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25"/>
  </p:notesMasterIdLst>
  <p:handoutMasterIdLst>
    <p:handoutMasterId r:id="rId26"/>
  </p:handoutMasterIdLst>
  <p:sldIdLst>
    <p:sldId id="256" r:id="rId3"/>
    <p:sldId id="342" r:id="rId4"/>
    <p:sldId id="343" r:id="rId5"/>
    <p:sldId id="283" r:id="rId6"/>
    <p:sldId id="326" r:id="rId7"/>
    <p:sldId id="345" r:id="rId8"/>
    <p:sldId id="328" r:id="rId9"/>
    <p:sldId id="327" r:id="rId10"/>
    <p:sldId id="329" r:id="rId11"/>
    <p:sldId id="286" r:id="rId12"/>
    <p:sldId id="330" r:id="rId13"/>
    <p:sldId id="331" r:id="rId14"/>
    <p:sldId id="287" r:id="rId15"/>
    <p:sldId id="334" r:id="rId16"/>
    <p:sldId id="290" r:id="rId17"/>
    <p:sldId id="293" r:id="rId18"/>
    <p:sldId id="294" r:id="rId19"/>
    <p:sldId id="346" r:id="rId20"/>
    <p:sldId id="332" r:id="rId21"/>
    <p:sldId id="333" r:id="rId22"/>
    <p:sldId id="344" r:id="rId23"/>
    <p:sldId id="337" r:id="rId24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5" autoAdjust="0"/>
  </p:normalViewPr>
  <p:slideViewPr>
    <p:cSldViewPr>
      <p:cViewPr varScale="1">
        <p:scale>
          <a:sx n="70" d="100"/>
          <a:sy n="70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7B59BA-D306-4809-902F-AD0DD40D7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2625"/>
            <a:ext cx="4551362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2763"/>
            <a:ext cx="5486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166D03-62FE-4A01-B581-958B4C7D2F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C28CD-C729-4093-9BEB-65B8E0193F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72545-0031-4365-806D-47DE7DA76B10}" type="slidenum">
              <a:rPr lang="en-US" sz="1200"/>
              <a:pPr algn="r" eaLnBrk="0" hangingPunct="0"/>
              <a:t>1</a:t>
            </a:fld>
            <a:endParaRPr lang="en-US" sz="12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67E87-1BE0-47FB-8337-8890A8ACA1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4D4E-A248-42E4-9D60-1B43A465D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E01-E043-4ED4-B34C-C9B99F96E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9014-64D6-496C-8DFD-363A3B09F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8E769-1BCD-4294-B676-209D75763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06C23-D75C-46C6-B605-D7075EB73B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5824F-BF1F-48BF-8E51-932CEF601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A66C-64D8-4FD6-B760-B7FA138C9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8F530-9C60-4A71-8621-B858EF1D9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0C2-9823-4E0D-99E5-2333B9D65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000EE-9C1C-4B59-AC8D-5DBBAAE38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BF47-673B-4DF9-BC2E-F44F4CBB6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C205-A717-4772-AB68-2B047AE87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E333-108D-413E-9AAD-840156952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FBC1-B611-40F0-990B-53A45566F7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52C26-9200-4D97-8A29-12A0C51062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84EC9-4FAD-4AF3-A8A0-BF12C5F4A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4026C-C44C-45C6-A3C0-5FB935C93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31816-14A3-4E76-A5D2-30BDB90B0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A1C65-2674-403D-B4BD-627EB3A5A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5B3A-7F86-445C-8BB6-4CFDA87B7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C881-69CD-487B-9BC6-82DAEB0F9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15958-C688-4ACD-BEC7-1B770814A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2BB59-922A-4140-B7ED-E4A856804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06DB26-33E2-4287-A76A-0B123F7DC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13DC6D1-C0A3-4808-88E1-0385D6E42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Queues</a:t>
            </a:r>
            <a:endParaRPr lang="en-US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C2BF47-673B-4DF9-BC2E-F44F4CBB62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096060-C0F2-49DD-A58F-A5C52A987C2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the Constructor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queue object declared</a:t>
            </a:r>
            <a:r>
              <a:rPr lang="en-US" sz="2200" dirty="0" smtClean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Initializes queue to an empty state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Sets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queueFront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queueRear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Sets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queueSize</a:t>
            </a:r>
            <a:r>
              <a:rPr lang="en-US" dirty="0" smtClean="0"/>
              <a:t> to 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872" y="3962400"/>
            <a:ext cx="5181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096060-C0F2-49DD-A58F-A5C52A987C2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the Destructor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the application ends,</a:t>
            </a:r>
            <a:r>
              <a:rPr lang="en-US" sz="2200" dirty="0" smtClean="0"/>
              <a:t> d</a:t>
            </a:r>
            <a:r>
              <a:rPr lang="en-US" dirty="0" smtClean="0"/>
              <a:t>eallocate memory occupied by all queue nodes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6122" y="2743200"/>
            <a:ext cx="579179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41F53E-0AFD-40A0-ABEE-426756E178E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Reset Queue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 eaLnBrk="1" hangingPunct="1"/>
            <a:r>
              <a:rPr lang="en-US" dirty="0" smtClean="0"/>
              <a:t>Reinitializes queue to an empty state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076" y="2286000"/>
            <a:ext cx="463649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89A6F8-9A82-498D-86FF-C2F75EE1373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Empty Queue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queueFront</a:t>
            </a:r>
            <a:r>
              <a:rPr lang="en-US" dirty="0" smtClean="0"/>
              <a:t> indicates if queue is empty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Queue is empty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queueFront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endParaRPr lang="en-US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Queue is not empty otherwise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807" y="3733801"/>
            <a:ext cx="681139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Function: Create New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dirty="0" smtClean="0"/>
              <a:t>Called when a new queue node needs to be created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enqueue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400"/>
              </a:spcBef>
            </a:pPr>
            <a:r>
              <a:rPr lang="en-US" dirty="0" smtClean="0"/>
              <a:t>Returns a dynamically allocated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dirty="0" smtClean="0"/>
              <a:t>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B8E769-1BCD-4294-B676-209D7576311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704" y="3886200"/>
            <a:ext cx="775780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8B8845-F6C1-4C1F-B73D-96FA27DCC8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Enqueue</a:t>
            </a:r>
            <a:endParaRPr lang="en-US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A newly created queue node is added at the end of the linked queue pointed to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queueRear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Value of pointer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queueRear</a:t>
            </a:r>
            <a:r>
              <a:rPr lang="en-US" dirty="0" smtClean="0"/>
              <a:t> updated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515" y="3276600"/>
            <a:ext cx="534998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92A466-F3D3-4ECC-91DE-F59A16D4E88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Dequeue</a:t>
            </a:r>
            <a:endParaRPr lang="en-US" dirty="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Removes first element in the queue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Node pointed to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queueFront</a:t>
            </a:r>
            <a:r>
              <a:rPr lang="en-US" dirty="0" smtClean="0"/>
              <a:t> removed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Value of pointer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queueFront</a:t>
            </a:r>
            <a:r>
              <a:rPr lang="en-US" dirty="0" smtClean="0"/>
              <a:t> updated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268" y="3200400"/>
            <a:ext cx="693494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3378E5-494D-4940-8209-3EC49EEC2CD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Peek at the Front of a Queue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Returns information of the node to which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queueFront</a:t>
            </a:r>
            <a:r>
              <a:rPr lang="en-US" dirty="0" smtClean="0"/>
              <a:t> pointing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82716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3378E5-494D-4940-8209-3EC49EEC2CD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Peek at the Back of a Queue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Returns information of the node to which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queueRear</a:t>
            </a:r>
            <a:r>
              <a:rPr lang="en-US" dirty="0" smtClean="0"/>
              <a:t> pointing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792866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sz="2800" dirty="0" smtClean="0"/>
              <a:t>Display contents of the queue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2D0494-A77B-4DED-A1C9-077953287F84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874" y="2285999"/>
            <a:ext cx="6870326" cy="389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Introduction</a:t>
            </a:r>
          </a:p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Linear (Array) Queue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Ø"/>
            </a:pPr>
            <a:r>
              <a:rPr lang="en-US" dirty="0" smtClean="0"/>
              <a:t>Linked Queue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Queue Implementation: Derived Class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Queue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Function: Queue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828" y="2362200"/>
            <a:ext cx="7454213" cy="206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LinkedQueue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" y="1524000"/>
            <a:ext cx="34751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9317" y="1524000"/>
            <a:ext cx="601608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3 -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0E775A-F464-460E-A2F8-A722BB80F15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how to implement a queue as a linked queue</a:t>
            </a:r>
          </a:p>
          <a:p>
            <a:pPr eaLnBrk="1" hangingPunct="1">
              <a:spcBef>
                <a:spcPts val="240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Linked Implementation of Queues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Issues with array (linear) queue representation: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Fixed number of elements can be placed in a queue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Requires special array treatment with the values of the indices </a:t>
            </a:r>
            <a:r>
              <a:rPr lang="en-US" dirty="0" err="1" smtClean="0">
                <a:latin typeface="Courier New" pitchFamily="49" charset="0"/>
              </a:rPr>
              <a:t>queueFront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</a:rPr>
              <a:t>queueRear</a:t>
            </a:r>
            <a:endParaRPr lang="en-US" dirty="0" smtClean="0"/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Linked implementation of a queue: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Use pointer variables to dynamically allocate, deallocate memory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Use linked list to dynamically organize data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Simplifies special cases of the array implementation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Queue never full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534C5B-339F-4AB5-B1BB-254BD9C99A48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queueFront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In linear representation: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Locates first item in the queue (gives index of the array)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Gives index of the element to be </a:t>
            </a:r>
            <a:r>
              <a:rPr lang="en-US" i="1" dirty="0" smtClean="0"/>
              <a:t>dequeued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In linked representation: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Points to the first element in the queue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Gives address (memory location) of the first element of the queue (location of element to be dequeued)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534C5B-339F-4AB5-B1BB-254BD9C99A48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queueRear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In linear representation: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Locates last item in the queue (gives index of the array)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Gives index of the element to be </a:t>
            </a:r>
            <a:r>
              <a:rPr lang="en-US" i="1" dirty="0" smtClean="0"/>
              <a:t>enqueued</a:t>
            </a:r>
            <a:endParaRPr lang="en-US" dirty="0" smtClean="0"/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In linked representation: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Points to the last element in the queue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Gives address (memory location) of the last element of the queue (location of element to be enqueued)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534C5B-339F-4AB5-B1BB-254BD9C99A48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US" dirty="0" smtClean="0"/>
              <a:t>Each node in the linked queue is implemented as a template structure consisting of two fields: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 of a generic data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nextNodePtr</a:t>
            </a:r>
            <a:r>
              <a:rPr lang="en-US" dirty="0" smtClean="0">
                <a:cs typeface="Courier New" pitchFamily="49" charset="0"/>
              </a:rPr>
              <a:t> which is a pointer to the next queue node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6655" y="4114800"/>
            <a:ext cx="476664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LinkedQueueType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3352800"/>
            <a:ext cx="43434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828800"/>
            <a:ext cx="4343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19050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LinkedQueueType</a:t>
            </a:r>
            <a:r>
              <a:rPr lang="en-US" b="1" dirty="0" smtClean="0"/>
              <a:t> &lt;Type&gt;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3352801"/>
            <a:ext cx="4343400" cy="312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LinkedQueueType</a:t>
            </a:r>
            <a:r>
              <a:rPr lang="en-US" dirty="0" smtClean="0"/>
              <a:t>(  )</a:t>
            </a:r>
          </a:p>
          <a:p>
            <a:r>
              <a:rPr lang="en-US" dirty="0" err="1" smtClean="0"/>
              <a:t>resetQueue</a:t>
            </a:r>
            <a:r>
              <a:rPr lang="en-US" dirty="0" smtClean="0"/>
              <a:t>( ) : void</a:t>
            </a:r>
          </a:p>
          <a:p>
            <a:r>
              <a:rPr lang="en-US" dirty="0" err="1" smtClean="0"/>
              <a:t>isQueueEmpty</a:t>
            </a:r>
            <a:r>
              <a:rPr lang="en-US" dirty="0" smtClean="0"/>
              <a:t> (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peekAtQueueFront</a:t>
            </a:r>
            <a:r>
              <a:rPr lang="en-US" dirty="0" smtClean="0"/>
              <a:t>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peekAtQueueRear</a:t>
            </a:r>
            <a:r>
              <a:rPr lang="en-US" dirty="0" smtClean="0"/>
              <a:t>(Type </a:t>
            </a:r>
            <a:r>
              <a:rPr lang="en-US" dirty="0" smtClean="0"/>
              <a:t>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dequeue</a:t>
            </a:r>
            <a:r>
              <a:rPr lang="en-US" dirty="0" smtClean="0"/>
              <a:t>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getQueueSize</a:t>
            </a:r>
            <a:r>
              <a:rPr lang="en-US" dirty="0" smtClean="0"/>
              <a:t>( integer ) : void</a:t>
            </a:r>
          </a:p>
          <a:p>
            <a:r>
              <a:rPr lang="en-US" dirty="0" err="1" smtClean="0"/>
              <a:t>printQueue</a:t>
            </a:r>
            <a:r>
              <a:rPr lang="en-US" dirty="0" smtClean="0"/>
              <a:t>( ) : void</a:t>
            </a:r>
          </a:p>
          <a:p>
            <a:r>
              <a:rPr lang="en-US" dirty="0" smtClean="0"/>
              <a:t>~</a:t>
            </a:r>
            <a:r>
              <a:rPr lang="en-US" dirty="0" err="1" smtClean="0"/>
              <a:t>LinkedQueueType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createNewNode</a:t>
            </a:r>
            <a:r>
              <a:rPr lang="en-US" dirty="0" smtClean="0"/>
              <a:t>( Type) : </a:t>
            </a:r>
            <a:r>
              <a:rPr lang="en-US" dirty="0" err="1" smtClean="0"/>
              <a:t>QueueNode</a:t>
            </a:r>
            <a:r>
              <a:rPr lang="en-US" dirty="0" smtClean="0"/>
              <a:t> *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362200"/>
            <a:ext cx="4343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23622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queueFront</a:t>
            </a:r>
            <a:r>
              <a:rPr lang="en-US" dirty="0" smtClean="0"/>
              <a:t> : </a:t>
            </a:r>
            <a:r>
              <a:rPr lang="en-US" dirty="0" err="1" smtClean="0"/>
              <a:t>QueueNode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queueRear</a:t>
            </a:r>
            <a:r>
              <a:rPr lang="en-US" dirty="0" smtClean="0"/>
              <a:t>: </a:t>
            </a:r>
            <a:r>
              <a:rPr lang="en-US" dirty="0" err="1" smtClean="0"/>
              <a:t>QueueNode</a:t>
            </a:r>
            <a:endParaRPr lang="en-US" dirty="0" smtClean="0"/>
          </a:p>
          <a:p>
            <a:r>
              <a:rPr lang="en-US" dirty="0" err="1" smtClean="0"/>
              <a:t>queueSize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</a:t>
            </a:r>
            <a:r>
              <a:rPr lang="en-US" dirty="0" err="1" smtClean="0"/>
              <a:t>LinkedQueue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7896" y="1524000"/>
            <a:ext cx="62087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On-screen Show (4:3)</PresentationFormat>
  <Paragraphs>112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Default Design</vt:lpstr>
      <vt:lpstr>1_Default Design</vt:lpstr>
      <vt:lpstr>Queues</vt:lpstr>
      <vt:lpstr>Chapter Contents</vt:lpstr>
      <vt:lpstr>Objective</vt:lpstr>
      <vt:lpstr>Linked Implementation of Queues</vt:lpstr>
      <vt:lpstr>Value of queueFront</vt:lpstr>
      <vt:lpstr>Value of queueRear</vt:lpstr>
      <vt:lpstr>The QueueNode Structure</vt:lpstr>
      <vt:lpstr>The LinkedQueueType Class</vt:lpstr>
      <vt:lpstr>Implementing The LinkedQueue Class</vt:lpstr>
      <vt:lpstr>Implementing the Constructor</vt:lpstr>
      <vt:lpstr>Implementing the Destructor</vt:lpstr>
      <vt:lpstr>Reset Queue</vt:lpstr>
      <vt:lpstr>Empty Queue</vt:lpstr>
      <vt:lpstr>Utility Function: Create New Node</vt:lpstr>
      <vt:lpstr>Enqueue</vt:lpstr>
      <vt:lpstr>Dequeue</vt:lpstr>
      <vt:lpstr>Peek at the Front of a Queue</vt:lpstr>
      <vt:lpstr>Peek at the Back of a Queue</vt:lpstr>
      <vt:lpstr>Print</vt:lpstr>
      <vt:lpstr>Utility Function: Queue Size</vt:lpstr>
      <vt:lpstr>Testing the LinkedQueue Class</vt:lpstr>
      <vt:lpstr>Section 3 -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 Data Structure</dc:title>
  <dc:subject>CS-230 Data Structures</dc:subject>
  <dc:creator/>
  <cp:lastModifiedBy/>
  <cp:revision>122</cp:revision>
  <dcterms:created xsi:type="dcterms:W3CDTF">2009-05-28T23:25:02Z</dcterms:created>
  <dcterms:modified xsi:type="dcterms:W3CDTF">2010-11-15T16:14:14Z</dcterms:modified>
</cp:coreProperties>
</file>