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slides/slide147.xml" ContentType="application/vnd.openxmlformats-officedocument.presentationml.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136.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55.xml" ContentType="application/vnd.openxmlformats-officedocument.presentationml.slide+xml"/>
  <Override PartName="/ppt/slideLayouts/slideLayout18.xml" ContentType="application/vnd.openxmlformats-officedocument.presentationml.slideLayout+xml"/>
  <Override PartName="/ppt/theme/theme2.xml" ContentType="application/vnd.openxmlformats-officedocument.theme+xml"/>
  <Override PartName="/ppt/notesSlides/notesSlide57.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Default Extension="emf" ContentType="image/x-emf"/>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60.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Default Extension="vml" ContentType="application/vnd.openxmlformats-officedocument.vmlDrawing"/>
  <Override PartName="/ppt/notesSlides/notesSlide31.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slides/slide138.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Override PartName="/ppt/notesSlides/notesSlide37.xml" ContentType="application/vnd.openxmlformats-officedocument.presentationml.notesSlide+xml"/>
  <Override PartName="/ppt/notesSlides/notesSlide55.xml" ContentType="application/vnd.openxmlformats-officedocument.presentationml.notes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slides/slide139.xml" ContentType="application/vnd.openxmlformats-officedocument.presentationml.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slides/slide129.xml" ContentType="application/vnd.openxmlformats-officedocument.presentationml.slide+xml"/>
  <Override PartName="/ppt/notesSlides/notesSlide12.xml" ContentType="application/vnd.openxmlformats-officedocument.presentationml.notes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53.xml" ContentType="application/vnd.openxmlformats-officedocument.presentationml.notesSlide+xml"/>
  <Override PartName="/ppt/slides/slide40.xml" ContentType="application/vnd.openxmlformats-officedocument.presentationml.slide+xml"/>
  <Override PartName="/ppt/notesSlides/notesSlide4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4" r:id="rId1"/>
    <p:sldMasterId id="2147483665" r:id="rId2"/>
  </p:sldMasterIdLst>
  <p:notesMasterIdLst>
    <p:notesMasterId r:id="rId150"/>
  </p:notesMasterIdLst>
  <p:sldIdLst>
    <p:sldId id="258" r:id="rId3"/>
    <p:sldId id="492" r:id="rId4"/>
    <p:sldId id="384" r:id="rId5"/>
    <p:sldId id="483" r:id="rId6"/>
    <p:sldId id="486" r:id="rId7"/>
    <p:sldId id="482" r:id="rId8"/>
    <p:sldId id="485" r:id="rId9"/>
    <p:sldId id="487" r:id="rId10"/>
    <p:sldId id="488" r:id="rId11"/>
    <p:sldId id="489" r:id="rId12"/>
    <p:sldId id="490" r:id="rId13"/>
    <p:sldId id="491" r:id="rId14"/>
    <p:sldId id="387" r:id="rId15"/>
    <p:sldId id="466" r:id="rId16"/>
    <p:sldId id="389" r:id="rId17"/>
    <p:sldId id="390" r:id="rId18"/>
    <p:sldId id="493" r:id="rId19"/>
    <p:sldId id="494" r:id="rId20"/>
    <p:sldId id="495" r:id="rId21"/>
    <p:sldId id="496" r:id="rId22"/>
    <p:sldId id="497" r:id="rId23"/>
    <p:sldId id="498" r:id="rId24"/>
    <p:sldId id="392" r:id="rId25"/>
    <p:sldId id="507" r:id="rId26"/>
    <p:sldId id="499" r:id="rId27"/>
    <p:sldId id="500" r:id="rId28"/>
    <p:sldId id="501" r:id="rId29"/>
    <p:sldId id="502" r:id="rId30"/>
    <p:sldId id="503" r:id="rId31"/>
    <p:sldId id="467" r:id="rId32"/>
    <p:sldId id="504" r:id="rId33"/>
    <p:sldId id="505" r:id="rId34"/>
    <p:sldId id="395" r:id="rId35"/>
    <p:sldId id="508" r:id="rId36"/>
    <p:sldId id="396" r:id="rId37"/>
    <p:sldId id="402" r:id="rId38"/>
    <p:sldId id="403" r:id="rId39"/>
    <p:sldId id="506" r:id="rId40"/>
    <p:sldId id="509" r:id="rId41"/>
    <p:sldId id="510" r:id="rId42"/>
    <p:sldId id="406" r:id="rId43"/>
    <p:sldId id="511" r:id="rId44"/>
    <p:sldId id="407" r:id="rId45"/>
    <p:sldId id="408" r:id="rId46"/>
    <p:sldId id="410" r:id="rId47"/>
    <p:sldId id="512" r:id="rId48"/>
    <p:sldId id="409" r:id="rId49"/>
    <p:sldId id="513" r:id="rId50"/>
    <p:sldId id="514" r:id="rId51"/>
    <p:sldId id="411" r:id="rId52"/>
    <p:sldId id="475" r:id="rId53"/>
    <p:sldId id="476" r:id="rId54"/>
    <p:sldId id="515" r:id="rId55"/>
    <p:sldId id="516" r:id="rId56"/>
    <p:sldId id="413" r:id="rId57"/>
    <p:sldId id="471" r:id="rId58"/>
    <p:sldId id="472" r:id="rId59"/>
    <p:sldId id="518" r:id="rId60"/>
    <p:sldId id="473" r:id="rId61"/>
    <p:sldId id="536" r:id="rId62"/>
    <p:sldId id="478" r:id="rId63"/>
    <p:sldId id="474" r:id="rId64"/>
    <p:sldId id="520" r:id="rId65"/>
    <p:sldId id="519" r:id="rId66"/>
    <p:sldId id="521" r:id="rId67"/>
    <p:sldId id="522" r:id="rId68"/>
    <p:sldId id="523" r:id="rId69"/>
    <p:sldId id="416" r:id="rId70"/>
    <p:sldId id="418" r:id="rId71"/>
    <p:sldId id="419" r:id="rId72"/>
    <p:sldId id="524" r:id="rId73"/>
    <p:sldId id="525" r:id="rId74"/>
    <p:sldId id="421" r:id="rId75"/>
    <p:sldId id="528" r:id="rId76"/>
    <p:sldId id="529" r:id="rId77"/>
    <p:sldId id="477" r:id="rId78"/>
    <p:sldId id="530" r:id="rId79"/>
    <p:sldId id="531" r:id="rId80"/>
    <p:sldId id="532" r:id="rId81"/>
    <p:sldId id="533" r:id="rId82"/>
    <p:sldId id="534" r:id="rId83"/>
    <p:sldId id="426" r:id="rId84"/>
    <p:sldId id="545" r:id="rId85"/>
    <p:sldId id="535" r:id="rId86"/>
    <p:sldId id="427" r:id="rId87"/>
    <p:sldId id="428" r:id="rId88"/>
    <p:sldId id="429" r:id="rId89"/>
    <p:sldId id="431" r:id="rId90"/>
    <p:sldId id="432" r:id="rId91"/>
    <p:sldId id="433" r:id="rId92"/>
    <p:sldId id="434" r:id="rId93"/>
    <p:sldId id="435" r:id="rId94"/>
    <p:sldId id="543" r:id="rId95"/>
    <p:sldId id="546" r:id="rId96"/>
    <p:sldId id="544" r:id="rId97"/>
    <p:sldId id="566" r:id="rId98"/>
    <p:sldId id="567" r:id="rId99"/>
    <p:sldId id="526" r:id="rId100"/>
    <p:sldId id="527" r:id="rId101"/>
    <p:sldId id="436" r:id="rId102"/>
    <p:sldId id="439" r:id="rId103"/>
    <p:sldId id="440" r:id="rId104"/>
    <p:sldId id="441" r:id="rId105"/>
    <p:sldId id="537" r:id="rId106"/>
    <p:sldId id="443" r:id="rId107"/>
    <p:sldId id="538" r:id="rId108"/>
    <p:sldId id="445" r:id="rId109"/>
    <p:sldId id="539" r:id="rId110"/>
    <p:sldId id="541" r:id="rId111"/>
    <p:sldId id="542" r:id="rId112"/>
    <p:sldId id="547" r:id="rId113"/>
    <p:sldId id="548" r:id="rId114"/>
    <p:sldId id="449" r:id="rId115"/>
    <p:sldId id="553" r:id="rId116"/>
    <p:sldId id="556" r:id="rId117"/>
    <p:sldId id="555" r:id="rId118"/>
    <p:sldId id="557" r:id="rId119"/>
    <p:sldId id="554" r:id="rId120"/>
    <p:sldId id="549" r:id="rId121"/>
    <p:sldId id="550" r:id="rId122"/>
    <p:sldId id="453" r:id="rId123"/>
    <p:sldId id="559" r:id="rId124"/>
    <p:sldId id="558" r:id="rId125"/>
    <p:sldId id="561" r:id="rId126"/>
    <p:sldId id="560" r:id="rId127"/>
    <p:sldId id="562" r:id="rId128"/>
    <p:sldId id="563" r:id="rId129"/>
    <p:sldId id="455" r:id="rId130"/>
    <p:sldId id="564" r:id="rId131"/>
    <p:sldId id="551" r:id="rId132"/>
    <p:sldId id="552" r:id="rId133"/>
    <p:sldId id="458" r:id="rId134"/>
    <p:sldId id="568" r:id="rId135"/>
    <p:sldId id="469" r:id="rId136"/>
    <p:sldId id="569" r:id="rId137"/>
    <p:sldId id="459" r:id="rId138"/>
    <p:sldId id="570" r:id="rId139"/>
    <p:sldId id="571" r:id="rId140"/>
    <p:sldId id="572" r:id="rId141"/>
    <p:sldId id="460" r:id="rId142"/>
    <p:sldId id="574" r:id="rId143"/>
    <p:sldId id="575" r:id="rId144"/>
    <p:sldId id="573" r:id="rId145"/>
    <p:sldId id="576" r:id="rId146"/>
    <p:sldId id="464" r:id="rId147"/>
    <p:sldId id="465" r:id="rId148"/>
    <p:sldId id="383" r:id="rId149"/>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777777"/>
    <a:srgbClr val="EAEAEA"/>
    <a:srgbClr val="CC0000"/>
    <a:srgbClr val="990033"/>
    <a:srgbClr val="FFFF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89613" autoAdjust="0"/>
  </p:normalViewPr>
  <p:slideViewPr>
    <p:cSldViewPr>
      <p:cViewPr varScale="1">
        <p:scale>
          <a:sx n="64" d="100"/>
          <a:sy n="64" d="100"/>
        </p:scale>
        <p:origin x="-156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38" Type="http://schemas.openxmlformats.org/officeDocument/2006/relationships/slide" Target="slides/slide136.xml"/><Relationship Id="rId154" Type="http://schemas.openxmlformats.org/officeDocument/2006/relationships/tableStyles" Target="tableStyles.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144" Type="http://schemas.openxmlformats.org/officeDocument/2006/relationships/slide" Target="slides/slide142.xml"/><Relationship Id="rId149" Type="http://schemas.openxmlformats.org/officeDocument/2006/relationships/slide" Target="slides/slide14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notesMaster" Target="notesMasters/notesMaster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124" Type="http://schemas.openxmlformats.org/officeDocument/2006/relationships/slide" Target="slides/slide122.xml"/><Relationship Id="rId129" Type="http://schemas.openxmlformats.org/officeDocument/2006/relationships/slide" Target="slides/slide127.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32" Type="http://schemas.openxmlformats.org/officeDocument/2006/relationships/slide" Target="slides/slide130.xml"/><Relationship Id="rId140" Type="http://schemas.openxmlformats.org/officeDocument/2006/relationships/slide" Target="slides/slide138.xml"/><Relationship Id="rId145" Type="http://schemas.openxmlformats.org/officeDocument/2006/relationships/slide" Target="slides/slide143.xml"/><Relationship Id="rId15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30" Type="http://schemas.openxmlformats.org/officeDocument/2006/relationships/slide" Target="slides/slide128.xml"/><Relationship Id="rId135" Type="http://schemas.openxmlformats.org/officeDocument/2006/relationships/slide" Target="slides/slide133.xml"/><Relationship Id="rId143" Type="http://schemas.openxmlformats.org/officeDocument/2006/relationships/slide" Target="slides/slide141.xml"/><Relationship Id="rId148" Type="http://schemas.openxmlformats.org/officeDocument/2006/relationships/slide" Target="slides/slide146.xml"/><Relationship Id="rId15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1A8FD42E-2B9B-443B-A78E-9F9EA91D13D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pPr eaLnBrk="1" hangingPunct="1"/>
            <a:endParaRPr lang="en-US" smtClean="0"/>
          </a:p>
        </p:txBody>
      </p:sp>
      <p:sp>
        <p:nvSpPr>
          <p:cNvPr id="69636" name="Slide Number Placeholder 3"/>
          <p:cNvSpPr>
            <a:spLocks noGrp="1"/>
          </p:cNvSpPr>
          <p:nvPr>
            <p:ph type="sldNum" sz="quarter" idx="5"/>
          </p:nvPr>
        </p:nvSpPr>
        <p:spPr>
          <a:noFill/>
        </p:spPr>
        <p:txBody>
          <a:bodyPr/>
          <a:lstStyle/>
          <a:p>
            <a:fld id="{6F9480AB-0CD2-4EB8-9CE6-3BC9AC4FD772}" type="slidenum">
              <a:rPr lang="en-US"/>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pPr eaLnBrk="1" hangingPunct="1"/>
            <a:endParaRPr lang="en-US" smtClean="0"/>
          </a:p>
        </p:txBody>
      </p:sp>
      <p:sp>
        <p:nvSpPr>
          <p:cNvPr id="72708" name="Slide Number Placeholder 3"/>
          <p:cNvSpPr>
            <a:spLocks noGrp="1"/>
          </p:cNvSpPr>
          <p:nvPr>
            <p:ph type="sldNum" sz="quarter" idx="5"/>
          </p:nvPr>
        </p:nvSpPr>
        <p:spPr>
          <a:noFill/>
        </p:spPr>
        <p:txBody>
          <a:bodyPr/>
          <a:lstStyle/>
          <a:p>
            <a:fld id="{16DACF22-100F-41EC-A582-AB3D015B3145}" type="slidenum">
              <a:rPr lang="en-US"/>
              <a:pPr/>
              <a:t>13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pPr eaLnBrk="1" hangingPunct="1"/>
            <a:endParaRPr lang="en-US" smtClean="0"/>
          </a:p>
        </p:txBody>
      </p:sp>
      <p:sp>
        <p:nvSpPr>
          <p:cNvPr id="74756" name="Slide Number Placeholder 3"/>
          <p:cNvSpPr>
            <a:spLocks noGrp="1"/>
          </p:cNvSpPr>
          <p:nvPr>
            <p:ph type="sldNum" sz="quarter" idx="5"/>
          </p:nvPr>
        </p:nvSpPr>
        <p:spPr>
          <a:noFill/>
        </p:spPr>
        <p:txBody>
          <a:bodyPr/>
          <a:lstStyle/>
          <a:p>
            <a:fld id="{55558DD4-87D7-4FC1-8D92-370D681DAA1B}" type="slidenum">
              <a:rPr lang="en-US"/>
              <a:pPr/>
              <a:t>15</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pPr eaLnBrk="1" hangingPunct="1"/>
            <a:endParaRPr lang="en-US" smtClean="0"/>
          </a:p>
        </p:txBody>
      </p:sp>
      <p:sp>
        <p:nvSpPr>
          <p:cNvPr id="75780" name="Slide Number Placeholder 3"/>
          <p:cNvSpPr>
            <a:spLocks noGrp="1"/>
          </p:cNvSpPr>
          <p:nvPr>
            <p:ph type="sldNum" sz="quarter" idx="5"/>
          </p:nvPr>
        </p:nvSpPr>
        <p:spPr>
          <a:noFill/>
        </p:spPr>
        <p:txBody>
          <a:bodyPr/>
          <a:lstStyle/>
          <a:p>
            <a:fld id="{82AA00F3-EB2A-419A-9573-C836F56EA04D}" type="slidenum">
              <a:rPr lang="en-US"/>
              <a:pPr/>
              <a:t>16</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pPr eaLnBrk="1" hangingPunct="1"/>
            <a:endParaRPr lang="en-US" smtClean="0"/>
          </a:p>
        </p:txBody>
      </p:sp>
      <p:sp>
        <p:nvSpPr>
          <p:cNvPr id="75780" name="Slide Number Placeholder 3"/>
          <p:cNvSpPr>
            <a:spLocks noGrp="1"/>
          </p:cNvSpPr>
          <p:nvPr>
            <p:ph type="sldNum" sz="quarter" idx="5"/>
          </p:nvPr>
        </p:nvSpPr>
        <p:spPr>
          <a:noFill/>
        </p:spPr>
        <p:txBody>
          <a:bodyPr/>
          <a:lstStyle/>
          <a:p>
            <a:fld id="{82AA00F3-EB2A-419A-9573-C836F56EA04D}" type="slidenum">
              <a:rPr lang="en-US"/>
              <a:pPr/>
              <a:t>17</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pPr eaLnBrk="1" hangingPunct="1"/>
            <a:endParaRPr lang="en-US" smtClean="0"/>
          </a:p>
        </p:txBody>
      </p:sp>
      <p:sp>
        <p:nvSpPr>
          <p:cNvPr id="75780" name="Slide Number Placeholder 3"/>
          <p:cNvSpPr>
            <a:spLocks noGrp="1"/>
          </p:cNvSpPr>
          <p:nvPr>
            <p:ph type="sldNum" sz="quarter" idx="5"/>
          </p:nvPr>
        </p:nvSpPr>
        <p:spPr>
          <a:noFill/>
        </p:spPr>
        <p:txBody>
          <a:bodyPr/>
          <a:lstStyle/>
          <a:p>
            <a:fld id="{82AA00F3-EB2A-419A-9573-C836F56EA04D}" type="slidenum">
              <a:rPr lang="en-US"/>
              <a:pPr/>
              <a:t>18</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pPr eaLnBrk="1" hangingPunct="1"/>
            <a:endParaRPr lang="en-US" smtClean="0"/>
          </a:p>
        </p:txBody>
      </p:sp>
      <p:sp>
        <p:nvSpPr>
          <p:cNvPr id="75780" name="Slide Number Placeholder 3"/>
          <p:cNvSpPr>
            <a:spLocks noGrp="1"/>
          </p:cNvSpPr>
          <p:nvPr>
            <p:ph type="sldNum" sz="quarter" idx="5"/>
          </p:nvPr>
        </p:nvSpPr>
        <p:spPr>
          <a:noFill/>
        </p:spPr>
        <p:txBody>
          <a:bodyPr/>
          <a:lstStyle/>
          <a:p>
            <a:fld id="{82AA00F3-EB2A-419A-9573-C836F56EA04D}" type="slidenum">
              <a:rPr lang="en-US"/>
              <a:pPr/>
              <a:t>19</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0563"/>
            <a:ext cx="4556125" cy="3417887"/>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A770553-5FF8-4094-977B-920CE0B5495A}" type="slidenum">
              <a:rPr lang="en-US" smtClean="0"/>
              <a:pPr/>
              <a:t>20</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p:spPr>
        <p:txBody>
          <a:bodyPr/>
          <a:lstStyle/>
          <a:p>
            <a:pPr eaLnBrk="1" hangingPunct="1"/>
            <a:endParaRPr lang="en-US" smtClean="0"/>
          </a:p>
        </p:txBody>
      </p:sp>
      <p:sp>
        <p:nvSpPr>
          <p:cNvPr id="78852" name="Slide Number Placeholder 3"/>
          <p:cNvSpPr>
            <a:spLocks noGrp="1"/>
          </p:cNvSpPr>
          <p:nvPr>
            <p:ph type="sldNum" sz="quarter" idx="5"/>
          </p:nvPr>
        </p:nvSpPr>
        <p:spPr>
          <a:noFill/>
        </p:spPr>
        <p:txBody>
          <a:bodyPr/>
          <a:lstStyle/>
          <a:p>
            <a:fld id="{EFF1DE22-16F2-428E-BA19-5D555AC1B0F9}" type="slidenum">
              <a:rPr lang="en-US"/>
              <a:pPr/>
              <a:t>22</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p:spPr>
        <p:txBody>
          <a:bodyPr/>
          <a:lstStyle/>
          <a:p>
            <a:pPr eaLnBrk="1" hangingPunct="1"/>
            <a:endParaRPr lang="en-US" smtClean="0"/>
          </a:p>
        </p:txBody>
      </p:sp>
      <p:sp>
        <p:nvSpPr>
          <p:cNvPr id="78852" name="Slide Number Placeholder 3"/>
          <p:cNvSpPr>
            <a:spLocks noGrp="1"/>
          </p:cNvSpPr>
          <p:nvPr>
            <p:ph type="sldNum" sz="quarter" idx="5"/>
          </p:nvPr>
        </p:nvSpPr>
        <p:spPr>
          <a:noFill/>
        </p:spPr>
        <p:txBody>
          <a:bodyPr/>
          <a:lstStyle/>
          <a:p>
            <a:fld id="{EFF1DE22-16F2-428E-BA19-5D555AC1B0F9}" type="slidenum">
              <a:rPr lang="en-US"/>
              <a:pPr/>
              <a:t>23</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p:spPr>
        <p:txBody>
          <a:bodyPr/>
          <a:lstStyle/>
          <a:p>
            <a:pPr eaLnBrk="1" hangingPunct="1"/>
            <a:endParaRPr lang="en-US" smtClean="0"/>
          </a:p>
        </p:txBody>
      </p:sp>
      <p:sp>
        <p:nvSpPr>
          <p:cNvPr id="90116" name="Slide Number Placeholder 3"/>
          <p:cNvSpPr>
            <a:spLocks noGrp="1"/>
          </p:cNvSpPr>
          <p:nvPr>
            <p:ph type="sldNum" sz="quarter" idx="5"/>
          </p:nvPr>
        </p:nvSpPr>
        <p:spPr>
          <a:noFill/>
        </p:spPr>
        <p:txBody>
          <a:bodyPr/>
          <a:lstStyle/>
          <a:p>
            <a:fld id="{453E3259-4F5D-4C00-8484-1C0FED58FC34}" type="slidenum">
              <a:rPr lang="en-US"/>
              <a:pPr/>
              <a:t>24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pPr eaLnBrk="1" hangingPunct="1"/>
            <a:endParaRPr lang="en-US" smtClean="0"/>
          </a:p>
        </p:txBody>
      </p:sp>
      <p:sp>
        <p:nvSpPr>
          <p:cNvPr id="69636" name="Slide Number Placeholder 3"/>
          <p:cNvSpPr>
            <a:spLocks noGrp="1"/>
          </p:cNvSpPr>
          <p:nvPr>
            <p:ph type="sldNum" sz="quarter" idx="5"/>
          </p:nvPr>
        </p:nvSpPr>
        <p:spPr>
          <a:noFill/>
        </p:spPr>
        <p:txBody>
          <a:bodyPr/>
          <a:lstStyle/>
          <a:p>
            <a:fld id="{6F9480AB-0CD2-4EB8-9CE6-3BC9AC4FD772}" type="slidenum">
              <a:rPr lang="en-US"/>
              <a:pPr/>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p:spPr>
        <p:txBody>
          <a:bodyPr/>
          <a:lstStyle/>
          <a:p>
            <a:pPr eaLnBrk="1" hangingPunct="1"/>
            <a:endParaRPr lang="en-US" smtClean="0"/>
          </a:p>
        </p:txBody>
      </p:sp>
      <p:sp>
        <p:nvSpPr>
          <p:cNvPr id="78852" name="Slide Number Placeholder 3"/>
          <p:cNvSpPr>
            <a:spLocks noGrp="1"/>
          </p:cNvSpPr>
          <p:nvPr>
            <p:ph type="sldNum" sz="quarter" idx="5"/>
          </p:nvPr>
        </p:nvSpPr>
        <p:spPr>
          <a:noFill/>
        </p:spPr>
        <p:txBody>
          <a:bodyPr/>
          <a:lstStyle/>
          <a:p>
            <a:fld id="{EFF1DE22-16F2-428E-BA19-5D555AC1B0F9}" type="slidenum">
              <a:rPr lang="en-US"/>
              <a:pPr/>
              <a:t>25</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p:spPr>
        <p:txBody>
          <a:bodyPr/>
          <a:lstStyle/>
          <a:p>
            <a:pPr eaLnBrk="1" hangingPunct="1"/>
            <a:endParaRPr lang="en-US" smtClean="0"/>
          </a:p>
        </p:txBody>
      </p:sp>
      <p:sp>
        <p:nvSpPr>
          <p:cNvPr id="78852" name="Slide Number Placeholder 3"/>
          <p:cNvSpPr>
            <a:spLocks noGrp="1"/>
          </p:cNvSpPr>
          <p:nvPr>
            <p:ph type="sldNum" sz="quarter" idx="5"/>
          </p:nvPr>
        </p:nvSpPr>
        <p:spPr>
          <a:noFill/>
        </p:spPr>
        <p:txBody>
          <a:bodyPr/>
          <a:lstStyle/>
          <a:p>
            <a:fld id="{EFF1DE22-16F2-428E-BA19-5D555AC1B0F9}" type="slidenum">
              <a:rPr lang="en-US"/>
              <a:pPr/>
              <a:t>26</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pPr eaLnBrk="1" hangingPunct="1"/>
            <a:endParaRPr lang="en-US" smtClean="0"/>
          </a:p>
        </p:txBody>
      </p:sp>
      <p:sp>
        <p:nvSpPr>
          <p:cNvPr id="69636" name="Slide Number Placeholder 3"/>
          <p:cNvSpPr>
            <a:spLocks noGrp="1"/>
          </p:cNvSpPr>
          <p:nvPr>
            <p:ph type="sldNum" sz="quarter" idx="5"/>
          </p:nvPr>
        </p:nvSpPr>
        <p:spPr>
          <a:noFill/>
        </p:spPr>
        <p:txBody>
          <a:bodyPr/>
          <a:lstStyle/>
          <a:p>
            <a:fld id="{6F9480AB-0CD2-4EB8-9CE6-3BC9AC4FD772}" type="slidenum">
              <a:rPr lang="en-US"/>
              <a:pPr/>
              <a:t>27</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pPr eaLnBrk="1" hangingPunct="1"/>
            <a:endParaRPr lang="en-US" smtClean="0"/>
          </a:p>
        </p:txBody>
      </p:sp>
      <p:sp>
        <p:nvSpPr>
          <p:cNvPr id="69636" name="Slide Number Placeholder 3"/>
          <p:cNvSpPr>
            <a:spLocks noGrp="1"/>
          </p:cNvSpPr>
          <p:nvPr>
            <p:ph type="sldNum" sz="quarter" idx="5"/>
          </p:nvPr>
        </p:nvSpPr>
        <p:spPr>
          <a:noFill/>
        </p:spPr>
        <p:txBody>
          <a:bodyPr/>
          <a:lstStyle/>
          <a:p>
            <a:fld id="{6F9480AB-0CD2-4EB8-9CE6-3BC9AC4FD772}" type="slidenum">
              <a:rPr lang="en-US"/>
              <a:pPr/>
              <a:t>28</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pPr eaLnBrk="1" hangingPunct="1"/>
            <a:endParaRPr lang="en-US" smtClean="0"/>
          </a:p>
        </p:txBody>
      </p:sp>
      <p:sp>
        <p:nvSpPr>
          <p:cNvPr id="69636" name="Slide Number Placeholder 3"/>
          <p:cNvSpPr>
            <a:spLocks noGrp="1"/>
          </p:cNvSpPr>
          <p:nvPr>
            <p:ph type="sldNum" sz="quarter" idx="5"/>
          </p:nvPr>
        </p:nvSpPr>
        <p:spPr>
          <a:noFill/>
        </p:spPr>
        <p:txBody>
          <a:bodyPr/>
          <a:lstStyle/>
          <a:p>
            <a:fld id="{6F9480AB-0CD2-4EB8-9CE6-3BC9AC4FD772}" type="slidenum">
              <a:rPr lang="en-US"/>
              <a:pPr/>
              <a:t>29</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p:spPr>
        <p:txBody>
          <a:bodyPr/>
          <a:lstStyle/>
          <a:p>
            <a:pPr eaLnBrk="1" hangingPunct="1"/>
            <a:endParaRPr lang="en-US" smtClean="0"/>
          </a:p>
        </p:txBody>
      </p:sp>
      <p:sp>
        <p:nvSpPr>
          <p:cNvPr id="79876" name="Slide Number Placeholder 3"/>
          <p:cNvSpPr>
            <a:spLocks noGrp="1"/>
          </p:cNvSpPr>
          <p:nvPr>
            <p:ph type="sldNum" sz="quarter" idx="5"/>
          </p:nvPr>
        </p:nvSpPr>
        <p:spPr>
          <a:noFill/>
        </p:spPr>
        <p:txBody>
          <a:bodyPr/>
          <a:lstStyle/>
          <a:p>
            <a:fld id="{F0124EA8-06A3-4EC7-9D3B-84DC5F3A6804}" type="slidenum">
              <a:rPr lang="en-US"/>
              <a:pPr/>
              <a:t>30</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0563"/>
            <a:ext cx="4556125" cy="3417887"/>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A770553-5FF8-4094-977B-920CE0B5495A}" type="slidenum">
              <a:rPr lang="en-US" smtClean="0"/>
              <a:pPr/>
              <a:t>31</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p:spPr>
        <p:txBody>
          <a:bodyPr/>
          <a:lstStyle/>
          <a:p>
            <a:pPr eaLnBrk="1" hangingPunct="1"/>
            <a:endParaRPr lang="en-US" smtClean="0"/>
          </a:p>
        </p:txBody>
      </p:sp>
      <p:sp>
        <p:nvSpPr>
          <p:cNvPr id="81924" name="Slide Number Placeholder 3"/>
          <p:cNvSpPr>
            <a:spLocks noGrp="1"/>
          </p:cNvSpPr>
          <p:nvPr>
            <p:ph type="sldNum" sz="quarter" idx="5"/>
          </p:nvPr>
        </p:nvSpPr>
        <p:spPr>
          <a:noFill/>
        </p:spPr>
        <p:txBody>
          <a:bodyPr/>
          <a:lstStyle/>
          <a:p>
            <a:fld id="{29A96A4C-843A-4097-81D3-C9BB279DA279}" type="slidenum">
              <a:rPr lang="en-US"/>
              <a:pPr/>
              <a:t>33</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p:spPr>
        <p:txBody>
          <a:bodyPr/>
          <a:lstStyle/>
          <a:p>
            <a:pPr eaLnBrk="1" hangingPunct="1"/>
            <a:endParaRPr lang="en-US" smtClean="0"/>
          </a:p>
        </p:txBody>
      </p:sp>
      <p:sp>
        <p:nvSpPr>
          <p:cNvPr id="90116" name="Slide Number Placeholder 3"/>
          <p:cNvSpPr>
            <a:spLocks noGrp="1"/>
          </p:cNvSpPr>
          <p:nvPr>
            <p:ph type="sldNum" sz="quarter" idx="5"/>
          </p:nvPr>
        </p:nvSpPr>
        <p:spPr>
          <a:noFill/>
        </p:spPr>
        <p:txBody>
          <a:bodyPr/>
          <a:lstStyle/>
          <a:p>
            <a:fld id="{453E3259-4F5D-4C00-8484-1C0FED58FC34}" type="slidenum">
              <a:rPr lang="en-US"/>
              <a:pPr/>
              <a:t>34</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p:spPr>
        <p:txBody>
          <a:bodyPr/>
          <a:lstStyle/>
          <a:p>
            <a:pPr eaLnBrk="1" hangingPunct="1"/>
            <a:endParaRPr lang="en-US" smtClean="0"/>
          </a:p>
        </p:txBody>
      </p:sp>
      <p:sp>
        <p:nvSpPr>
          <p:cNvPr id="88068" name="Slide Number Placeholder 3"/>
          <p:cNvSpPr>
            <a:spLocks noGrp="1"/>
          </p:cNvSpPr>
          <p:nvPr>
            <p:ph type="sldNum" sz="quarter" idx="5"/>
          </p:nvPr>
        </p:nvSpPr>
        <p:spPr>
          <a:noFill/>
        </p:spPr>
        <p:txBody>
          <a:bodyPr/>
          <a:lstStyle/>
          <a:p>
            <a:fld id="{A642C270-7F8F-420B-AE4E-A32AF3585989}" type="slidenum">
              <a:rPr lang="en-US"/>
              <a:pPr/>
              <a:t>36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pPr eaLnBrk="1" hangingPunct="1"/>
            <a:endParaRPr lang="en-US" smtClean="0"/>
          </a:p>
        </p:txBody>
      </p:sp>
      <p:sp>
        <p:nvSpPr>
          <p:cNvPr id="69636" name="Slide Number Placeholder 3"/>
          <p:cNvSpPr>
            <a:spLocks noGrp="1"/>
          </p:cNvSpPr>
          <p:nvPr>
            <p:ph type="sldNum" sz="quarter" idx="5"/>
          </p:nvPr>
        </p:nvSpPr>
        <p:spPr>
          <a:noFill/>
        </p:spPr>
        <p:txBody>
          <a:bodyPr/>
          <a:lstStyle/>
          <a:p>
            <a:fld id="{6F9480AB-0CD2-4EB8-9CE6-3BC9AC4FD772}" type="slidenum">
              <a:rPr lang="en-US"/>
              <a:pPr/>
              <a:t>5</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p:spPr>
        <p:txBody>
          <a:bodyPr/>
          <a:lstStyle/>
          <a:p>
            <a:pPr eaLnBrk="1" hangingPunct="1"/>
            <a:endParaRPr lang="en-US" smtClean="0"/>
          </a:p>
        </p:txBody>
      </p:sp>
      <p:sp>
        <p:nvSpPr>
          <p:cNvPr id="89092" name="Slide Number Placeholder 3"/>
          <p:cNvSpPr>
            <a:spLocks noGrp="1"/>
          </p:cNvSpPr>
          <p:nvPr>
            <p:ph type="sldNum" sz="quarter" idx="5"/>
          </p:nvPr>
        </p:nvSpPr>
        <p:spPr>
          <a:noFill/>
        </p:spPr>
        <p:txBody>
          <a:bodyPr/>
          <a:lstStyle/>
          <a:p>
            <a:fld id="{0DB8AA05-39AD-4C5B-9920-9E4BCF7097F1}" type="slidenum">
              <a:rPr lang="en-US"/>
              <a:pPr/>
              <a:t>37</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p:spPr>
        <p:txBody>
          <a:bodyPr/>
          <a:lstStyle/>
          <a:p>
            <a:pPr eaLnBrk="1" hangingPunct="1"/>
            <a:endParaRPr lang="en-US" smtClean="0"/>
          </a:p>
        </p:txBody>
      </p:sp>
      <p:sp>
        <p:nvSpPr>
          <p:cNvPr id="89092" name="Slide Number Placeholder 3"/>
          <p:cNvSpPr>
            <a:spLocks noGrp="1"/>
          </p:cNvSpPr>
          <p:nvPr>
            <p:ph type="sldNum" sz="quarter" idx="5"/>
          </p:nvPr>
        </p:nvSpPr>
        <p:spPr>
          <a:noFill/>
        </p:spPr>
        <p:txBody>
          <a:bodyPr/>
          <a:lstStyle/>
          <a:p>
            <a:fld id="{0DB8AA05-39AD-4C5B-9920-9E4BCF7097F1}" type="slidenum">
              <a:rPr lang="en-US"/>
              <a:pPr/>
              <a:t>38</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0563"/>
            <a:ext cx="4556125" cy="3417887"/>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A770553-5FF8-4094-977B-920CE0B5495A}" type="slidenum">
              <a:rPr lang="en-US" smtClean="0"/>
              <a:pPr/>
              <a:t>39</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p:spPr>
        <p:txBody>
          <a:bodyPr/>
          <a:lstStyle/>
          <a:p>
            <a:pPr eaLnBrk="1" hangingPunct="1"/>
            <a:endParaRPr lang="en-US" smtClean="0"/>
          </a:p>
        </p:txBody>
      </p:sp>
      <p:sp>
        <p:nvSpPr>
          <p:cNvPr id="92164" name="Slide Number Placeholder 3"/>
          <p:cNvSpPr>
            <a:spLocks noGrp="1"/>
          </p:cNvSpPr>
          <p:nvPr>
            <p:ph type="sldNum" sz="quarter" idx="5"/>
          </p:nvPr>
        </p:nvSpPr>
        <p:spPr>
          <a:noFill/>
        </p:spPr>
        <p:txBody>
          <a:bodyPr/>
          <a:lstStyle/>
          <a:p>
            <a:fld id="{4BBB12A0-7C9E-4C1F-B423-1E6164F3617B}" type="slidenum">
              <a:rPr lang="en-US"/>
              <a:pPr/>
              <a:t>41</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p:spPr>
        <p:txBody>
          <a:bodyPr/>
          <a:lstStyle/>
          <a:p>
            <a:pPr eaLnBrk="1" hangingPunct="1"/>
            <a:endParaRPr lang="en-US" smtClean="0"/>
          </a:p>
        </p:txBody>
      </p:sp>
      <p:sp>
        <p:nvSpPr>
          <p:cNvPr id="92164" name="Slide Number Placeholder 3"/>
          <p:cNvSpPr>
            <a:spLocks noGrp="1"/>
          </p:cNvSpPr>
          <p:nvPr>
            <p:ph type="sldNum" sz="quarter" idx="5"/>
          </p:nvPr>
        </p:nvSpPr>
        <p:spPr>
          <a:noFill/>
        </p:spPr>
        <p:txBody>
          <a:bodyPr/>
          <a:lstStyle/>
          <a:p>
            <a:fld id="{4BBB12A0-7C9E-4C1F-B423-1E6164F3617B}" type="slidenum">
              <a:rPr lang="en-US"/>
              <a:pPr/>
              <a:t>42</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p:spPr>
        <p:txBody>
          <a:bodyPr/>
          <a:lstStyle/>
          <a:p>
            <a:pPr eaLnBrk="1" hangingPunct="1"/>
            <a:endParaRPr lang="en-US" smtClean="0"/>
          </a:p>
        </p:txBody>
      </p:sp>
      <p:sp>
        <p:nvSpPr>
          <p:cNvPr id="93188" name="Slide Number Placeholder 3"/>
          <p:cNvSpPr>
            <a:spLocks noGrp="1"/>
          </p:cNvSpPr>
          <p:nvPr>
            <p:ph type="sldNum" sz="quarter" idx="5"/>
          </p:nvPr>
        </p:nvSpPr>
        <p:spPr>
          <a:noFill/>
        </p:spPr>
        <p:txBody>
          <a:bodyPr/>
          <a:lstStyle/>
          <a:p>
            <a:fld id="{F2D76140-F780-4600-9305-003C17FD7E8C}" type="slidenum">
              <a:rPr lang="en-US"/>
              <a:pPr/>
              <a:t>43</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eaLnBrk="1" hangingPunct="1"/>
            <a:endParaRPr lang="en-US" smtClean="0"/>
          </a:p>
        </p:txBody>
      </p:sp>
      <p:sp>
        <p:nvSpPr>
          <p:cNvPr id="94212" name="Slide Number Placeholder 3"/>
          <p:cNvSpPr>
            <a:spLocks noGrp="1"/>
          </p:cNvSpPr>
          <p:nvPr>
            <p:ph type="sldNum" sz="quarter" idx="5"/>
          </p:nvPr>
        </p:nvSpPr>
        <p:spPr>
          <a:noFill/>
        </p:spPr>
        <p:txBody>
          <a:bodyPr/>
          <a:lstStyle/>
          <a:p>
            <a:fld id="{FD4A102E-D5E8-4CF1-B8C6-2D97E84CCDB4}" type="slidenum">
              <a:rPr lang="en-US"/>
              <a:pPr/>
              <a:t>44</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p:spPr>
        <p:txBody>
          <a:bodyPr/>
          <a:lstStyle/>
          <a:p>
            <a:pPr eaLnBrk="1" hangingPunct="1"/>
            <a:endParaRPr lang="en-US" smtClean="0"/>
          </a:p>
        </p:txBody>
      </p:sp>
      <p:sp>
        <p:nvSpPr>
          <p:cNvPr id="96260" name="Slide Number Placeholder 3"/>
          <p:cNvSpPr>
            <a:spLocks noGrp="1"/>
          </p:cNvSpPr>
          <p:nvPr>
            <p:ph type="sldNum" sz="quarter" idx="5"/>
          </p:nvPr>
        </p:nvSpPr>
        <p:spPr>
          <a:noFill/>
        </p:spPr>
        <p:txBody>
          <a:bodyPr/>
          <a:lstStyle/>
          <a:p>
            <a:fld id="{EE1AC8C2-4ED4-4818-B869-5675A06763B3}" type="slidenum">
              <a:rPr lang="en-US"/>
              <a:pPr/>
              <a:t>45</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p:spPr>
        <p:txBody>
          <a:bodyPr/>
          <a:lstStyle/>
          <a:p>
            <a:pPr eaLnBrk="1" hangingPunct="1"/>
            <a:endParaRPr lang="en-US" smtClean="0"/>
          </a:p>
        </p:txBody>
      </p:sp>
      <p:sp>
        <p:nvSpPr>
          <p:cNvPr id="96260" name="Slide Number Placeholder 3"/>
          <p:cNvSpPr>
            <a:spLocks noGrp="1"/>
          </p:cNvSpPr>
          <p:nvPr>
            <p:ph type="sldNum" sz="quarter" idx="5"/>
          </p:nvPr>
        </p:nvSpPr>
        <p:spPr>
          <a:noFill/>
        </p:spPr>
        <p:txBody>
          <a:bodyPr/>
          <a:lstStyle/>
          <a:p>
            <a:fld id="{EE1AC8C2-4ED4-4818-B869-5675A06763B3}" type="slidenum">
              <a:rPr lang="en-US"/>
              <a:pPr/>
              <a:t>46</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p:spPr>
        <p:txBody>
          <a:bodyPr/>
          <a:lstStyle/>
          <a:p>
            <a:pPr eaLnBrk="1" hangingPunct="1"/>
            <a:endParaRPr lang="en-US" smtClean="0"/>
          </a:p>
        </p:txBody>
      </p:sp>
      <p:sp>
        <p:nvSpPr>
          <p:cNvPr id="95236" name="Slide Number Placeholder 3"/>
          <p:cNvSpPr>
            <a:spLocks noGrp="1"/>
          </p:cNvSpPr>
          <p:nvPr>
            <p:ph type="sldNum" sz="quarter" idx="5"/>
          </p:nvPr>
        </p:nvSpPr>
        <p:spPr>
          <a:noFill/>
        </p:spPr>
        <p:txBody>
          <a:bodyPr/>
          <a:lstStyle/>
          <a:p>
            <a:fld id="{0863DAD9-ACCF-469B-B2E4-BAD36725C404}" type="slidenum">
              <a:rPr lang="en-US"/>
              <a:pPr/>
              <a:t>47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pPr eaLnBrk="1" hangingPunct="1"/>
            <a:endParaRPr lang="en-US" smtClean="0"/>
          </a:p>
        </p:txBody>
      </p:sp>
      <p:sp>
        <p:nvSpPr>
          <p:cNvPr id="69636" name="Slide Number Placeholder 3"/>
          <p:cNvSpPr>
            <a:spLocks noGrp="1"/>
          </p:cNvSpPr>
          <p:nvPr>
            <p:ph type="sldNum" sz="quarter" idx="5"/>
          </p:nvPr>
        </p:nvSpPr>
        <p:spPr>
          <a:noFill/>
        </p:spPr>
        <p:txBody>
          <a:bodyPr/>
          <a:lstStyle/>
          <a:p>
            <a:fld id="{6F9480AB-0CD2-4EB8-9CE6-3BC9AC4FD772}" type="slidenum">
              <a:rPr lang="en-US"/>
              <a:pPr/>
              <a:t>6</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0563"/>
            <a:ext cx="4556125" cy="3417887"/>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A770553-5FF8-4094-977B-920CE0B5495A}" type="slidenum">
              <a:rPr lang="en-US" smtClean="0"/>
              <a:pPr/>
              <a:t>48</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a:ln/>
        </p:spPr>
        <p:txBody>
          <a:bodyPr/>
          <a:lstStyle/>
          <a:p>
            <a:pPr eaLnBrk="1" hangingPunct="1"/>
            <a:endParaRPr lang="en-US" smtClean="0"/>
          </a:p>
        </p:txBody>
      </p:sp>
      <p:sp>
        <p:nvSpPr>
          <p:cNvPr id="106500" name="Slide Number Placeholder 3"/>
          <p:cNvSpPr>
            <a:spLocks noGrp="1"/>
          </p:cNvSpPr>
          <p:nvPr>
            <p:ph type="sldNum" sz="quarter" idx="5"/>
          </p:nvPr>
        </p:nvSpPr>
        <p:spPr>
          <a:noFill/>
        </p:spPr>
        <p:txBody>
          <a:bodyPr/>
          <a:lstStyle/>
          <a:p>
            <a:fld id="{67E8DEF1-6B30-44BD-B617-1941F71B3D8A}" type="slidenum">
              <a:rPr lang="en-US"/>
              <a:pPr/>
              <a:t>51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p:spPr>
        <p:txBody>
          <a:bodyPr/>
          <a:lstStyle/>
          <a:p>
            <a:pPr eaLnBrk="1" hangingPunct="1"/>
            <a:endParaRPr lang="en-US" smtClean="0"/>
          </a:p>
        </p:txBody>
      </p:sp>
      <p:sp>
        <p:nvSpPr>
          <p:cNvPr id="107524" name="Slide Number Placeholder 3"/>
          <p:cNvSpPr>
            <a:spLocks noGrp="1"/>
          </p:cNvSpPr>
          <p:nvPr>
            <p:ph type="sldNum" sz="quarter" idx="5"/>
          </p:nvPr>
        </p:nvSpPr>
        <p:spPr>
          <a:noFill/>
        </p:spPr>
        <p:txBody>
          <a:bodyPr/>
          <a:lstStyle/>
          <a:p>
            <a:fld id="{E9710E9A-1347-47E9-B013-8899B1E27453}" type="slidenum">
              <a:rPr lang="en-US"/>
              <a:pPr/>
              <a:t>52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0563"/>
            <a:ext cx="4556125" cy="3417887"/>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A770553-5FF8-4094-977B-920CE0B5495A}" type="slidenum">
              <a:rPr lang="en-US" smtClean="0"/>
              <a:pPr/>
              <a:t>53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p:spPr>
        <p:txBody>
          <a:bodyPr/>
          <a:lstStyle/>
          <a:p>
            <a:pPr eaLnBrk="1" hangingPunct="1"/>
            <a:endParaRPr lang="en-US" smtClean="0"/>
          </a:p>
        </p:txBody>
      </p:sp>
      <p:sp>
        <p:nvSpPr>
          <p:cNvPr id="97284" name="Slide Number Placeholder 3"/>
          <p:cNvSpPr>
            <a:spLocks noGrp="1"/>
          </p:cNvSpPr>
          <p:nvPr>
            <p:ph type="sldNum" sz="quarter" idx="5"/>
          </p:nvPr>
        </p:nvSpPr>
        <p:spPr>
          <a:noFill/>
        </p:spPr>
        <p:txBody>
          <a:bodyPr/>
          <a:lstStyle/>
          <a:p>
            <a:fld id="{157F2CF6-9320-473F-B383-924BBADFA9C9}" type="slidenum">
              <a:rPr lang="en-US"/>
              <a:pPr/>
              <a:t>56</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p:spPr>
        <p:txBody>
          <a:bodyPr/>
          <a:lstStyle/>
          <a:p>
            <a:pPr eaLnBrk="1" hangingPunct="1"/>
            <a:endParaRPr lang="en-US" smtClean="0"/>
          </a:p>
        </p:txBody>
      </p:sp>
      <p:sp>
        <p:nvSpPr>
          <p:cNvPr id="97284" name="Slide Number Placeholder 3"/>
          <p:cNvSpPr>
            <a:spLocks noGrp="1"/>
          </p:cNvSpPr>
          <p:nvPr>
            <p:ph type="sldNum" sz="quarter" idx="5"/>
          </p:nvPr>
        </p:nvSpPr>
        <p:spPr>
          <a:noFill/>
        </p:spPr>
        <p:txBody>
          <a:bodyPr/>
          <a:lstStyle/>
          <a:p>
            <a:fld id="{157F2CF6-9320-473F-B383-924BBADFA9C9}" type="slidenum">
              <a:rPr lang="en-US"/>
              <a:pPr/>
              <a:t>57</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p:spPr>
        <p:txBody>
          <a:bodyPr/>
          <a:lstStyle/>
          <a:p>
            <a:pPr eaLnBrk="1" hangingPunct="1"/>
            <a:endParaRPr lang="en-US" smtClean="0"/>
          </a:p>
        </p:txBody>
      </p:sp>
      <p:sp>
        <p:nvSpPr>
          <p:cNvPr id="97284" name="Slide Number Placeholder 3"/>
          <p:cNvSpPr>
            <a:spLocks noGrp="1"/>
          </p:cNvSpPr>
          <p:nvPr>
            <p:ph type="sldNum" sz="quarter" idx="5"/>
          </p:nvPr>
        </p:nvSpPr>
        <p:spPr>
          <a:noFill/>
        </p:spPr>
        <p:txBody>
          <a:bodyPr/>
          <a:lstStyle/>
          <a:p>
            <a:fld id="{157F2CF6-9320-473F-B383-924BBADFA9C9}" type="slidenum">
              <a:rPr lang="en-US"/>
              <a:pPr/>
              <a:t>58</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p:spPr>
        <p:txBody>
          <a:bodyPr/>
          <a:lstStyle/>
          <a:p>
            <a:pPr eaLnBrk="1" hangingPunct="1"/>
            <a:endParaRPr lang="en-US" smtClean="0"/>
          </a:p>
        </p:txBody>
      </p:sp>
      <p:sp>
        <p:nvSpPr>
          <p:cNvPr id="98308" name="Slide Number Placeholder 3"/>
          <p:cNvSpPr>
            <a:spLocks noGrp="1"/>
          </p:cNvSpPr>
          <p:nvPr>
            <p:ph type="sldNum" sz="quarter" idx="5"/>
          </p:nvPr>
        </p:nvSpPr>
        <p:spPr>
          <a:noFill/>
        </p:spPr>
        <p:txBody>
          <a:bodyPr/>
          <a:lstStyle/>
          <a:p>
            <a:fld id="{083CFCEF-75CA-4AD0-ADCC-96561381E63E}" type="slidenum">
              <a:rPr lang="en-US"/>
              <a:pPr/>
              <a:t>59</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p:spPr>
        <p:txBody>
          <a:bodyPr/>
          <a:lstStyle/>
          <a:p>
            <a:pPr eaLnBrk="1" hangingPunct="1"/>
            <a:endParaRPr lang="en-US" smtClean="0"/>
          </a:p>
        </p:txBody>
      </p:sp>
      <p:sp>
        <p:nvSpPr>
          <p:cNvPr id="98308" name="Slide Number Placeholder 3"/>
          <p:cNvSpPr>
            <a:spLocks noGrp="1"/>
          </p:cNvSpPr>
          <p:nvPr>
            <p:ph type="sldNum" sz="quarter" idx="5"/>
          </p:nvPr>
        </p:nvSpPr>
        <p:spPr>
          <a:noFill/>
        </p:spPr>
        <p:txBody>
          <a:bodyPr/>
          <a:lstStyle/>
          <a:p>
            <a:fld id="{083CFCEF-75CA-4AD0-ADCC-96561381E63E}" type="slidenum">
              <a:rPr lang="en-US"/>
              <a:pPr/>
              <a:t>60</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p:spPr>
        <p:txBody>
          <a:bodyPr/>
          <a:lstStyle/>
          <a:p>
            <a:pPr eaLnBrk="1" hangingPunct="1"/>
            <a:endParaRPr lang="en-US" smtClean="0"/>
          </a:p>
        </p:txBody>
      </p:sp>
      <p:sp>
        <p:nvSpPr>
          <p:cNvPr id="101380" name="Slide Number Placeholder 3"/>
          <p:cNvSpPr>
            <a:spLocks noGrp="1"/>
          </p:cNvSpPr>
          <p:nvPr>
            <p:ph type="sldNum" sz="quarter" idx="5"/>
          </p:nvPr>
        </p:nvSpPr>
        <p:spPr>
          <a:noFill/>
        </p:spPr>
        <p:txBody>
          <a:bodyPr/>
          <a:lstStyle/>
          <a:p>
            <a:fld id="{5848CF1C-B72B-4699-8B07-260E4520BA20}" type="slidenum">
              <a:rPr lang="en-US"/>
              <a:pPr/>
              <a:t>62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pPr eaLnBrk="1" hangingPunct="1"/>
            <a:endParaRPr lang="en-US" smtClean="0"/>
          </a:p>
        </p:txBody>
      </p:sp>
      <p:sp>
        <p:nvSpPr>
          <p:cNvPr id="69636" name="Slide Number Placeholder 3"/>
          <p:cNvSpPr>
            <a:spLocks noGrp="1"/>
          </p:cNvSpPr>
          <p:nvPr>
            <p:ph type="sldNum" sz="quarter" idx="5"/>
          </p:nvPr>
        </p:nvSpPr>
        <p:spPr>
          <a:noFill/>
        </p:spPr>
        <p:txBody>
          <a:bodyPr/>
          <a:lstStyle/>
          <a:p>
            <a:fld id="{6F9480AB-0CD2-4EB8-9CE6-3BC9AC4FD772}" type="slidenum">
              <a:rPr lang="en-US"/>
              <a:pPr/>
              <a:t>7</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p:spPr>
        <p:txBody>
          <a:bodyPr/>
          <a:lstStyle/>
          <a:p>
            <a:pPr eaLnBrk="1" hangingPunct="1"/>
            <a:endParaRPr lang="en-US" smtClean="0"/>
          </a:p>
        </p:txBody>
      </p:sp>
      <p:sp>
        <p:nvSpPr>
          <p:cNvPr id="101380" name="Slide Number Placeholder 3"/>
          <p:cNvSpPr>
            <a:spLocks noGrp="1"/>
          </p:cNvSpPr>
          <p:nvPr>
            <p:ph type="sldNum" sz="quarter" idx="5"/>
          </p:nvPr>
        </p:nvSpPr>
        <p:spPr>
          <a:noFill/>
        </p:spPr>
        <p:txBody>
          <a:bodyPr/>
          <a:lstStyle/>
          <a:p>
            <a:fld id="{5848CF1C-B72B-4699-8B07-260E4520BA20}" type="slidenum">
              <a:rPr lang="en-US"/>
              <a:pPr/>
              <a:t>63</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p:spPr>
        <p:txBody>
          <a:bodyPr/>
          <a:lstStyle/>
          <a:p>
            <a:pPr eaLnBrk="1" hangingPunct="1"/>
            <a:endParaRPr lang="en-US" smtClean="0"/>
          </a:p>
        </p:txBody>
      </p:sp>
      <p:sp>
        <p:nvSpPr>
          <p:cNvPr id="101380" name="Slide Number Placeholder 3"/>
          <p:cNvSpPr>
            <a:spLocks noGrp="1"/>
          </p:cNvSpPr>
          <p:nvPr>
            <p:ph type="sldNum" sz="quarter" idx="5"/>
          </p:nvPr>
        </p:nvSpPr>
        <p:spPr>
          <a:noFill/>
        </p:spPr>
        <p:txBody>
          <a:bodyPr/>
          <a:lstStyle/>
          <a:p>
            <a:fld id="{5848CF1C-B72B-4699-8B07-260E4520BA20}" type="slidenum">
              <a:rPr lang="en-US"/>
              <a:pPr/>
              <a:t>64</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p:spPr>
        <p:txBody>
          <a:bodyPr/>
          <a:lstStyle/>
          <a:p>
            <a:pPr eaLnBrk="1" hangingPunct="1"/>
            <a:endParaRPr lang="en-US" smtClean="0"/>
          </a:p>
        </p:txBody>
      </p:sp>
      <p:sp>
        <p:nvSpPr>
          <p:cNvPr id="101380" name="Slide Number Placeholder 3"/>
          <p:cNvSpPr>
            <a:spLocks noGrp="1"/>
          </p:cNvSpPr>
          <p:nvPr>
            <p:ph type="sldNum" sz="quarter" idx="5"/>
          </p:nvPr>
        </p:nvSpPr>
        <p:spPr>
          <a:noFill/>
        </p:spPr>
        <p:txBody>
          <a:bodyPr/>
          <a:lstStyle/>
          <a:p>
            <a:fld id="{5848CF1C-B72B-4699-8B07-260E4520BA20}" type="slidenum">
              <a:rPr lang="en-US"/>
              <a:pPr/>
              <a:t>66</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p:spPr>
        <p:txBody>
          <a:bodyPr/>
          <a:lstStyle/>
          <a:p>
            <a:pPr eaLnBrk="1" hangingPunct="1"/>
            <a:endParaRPr lang="en-US" smtClean="0"/>
          </a:p>
        </p:txBody>
      </p:sp>
      <p:sp>
        <p:nvSpPr>
          <p:cNvPr id="101380" name="Slide Number Placeholder 3"/>
          <p:cNvSpPr>
            <a:spLocks noGrp="1"/>
          </p:cNvSpPr>
          <p:nvPr>
            <p:ph type="sldNum" sz="quarter" idx="5"/>
          </p:nvPr>
        </p:nvSpPr>
        <p:spPr>
          <a:noFill/>
        </p:spPr>
        <p:txBody>
          <a:bodyPr/>
          <a:lstStyle/>
          <a:p>
            <a:fld id="{5848CF1C-B72B-4699-8B07-260E4520BA20}" type="slidenum">
              <a:rPr lang="en-US"/>
              <a:pPr/>
              <a:t>67</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p:spPr>
        <p:txBody>
          <a:bodyPr/>
          <a:lstStyle/>
          <a:p>
            <a:pPr eaLnBrk="1" hangingPunct="1"/>
            <a:endParaRPr lang="en-US" smtClean="0"/>
          </a:p>
        </p:txBody>
      </p:sp>
      <p:sp>
        <p:nvSpPr>
          <p:cNvPr id="99332" name="Slide Number Placeholder 3"/>
          <p:cNvSpPr>
            <a:spLocks noGrp="1"/>
          </p:cNvSpPr>
          <p:nvPr>
            <p:ph type="sldNum" sz="quarter" idx="5"/>
          </p:nvPr>
        </p:nvSpPr>
        <p:spPr>
          <a:noFill/>
        </p:spPr>
        <p:txBody>
          <a:bodyPr/>
          <a:lstStyle/>
          <a:p>
            <a:fld id="{DD346E80-D39A-46BE-862B-1E4847179ACA}" type="slidenum">
              <a:rPr lang="en-US"/>
              <a:pPr/>
              <a:t>68</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pPr eaLnBrk="1" hangingPunct="1"/>
            <a:endParaRPr lang="en-US" smtClean="0"/>
          </a:p>
        </p:txBody>
      </p:sp>
      <p:sp>
        <p:nvSpPr>
          <p:cNvPr id="100356" name="Slide Number Placeholder 3"/>
          <p:cNvSpPr>
            <a:spLocks noGrp="1"/>
          </p:cNvSpPr>
          <p:nvPr>
            <p:ph type="sldNum" sz="quarter" idx="5"/>
          </p:nvPr>
        </p:nvSpPr>
        <p:spPr>
          <a:noFill/>
        </p:spPr>
        <p:txBody>
          <a:bodyPr/>
          <a:lstStyle/>
          <a:p>
            <a:fld id="{A34F72E4-DDBD-4846-A493-4737402DA784}" type="slidenum">
              <a:rPr lang="en-US"/>
              <a:pPr/>
              <a:t>70</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0563"/>
            <a:ext cx="4556125" cy="3417887"/>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A770553-5FF8-4094-977B-920CE0B5495A}" type="slidenum">
              <a:rPr lang="en-US" smtClean="0"/>
              <a:pPr/>
              <a:t>71</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p:spPr>
        <p:txBody>
          <a:bodyPr/>
          <a:lstStyle/>
          <a:p>
            <a:pPr eaLnBrk="1" hangingPunct="1"/>
            <a:endParaRPr lang="en-US" smtClean="0"/>
          </a:p>
        </p:txBody>
      </p:sp>
      <p:sp>
        <p:nvSpPr>
          <p:cNvPr id="102404" name="Slide Number Placeholder 3"/>
          <p:cNvSpPr>
            <a:spLocks noGrp="1"/>
          </p:cNvSpPr>
          <p:nvPr>
            <p:ph type="sldNum" sz="quarter" idx="5"/>
          </p:nvPr>
        </p:nvSpPr>
        <p:spPr>
          <a:noFill/>
        </p:spPr>
        <p:txBody>
          <a:bodyPr/>
          <a:lstStyle/>
          <a:p>
            <a:fld id="{FA1D621B-E76D-455D-B576-289067756642}" type="slidenum">
              <a:rPr lang="en-US"/>
              <a:pPr/>
              <a:t>73</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p:spPr>
        <p:txBody>
          <a:bodyPr/>
          <a:lstStyle/>
          <a:p>
            <a:pPr eaLnBrk="1" hangingPunct="1"/>
            <a:endParaRPr lang="en-US" smtClean="0"/>
          </a:p>
        </p:txBody>
      </p:sp>
      <p:sp>
        <p:nvSpPr>
          <p:cNvPr id="102404" name="Slide Number Placeholder 3"/>
          <p:cNvSpPr>
            <a:spLocks noGrp="1"/>
          </p:cNvSpPr>
          <p:nvPr>
            <p:ph type="sldNum" sz="quarter" idx="5"/>
          </p:nvPr>
        </p:nvSpPr>
        <p:spPr>
          <a:noFill/>
        </p:spPr>
        <p:txBody>
          <a:bodyPr/>
          <a:lstStyle/>
          <a:p>
            <a:fld id="{FA1D621B-E76D-455D-B576-289067756642}" type="slidenum">
              <a:rPr lang="en-US"/>
              <a:pPr/>
              <a:t>74</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p:spPr>
        <p:txBody>
          <a:bodyPr/>
          <a:lstStyle/>
          <a:p>
            <a:pPr eaLnBrk="1" hangingPunct="1"/>
            <a:endParaRPr lang="en-US" smtClean="0"/>
          </a:p>
        </p:txBody>
      </p:sp>
      <p:sp>
        <p:nvSpPr>
          <p:cNvPr id="102404" name="Slide Number Placeholder 3"/>
          <p:cNvSpPr>
            <a:spLocks noGrp="1"/>
          </p:cNvSpPr>
          <p:nvPr>
            <p:ph type="sldNum" sz="quarter" idx="5"/>
          </p:nvPr>
        </p:nvSpPr>
        <p:spPr>
          <a:noFill/>
        </p:spPr>
        <p:txBody>
          <a:bodyPr/>
          <a:lstStyle/>
          <a:p>
            <a:fld id="{FA1D621B-E76D-455D-B576-289067756642}" type="slidenum">
              <a:rPr lang="en-US"/>
              <a:pPr/>
              <a:t>75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pPr eaLnBrk="1" hangingPunct="1"/>
            <a:endParaRPr lang="en-US" smtClean="0"/>
          </a:p>
        </p:txBody>
      </p:sp>
      <p:sp>
        <p:nvSpPr>
          <p:cNvPr id="69636" name="Slide Number Placeholder 3"/>
          <p:cNvSpPr>
            <a:spLocks noGrp="1"/>
          </p:cNvSpPr>
          <p:nvPr>
            <p:ph type="sldNum" sz="quarter" idx="5"/>
          </p:nvPr>
        </p:nvSpPr>
        <p:spPr>
          <a:noFill/>
        </p:spPr>
        <p:txBody>
          <a:bodyPr/>
          <a:lstStyle/>
          <a:p>
            <a:fld id="{6F9480AB-0CD2-4EB8-9CE6-3BC9AC4FD772}" type="slidenum">
              <a:rPr lang="en-US"/>
              <a:pPr/>
              <a:t>8</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p:spPr>
        <p:txBody>
          <a:bodyPr/>
          <a:lstStyle/>
          <a:p>
            <a:pPr eaLnBrk="1" hangingPunct="1"/>
            <a:endParaRPr lang="en-US" smtClean="0"/>
          </a:p>
        </p:txBody>
      </p:sp>
      <p:sp>
        <p:nvSpPr>
          <p:cNvPr id="102404" name="Slide Number Placeholder 3"/>
          <p:cNvSpPr>
            <a:spLocks noGrp="1"/>
          </p:cNvSpPr>
          <p:nvPr>
            <p:ph type="sldNum" sz="quarter" idx="5"/>
          </p:nvPr>
        </p:nvSpPr>
        <p:spPr>
          <a:noFill/>
        </p:spPr>
        <p:txBody>
          <a:bodyPr/>
          <a:lstStyle/>
          <a:p>
            <a:fld id="{FA1D621B-E76D-455D-B576-289067756642}" type="slidenum">
              <a:rPr lang="en-US"/>
              <a:pPr/>
              <a:t>79</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0563"/>
            <a:ext cx="4556125" cy="3417887"/>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A770553-5FF8-4094-977B-920CE0B5495A}" type="slidenum">
              <a:rPr lang="en-US" smtClean="0"/>
              <a:pPr/>
              <a:t>80</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p:spPr>
        <p:txBody>
          <a:bodyPr/>
          <a:lstStyle/>
          <a:p>
            <a:pPr eaLnBrk="1" hangingPunct="1"/>
            <a:endParaRPr lang="en-US" smtClean="0"/>
          </a:p>
        </p:txBody>
      </p:sp>
      <p:sp>
        <p:nvSpPr>
          <p:cNvPr id="108548" name="Slide Number Placeholder 3"/>
          <p:cNvSpPr>
            <a:spLocks noGrp="1"/>
          </p:cNvSpPr>
          <p:nvPr>
            <p:ph type="sldNum" sz="quarter" idx="5"/>
          </p:nvPr>
        </p:nvSpPr>
        <p:spPr>
          <a:noFill/>
        </p:spPr>
        <p:txBody>
          <a:bodyPr/>
          <a:lstStyle/>
          <a:p>
            <a:fld id="{8CA922C2-70E7-4B69-8619-8DBFD9287A12}" type="slidenum">
              <a:rPr lang="en-US"/>
              <a:pPr/>
              <a:t>82</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p:spPr>
        <p:txBody>
          <a:bodyPr/>
          <a:lstStyle/>
          <a:p>
            <a:pPr eaLnBrk="1" hangingPunct="1"/>
            <a:endParaRPr lang="en-US" smtClean="0"/>
          </a:p>
        </p:txBody>
      </p:sp>
      <p:sp>
        <p:nvSpPr>
          <p:cNvPr id="108548" name="Slide Number Placeholder 3"/>
          <p:cNvSpPr>
            <a:spLocks noGrp="1"/>
          </p:cNvSpPr>
          <p:nvPr>
            <p:ph type="sldNum" sz="quarter" idx="5"/>
          </p:nvPr>
        </p:nvSpPr>
        <p:spPr>
          <a:noFill/>
        </p:spPr>
        <p:txBody>
          <a:bodyPr/>
          <a:lstStyle/>
          <a:p>
            <a:fld id="{8CA922C2-70E7-4B69-8619-8DBFD9287A12}" type="slidenum">
              <a:rPr lang="en-US"/>
              <a:pPr/>
              <a:t>83</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p:spPr>
        <p:txBody>
          <a:bodyPr/>
          <a:lstStyle/>
          <a:p>
            <a:pPr eaLnBrk="1" hangingPunct="1"/>
            <a:endParaRPr lang="en-US" smtClean="0"/>
          </a:p>
        </p:txBody>
      </p:sp>
      <p:sp>
        <p:nvSpPr>
          <p:cNvPr id="108548" name="Slide Number Placeholder 3"/>
          <p:cNvSpPr>
            <a:spLocks noGrp="1"/>
          </p:cNvSpPr>
          <p:nvPr>
            <p:ph type="sldNum" sz="quarter" idx="5"/>
          </p:nvPr>
        </p:nvSpPr>
        <p:spPr>
          <a:noFill/>
        </p:spPr>
        <p:txBody>
          <a:bodyPr/>
          <a:lstStyle/>
          <a:p>
            <a:fld id="{8CA922C2-70E7-4B69-8619-8DBFD9287A12}" type="slidenum">
              <a:rPr lang="en-US"/>
              <a:pPr/>
              <a:t>84</a:t>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ln/>
        </p:spPr>
      </p:sp>
      <p:sp>
        <p:nvSpPr>
          <p:cNvPr id="114691" name="Notes Placeholder 2"/>
          <p:cNvSpPr>
            <a:spLocks noGrp="1"/>
          </p:cNvSpPr>
          <p:nvPr>
            <p:ph type="body" idx="1"/>
          </p:nvPr>
        </p:nvSpPr>
        <p:spPr>
          <a:noFill/>
          <a:ln/>
        </p:spPr>
        <p:txBody>
          <a:bodyPr/>
          <a:lstStyle/>
          <a:p>
            <a:pPr eaLnBrk="1" hangingPunct="1"/>
            <a:endParaRPr lang="en-US" smtClean="0"/>
          </a:p>
        </p:txBody>
      </p:sp>
      <p:sp>
        <p:nvSpPr>
          <p:cNvPr id="114692" name="Slide Number Placeholder 3"/>
          <p:cNvSpPr>
            <a:spLocks noGrp="1"/>
          </p:cNvSpPr>
          <p:nvPr>
            <p:ph type="sldNum" sz="quarter" idx="5"/>
          </p:nvPr>
        </p:nvSpPr>
        <p:spPr>
          <a:noFill/>
        </p:spPr>
        <p:txBody>
          <a:bodyPr/>
          <a:lstStyle/>
          <a:p>
            <a:fld id="{37877F0B-CF53-4FB3-B854-800E5BFEB43B}" type="slidenum">
              <a:rPr lang="en-US"/>
              <a:pPr/>
              <a:t>95</a:t>
            </a:fld>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0563"/>
            <a:ext cx="4556125" cy="3417887"/>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A770553-5FF8-4094-977B-920CE0B5495A}" type="slidenum">
              <a:rPr lang="en-US" smtClean="0"/>
              <a:pPr/>
              <a:t>98</a:t>
            </a:fld>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ln/>
        </p:spPr>
      </p:sp>
      <p:sp>
        <p:nvSpPr>
          <p:cNvPr id="111619" name="Notes Placeholder 2"/>
          <p:cNvSpPr>
            <a:spLocks noGrp="1"/>
          </p:cNvSpPr>
          <p:nvPr>
            <p:ph type="body" idx="1"/>
          </p:nvPr>
        </p:nvSpPr>
        <p:spPr>
          <a:noFill/>
          <a:ln/>
        </p:spPr>
        <p:txBody>
          <a:bodyPr/>
          <a:lstStyle/>
          <a:p>
            <a:pPr eaLnBrk="1" hangingPunct="1"/>
            <a:endParaRPr lang="en-US" smtClean="0"/>
          </a:p>
        </p:txBody>
      </p:sp>
      <p:sp>
        <p:nvSpPr>
          <p:cNvPr id="111620" name="Slide Number Placeholder 3"/>
          <p:cNvSpPr>
            <a:spLocks noGrp="1"/>
          </p:cNvSpPr>
          <p:nvPr>
            <p:ph type="sldNum" sz="quarter" idx="5"/>
          </p:nvPr>
        </p:nvSpPr>
        <p:spPr>
          <a:noFill/>
        </p:spPr>
        <p:txBody>
          <a:bodyPr/>
          <a:lstStyle/>
          <a:p>
            <a:fld id="{A3009EF1-8AD2-4BCB-90D1-BCC2A6F8ED8C}" type="slidenum">
              <a:rPr lang="en-US"/>
              <a:pPr/>
              <a:t>100</a:t>
            </a:fld>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ln/>
        </p:spPr>
      </p:sp>
      <p:sp>
        <p:nvSpPr>
          <p:cNvPr id="113667" name="Notes Placeholder 2"/>
          <p:cNvSpPr>
            <a:spLocks noGrp="1"/>
          </p:cNvSpPr>
          <p:nvPr>
            <p:ph type="body" idx="1"/>
          </p:nvPr>
        </p:nvSpPr>
        <p:spPr>
          <a:noFill/>
          <a:ln/>
        </p:spPr>
        <p:txBody>
          <a:bodyPr/>
          <a:lstStyle/>
          <a:p>
            <a:pPr eaLnBrk="1" hangingPunct="1"/>
            <a:endParaRPr lang="en-US" smtClean="0"/>
          </a:p>
        </p:txBody>
      </p:sp>
      <p:sp>
        <p:nvSpPr>
          <p:cNvPr id="113668" name="Slide Number Placeholder 3"/>
          <p:cNvSpPr>
            <a:spLocks noGrp="1"/>
          </p:cNvSpPr>
          <p:nvPr>
            <p:ph type="sldNum" sz="quarter" idx="5"/>
          </p:nvPr>
        </p:nvSpPr>
        <p:spPr>
          <a:noFill/>
        </p:spPr>
        <p:txBody>
          <a:bodyPr/>
          <a:lstStyle/>
          <a:p>
            <a:fld id="{F8FB1394-E8D7-4D56-94E2-4BF90B86DE99}" type="slidenum">
              <a:rPr lang="en-US"/>
              <a:pPr/>
              <a:t>107</a:t>
            </a:fld>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0563"/>
            <a:ext cx="4556125" cy="3417887"/>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A770553-5FF8-4094-977B-920CE0B5495A}" type="slidenum">
              <a:rPr lang="en-US" smtClean="0"/>
              <a:pPr/>
              <a:t>111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pPr eaLnBrk="1" hangingPunct="1"/>
            <a:endParaRPr lang="en-US" smtClean="0"/>
          </a:p>
        </p:txBody>
      </p:sp>
      <p:sp>
        <p:nvSpPr>
          <p:cNvPr id="69636" name="Slide Number Placeholder 3"/>
          <p:cNvSpPr>
            <a:spLocks noGrp="1"/>
          </p:cNvSpPr>
          <p:nvPr>
            <p:ph type="sldNum" sz="quarter" idx="5"/>
          </p:nvPr>
        </p:nvSpPr>
        <p:spPr>
          <a:noFill/>
        </p:spPr>
        <p:txBody>
          <a:bodyPr/>
          <a:lstStyle/>
          <a:p>
            <a:fld id="{6F9480AB-0CD2-4EB8-9CE6-3BC9AC4FD772}" type="slidenum">
              <a:rPr lang="en-US"/>
              <a:pPr/>
              <a:t>9</a:t>
            </a:fld>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0563"/>
            <a:ext cx="4556125" cy="3417887"/>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A770553-5FF8-4094-977B-920CE0B5495A}" type="slidenum">
              <a:rPr lang="en-US" smtClean="0"/>
              <a:pPr/>
              <a:t>119</a:t>
            </a:fld>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0563"/>
            <a:ext cx="4556125" cy="3417887"/>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A770553-5FF8-4094-977B-920CE0B5495A}" type="slidenum">
              <a:rPr lang="en-US" smtClean="0"/>
              <a:pPr/>
              <a:t>130</a:t>
            </a:fld>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ln/>
        </p:spPr>
      </p:sp>
      <p:sp>
        <p:nvSpPr>
          <p:cNvPr id="115715" name="Notes Placeholder 2"/>
          <p:cNvSpPr>
            <a:spLocks noGrp="1"/>
          </p:cNvSpPr>
          <p:nvPr>
            <p:ph type="body" idx="1"/>
          </p:nvPr>
        </p:nvSpPr>
        <p:spPr>
          <a:noFill/>
          <a:ln/>
        </p:spPr>
        <p:txBody>
          <a:bodyPr/>
          <a:lstStyle/>
          <a:p>
            <a:pPr eaLnBrk="1" hangingPunct="1"/>
            <a:endParaRPr lang="en-US" smtClean="0"/>
          </a:p>
        </p:txBody>
      </p:sp>
      <p:sp>
        <p:nvSpPr>
          <p:cNvPr id="115716" name="Slide Number Placeholder 3"/>
          <p:cNvSpPr>
            <a:spLocks noGrp="1"/>
          </p:cNvSpPr>
          <p:nvPr>
            <p:ph type="sldNum" sz="quarter" idx="5"/>
          </p:nvPr>
        </p:nvSpPr>
        <p:spPr>
          <a:noFill/>
        </p:spPr>
        <p:txBody>
          <a:bodyPr/>
          <a:lstStyle/>
          <a:p>
            <a:fld id="{4F401646-32BF-4FE7-8A51-389DDE880BD8}" type="slidenum">
              <a:rPr lang="en-US"/>
              <a:pPr/>
              <a:t>132</a:t>
            </a:fld>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ln/>
        </p:spPr>
      </p:sp>
      <p:sp>
        <p:nvSpPr>
          <p:cNvPr id="115715" name="Notes Placeholder 2"/>
          <p:cNvSpPr>
            <a:spLocks noGrp="1"/>
          </p:cNvSpPr>
          <p:nvPr>
            <p:ph type="body" idx="1"/>
          </p:nvPr>
        </p:nvSpPr>
        <p:spPr>
          <a:noFill/>
          <a:ln/>
        </p:spPr>
        <p:txBody>
          <a:bodyPr/>
          <a:lstStyle/>
          <a:p>
            <a:pPr eaLnBrk="1" hangingPunct="1"/>
            <a:endParaRPr lang="en-US" smtClean="0"/>
          </a:p>
        </p:txBody>
      </p:sp>
      <p:sp>
        <p:nvSpPr>
          <p:cNvPr id="115716" name="Slide Number Placeholder 3"/>
          <p:cNvSpPr>
            <a:spLocks noGrp="1"/>
          </p:cNvSpPr>
          <p:nvPr>
            <p:ph type="sldNum" sz="quarter" idx="5"/>
          </p:nvPr>
        </p:nvSpPr>
        <p:spPr>
          <a:noFill/>
        </p:spPr>
        <p:txBody>
          <a:bodyPr/>
          <a:lstStyle/>
          <a:p>
            <a:fld id="{4F401646-32BF-4FE7-8A51-389DDE880BD8}" type="slidenum">
              <a:rPr lang="en-US"/>
              <a:pPr/>
              <a:t>133</a:t>
            </a:fld>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ln/>
        </p:spPr>
      </p:sp>
      <p:sp>
        <p:nvSpPr>
          <p:cNvPr id="115715" name="Notes Placeholder 2"/>
          <p:cNvSpPr>
            <a:spLocks noGrp="1"/>
          </p:cNvSpPr>
          <p:nvPr>
            <p:ph type="body" idx="1"/>
          </p:nvPr>
        </p:nvSpPr>
        <p:spPr>
          <a:noFill/>
          <a:ln/>
        </p:spPr>
        <p:txBody>
          <a:bodyPr/>
          <a:lstStyle/>
          <a:p>
            <a:pPr eaLnBrk="1" hangingPunct="1"/>
            <a:endParaRPr lang="en-US" smtClean="0"/>
          </a:p>
        </p:txBody>
      </p:sp>
      <p:sp>
        <p:nvSpPr>
          <p:cNvPr id="115716" name="Slide Number Placeholder 3"/>
          <p:cNvSpPr>
            <a:spLocks noGrp="1"/>
          </p:cNvSpPr>
          <p:nvPr>
            <p:ph type="sldNum" sz="quarter" idx="5"/>
          </p:nvPr>
        </p:nvSpPr>
        <p:spPr>
          <a:noFill/>
        </p:spPr>
        <p:txBody>
          <a:bodyPr/>
          <a:lstStyle/>
          <a:p>
            <a:fld id="{4F401646-32BF-4FE7-8A51-389DDE880BD8}" type="slidenum">
              <a:rPr lang="en-US"/>
              <a:pPr/>
              <a:t>134</a:t>
            </a:fld>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ln/>
        </p:spPr>
      </p:sp>
      <p:sp>
        <p:nvSpPr>
          <p:cNvPr id="115715" name="Notes Placeholder 2"/>
          <p:cNvSpPr>
            <a:spLocks noGrp="1"/>
          </p:cNvSpPr>
          <p:nvPr>
            <p:ph type="body" idx="1"/>
          </p:nvPr>
        </p:nvSpPr>
        <p:spPr>
          <a:noFill/>
          <a:ln/>
        </p:spPr>
        <p:txBody>
          <a:bodyPr/>
          <a:lstStyle/>
          <a:p>
            <a:pPr eaLnBrk="1" hangingPunct="1"/>
            <a:endParaRPr lang="en-US" smtClean="0"/>
          </a:p>
        </p:txBody>
      </p:sp>
      <p:sp>
        <p:nvSpPr>
          <p:cNvPr id="115716" name="Slide Number Placeholder 3"/>
          <p:cNvSpPr>
            <a:spLocks noGrp="1"/>
          </p:cNvSpPr>
          <p:nvPr>
            <p:ph type="sldNum" sz="quarter" idx="5"/>
          </p:nvPr>
        </p:nvSpPr>
        <p:spPr>
          <a:noFill/>
        </p:spPr>
        <p:txBody>
          <a:bodyPr/>
          <a:lstStyle/>
          <a:p>
            <a:fld id="{4F401646-32BF-4FE7-8A51-389DDE880BD8}" type="slidenum">
              <a:rPr lang="en-US"/>
              <a:pPr/>
              <a:t>135</a:t>
            </a:fld>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ln/>
        </p:spPr>
      </p:sp>
      <p:sp>
        <p:nvSpPr>
          <p:cNvPr id="115715" name="Notes Placeholder 2"/>
          <p:cNvSpPr>
            <a:spLocks noGrp="1"/>
          </p:cNvSpPr>
          <p:nvPr>
            <p:ph type="body" idx="1"/>
          </p:nvPr>
        </p:nvSpPr>
        <p:spPr>
          <a:noFill/>
          <a:ln/>
        </p:spPr>
        <p:txBody>
          <a:bodyPr/>
          <a:lstStyle/>
          <a:p>
            <a:pPr eaLnBrk="1" hangingPunct="1"/>
            <a:endParaRPr lang="en-US" smtClean="0"/>
          </a:p>
        </p:txBody>
      </p:sp>
      <p:sp>
        <p:nvSpPr>
          <p:cNvPr id="115716" name="Slide Number Placeholder 3"/>
          <p:cNvSpPr>
            <a:spLocks noGrp="1"/>
          </p:cNvSpPr>
          <p:nvPr>
            <p:ph type="sldNum" sz="quarter" idx="5"/>
          </p:nvPr>
        </p:nvSpPr>
        <p:spPr>
          <a:noFill/>
        </p:spPr>
        <p:txBody>
          <a:bodyPr/>
          <a:lstStyle/>
          <a:p>
            <a:fld id="{4F401646-32BF-4FE7-8A51-389DDE880BD8}" type="slidenum">
              <a:rPr lang="en-US"/>
              <a:pPr/>
              <a:t>137</a:t>
            </a:fld>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0563"/>
            <a:ext cx="4556125" cy="3417887"/>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A770553-5FF8-4094-977B-920CE0B5495A}" type="slidenum">
              <a:rPr lang="en-US" smtClean="0"/>
              <a:pPr/>
              <a:t>138</a:t>
            </a:fld>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a:ln/>
        </p:spPr>
      </p:sp>
      <p:sp>
        <p:nvSpPr>
          <p:cNvPr id="119811" name="Notes Placeholder 2"/>
          <p:cNvSpPr>
            <a:spLocks noGrp="1"/>
          </p:cNvSpPr>
          <p:nvPr>
            <p:ph type="body" idx="1"/>
          </p:nvPr>
        </p:nvSpPr>
        <p:spPr>
          <a:noFill/>
          <a:ln/>
        </p:spPr>
        <p:txBody>
          <a:bodyPr/>
          <a:lstStyle/>
          <a:p>
            <a:pPr eaLnBrk="1" hangingPunct="1"/>
            <a:endParaRPr lang="en-US" smtClean="0"/>
          </a:p>
        </p:txBody>
      </p:sp>
      <p:sp>
        <p:nvSpPr>
          <p:cNvPr id="119812" name="Slide Number Placeholder 3"/>
          <p:cNvSpPr>
            <a:spLocks noGrp="1"/>
          </p:cNvSpPr>
          <p:nvPr>
            <p:ph type="sldNum" sz="quarter" idx="5"/>
          </p:nvPr>
        </p:nvSpPr>
        <p:spPr>
          <a:noFill/>
        </p:spPr>
        <p:txBody>
          <a:bodyPr/>
          <a:lstStyle/>
          <a:p>
            <a:fld id="{0451D3BA-CBB9-47B1-964A-90E8B4B6AD09}" type="slidenum">
              <a:rPr lang="en-US"/>
              <a:pPr/>
              <a:t>145</a:t>
            </a:fld>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a:ln/>
        </p:spPr>
      </p:sp>
      <p:sp>
        <p:nvSpPr>
          <p:cNvPr id="120835" name="Notes Placeholder 2"/>
          <p:cNvSpPr>
            <a:spLocks noGrp="1"/>
          </p:cNvSpPr>
          <p:nvPr>
            <p:ph type="body" idx="1"/>
          </p:nvPr>
        </p:nvSpPr>
        <p:spPr>
          <a:noFill/>
          <a:ln/>
        </p:spPr>
        <p:txBody>
          <a:bodyPr/>
          <a:lstStyle/>
          <a:p>
            <a:pPr eaLnBrk="1" hangingPunct="1"/>
            <a:endParaRPr lang="en-US" smtClean="0"/>
          </a:p>
        </p:txBody>
      </p:sp>
      <p:sp>
        <p:nvSpPr>
          <p:cNvPr id="120836" name="Slide Number Placeholder 3"/>
          <p:cNvSpPr>
            <a:spLocks noGrp="1"/>
          </p:cNvSpPr>
          <p:nvPr>
            <p:ph type="sldNum" sz="quarter" idx="5"/>
          </p:nvPr>
        </p:nvSpPr>
        <p:spPr>
          <a:noFill/>
        </p:spPr>
        <p:txBody>
          <a:bodyPr/>
          <a:lstStyle/>
          <a:p>
            <a:fld id="{9ACBF94A-18DE-4B8A-A2D8-239BE3430D9B}" type="slidenum">
              <a:rPr lang="en-US"/>
              <a:pPr/>
              <a:t>146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pPr eaLnBrk="1" hangingPunct="1"/>
            <a:endParaRPr lang="en-US" smtClean="0"/>
          </a:p>
        </p:txBody>
      </p:sp>
      <p:sp>
        <p:nvSpPr>
          <p:cNvPr id="69636" name="Slide Number Placeholder 3"/>
          <p:cNvSpPr>
            <a:spLocks noGrp="1"/>
          </p:cNvSpPr>
          <p:nvPr>
            <p:ph type="sldNum" sz="quarter" idx="5"/>
          </p:nvPr>
        </p:nvSpPr>
        <p:spPr>
          <a:noFill/>
        </p:spPr>
        <p:txBody>
          <a:bodyPr/>
          <a:lstStyle/>
          <a:p>
            <a:fld id="{6F9480AB-0CD2-4EB8-9CE6-3BC9AC4FD772}" type="slidenum">
              <a:rPr lang="en-US"/>
              <a:pPr/>
              <a:t>10</a:t>
            </a:fld>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0563"/>
            <a:ext cx="4556125" cy="3417887"/>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A770553-5FF8-4094-977B-920CE0B5495A}" type="slidenum">
              <a:rPr lang="en-US" smtClean="0"/>
              <a:pPr/>
              <a:t>147</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0563"/>
            <a:ext cx="4556125" cy="3417887"/>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A770553-5FF8-4094-977B-920CE0B5495A}"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Footer Placeholder 4"/>
          <p:cNvSpPr>
            <a:spLocks noGrp="1"/>
          </p:cNvSpPr>
          <p:nvPr>
            <p:ph type="ftr" sz="quarter" idx="10"/>
          </p:nvPr>
        </p:nvSpPr>
        <p:spPr/>
        <p:txBody>
          <a:bodyPr/>
          <a:lstStyle>
            <a:lvl1pPr>
              <a:defRPr/>
            </a:lvl1pPr>
          </a:lstStyle>
          <a:p>
            <a:pPr>
              <a:defRPr/>
            </a:pPr>
            <a:r>
              <a:rPr lang="en-US"/>
              <a:t>New Perspectives on HTML and XHTML, Comprehensive</a:t>
            </a:r>
          </a:p>
        </p:txBody>
      </p:sp>
      <p:sp>
        <p:nvSpPr>
          <p:cNvPr id="5" name="Slide Number Placeholder 5"/>
          <p:cNvSpPr>
            <a:spLocks noGrp="1"/>
          </p:cNvSpPr>
          <p:nvPr>
            <p:ph type="sldNum" sz="quarter" idx="11"/>
          </p:nvPr>
        </p:nvSpPr>
        <p:spPr/>
        <p:txBody>
          <a:bodyPr/>
          <a:lstStyle>
            <a:lvl1pPr>
              <a:defRPr/>
            </a:lvl1pPr>
          </a:lstStyle>
          <a:p>
            <a:pPr>
              <a:defRPr/>
            </a:pPr>
            <a:fld id="{7AF89738-30E8-42FF-A454-EDBCE87073B4}"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p:cNvSpPr>
            <a:spLocks noGrp="1"/>
          </p:cNvSpPr>
          <p:nvPr>
            <p:ph type="ftr" sz="quarter" idx="10"/>
          </p:nvPr>
        </p:nvSpPr>
        <p:spPr/>
        <p:txBody>
          <a:bodyPr/>
          <a:lstStyle>
            <a:lvl1pPr>
              <a:defRPr/>
            </a:lvl1pPr>
          </a:lstStyle>
          <a:p>
            <a:pPr>
              <a:defRPr/>
            </a:pPr>
            <a:r>
              <a:rPr lang="en-US"/>
              <a:t>New Perspectives on HTML and XHTML, Comprehensive</a:t>
            </a:r>
          </a:p>
        </p:txBody>
      </p:sp>
      <p:sp>
        <p:nvSpPr>
          <p:cNvPr id="5" name="Slide Number Placeholder 5"/>
          <p:cNvSpPr>
            <a:spLocks noGrp="1"/>
          </p:cNvSpPr>
          <p:nvPr>
            <p:ph type="sldNum" sz="quarter" idx="11"/>
          </p:nvPr>
        </p:nvSpPr>
        <p:spPr/>
        <p:txBody>
          <a:bodyPr/>
          <a:lstStyle>
            <a:lvl1pPr>
              <a:defRPr/>
            </a:lvl1pPr>
          </a:lstStyle>
          <a:p>
            <a:pPr>
              <a:defRPr/>
            </a:pPr>
            <a:fld id="{C2FBF8BD-A9FB-41F0-80B7-BC6FE1CFED2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2171700" cy="5973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152400"/>
            <a:ext cx="6362700" cy="5973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p:cNvSpPr>
            <a:spLocks noGrp="1"/>
          </p:cNvSpPr>
          <p:nvPr>
            <p:ph type="ftr" sz="quarter" idx="10"/>
          </p:nvPr>
        </p:nvSpPr>
        <p:spPr/>
        <p:txBody>
          <a:bodyPr/>
          <a:lstStyle>
            <a:lvl1pPr>
              <a:defRPr/>
            </a:lvl1pPr>
          </a:lstStyle>
          <a:p>
            <a:pPr>
              <a:defRPr/>
            </a:pPr>
            <a:r>
              <a:rPr lang="en-US"/>
              <a:t>New Perspectives on HTML and XHTML, Comprehensive</a:t>
            </a:r>
          </a:p>
        </p:txBody>
      </p:sp>
      <p:sp>
        <p:nvSpPr>
          <p:cNvPr id="5" name="Slide Number Placeholder 5"/>
          <p:cNvSpPr>
            <a:spLocks noGrp="1"/>
          </p:cNvSpPr>
          <p:nvPr>
            <p:ph type="sldNum" sz="quarter" idx="11"/>
          </p:nvPr>
        </p:nvSpPr>
        <p:spPr/>
        <p:txBody>
          <a:bodyPr/>
          <a:lstStyle>
            <a:lvl1pPr>
              <a:defRPr/>
            </a:lvl1pPr>
          </a:lstStyle>
          <a:p>
            <a:pPr>
              <a:defRPr/>
            </a:pPr>
            <a:fld id="{4E4E8BA2-5F39-4481-9218-1066FC892CD6}"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0" y="1219200"/>
            <a:ext cx="4267200" cy="4906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19600" y="1219200"/>
            <a:ext cx="4267200" cy="4906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p:cNvSpPr>
            <a:spLocks noGrp="1"/>
          </p:cNvSpPr>
          <p:nvPr>
            <p:ph type="ftr" sz="quarter" idx="10"/>
          </p:nvPr>
        </p:nvSpPr>
        <p:spPr/>
        <p:txBody>
          <a:bodyPr/>
          <a:lstStyle>
            <a:lvl1pPr>
              <a:defRPr/>
            </a:lvl1pPr>
          </a:lstStyle>
          <a:p>
            <a:pPr>
              <a:defRPr/>
            </a:pPr>
            <a:r>
              <a:rPr lang="en-US"/>
              <a:t>New Perspectives on HTML and XHTML, Comprehensive</a:t>
            </a:r>
          </a:p>
        </p:txBody>
      </p:sp>
      <p:sp>
        <p:nvSpPr>
          <p:cNvPr id="5" name="Slide Number Placeholder 5"/>
          <p:cNvSpPr>
            <a:spLocks noGrp="1"/>
          </p:cNvSpPr>
          <p:nvPr>
            <p:ph type="sldNum" sz="quarter" idx="11"/>
          </p:nvPr>
        </p:nvSpPr>
        <p:spPr/>
        <p:txBody>
          <a:bodyPr/>
          <a:lstStyle>
            <a:lvl1pPr>
              <a:defRPr/>
            </a:lvl1pPr>
          </a:lstStyle>
          <a:p>
            <a:pPr>
              <a:defRPr/>
            </a:pPr>
            <a:fld id="{3902D700-D333-4169-A86D-65435E8C3FB7}"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2171700" cy="5973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152400"/>
            <a:ext cx="6362700" cy="5973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4"/>
          <p:cNvSpPr>
            <a:spLocks noGrp="1"/>
          </p:cNvSpPr>
          <p:nvPr>
            <p:ph type="ftr" sz="quarter" idx="10"/>
          </p:nvPr>
        </p:nvSpPr>
        <p:spPr/>
        <p:txBody>
          <a:bodyPr/>
          <a:lstStyle>
            <a:lvl1pPr>
              <a:defRPr/>
            </a:lvl1pPr>
          </a:lstStyle>
          <a:p>
            <a:pPr>
              <a:defRPr/>
            </a:pPr>
            <a:r>
              <a:rPr lang="en-US"/>
              <a:t>New Perspectives on HTML and XHTML, Comprehensive</a:t>
            </a:r>
          </a:p>
        </p:txBody>
      </p:sp>
      <p:sp>
        <p:nvSpPr>
          <p:cNvPr id="5" name="Slide Number Placeholder 5"/>
          <p:cNvSpPr>
            <a:spLocks noGrp="1"/>
          </p:cNvSpPr>
          <p:nvPr>
            <p:ph type="sldNum" sz="quarter" idx="11"/>
          </p:nvPr>
        </p:nvSpPr>
        <p:spPr/>
        <p:txBody>
          <a:bodyPr/>
          <a:lstStyle>
            <a:lvl1pPr>
              <a:defRPr/>
            </a:lvl1pPr>
          </a:lstStyle>
          <a:p>
            <a:pPr>
              <a:defRPr/>
            </a:pPr>
            <a:fld id="{135B3242-BBB7-4821-BD19-07C29E9E40C1}"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0" y="1219200"/>
            <a:ext cx="4267200" cy="4906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19600" y="1219200"/>
            <a:ext cx="4267200" cy="4906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lvl1pPr>
              <a:defRPr/>
            </a:lvl1pPr>
          </a:lstStyle>
          <a:p>
            <a:pPr>
              <a:defRPr/>
            </a:pPr>
            <a:fld id="{93C71123-10EC-4171-8C4E-C27CCF4CFEC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a:spLocks noGrp="1"/>
          </p:cNvSpPr>
          <p:nvPr>
            <p:ph type="ftr" sz="quarter" idx="10"/>
          </p:nvPr>
        </p:nvSpPr>
        <p:spPr/>
        <p:txBody>
          <a:bodyPr/>
          <a:lstStyle>
            <a:lvl1pPr>
              <a:defRPr/>
            </a:lvl1pPr>
          </a:lstStyle>
          <a:p>
            <a:pPr>
              <a:defRPr/>
            </a:pPr>
            <a:r>
              <a:rPr lang="en-US"/>
              <a:t>New Perspectives on HTML and XHTML, Comprehensive</a:t>
            </a:r>
          </a:p>
        </p:txBody>
      </p:sp>
      <p:sp>
        <p:nvSpPr>
          <p:cNvPr id="8" name="Slide Number Placeholder 5"/>
          <p:cNvSpPr>
            <a:spLocks noGrp="1"/>
          </p:cNvSpPr>
          <p:nvPr>
            <p:ph type="sldNum" sz="quarter" idx="11"/>
          </p:nvPr>
        </p:nvSpPr>
        <p:spPr/>
        <p:txBody>
          <a:bodyPr/>
          <a:lstStyle>
            <a:lvl1pPr>
              <a:defRPr/>
            </a:lvl1pPr>
          </a:lstStyle>
          <a:p>
            <a:pPr>
              <a:defRPr/>
            </a:pPr>
            <a:fld id="{C59E4A99-1B06-4990-B850-4A6B058B429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4"/>
          <p:cNvSpPr>
            <a:spLocks noGrp="1"/>
          </p:cNvSpPr>
          <p:nvPr>
            <p:ph type="ftr" sz="quarter" idx="10"/>
          </p:nvPr>
        </p:nvSpPr>
        <p:spPr/>
        <p:txBody>
          <a:bodyPr/>
          <a:lstStyle>
            <a:lvl1pPr>
              <a:defRPr/>
            </a:lvl1pPr>
          </a:lstStyle>
          <a:p>
            <a:pPr>
              <a:defRPr/>
            </a:pPr>
            <a:r>
              <a:rPr lang="en-US"/>
              <a:t>New Perspectives on HTML and XHTML, Comprehensive</a:t>
            </a:r>
          </a:p>
        </p:txBody>
      </p:sp>
      <p:sp>
        <p:nvSpPr>
          <p:cNvPr id="4" name="Slide Number Placeholder 5"/>
          <p:cNvSpPr>
            <a:spLocks noGrp="1"/>
          </p:cNvSpPr>
          <p:nvPr>
            <p:ph type="sldNum" sz="quarter" idx="11"/>
          </p:nvPr>
        </p:nvSpPr>
        <p:spPr/>
        <p:txBody>
          <a:bodyPr/>
          <a:lstStyle>
            <a:lvl1pPr>
              <a:defRPr/>
            </a:lvl1pPr>
          </a:lstStyle>
          <a:p>
            <a:pPr>
              <a:defRPr/>
            </a:pPr>
            <a:fld id="{03662006-B179-4A07-BF62-EBF8D6AAF77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r>
              <a:rPr lang="en-US"/>
              <a:t>New Perspectives on HTML and XHTML, Comprehensive</a:t>
            </a:r>
          </a:p>
        </p:txBody>
      </p:sp>
      <p:sp>
        <p:nvSpPr>
          <p:cNvPr id="3" name="Slide Number Placeholder 5"/>
          <p:cNvSpPr>
            <a:spLocks noGrp="1"/>
          </p:cNvSpPr>
          <p:nvPr>
            <p:ph type="sldNum" sz="quarter" idx="11"/>
          </p:nvPr>
        </p:nvSpPr>
        <p:spPr/>
        <p:txBody>
          <a:bodyPr/>
          <a:lstStyle>
            <a:lvl1pPr>
              <a:defRPr/>
            </a:lvl1pPr>
          </a:lstStyle>
          <a:p>
            <a:pPr>
              <a:defRPr/>
            </a:pPr>
            <a:fld id="{B2917874-2375-432E-9C77-D308CD94BAB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lvl1pPr>
              <a:defRPr/>
            </a:lvl1pPr>
          </a:lstStyle>
          <a:p>
            <a:pPr>
              <a:defRPr/>
            </a:pPr>
            <a:fld id="{8EC6EA5C-4153-404E-BA68-576DCA022E98}"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lvl1pPr>
              <a:defRPr/>
            </a:lvl1pPr>
          </a:lstStyle>
          <a:p>
            <a:pPr>
              <a:defRPr/>
            </a:pPr>
            <a:fld id="{02310CF4-8275-43EE-8AB8-0552780AC19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17" Type="http://schemas.openxmlformats.org/officeDocument/2006/relationships/image" Target="../media/image2.png"/><Relationship Id="rId2" Type="http://schemas.openxmlformats.org/officeDocument/2006/relationships/slideLayout" Target="../slideLayouts/slideLayout13.xml"/><Relationship Id="rId16"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4.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3" cstate="print">
            <a:duotone>
              <a:schemeClr val="bg2">
                <a:shade val="45000"/>
                <a:satMod val="135000"/>
              </a:schemeClr>
              <a:prstClr val="white"/>
            </a:duotone>
            <a:lum bright="16000"/>
          </a:blip>
          <a:srcRect t="5253" r="6667" b="21206"/>
          <a:stretch>
            <a:fillRect/>
          </a:stretch>
        </p:blipFill>
        <p:spPr bwMode="auto">
          <a:xfrm>
            <a:off x="6349" y="6350"/>
            <a:ext cx="9144001" cy="6858000"/>
          </a:xfrm>
          <a:prstGeom prst="rect">
            <a:avLst/>
          </a:prstGeom>
          <a:noFill/>
          <a:ln w="9525">
            <a:noFill/>
            <a:miter lim="800000"/>
            <a:headEnd/>
            <a:tailEnd/>
          </a:ln>
          <a:effectLst/>
        </p:spPr>
      </p:pic>
      <p:sp>
        <p:nvSpPr>
          <p:cNvPr id="7" name="Round Single Corner Rectangle 6"/>
          <p:cNvSpPr/>
          <p:nvPr/>
        </p:nvSpPr>
        <p:spPr>
          <a:xfrm>
            <a:off x="0" y="6400800"/>
            <a:ext cx="8305800" cy="457200"/>
          </a:xfrm>
          <a:prstGeom prst="round1Rect">
            <a:avLst/>
          </a:prstGeom>
          <a:solidFill>
            <a:srgbClr val="588528"/>
          </a:solidFill>
          <a:ln>
            <a:solidFill>
              <a:srgbClr val="58852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1"/>
          </a:p>
        </p:txBody>
      </p:sp>
      <p:cxnSp>
        <p:nvCxnSpPr>
          <p:cNvPr id="9" name="Straight Connector 8"/>
          <p:cNvCxnSpPr/>
          <p:nvPr/>
        </p:nvCxnSpPr>
        <p:spPr>
          <a:xfrm>
            <a:off x="0" y="1143000"/>
            <a:ext cx="8305800" cy="1588"/>
          </a:xfrm>
          <a:prstGeom prst="line">
            <a:avLst/>
          </a:prstGeom>
        </p:spPr>
        <p:style>
          <a:lnRef idx="1">
            <a:schemeClr val="dk1"/>
          </a:lnRef>
          <a:fillRef idx="0">
            <a:schemeClr val="dk1"/>
          </a:fillRef>
          <a:effectRef idx="0">
            <a:schemeClr val="dk1"/>
          </a:effectRef>
          <a:fontRef idx="minor">
            <a:schemeClr val="tx1"/>
          </a:fontRef>
        </p:style>
      </p:cxnSp>
      <p:sp>
        <p:nvSpPr>
          <p:cNvPr id="1029" name="Title Placeholder 1"/>
          <p:cNvSpPr>
            <a:spLocks noGrp="1"/>
          </p:cNvSpPr>
          <p:nvPr>
            <p:ph type="title"/>
          </p:nvPr>
        </p:nvSpPr>
        <p:spPr bwMode="auto">
          <a:xfrm>
            <a:off x="0" y="152400"/>
            <a:ext cx="8305800" cy="944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0" name="Text Placeholder 2"/>
          <p:cNvSpPr>
            <a:spLocks noGrp="1"/>
          </p:cNvSpPr>
          <p:nvPr>
            <p:ph type="body" idx="1"/>
          </p:nvPr>
        </p:nvSpPr>
        <p:spPr bwMode="auto">
          <a:xfrm>
            <a:off x="0" y="1219200"/>
            <a:ext cx="8686800" cy="4906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a:solidFill>
                  <a:schemeClr val="bg1"/>
                </a:solidFill>
                <a:latin typeface="+mn-lt"/>
                <a:cs typeface="+mn-cs"/>
              </a:defRPr>
            </a:lvl1pPr>
          </a:lstStyle>
          <a:p>
            <a:pPr>
              <a:defRPr/>
            </a:pPr>
            <a:r>
              <a:rPr lang="en-US"/>
              <a:t>New Perspectives on HTML and XHTML, Comprehensive</a:t>
            </a:r>
          </a:p>
        </p:txBody>
      </p:sp>
      <p:sp>
        <p:nvSpPr>
          <p:cNvPr id="11" name="Slide Number Placeholder 5"/>
          <p:cNvSpPr>
            <a:spLocks noGrp="1"/>
          </p:cNvSpPr>
          <p:nvPr>
            <p:ph type="sldNum" sz="quarter" idx="4"/>
          </p:nvPr>
        </p:nvSpPr>
        <p:spPr>
          <a:xfrm>
            <a:off x="8610600" y="6400800"/>
            <a:ext cx="533400" cy="457200"/>
          </a:xfrm>
          <a:prstGeom prst="rect">
            <a:avLst/>
          </a:prstGeom>
        </p:spPr>
        <p:txBody>
          <a:bodyPr vert="horz" lIns="91440" tIns="45720" rIns="91440" bIns="45720" rtlCol="0" anchor="ctr"/>
          <a:lstStyle>
            <a:lvl1pPr algn="r" fontAlgn="auto">
              <a:spcBef>
                <a:spcPts val="0"/>
              </a:spcBef>
              <a:spcAft>
                <a:spcPts val="0"/>
              </a:spcAft>
              <a:defRPr sz="1200" b="1">
                <a:latin typeface="+mn-lt"/>
                <a:cs typeface="+mn-cs"/>
              </a:defRPr>
            </a:lvl1pPr>
          </a:lstStyle>
          <a:p>
            <a:pPr>
              <a:defRPr/>
            </a:pPr>
            <a:fld id="{F5C3C130-9709-4482-9E8D-891EF8EF02AD}" type="slidenum">
              <a:rPr lang="en-US"/>
              <a:pPr>
                <a:defRPr/>
              </a:pPr>
              <a:t>‹#›</a:t>
            </a:fld>
            <a:endParaRPr lang="en-US"/>
          </a:p>
        </p:txBody>
      </p:sp>
      <p:sp>
        <p:nvSpPr>
          <p:cNvPr id="156683" name="Text Box 11"/>
          <p:cNvSpPr txBox="1">
            <a:spLocks noChangeArrowheads="1"/>
          </p:cNvSpPr>
          <p:nvPr/>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b="1">
                <a:solidFill>
                  <a:schemeClr val="bg1"/>
                </a:solidFill>
                <a:cs typeface="+mn-cs"/>
              </a:rPr>
              <a:t>XP</a:t>
            </a:r>
          </a:p>
        </p:txBody>
      </p:sp>
      <p:sp>
        <p:nvSpPr>
          <p:cNvPr id="12" name="Text Box 11"/>
          <p:cNvSpPr txBox="1">
            <a:spLocks noChangeArrowheads="1"/>
          </p:cNvSpPr>
          <p:nvPr/>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b="1">
                <a:solidFill>
                  <a:schemeClr val="bg1"/>
                </a:solidFill>
                <a:cs typeface="+mn-cs"/>
              </a:rPr>
              <a:t>XP</a:t>
            </a:r>
          </a:p>
        </p:txBody>
      </p:sp>
      <p:sp>
        <p:nvSpPr>
          <p:cNvPr id="15" name="Text Box 8"/>
          <p:cNvSpPr txBox="1">
            <a:spLocks noChangeArrowheads="1"/>
          </p:cNvSpPr>
          <p:nvPr/>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b="1">
                <a:solidFill>
                  <a:schemeClr val="bg1"/>
                </a:solidFill>
                <a:cs typeface="+mn-cs"/>
              </a:rPr>
              <a:t>XP</a:t>
            </a:r>
          </a:p>
        </p:txBody>
      </p:sp>
      <p:sp>
        <p:nvSpPr>
          <p:cNvPr id="16" name="Text Box 12"/>
          <p:cNvSpPr txBox="1">
            <a:spLocks noChangeArrowheads="1"/>
          </p:cNvSpPr>
          <p:nvPr/>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b="1">
                <a:solidFill>
                  <a:schemeClr val="bg1"/>
                </a:solidFill>
                <a:cs typeface="+mn-cs"/>
              </a:rPr>
              <a:t>XP</a:t>
            </a:r>
          </a:p>
        </p:txBody>
      </p:sp>
      <p:pic>
        <p:nvPicPr>
          <p:cNvPr id="1037" name="Picture 4"/>
          <p:cNvPicPr>
            <a:picLocks noChangeAspect="1" noChangeArrowheads="1"/>
          </p:cNvPicPr>
          <p:nvPr/>
        </p:nvPicPr>
        <p:blipFill>
          <a:blip r:embed="rId14" cstate="print">
            <a:clrChange>
              <a:clrFrom>
                <a:srgbClr val="FEFFFF"/>
              </a:clrFrom>
              <a:clrTo>
                <a:srgbClr val="FEFFFF">
                  <a:alpha val="0"/>
                </a:srgbClr>
              </a:clrTo>
            </a:clrChange>
          </a:blip>
          <a:srcRect r="85124"/>
          <a:stretch>
            <a:fillRect/>
          </a:stretch>
        </p:blipFill>
        <p:spPr bwMode="auto">
          <a:xfrm>
            <a:off x="8686800" y="2590800"/>
            <a:ext cx="457200" cy="3073400"/>
          </a:xfrm>
          <a:prstGeom prst="rect">
            <a:avLst/>
          </a:prstGeom>
          <a:noFill/>
          <a:ln w="9525">
            <a:noFill/>
            <a:miter lim="800000"/>
            <a:headEnd/>
            <a:tailEnd/>
          </a:ln>
        </p:spPr>
      </p:pic>
      <p:sp>
        <p:nvSpPr>
          <p:cNvPr id="17" name="Text Box 12"/>
          <p:cNvSpPr txBox="1">
            <a:spLocks noChangeArrowheads="1"/>
          </p:cNvSpPr>
          <p:nvPr userDrawn="1"/>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b="1">
                <a:solidFill>
                  <a:schemeClr val="bg1"/>
                </a:solidFill>
                <a:cs typeface="+mn-cs"/>
              </a:rPr>
              <a:t>XP</a:t>
            </a:r>
          </a:p>
        </p:txBody>
      </p:sp>
    </p:spTree>
  </p:cSld>
  <p:clrMap bg1="lt1" tx1="dk1" bg2="lt2" tx2="dk2" accent1="accent1" accent2="accent2" accent3="accent3" accent4="accent4" accent5="accent5" accent6="accent6" hlink="hlink" folHlink="folHlink"/>
  <p:sldLayoutIdLst>
    <p:sldLayoutId id="2147483676" r:id="rId1"/>
    <p:sldLayoutId id="2147483675" r:id="rId2"/>
    <p:sldLayoutId id="2147483674" r:id="rId3"/>
    <p:sldLayoutId id="2147483673" r:id="rId4"/>
    <p:sldLayoutId id="2147483672" r:id="rId5"/>
    <p:sldLayoutId id="2147483671" r:id="rId6"/>
    <p:sldLayoutId id="2147483670" r:id="rId7"/>
    <p:sldLayoutId id="2147483669" r:id="rId8"/>
    <p:sldLayoutId id="2147483668" r:id="rId9"/>
    <p:sldLayoutId id="2147483667" r:id="rId10"/>
    <p:sldLayoutId id="2147483666" r:id="rId11"/>
  </p:sldLayoutIdLst>
  <p:hf hdr="0" ftr="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Calibri" pitchFamily="34" charset="0"/>
          <a:cs typeface="Arial" charset="0"/>
        </a:defRPr>
      </a:lvl2pPr>
      <a:lvl3pPr algn="l" rtl="0" eaLnBrk="0" fontAlgn="base" hangingPunct="0">
        <a:spcBef>
          <a:spcPct val="0"/>
        </a:spcBef>
        <a:spcAft>
          <a:spcPct val="0"/>
        </a:spcAft>
        <a:defRPr sz="4400">
          <a:solidFill>
            <a:schemeClr val="tx1"/>
          </a:solidFill>
          <a:latin typeface="Calibri" pitchFamily="34" charset="0"/>
          <a:cs typeface="Arial" charset="0"/>
        </a:defRPr>
      </a:lvl3pPr>
      <a:lvl4pPr algn="l" rtl="0" eaLnBrk="0" fontAlgn="base" hangingPunct="0">
        <a:spcBef>
          <a:spcPct val="0"/>
        </a:spcBef>
        <a:spcAft>
          <a:spcPct val="0"/>
        </a:spcAft>
        <a:defRPr sz="4400">
          <a:solidFill>
            <a:schemeClr val="tx1"/>
          </a:solidFill>
          <a:latin typeface="Calibri" pitchFamily="34" charset="0"/>
          <a:cs typeface="Arial" charset="0"/>
        </a:defRPr>
      </a:lvl4pPr>
      <a:lvl5pPr algn="l" rtl="0" eaLnBrk="0" fontAlgn="base" hangingPunct="0">
        <a:spcBef>
          <a:spcPct val="0"/>
        </a:spcBef>
        <a:spcAft>
          <a:spcPct val="0"/>
        </a:spcAft>
        <a:defRPr sz="4400">
          <a:solidFill>
            <a:schemeClr val="tx1"/>
          </a:solidFill>
          <a:latin typeface="Calibri" pitchFamily="34" charset="0"/>
          <a:cs typeface="Arial" charset="0"/>
        </a:defRPr>
      </a:lvl5pPr>
      <a:lvl6pPr marL="457200" algn="l" rtl="0" fontAlgn="base">
        <a:spcBef>
          <a:spcPct val="0"/>
        </a:spcBef>
        <a:spcAft>
          <a:spcPct val="0"/>
        </a:spcAft>
        <a:defRPr sz="4400">
          <a:solidFill>
            <a:schemeClr val="tx1"/>
          </a:solidFill>
          <a:latin typeface="Calibri" pitchFamily="34" charset="0"/>
          <a:cs typeface="Arial" charset="0"/>
        </a:defRPr>
      </a:lvl6pPr>
      <a:lvl7pPr marL="914400" algn="l" rtl="0" fontAlgn="base">
        <a:spcBef>
          <a:spcPct val="0"/>
        </a:spcBef>
        <a:spcAft>
          <a:spcPct val="0"/>
        </a:spcAft>
        <a:defRPr sz="4400">
          <a:solidFill>
            <a:schemeClr val="tx1"/>
          </a:solidFill>
          <a:latin typeface="Calibri" pitchFamily="34" charset="0"/>
          <a:cs typeface="Arial" charset="0"/>
        </a:defRPr>
      </a:lvl7pPr>
      <a:lvl8pPr marL="1371600" algn="l" rtl="0" fontAlgn="base">
        <a:spcBef>
          <a:spcPct val="0"/>
        </a:spcBef>
        <a:spcAft>
          <a:spcPct val="0"/>
        </a:spcAft>
        <a:defRPr sz="4400">
          <a:solidFill>
            <a:schemeClr val="tx1"/>
          </a:solidFill>
          <a:latin typeface="Calibri" pitchFamily="34" charset="0"/>
          <a:cs typeface="Arial" charset="0"/>
        </a:defRPr>
      </a:lvl8pPr>
      <a:lvl9pPr marL="1828800" algn="l" rtl="0" fontAlgn="base">
        <a:spcBef>
          <a:spcPct val="0"/>
        </a:spcBef>
        <a:spcAft>
          <a:spcPct val="0"/>
        </a:spcAft>
        <a:defRPr sz="4400">
          <a:solidFill>
            <a:schemeClr val="tx1"/>
          </a:solidFill>
          <a:latin typeface="Calibri" pitchFamily="34" charset="0"/>
          <a:cs typeface="Arial"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cs typeface="+mn-cs"/>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cs typeface="+mn-cs"/>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cs typeface="+mn-cs"/>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cs typeface="+mn-cs"/>
        </a:defRPr>
      </a:lvl5pPr>
      <a:lvl6pPr marL="2514600" indent="-228600" algn="l" rtl="0" fontAlgn="base">
        <a:spcBef>
          <a:spcPct val="20000"/>
        </a:spcBef>
        <a:spcAft>
          <a:spcPct val="0"/>
        </a:spcAft>
        <a:buFont typeface="Arial" charset="0"/>
        <a:buChar char="»"/>
        <a:defRPr sz="2000">
          <a:solidFill>
            <a:schemeClr val="tx1"/>
          </a:solidFill>
          <a:latin typeface="+mn-lt"/>
          <a:cs typeface="+mn-cs"/>
        </a:defRPr>
      </a:lvl6pPr>
      <a:lvl7pPr marL="2971800" indent="-228600" algn="l" rtl="0" fontAlgn="base">
        <a:spcBef>
          <a:spcPct val="20000"/>
        </a:spcBef>
        <a:spcAft>
          <a:spcPct val="0"/>
        </a:spcAft>
        <a:buFont typeface="Arial" charset="0"/>
        <a:buChar char="»"/>
        <a:defRPr sz="2000">
          <a:solidFill>
            <a:schemeClr val="tx1"/>
          </a:solidFill>
          <a:latin typeface="+mn-lt"/>
          <a:cs typeface="+mn-cs"/>
        </a:defRPr>
      </a:lvl7pPr>
      <a:lvl8pPr marL="3429000" indent="-228600" algn="l" rtl="0" fontAlgn="base">
        <a:spcBef>
          <a:spcPct val="20000"/>
        </a:spcBef>
        <a:spcAft>
          <a:spcPct val="0"/>
        </a:spcAft>
        <a:buFont typeface="Arial" charset="0"/>
        <a:buChar char="»"/>
        <a:defRPr sz="2000">
          <a:solidFill>
            <a:schemeClr val="tx1"/>
          </a:solidFill>
          <a:latin typeface="+mn-lt"/>
          <a:cs typeface="+mn-cs"/>
        </a:defRPr>
      </a:lvl8pPr>
      <a:lvl9pPr marL="3886200" indent="-228600" algn="l" rtl="0" fontAlgn="base">
        <a:spcBef>
          <a:spcPct val="20000"/>
        </a:spcBef>
        <a:spcAft>
          <a:spcPct val="0"/>
        </a:spcAft>
        <a:buFont typeface="Arial" charset="0"/>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8" name="Picture 3"/>
          <p:cNvPicPr>
            <a:picLocks noChangeAspect="1" noChangeArrowheads="1"/>
          </p:cNvPicPr>
          <p:nvPr/>
        </p:nvPicPr>
        <p:blipFill>
          <a:blip r:embed="rId13" cstate="print">
            <a:duotone>
              <a:schemeClr val="bg2">
                <a:shade val="45000"/>
                <a:satMod val="135000"/>
              </a:schemeClr>
              <a:prstClr val="white"/>
            </a:duotone>
            <a:lum bright="16000"/>
          </a:blip>
          <a:srcRect t="5253" r="6667" b="21206"/>
          <a:stretch>
            <a:fillRect/>
          </a:stretch>
        </p:blipFill>
        <p:spPr bwMode="auto">
          <a:xfrm>
            <a:off x="6349" y="6350"/>
            <a:ext cx="9144001" cy="6858000"/>
          </a:xfrm>
          <a:prstGeom prst="rect">
            <a:avLst/>
          </a:prstGeom>
          <a:noFill/>
          <a:ln w="9525">
            <a:noFill/>
            <a:miter lim="800000"/>
            <a:headEnd/>
            <a:tailEnd/>
          </a:ln>
          <a:effectLst/>
        </p:spPr>
      </p:pic>
      <p:sp>
        <p:nvSpPr>
          <p:cNvPr id="19" name="Round Single Corner Rectangle 3"/>
          <p:cNvSpPr/>
          <p:nvPr/>
        </p:nvSpPr>
        <p:spPr>
          <a:xfrm flipH="1">
            <a:off x="4876800" y="6324600"/>
            <a:ext cx="4267200" cy="533400"/>
          </a:xfrm>
          <a:prstGeom prst="round1Rect">
            <a:avLst/>
          </a:prstGeom>
          <a:solidFill>
            <a:srgbClr val="588528"/>
          </a:solidFill>
          <a:ln>
            <a:solidFill>
              <a:srgbClr val="58852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1"/>
          </a:p>
        </p:txBody>
      </p:sp>
      <p:pic>
        <p:nvPicPr>
          <p:cNvPr id="13316" name="Picture 6"/>
          <p:cNvPicPr>
            <a:picLocks noChangeAspect="1" noChangeArrowheads="1"/>
          </p:cNvPicPr>
          <p:nvPr/>
        </p:nvPicPr>
        <p:blipFill>
          <a:blip r:embed="rId14" cstate="print">
            <a:clrChange>
              <a:clrFrom>
                <a:srgbClr val="FFFFFF"/>
              </a:clrFrom>
              <a:clrTo>
                <a:srgbClr val="FFFFFF">
                  <a:alpha val="0"/>
                </a:srgbClr>
              </a:clrTo>
            </a:clrChange>
          </a:blip>
          <a:srcRect/>
          <a:stretch>
            <a:fillRect/>
          </a:stretch>
        </p:blipFill>
        <p:spPr bwMode="auto">
          <a:xfrm>
            <a:off x="152400" y="6324600"/>
            <a:ext cx="1447800" cy="179388"/>
          </a:xfrm>
          <a:prstGeom prst="rect">
            <a:avLst/>
          </a:prstGeom>
          <a:noFill/>
          <a:ln w="9525">
            <a:noFill/>
            <a:miter lim="800000"/>
            <a:headEnd/>
            <a:tailEnd/>
          </a:ln>
        </p:spPr>
      </p:pic>
      <p:pic>
        <p:nvPicPr>
          <p:cNvPr id="13317" name="Picture 2"/>
          <p:cNvPicPr>
            <a:picLocks noChangeAspect="1" noChangeArrowheads="1"/>
          </p:cNvPicPr>
          <p:nvPr/>
        </p:nvPicPr>
        <p:blipFill>
          <a:blip r:embed="rId15" cstate="print">
            <a:clrChange>
              <a:clrFrom>
                <a:srgbClr val="FFFFFF"/>
              </a:clrFrom>
              <a:clrTo>
                <a:srgbClr val="FFFFFF">
                  <a:alpha val="0"/>
                </a:srgbClr>
              </a:clrTo>
            </a:clrChange>
          </a:blip>
          <a:srcRect/>
          <a:stretch>
            <a:fillRect/>
          </a:stretch>
        </p:blipFill>
        <p:spPr bwMode="auto">
          <a:xfrm>
            <a:off x="5791200" y="381000"/>
            <a:ext cx="3187700" cy="579438"/>
          </a:xfrm>
          <a:prstGeom prst="rect">
            <a:avLst/>
          </a:prstGeom>
          <a:noFill/>
          <a:ln w="9525">
            <a:noFill/>
            <a:miter lim="800000"/>
            <a:headEnd/>
            <a:tailEnd/>
          </a:ln>
        </p:spPr>
      </p:pic>
      <p:pic>
        <p:nvPicPr>
          <p:cNvPr id="13318" name="Picture 3"/>
          <p:cNvPicPr>
            <a:picLocks noChangeAspect="1" noChangeArrowheads="1"/>
          </p:cNvPicPr>
          <p:nvPr/>
        </p:nvPicPr>
        <p:blipFill>
          <a:blip r:embed="rId16" cstate="print">
            <a:clrChange>
              <a:clrFrom>
                <a:srgbClr val="FEFEFE"/>
              </a:clrFrom>
              <a:clrTo>
                <a:srgbClr val="FEFEFE">
                  <a:alpha val="0"/>
                </a:srgbClr>
              </a:clrTo>
            </a:clrChange>
          </a:blip>
          <a:srcRect l="30302"/>
          <a:stretch>
            <a:fillRect/>
          </a:stretch>
        </p:blipFill>
        <p:spPr bwMode="auto">
          <a:xfrm>
            <a:off x="0" y="1219200"/>
            <a:ext cx="1752600" cy="4686300"/>
          </a:xfrm>
          <a:prstGeom prst="rect">
            <a:avLst/>
          </a:prstGeom>
          <a:noFill/>
          <a:ln w="9525">
            <a:noFill/>
            <a:miter lim="800000"/>
            <a:headEnd/>
            <a:tailEnd/>
          </a:ln>
        </p:spPr>
      </p:pic>
      <p:pic>
        <p:nvPicPr>
          <p:cNvPr id="13319" name="Picture 4"/>
          <p:cNvPicPr>
            <a:picLocks noChangeAspect="1" noChangeArrowheads="1"/>
          </p:cNvPicPr>
          <p:nvPr/>
        </p:nvPicPr>
        <p:blipFill>
          <a:blip r:embed="rId17" cstate="print">
            <a:clrChange>
              <a:clrFrom>
                <a:srgbClr val="FEFFFD"/>
              </a:clrFrom>
              <a:clrTo>
                <a:srgbClr val="FEFFFD">
                  <a:alpha val="0"/>
                </a:srgbClr>
              </a:clrTo>
            </a:clrChange>
          </a:blip>
          <a:srcRect r="25620"/>
          <a:stretch>
            <a:fillRect/>
          </a:stretch>
        </p:blipFill>
        <p:spPr bwMode="auto">
          <a:xfrm>
            <a:off x="6858000" y="2286000"/>
            <a:ext cx="2286000" cy="3073400"/>
          </a:xfrm>
          <a:prstGeom prst="rect">
            <a:avLst/>
          </a:prstGeom>
          <a:noFill/>
          <a:ln w="9525">
            <a:noFill/>
            <a:miter lim="800000"/>
            <a:headEnd/>
            <a:tailEnd/>
          </a:ln>
        </p:spPr>
      </p:pic>
      <p:sp>
        <p:nvSpPr>
          <p:cNvPr id="13320" name="Title Placeholder 1"/>
          <p:cNvSpPr>
            <a:spLocks noGrp="1"/>
          </p:cNvSpPr>
          <p:nvPr>
            <p:ph type="title"/>
          </p:nvPr>
        </p:nvSpPr>
        <p:spPr bwMode="auto">
          <a:xfrm>
            <a:off x="0" y="152400"/>
            <a:ext cx="8305800" cy="944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3321" name="Text Placeholder 2"/>
          <p:cNvSpPr>
            <a:spLocks noGrp="1"/>
          </p:cNvSpPr>
          <p:nvPr>
            <p:ph type="body" idx="1"/>
          </p:nvPr>
        </p:nvSpPr>
        <p:spPr bwMode="auto">
          <a:xfrm>
            <a:off x="0" y="1219200"/>
            <a:ext cx="8686800" cy="4906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87" r:id="rId1"/>
    <p:sldLayoutId id="2147483686" r:id="rId2"/>
    <p:sldLayoutId id="2147483685" r:id="rId3"/>
    <p:sldLayoutId id="2147483684" r:id="rId4"/>
    <p:sldLayoutId id="2147483683" r:id="rId5"/>
    <p:sldLayoutId id="2147483682" r:id="rId6"/>
    <p:sldLayoutId id="2147483681" r:id="rId7"/>
    <p:sldLayoutId id="2147483680" r:id="rId8"/>
    <p:sldLayoutId id="2147483679" r:id="rId9"/>
    <p:sldLayoutId id="2147483678" r:id="rId10"/>
    <p:sldLayoutId id="2147483677" r:id="rId11"/>
  </p:sldLayoutIdLst>
  <p:hf hdr="0" ftr="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Calibri" pitchFamily="34" charset="0"/>
        </a:defRPr>
      </a:lvl2pPr>
      <a:lvl3pPr algn="l" rtl="0" eaLnBrk="0" fontAlgn="base" hangingPunct="0">
        <a:spcBef>
          <a:spcPct val="0"/>
        </a:spcBef>
        <a:spcAft>
          <a:spcPct val="0"/>
        </a:spcAft>
        <a:defRPr sz="4400">
          <a:solidFill>
            <a:schemeClr val="tx1"/>
          </a:solidFill>
          <a:latin typeface="Calibri" pitchFamily="34" charset="0"/>
        </a:defRPr>
      </a:lvl3pPr>
      <a:lvl4pPr algn="l" rtl="0" eaLnBrk="0" fontAlgn="base" hangingPunct="0">
        <a:spcBef>
          <a:spcPct val="0"/>
        </a:spcBef>
        <a:spcAft>
          <a:spcPct val="0"/>
        </a:spcAft>
        <a:defRPr sz="4400">
          <a:solidFill>
            <a:schemeClr val="tx1"/>
          </a:solidFill>
          <a:latin typeface="Calibri" pitchFamily="34" charset="0"/>
        </a:defRPr>
      </a:lvl4pPr>
      <a:lvl5pPr algn="l" rtl="0" eaLnBrk="0" fontAlgn="base" hangingPunct="0">
        <a:spcBef>
          <a:spcPct val="0"/>
        </a:spcBef>
        <a:spcAft>
          <a:spcPct val="0"/>
        </a:spcAft>
        <a:defRPr sz="4400">
          <a:solidFill>
            <a:schemeClr val="tx1"/>
          </a:solidFill>
          <a:latin typeface="Calibri" pitchFamily="34" charset="0"/>
        </a:defRPr>
      </a:lvl5pPr>
      <a:lvl6pPr marL="457200" algn="l" rtl="0" eaLnBrk="0" fontAlgn="base" hangingPunct="0">
        <a:spcBef>
          <a:spcPct val="0"/>
        </a:spcBef>
        <a:spcAft>
          <a:spcPct val="0"/>
        </a:spcAft>
        <a:defRPr sz="4400">
          <a:solidFill>
            <a:schemeClr val="tx1"/>
          </a:solidFill>
          <a:latin typeface="Calibri" pitchFamily="34" charset="0"/>
        </a:defRPr>
      </a:lvl6pPr>
      <a:lvl7pPr marL="914400" algn="l" rtl="0" eaLnBrk="0" fontAlgn="base" hangingPunct="0">
        <a:spcBef>
          <a:spcPct val="0"/>
        </a:spcBef>
        <a:spcAft>
          <a:spcPct val="0"/>
        </a:spcAft>
        <a:defRPr sz="4400">
          <a:solidFill>
            <a:schemeClr val="tx1"/>
          </a:solidFill>
          <a:latin typeface="Calibri" pitchFamily="34" charset="0"/>
        </a:defRPr>
      </a:lvl7pPr>
      <a:lvl8pPr marL="1371600" algn="l" rtl="0" eaLnBrk="0" fontAlgn="base" hangingPunct="0">
        <a:spcBef>
          <a:spcPct val="0"/>
        </a:spcBef>
        <a:spcAft>
          <a:spcPct val="0"/>
        </a:spcAft>
        <a:defRPr sz="4400">
          <a:solidFill>
            <a:schemeClr val="tx1"/>
          </a:solidFill>
          <a:latin typeface="Calibri" pitchFamily="34" charset="0"/>
        </a:defRPr>
      </a:lvl8pPr>
      <a:lvl9pPr marL="1828800" algn="l" rtl="0" eaLnBrk="0" fontAlgn="base" hangingPunct="0">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70.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71.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77.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80.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4.xml"/><Relationship Id="rId1" Type="http://schemas.openxmlformats.org/officeDocument/2006/relationships/vmlDrawing" Target="../drawings/vmlDrawing4.v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4"/>
          <p:cNvSpPr>
            <a:spLocks noGrp="1" noChangeArrowheads="1"/>
          </p:cNvSpPr>
          <p:nvPr>
            <p:ph type="ctrTitle" idx="4294967295"/>
          </p:nvPr>
        </p:nvSpPr>
        <p:spPr>
          <a:xfrm>
            <a:off x="1676400" y="2438400"/>
            <a:ext cx="5029200" cy="1524000"/>
          </a:xfrm>
        </p:spPr>
        <p:txBody>
          <a:bodyPr/>
          <a:lstStyle/>
          <a:p>
            <a:pPr algn="ctr" eaLnBrk="1" hangingPunct="1"/>
            <a:r>
              <a:rPr lang="en-US" dirty="0" smtClean="0"/>
              <a:t>Tutorial 1</a:t>
            </a:r>
            <a:br>
              <a:rPr lang="en-US" dirty="0" smtClean="0"/>
            </a:br>
            <a:r>
              <a:rPr lang="en-US" dirty="0" smtClean="0"/>
              <a:t/>
            </a:r>
            <a:br>
              <a:rPr lang="en-US" dirty="0" smtClean="0"/>
            </a:br>
            <a:r>
              <a:rPr lang="en-US" dirty="0" smtClean="0"/>
              <a:t>Developing a Basic Web Page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2"/>
          <p:cNvSpPr>
            <a:spLocks noGrp="1" noChangeArrowheads="1"/>
          </p:cNvSpPr>
          <p:nvPr>
            <p:ph type="title"/>
          </p:nvPr>
        </p:nvSpPr>
        <p:spPr/>
        <p:txBody>
          <a:bodyPr/>
          <a:lstStyle/>
          <a:p>
            <a:pPr eaLnBrk="1" hangingPunct="1"/>
            <a:r>
              <a:rPr lang="en-US" dirty="0" smtClean="0"/>
              <a:t>The Internet</a:t>
            </a:r>
          </a:p>
        </p:txBody>
      </p:sp>
      <p:sp>
        <p:nvSpPr>
          <p:cNvPr id="17414" name="Rectangle 3"/>
          <p:cNvSpPr>
            <a:spLocks noGrp="1" noChangeArrowheads="1"/>
          </p:cNvSpPr>
          <p:nvPr>
            <p:ph idx="1"/>
          </p:nvPr>
        </p:nvSpPr>
        <p:spPr/>
        <p:txBody>
          <a:bodyPr/>
          <a:lstStyle/>
          <a:p>
            <a:pPr eaLnBrk="1" hangingPunct="1"/>
            <a:r>
              <a:rPr lang="en-US" dirty="0" smtClean="0"/>
              <a:t>The largest </a:t>
            </a:r>
            <a:r>
              <a:rPr lang="en-US" b="1" dirty="0" smtClean="0">
                <a:solidFill>
                  <a:srgbClr val="777777"/>
                </a:solidFill>
              </a:rPr>
              <a:t>WAN</a:t>
            </a:r>
            <a:r>
              <a:rPr lang="en-US" dirty="0" smtClean="0"/>
              <a:t> in existence is the </a:t>
            </a:r>
            <a:r>
              <a:rPr lang="en-US" b="1" dirty="0" smtClean="0">
                <a:solidFill>
                  <a:srgbClr val="777777"/>
                </a:solidFill>
              </a:rPr>
              <a:t>Internet</a:t>
            </a:r>
            <a:r>
              <a:rPr lang="en-US" dirty="0" smtClean="0"/>
              <a:t>.</a:t>
            </a:r>
          </a:p>
          <a:p>
            <a:pPr eaLnBrk="1" hangingPunct="1">
              <a:buNone/>
            </a:pPr>
            <a:endParaRPr lang="en-US" dirty="0" smtClean="0"/>
          </a:p>
        </p:txBody>
      </p:sp>
      <p:sp>
        <p:nvSpPr>
          <p:cNvPr id="7" name="Slide Number Placeholder 6"/>
          <p:cNvSpPr>
            <a:spLocks noGrp="1"/>
          </p:cNvSpPr>
          <p:nvPr>
            <p:ph type="sldNum" sz="quarter" idx="11"/>
          </p:nvPr>
        </p:nvSpPr>
        <p:spPr/>
        <p:txBody>
          <a:bodyPr/>
          <a:lstStyle/>
          <a:p>
            <a:pPr>
              <a:defRPr/>
            </a:pPr>
            <a:fld id="{3902D700-D333-4169-A86D-65435E8C3FB7}" type="slidenum">
              <a:rPr lang="en-US" smtClean="0"/>
              <a:pPr>
                <a:defRPr/>
              </a:pPr>
              <a:t>10</a:t>
            </a:fld>
            <a:endParaRPr lang="en-US"/>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Rectangle 2"/>
          <p:cNvSpPr>
            <a:spLocks noGrp="1" noChangeArrowheads="1"/>
          </p:cNvSpPr>
          <p:nvPr>
            <p:ph type="title"/>
          </p:nvPr>
        </p:nvSpPr>
        <p:spPr/>
        <p:txBody>
          <a:bodyPr/>
          <a:lstStyle/>
          <a:p>
            <a:pPr eaLnBrk="1" hangingPunct="1"/>
            <a:r>
              <a:rPr lang="en-US" dirty="0" smtClean="0"/>
              <a:t>HTML Lists</a:t>
            </a:r>
          </a:p>
        </p:txBody>
      </p:sp>
      <p:sp>
        <p:nvSpPr>
          <p:cNvPr id="55302" name="Rectangle 3"/>
          <p:cNvSpPr>
            <a:spLocks noGrp="1" noChangeArrowheads="1"/>
          </p:cNvSpPr>
          <p:nvPr>
            <p:ph type="body" idx="1"/>
          </p:nvPr>
        </p:nvSpPr>
        <p:spPr/>
        <p:txBody>
          <a:bodyPr>
            <a:normAutofit fontScale="92500" lnSpcReduction="10000"/>
          </a:bodyPr>
          <a:lstStyle/>
          <a:p>
            <a:pPr eaLnBrk="1" hangingPunct="1"/>
            <a:r>
              <a:rPr lang="en-US" dirty="0" smtClean="0"/>
              <a:t>HTML supports three kinds of lists: </a:t>
            </a:r>
          </a:p>
          <a:p>
            <a:pPr marL="971550" lvl="1" indent="-514350" eaLnBrk="1" hangingPunct="1">
              <a:lnSpc>
                <a:spcPct val="110000"/>
              </a:lnSpc>
              <a:spcBef>
                <a:spcPts val="1800"/>
              </a:spcBef>
              <a:buFont typeface="+mj-lt"/>
              <a:buAutoNum type="arabicPeriod"/>
            </a:pPr>
            <a:r>
              <a:rPr lang="en-US" b="1" dirty="0" smtClean="0">
                <a:solidFill>
                  <a:srgbClr val="777777"/>
                </a:solidFill>
              </a:rPr>
              <a:t>Unordered Lists: </a:t>
            </a:r>
            <a:r>
              <a:rPr lang="en-US" dirty="0" smtClean="0"/>
              <a:t>are used for items that do not need to occur in any special order.</a:t>
            </a:r>
            <a:endParaRPr lang="en-US" b="1" dirty="0" smtClean="0">
              <a:solidFill>
                <a:srgbClr val="777777"/>
              </a:solidFill>
            </a:endParaRPr>
          </a:p>
          <a:p>
            <a:pPr marL="971550" lvl="1" indent="-514350" eaLnBrk="1" hangingPunct="1">
              <a:lnSpc>
                <a:spcPct val="110000"/>
              </a:lnSpc>
              <a:spcBef>
                <a:spcPts val="1800"/>
              </a:spcBef>
              <a:buFont typeface="+mj-lt"/>
              <a:buAutoNum type="arabicPeriod"/>
            </a:pPr>
            <a:r>
              <a:rPr lang="en-US" b="1" dirty="0" smtClean="0">
                <a:solidFill>
                  <a:srgbClr val="777777"/>
                </a:solidFill>
              </a:rPr>
              <a:t>Ordered Lists: </a:t>
            </a:r>
            <a:r>
              <a:rPr lang="en-US" dirty="0" smtClean="0"/>
              <a:t>are used for items that must appear in a particular sequential order.</a:t>
            </a:r>
            <a:endParaRPr lang="en-US" b="1" dirty="0" smtClean="0">
              <a:solidFill>
                <a:srgbClr val="777777"/>
              </a:solidFill>
            </a:endParaRPr>
          </a:p>
          <a:p>
            <a:pPr marL="971550" lvl="1" indent="-514350" eaLnBrk="1" hangingPunct="1">
              <a:lnSpc>
                <a:spcPct val="110000"/>
              </a:lnSpc>
              <a:spcBef>
                <a:spcPts val="1800"/>
              </a:spcBef>
              <a:buFont typeface="+mj-lt"/>
              <a:buAutoNum type="arabicPeriod"/>
            </a:pPr>
            <a:r>
              <a:rPr lang="en-US" b="1" dirty="0" smtClean="0">
                <a:solidFill>
                  <a:srgbClr val="777777"/>
                </a:solidFill>
              </a:rPr>
              <a:t>Definition Lists: </a:t>
            </a:r>
            <a:r>
              <a:rPr lang="en-US" dirty="0" smtClean="0"/>
              <a:t>contain lists of terms where each term is followed by a definition description.</a:t>
            </a:r>
          </a:p>
          <a:p>
            <a:pPr eaLnBrk="1" hangingPunct="1">
              <a:spcBef>
                <a:spcPts val="3600"/>
              </a:spcBef>
            </a:pPr>
            <a:r>
              <a:rPr lang="en-US" dirty="0" smtClean="0"/>
              <a:t>One list can contain another list. Such a structure is called a </a:t>
            </a:r>
            <a:r>
              <a:rPr lang="en-US" b="1" dirty="0" smtClean="0">
                <a:solidFill>
                  <a:srgbClr val="777777"/>
                </a:solidFill>
              </a:rPr>
              <a:t>nested list</a:t>
            </a:r>
            <a:r>
              <a:rPr lang="en-US" dirty="0" smtClean="0"/>
              <a:t>.</a:t>
            </a:r>
          </a:p>
        </p:txBody>
      </p:sp>
      <p:sp>
        <p:nvSpPr>
          <p:cNvPr id="7" name="Slide Number Placeholder 6"/>
          <p:cNvSpPr>
            <a:spLocks noGrp="1"/>
          </p:cNvSpPr>
          <p:nvPr>
            <p:ph type="sldNum" sz="quarter" idx="11"/>
          </p:nvPr>
        </p:nvSpPr>
        <p:spPr/>
        <p:txBody>
          <a:bodyPr/>
          <a:lstStyle/>
          <a:p>
            <a:pPr>
              <a:defRPr/>
            </a:pPr>
            <a:fld id="{3902D700-D333-4169-A86D-65435E8C3FB7}" type="slidenum">
              <a:rPr lang="en-US" smtClean="0"/>
              <a:pPr>
                <a:defRPr/>
              </a:pPr>
              <a:t>100</a:t>
            </a:fld>
            <a:endParaRPr 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Unordered Lists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Unordered lists contains items that can be arranged in any order.</a:t>
            </a:r>
          </a:p>
          <a:p>
            <a:pPr>
              <a:spcBef>
                <a:spcPts val="3600"/>
              </a:spcBef>
            </a:pPr>
            <a:r>
              <a:rPr lang="en-US" dirty="0" smtClean="0"/>
              <a:t>Unordered lists resemble bullet lists.</a:t>
            </a:r>
          </a:p>
          <a:p>
            <a:pPr>
              <a:spcBef>
                <a:spcPts val="3600"/>
              </a:spcBef>
            </a:pPr>
            <a:r>
              <a:rPr lang="en-US" dirty="0" smtClean="0"/>
              <a:t>List items contained within a list are indented and each list item appears on a separate line.</a:t>
            </a:r>
          </a:p>
          <a:p>
            <a:pPr>
              <a:lnSpc>
                <a:spcPct val="110000"/>
              </a:lnSpc>
              <a:spcBef>
                <a:spcPts val="3600"/>
              </a:spcBef>
            </a:pPr>
            <a:r>
              <a:rPr lang="en-US" dirty="0" smtClean="0"/>
              <a:t>Unordered lists are created using the &lt;</a:t>
            </a:r>
            <a:r>
              <a:rPr lang="en-US" dirty="0" err="1" smtClean="0"/>
              <a:t>ul</a:t>
            </a:r>
            <a:r>
              <a:rPr lang="en-US" dirty="0" smtClean="0"/>
              <a:t>&gt; &lt;/</a:t>
            </a:r>
            <a:r>
              <a:rPr lang="en-US" dirty="0" err="1" smtClean="0"/>
              <a:t>ul</a:t>
            </a:r>
            <a:r>
              <a:rPr lang="en-US" dirty="0" smtClean="0"/>
              <a:t>&gt; tags </a:t>
            </a:r>
          </a:p>
          <a:p>
            <a:pPr lvl="1">
              <a:spcBef>
                <a:spcPts val="1200"/>
              </a:spcBef>
            </a:pPr>
            <a:r>
              <a:rPr lang="en-US" dirty="0" smtClean="0"/>
              <a:t>They form containers for list items that are created with the &lt;</a:t>
            </a:r>
            <a:r>
              <a:rPr lang="en-US" dirty="0" err="1" smtClean="0"/>
              <a:t>li</a:t>
            </a:r>
            <a:r>
              <a:rPr lang="en-US" dirty="0" smtClean="0"/>
              <a:t>&gt; &lt;/</a:t>
            </a:r>
            <a:r>
              <a:rPr lang="en-US" dirty="0" err="1" smtClean="0"/>
              <a:t>li</a:t>
            </a:r>
            <a:r>
              <a:rPr lang="en-US" dirty="0" smtClean="0"/>
              <a:t>&gt; tags. </a:t>
            </a:r>
          </a:p>
          <a:p>
            <a:endParaRPr lang="en-US" dirty="0"/>
          </a:p>
        </p:txBody>
      </p:sp>
      <p:sp>
        <p:nvSpPr>
          <p:cNvPr id="7" name="Slide Number Placeholder 6"/>
          <p:cNvSpPr>
            <a:spLocks noGrp="1"/>
          </p:cNvSpPr>
          <p:nvPr>
            <p:ph type="sldNum" sz="quarter" idx="11"/>
          </p:nvPr>
        </p:nvSpPr>
        <p:spPr/>
        <p:txBody>
          <a:bodyPr/>
          <a:lstStyle/>
          <a:p>
            <a:pPr>
              <a:defRPr/>
            </a:pPr>
            <a:fld id="{3902D700-D333-4169-A86D-65435E8C3FB7}" type="slidenum">
              <a:rPr lang="en-US" smtClean="0"/>
              <a:pPr>
                <a:defRPr/>
              </a:pPr>
              <a:t>101</a:t>
            </a:fld>
            <a:endParaRPr lang="en-US"/>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Unordered Lists</a:t>
            </a:r>
            <a:endParaRPr lang="en-US" dirty="0"/>
          </a:p>
        </p:txBody>
      </p:sp>
      <p:sp>
        <p:nvSpPr>
          <p:cNvPr id="3" name="Content Placeholder 2"/>
          <p:cNvSpPr>
            <a:spLocks noGrp="1"/>
          </p:cNvSpPr>
          <p:nvPr>
            <p:ph idx="1"/>
          </p:nvPr>
        </p:nvSpPr>
        <p:spPr/>
        <p:txBody>
          <a:bodyPr>
            <a:normAutofit/>
          </a:bodyPr>
          <a:lstStyle/>
          <a:p>
            <a:pPr>
              <a:spcBef>
                <a:spcPts val="3600"/>
              </a:spcBef>
            </a:pPr>
            <a:r>
              <a:rPr lang="en-US" dirty="0" smtClean="0"/>
              <a:t>The &lt;</a:t>
            </a:r>
            <a:r>
              <a:rPr lang="en-US" dirty="0" err="1" smtClean="0"/>
              <a:t>ul</a:t>
            </a:r>
            <a:r>
              <a:rPr lang="en-US" dirty="0" smtClean="0"/>
              <a:t>&gt; &lt;/</a:t>
            </a:r>
            <a:r>
              <a:rPr lang="en-US" dirty="0" err="1" smtClean="0"/>
              <a:t>ul</a:t>
            </a:r>
            <a:r>
              <a:rPr lang="en-US" dirty="0" smtClean="0"/>
              <a:t>&gt; tags create unordered lists</a:t>
            </a:r>
          </a:p>
          <a:p>
            <a:pPr>
              <a:spcBef>
                <a:spcPts val="3600"/>
              </a:spcBef>
            </a:pPr>
            <a:r>
              <a:rPr lang="en-US" dirty="0" smtClean="0"/>
              <a:t>They enclose all list items tags </a:t>
            </a:r>
          </a:p>
          <a:p>
            <a:pPr>
              <a:spcBef>
                <a:spcPts val="3600"/>
              </a:spcBef>
            </a:pPr>
            <a:r>
              <a:rPr lang="en-US" dirty="0" smtClean="0"/>
              <a:t>Attributes: </a:t>
            </a:r>
          </a:p>
          <a:p>
            <a:pPr>
              <a:buNone/>
            </a:pPr>
            <a:r>
              <a:rPr lang="en-US" dirty="0" smtClean="0"/>
              <a:t>			</a:t>
            </a:r>
            <a:r>
              <a:rPr lang="en-US" dirty="0" smtClean="0">
                <a:solidFill>
                  <a:srgbClr val="FF0000"/>
                </a:solidFill>
              </a:rPr>
              <a:t>type</a:t>
            </a:r>
            <a:r>
              <a:rPr lang="en-US" dirty="0" smtClean="0"/>
              <a:t> = "</a:t>
            </a:r>
            <a:r>
              <a:rPr lang="en-US" u="sng" dirty="0" smtClean="0">
                <a:solidFill>
                  <a:srgbClr val="3333FF"/>
                </a:solidFill>
              </a:rPr>
              <a:t>disc</a:t>
            </a:r>
            <a:r>
              <a:rPr lang="en-US" dirty="0" smtClean="0"/>
              <a:t>" | "</a:t>
            </a:r>
            <a:r>
              <a:rPr lang="en-US" dirty="0" smtClean="0">
                <a:solidFill>
                  <a:srgbClr val="3333FF"/>
                </a:solidFill>
              </a:rPr>
              <a:t>circle</a:t>
            </a:r>
            <a:r>
              <a:rPr lang="en-US" dirty="0" smtClean="0"/>
              <a:t>" | "</a:t>
            </a:r>
            <a:r>
              <a:rPr lang="en-US" dirty="0" smtClean="0">
                <a:solidFill>
                  <a:srgbClr val="3333FF"/>
                </a:solidFill>
              </a:rPr>
              <a:t>square</a:t>
            </a:r>
            <a:r>
              <a:rPr lang="en-US" dirty="0" smtClean="0"/>
              <a:t>" </a:t>
            </a:r>
          </a:p>
          <a:p>
            <a:pPr>
              <a:spcBef>
                <a:spcPts val="3600"/>
              </a:spcBef>
            </a:pPr>
            <a:r>
              <a:rPr lang="en-US" dirty="0" smtClean="0"/>
              <a:t>Syntax: </a:t>
            </a:r>
          </a:p>
          <a:p>
            <a:pPr>
              <a:buNone/>
            </a:pPr>
            <a:r>
              <a:rPr lang="en-US" dirty="0" smtClean="0"/>
              <a:t>			</a:t>
            </a:r>
            <a:r>
              <a:rPr lang="en-US" b="1" dirty="0" smtClean="0">
                <a:solidFill>
                  <a:srgbClr val="FF0000"/>
                </a:solidFill>
              </a:rPr>
              <a:t>&lt;</a:t>
            </a:r>
            <a:r>
              <a:rPr lang="en-US" b="1" dirty="0" err="1" smtClean="0">
                <a:solidFill>
                  <a:srgbClr val="FF0000"/>
                </a:solidFill>
              </a:rPr>
              <a:t>ul</a:t>
            </a:r>
            <a:r>
              <a:rPr lang="en-US" b="1" dirty="0" smtClean="0">
                <a:solidFill>
                  <a:srgbClr val="FF0000"/>
                </a:solidFill>
              </a:rPr>
              <a:t> type="</a:t>
            </a:r>
            <a:r>
              <a:rPr lang="en-US" b="1" i="1" dirty="0" smtClean="0">
                <a:solidFill>
                  <a:srgbClr val="3333FF"/>
                </a:solidFill>
              </a:rPr>
              <a:t>value</a:t>
            </a:r>
            <a:r>
              <a:rPr lang="en-US" b="1" dirty="0" smtClean="0">
                <a:solidFill>
                  <a:srgbClr val="FF0000"/>
                </a:solidFill>
              </a:rPr>
              <a:t>"&gt;...&lt;/</a:t>
            </a:r>
            <a:r>
              <a:rPr lang="en-US" b="1" dirty="0" err="1" smtClean="0">
                <a:solidFill>
                  <a:srgbClr val="FF0000"/>
                </a:solidFill>
              </a:rPr>
              <a:t>ul</a:t>
            </a:r>
            <a:r>
              <a:rPr lang="en-US" b="1" dirty="0" smtClean="0">
                <a:solidFill>
                  <a:srgbClr val="FF0000"/>
                </a:solidFill>
              </a:rPr>
              <a:t>&gt; </a:t>
            </a:r>
          </a:p>
          <a:p>
            <a:pPr>
              <a:buNone/>
            </a:pPr>
            <a:endParaRPr lang="en-US" dirty="0"/>
          </a:p>
        </p:txBody>
      </p:sp>
      <p:sp>
        <p:nvSpPr>
          <p:cNvPr id="7" name="Slide Number Placeholder 6"/>
          <p:cNvSpPr>
            <a:spLocks noGrp="1"/>
          </p:cNvSpPr>
          <p:nvPr>
            <p:ph type="sldNum" sz="quarter" idx="11"/>
          </p:nvPr>
        </p:nvSpPr>
        <p:spPr/>
        <p:txBody>
          <a:bodyPr/>
          <a:lstStyle/>
          <a:p>
            <a:pPr>
              <a:defRPr/>
            </a:pPr>
            <a:fld id="{3902D700-D333-4169-A86D-65435E8C3FB7}" type="slidenum">
              <a:rPr lang="en-US" smtClean="0"/>
              <a:pPr>
                <a:defRPr/>
              </a:pPr>
              <a:t>102</a:t>
            </a:fld>
            <a:endParaRPr lang="en-U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List Items</a:t>
            </a:r>
            <a:endParaRPr lang="en-US" dirty="0"/>
          </a:p>
        </p:txBody>
      </p:sp>
      <p:sp>
        <p:nvSpPr>
          <p:cNvPr id="3" name="Content Placeholder 2"/>
          <p:cNvSpPr>
            <a:spLocks noGrp="1"/>
          </p:cNvSpPr>
          <p:nvPr>
            <p:ph idx="1"/>
          </p:nvPr>
        </p:nvSpPr>
        <p:spPr/>
        <p:txBody>
          <a:bodyPr>
            <a:normAutofit/>
          </a:bodyPr>
          <a:lstStyle/>
          <a:p>
            <a:r>
              <a:rPr lang="en-US" dirty="0" smtClean="0"/>
              <a:t>List items are created using the &lt;</a:t>
            </a:r>
            <a:r>
              <a:rPr lang="en-US" dirty="0" err="1" smtClean="0"/>
              <a:t>li</a:t>
            </a:r>
            <a:r>
              <a:rPr lang="en-US" dirty="0" smtClean="0"/>
              <a:t>&gt; &lt;/</a:t>
            </a:r>
            <a:r>
              <a:rPr lang="en-US" dirty="0" err="1" smtClean="0"/>
              <a:t>li</a:t>
            </a:r>
            <a:r>
              <a:rPr lang="en-US" dirty="0" smtClean="0"/>
              <a:t>&gt; tags </a:t>
            </a:r>
          </a:p>
          <a:p>
            <a:endParaRPr lang="en-US" dirty="0" smtClean="0"/>
          </a:p>
          <a:p>
            <a:r>
              <a:rPr lang="en-US" dirty="0" smtClean="0"/>
              <a:t>Attributes: </a:t>
            </a:r>
          </a:p>
          <a:p>
            <a:pPr>
              <a:buNone/>
            </a:pPr>
            <a:r>
              <a:rPr lang="en-US" dirty="0" smtClean="0"/>
              <a:t>			</a:t>
            </a:r>
            <a:r>
              <a:rPr lang="en-US" dirty="0" smtClean="0">
                <a:solidFill>
                  <a:srgbClr val="FF0000"/>
                </a:solidFill>
              </a:rPr>
              <a:t>type</a:t>
            </a:r>
            <a:r>
              <a:rPr lang="en-US" dirty="0" smtClean="0"/>
              <a:t> = "</a:t>
            </a:r>
            <a:r>
              <a:rPr lang="en-US" u="sng" dirty="0" smtClean="0">
                <a:solidFill>
                  <a:srgbClr val="3333FF"/>
                </a:solidFill>
              </a:rPr>
              <a:t>disc</a:t>
            </a:r>
            <a:r>
              <a:rPr lang="en-US" dirty="0" smtClean="0"/>
              <a:t>" | "</a:t>
            </a:r>
            <a:r>
              <a:rPr lang="en-US" dirty="0" smtClean="0">
                <a:solidFill>
                  <a:srgbClr val="3333FF"/>
                </a:solidFill>
              </a:rPr>
              <a:t>circle</a:t>
            </a:r>
            <a:r>
              <a:rPr lang="en-US" dirty="0" smtClean="0"/>
              <a:t>" | "</a:t>
            </a:r>
            <a:r>
              <a:rPr lang="en-US" dirty="0" smtClean="0">
                <a:solidFill>
                  <a:srgbClr val="3333FF"/>
                </a:solidFill>
              </a:rPr>
              <a:t>square</a:t>
            </a:r>
            <a:r>
              <a:rPr lang="en-US" dirty="0" smtClean="0"/>
              <a:t>" </a:t>
            </a:r>
          </a:p>
          <a:p>
            <a:endParaRPr lang="en-US" dirty="0" smtClean="0"/>
          </a:p>
          <a:p>
            <a:r>
              <a:rPr lang="en-US" dirty="0" smtClean="0"/>
              <a:t>Syntax: </a:t>
            </a:r>
          </a:p>
          <a:p>
            <a:pPr>
              <a:buNone/>
            </a:pPr>
            <a:r>
              <a:rPr lang="en-US" dirty="0" smtClean="0"/>
              <a:t>			</a:t>
            </a:r>
            <a:r>
              <a:rPr lang="en-US" b="1" dirty="0" smtClean="0">
                <a:solidFill>
                  <a:srgbClr val="FF0000"/>
                </a:solidFill>
              </a:rPr>
              <a:t>&lt;</a:t>
            </a:r>
            <a:r>
              <a:rPr lang="en-US" b="1" dirty="0" err="1" smtClean="0">
                <a:solidFill>
                  <a:srgbClr val="FF0000"/>
                </a:solidFill>
              </a:rPr>
              <a:t>li</a:t>
            </a:r>
            <a:r>
              <a:rPr lang="en-US" b="1" dirty="0" smtClean="0">
                <a:solidFill>
                  <a:srgbClr val="FF0000"/>
                </a:solidFill>
              </a:rPr>
              <a:t> type="</a:t>
            </a:r>
            <a:r>
              <a:rPr lang="en-US" b="1" i="1" dirty="0" smtClean="0">
                <a:solidFill>
                  <a:srgbClr val="3333FF"/>
                </a:solidFill>
              </a:rPr>
              <a:t>value</a:t>
            </a:r>
            <a:r>
              <a:rPr lang="en-US" b="1" dirty="0" smtClean="0">
                <a:solidFill>
                  <a:srgbClr val="FF0000"/>
                </a:solidFill>
              </a:rPr>
              <a:t>"&gt;...&lt;/</a:t>
            </a:r>
            <a:r>
              <a:rPr lang="en-US" b="1" dirty="0" err="1" smtClean="0">
                <a:solidFill>
                  <a:srgbClr val="FF0000"/>
                </a:solidFill>
              </a:rPr>
              <a:t>li</a:t>
            </a:r>
            <a:r>
              <a:rPr lang="en-US" b="1" dirty="0" smtClean="0">
                <a:solidFill>
                  <a:srgbClr val="FF0000"/>
                </a:solidFill>
              </a:rPr>
              <a:t>&gt; </a:t>
            </a:r>
          </a:p>
          <a:p>
            <a:pPr>
              <a:buNone/>
            </a:pPr>
            <a:endParaRPr lang="en-US" dirty="0"/>
          </a:p>
        </p:txBody>
      </p:sp>
      <p:sp>
        <p:nvSpPr>
          <p:cNvPr id="7" name="Slide Number Placeholder 6"/>
          <p:cNvSpPr>
            <a:spLocks noGrp="1"/>
          </p:cNvSpPr>
          <p:nvPr>
            <p:ph type="sldNum" sz="quarter" idx="11"/>
          </p:nvPr>
        </p:nvSpPr>
        <p:spPr/>
        <p:txBody>
          <a:bodyPr/>
          <a:lstStyle/>
          <a:p>
            <a:pPr>
              <a:defRPr/>
            </a:pPr>
            <a:fld id="{3902D700-D333-4169-A86D-65435E8C3FB7}" type="slidenum">
              <a:rPr lang="en-US" smtClean="0"/>
              <a:pPr>
                <a:defRPr/>
              </a:pPr>
              <a:t>103</a:t>
            </a:fld>
            <a:endParaRPr lang="en-US"/>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Ordered Lists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Ordered lists contains items that are arranged according to some numeric ordering principle </a:t>
            </a:r>
          </a:p>
          <a:p>
            <a:pPr>
              <a:spcBef>
                <a:spcPts val="3600"/>
              </a:spcBef>
            </a:pPr>
            <a:r>
              <a:rPr lang="en-US" dirty="0" smtClean="0"/>
              <a:t>Ordered lists resemble numbered lists.</a:t>
            </a:r>
          </a:p>
          <a:p>
            <a:pPr>
              <a:spcBef>
                <a:spcPts val="3600"/>
              </a:spcBef>
            </a:pPr>
            <a:r>
              <a:rPr lang="en-US" dirty="0" smtClean="0"/>
              <a:t>List items contained within a list are indented and each list item appears on a separate line </a:t>
            </a:r>
          </a:p>
          <a:p>
            <a:pPr>
              <a:lnSpc>
                <a:spcPct val="110000"/>
              </a:lnSpc>
              <a:spcBef>
                <a:spcPts val="3600"/>
              </a:spcBef>
            </a:pPr>
            <a:r>
              <a:rPr lang="en-US" dirty="0" smtClean="0"/>
              <a:t>Ordered lists are created using the &lt;</a:t>
            </a:r>
            <a:r>
              <a:rPr lang="en-US" dirty="0" err="1" smtClean="0"/>
              <a:t>ol</a:t>
            </a:r>
            <a:r>
              <a:rPr lang="en-US" dirty="0" smtClean="0"/>
              <a:t>&gt; &lt;/</a:t>
            </a:r>
            <a:r>
              <a:rPr lang="en-US" dirty="0" err="1" smtClean="0"/>
              <a:t>ol</a:t>
            </a:r>
            <a:r>
              <a:rPr lang="en-US" dirty="0" smtClean="0"/>
              <a:t>&gt; tags</a:t>
            </a:r>
          </a:p>
          <a:p>
            <a:pPr lvl="1">
              <a:spcBef>
                <a:spcPts val="1200"/>
              </a:spcBef>
            </a:pPr>
            <a:r>
              <a:rPr lang="en-US" dirty="0" smtClean="0"/>
              <a:t>They form containers for list items that are created with the &lt;</a:t>
            </a:r>
            <a:r>
              <a:rPr lang="en-US" dirty="0" err="1" smtClean="0"/>
              <a:t>li</a:t>
            </a:r>
            <a:r>
              <a:rPr lang="en-US" dirty="0" smtClean="0"/>
              <a:t>&gt; &lt;/</a:t>
            </a:r>
            <a:r>
              <a:rPr lang="en-US" dirty="0" err="1" smtClean="0"/>
              <a:t>li</a:t>
            </a:r>
            <a:r>
              <a:rPr lang="en-US" dirty="0" smtClean="0"/>
              <a:t>&gt; tags.</a:t>
            </a:r>
          </a:p>
        </p:txBody>
      </p:sp>
      <p:sp>
        <p:nvSpPr>
          <p:cNvPr id="7" name="Slide Number Placeholder 6"/>
          <p:cNvSpPr>
            <a:spLocks noGrp="1"/>
          </p:cNvSpPr>
          <p:nvPr>
            <p:ph type="sldNum" sz="quarter" idx="11"/>
          </p:nvPr>
        </p:nvSpPr>
        <p:spPr/>
        <p:txBody>
          <a:bodyPr/>
          <a:lstStyle/>
          <a:p>
            <a:pPr>
              <a:defRPr/>
            </a:pPr>
            <a:fld id="{3902D700-D333-4169-A86D-65435E8C3FB7}" type="slidenum">
              <a:rPr lang="en-US" smtClean="0"/>
              <a:pPr>
                <a:defRPr/>
              </a:pPr>
              <a:t>104</a:t>
            </a:fld>
            <a:endParaRPr 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Ordered Lists</a:t>
            </a:r>
            <a:endParaRPr lang="en-US" dirty="0"/>
          </a:p>
        </p:txBody>
      </p:sp>
      <p:sp>
        <p:nvSpPr>
          <p:cNvPr id="3" name="Content Placeholder 2"/>
          <p:cNvSpPr>
            <a:spLocks noGrp="1"/>
          </p:cNvSpPr>
          <p:nvPr>
            <p:ph idx="1"/>
          </p:nvPr>
        </p:nvSpPr>
        <p:spPr/>
        <p:txBody>
          <a:bodyPr>
            <a:normAutofit fontScale="92500" lnSpcReduction="10000"/>
          </a:bodyPr>
          <a:lstStyle/>
          <a:p>
            <a:pPr>
              <a:spcBef>
                <a:spcPts val="3600"/>
              </a:spcBef>
            </a:pPr>
            <a:r>
              <a:rPr lang="en-US" dirty="0" smtClean="0"/>
              <a:t>The &lt;</a:t>
            </a:r>
            <a:r>
              <a:rPr lang="en-US" dirty="0" err="1" smtClean="0"/>
              <a:t>ol</a:t>
            </a:r>
            <a:r>
              <a:rPr lang="en-US" dirty="0" smtClean="0"/>
              <a:t>&gt; &lt;/</a:t>
            </a:r>
            <a:r>
              <a:rPr lang="en-US" dirty="0" err="1" smtClean="0"/>
              <a:t>ol</a:t>
            </a:r>
            <a:r>
              <a:rPr lang="en-US" dirty="0" smtClean="0"/>
              <a:t>&gt; tags create ordered lists</a:t>
            </a:r>
          </a:p>
          <a:p>
            <a:pPr>
              <a:spcBef>
                <a:spcPts val="3600"/>
              </a:spcBef>
            </a:pPr>
            <a:r>
              <a:rPr lang="en-US" dirty="0" smtClean="0"/>
              <a:t>They enclose all list items tags </a:t>
            </a:r>
          </a:p>
          <a:p>
            <a:pPr>
              <a:lnSpc>
                <a:spcPct val="110000"/>
              </a:lnSpc>
              <a:spcBef>
                <a:spcPts val="3600"/>
              </a:spcBef>
            </a:pPr>
            <a:r>
              <a:rPr lang="en-US" dirty="0" smtClean="0"/>
              <a:t>Attributes: </a:t>
            </a:r>
          </a:p>
          <a:p>
            <a:pPr>
              <a:buNone/>
            </a:pPr>
            <a:r>
              <a:rPr lang="en-US" dirty="0" smtClean="0"/>
              <a:t>			</a:t>
            </a:r>
            <a:r>
              <a:rPr lang="en-US" dirty="0" smtClean="0">
                <a:solidFill>
                  <a:srgbClr val="FF0000"/>
                </a:solidFill>
              </a:rPr>
              <a:t>type</a:t>
            </a:r>
            <a:r>
              <a:rPr lang="en-US" dirty="0" smtClean="0"/>
              <a:t> = "</a:t>
            </a:r>
            <a:r>
              <a:rPr lang="en-US" dirty="0" smtClean="0">
                <a:solidFill>
                  <a:srgbClr val="3333FF"/>
                </a:solidFill>
              </a:rPr>
              <a:t>1</a:t>
            </a:r>
            <a:r>
              <a:rPr lang="en-US" dirty="0" smtClean="0"/>
              <a:t>" | "</a:t>
            </a:r>
            <a:r>
              <a:rPr lang="en-US" dirty="0" smtClean="0">
                <a:solidFill>
                  <a:srgbClr val="3333FF"/>
                </a:solidFill>
              </a:rPr>
              <a:t>A</a:t>
            </a:r>
            <a:r>
              <a:rPr lang="en-US" dirty="0" smtClean="0"/>
              <a:t>" | "</a:t>
            </a:r>
            <a:r>
              <a:rPr lang="en-US" dirty="0" smtClean="0">
                <a:solidFill>
                  <a:srgbClr val="3333FF"/>
                </a:solidFill>
              </a:rPr>
              <a:t>a</a:t>
            </a:r>
            <a:r>
              <a:rPr lang="en-US" dirty="0" smtClean="0"/>
              <a:t>" | "</a:t>
            </a:r>
            <a:r>
              <a:rPr lang="en-US" dirty="0" smtClean="0">
                <a:solidFill>
                  <a:srgbClr val="3333FF"/>
                </a:solidFill>
              </a:rPr>
              <a:t>I</a:t>
            </a:r>
            <a:r>
              <a:rPr lang="en-US" dirty="0" smtClean="0"/>
              <a:t>" | "</a:t>
            </a:r>
            <a:r>
              <a:rPr lang="en-US" dirty="0" err="1" smtClean="0">
                <a:solidFill>
                  <a:srgbClr val="3333FF"/>
                </a:solidFill>
              </a:rPr>
              <a:t>i</a:t>
            </a:r>
            <a:r>
              <a:rPr lang="en-US" dirty="0" smtClean="0"/>
              <a:t>" </a:t>
            </a:r>
          </a:p>
          <a:p>
            <a:pPr>
              <a:buNone/>
            </a:pPr>
            <a:r>
              <a:rPr lang="en-US" dirty="0" smtClean="0"/>
              <a:t>			</a:t>
            </a:r>
            <a:r>
              <a:rPr lang="en-US" dirty="0" smtClean="0">
                <a:solidFill>
                  <a:srgbClr val="FF0000"/>
                </a:solidFill>
              </a:rPr>
              <a:t>start</a:t>
            </a:r>
            <a:r>
              <a:rPr lang="en-US" dirty="0" smtClean="0"/>
              <a:t> = "</a:t>
            </a:r>
            <a:r>
              <a:rPr lang="en-US" i="1" dirty="0" smtClean="0">
                <a:solidFill>
                  <a:srgbClr val="3333FF"/>
                </a:solidFill>
              </a:rPr>
              <a:t>number</a:t>
            </a:r>
            <a:r>
              <a:rPr lang="en-US" dirty="0" smtClean="0"/>
              <a:t>" </a:t>
            </a:r>
          </a:p>
          <a:p>
            <a:pPr>
              <a:spcBef>
                <a:spcPts val="3600"/>
              </a:spcBef>
            </a:pPr>
            <a:r>
              <a:rPr lang="en-US" dirty="0" smtClean="0"/>
              <a:t>Syntax: </a:t>
            </a:r>
          </a:p>
          <a:p>
            <a:pPr>
              <a:buNone/>
            </a:pPr>
            <a:r>
              <a:rPr lang="en-US" dirty="0" smtClean="0">
                <a:solidFill>
                  <a:srgbClr val="FF0000"/>
                </a:solidFill>
              </a:rPr>
              <a:t>			</a:t>
            </a:r>
            <a:r>
              <a:rPr lang="en-US" b="1" dirty="0" smtClean="0">
                <a:solidFill>
                  <a:srgbClr val="FF0000"/>
                </a:solidFill>
              </a:rPr>
              <a:t>&lt;</a:t>
            </a:r>
            <a:r>
              <a:rPr lang="en-US" b="1" dirty="0" err="1" smtClean="0">
                <a:solidFill>
                  <a:srgbClr val="FF0000"/>
                </a:solidFill>
              </a:rPr>
              <a:t>ol</a:t>
            </a:r>
            <a:r>
              <a:rPr lang="en-US" b="1" dirty="0" smtClean="0">
                <a:solidFill>
                  <a:srgbClr val="FF0000"/>
                </a:solidFill>
              </a:rPr>
              <a:t> type="</a:t>
            </a:r>
            <a:r>
              <a:rPr lang="en-US" b="1" i="1" dirty="0" smtClean="0">
                <a:solidFill>
                  <a:srgbClr val="3333FF"/>
                </a:solidFill>
              </a:rPr>
              <a:t>value</a:t>
            </a:r>
            <a:r>
              <a:rPr lang="en-US" b="1" dirty="0" smtClean="0">
                <a:solidFill>
                  <a:srgbClr val="FF0000"/>
                </a:solidFill>
              </a:rPr>
              <a:t>" start="</a:t>
            </a:r>
            <a:r>
              <a:rPr lang="en-US" b="1" i="1" dirty="0" smtClean="0">
                <a:solidFill>
                  <a:srgbClr val="3333FF"/>
                </a:solidFill>
              </a:rPr>
              <a:t>number</a:t>
            </a:r>
            <a:r>
              <a:rPr lang="en-US" b="1" dirty="0" smtClean="0">
                <a:solidFill>
                  <a:srgbClr val="FF0000"/>
                </a:solidFill>
              </a:rPr>
              <a:t>"&gt;...&lt;/</a:t>
            </a:r>
            <a:r>
              <a:rPr lang="en-US" b="1" dirty="0" err="1" smtClean="0">
                <a:solidFill>
                  <a:srgbClr val="FF0000"/>
                </a:solidFill>
              </a:rPr>
              <a:t>ol</a:t>
            </a:r>
            <a:r>
              <a:rPr lang="en-US" b="1" dirty="0" smtClean="0">
                <a:solidFill>
                  <a:srgbClr val="FF0000"/>
                </a:solidFill>
              </a:rPr>
              <a:t>&gt; </a:t>
            </a:r>
          </a:p>
          <a:p>
            <a:endParaRPr lang="en-US" dirty="0"/>
          </a:p>
        </p:txBody>
      </p:sp>
      <p:sp>
        <p:nvSpPr>
          <p:cNvPr id="7" name="Slide Number Placeholder 6"/>
          <p:cNvSpPr>
            <a:spLocks noGrp="1"/>
          </p:cNvSpPr>
          <p:nvPr>
            <p:ph type="sldNum" sz="quarter" idx="11"/>
          </p:nvPr>
        </p:nvSpPr>
        <p:spPr/>
        <p:txBody>
          <a:bodyPr/>
          <a:lstStyle/>
          <a:p>
            <a:pPr>
              <a:defRPr/>
            </a:pPr>
            <a:fld id="{3902D700-D333-4169-A86D-65435E8C3FB7}" type="slidenum">
              <a:rPr lang="en-US" smtClean="0"/>
              <a:pPr>
                <a:defRPr/>
              </a:pPr>
              <a:t>105</a:t>
            </a:fld>
            <a:endParaRPr lang="en-US"/>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List Items</a:t>
            </a:r>
            <a:endParaRPr lang="en-US" dirty="0"/>
          </a:p>
        </p:txBody>
      </p:sp>
      <p:sp>
        <p:nvSpPr>
          <p:cNvPr id="3" name="Content Placeholder 2"/>
          <p:cNvSpPr>
            <a:spLocks noGrp="1"/>
          </p:cNvSpPr>
          <p:nvPr>
            <p:ph idx="1"/>
          </p:nvPr>
        </p:nvSpPr>
        <p:spPr/>
        <p:txBody>
          <a:bodyPr>
            <a:normAutofit/>
          </a:bodyPr>
          <a:lstStyle/>
          <a:p>
            <a:r>
              <a:rPr lang="en-US" dirty="0" smtClean="0"/>
              <a:t>List items are created using the &lt;</a:t>
            </a:r>
            <a:r>
              <a:rPr lang="en-US" dirty="0" err="1" smtClean="0"/>
              <a:t>li</a:t>
            </a:r>
            <a:r>
              <a:rPr lang="en-US" dirty="0" smtClean="0"/>
              <a:t>&gt; &lt;/</a:t>
            </a:r>
            <a:r>
              <a:rPr lang="en-US" dirty="0" err="1" smtClean="0"/>
              <a:t>li</a:t>
            </a:r>
            <a:r>
              <a:rPr lang="en-US" dirty="0" smtClean="0"/>
              <a:t>&gt; tags </a:t>
            </a:r>
          </a:p>
          <a:p>
            <a:endParaRPr lang="en-US" dirty="0" smtClean="0"/>
          </a:p>
          <a:p>
            <a:r>
              <a:rPr lang="en-US" dirty="0" smtClean="0"/>
              <a:t>Attributes: </a:t>
            </a:r>
          </a:p>
          <a:p>
            <a:pPr>
              <a:buNone/>
            </a:pPr>
            <a:r>
              <a:rPr lang="en-US" dirty="0" smtClean="0"/>
              <a:t>			</a:t>
            </a:r>
            <a:r>
              <a:rPr lang="en-US" dirty="0" smtClean="0">
                <a:solidFill>
                  <a:srgbClr val="FF0000"/>
                </a:solidFill>
              </a:rPr>
              <a:t>type</a:t>
            </a:r>
            <a:r>
              <a:rPr lang="en-US" dirty="0" smtClean="0"/>
              <a:t> = "</a:t>
            </a:r>
            <a:r>
              <a:rPr lang="en-US" dirty="0" smtClean="0">
                <a:solidFill>
                  <a:srgbClr val="3333FF"/>
                </a:solidFill>
              </a:rPr>
              <a:t>1</a:t>
            </a:r>
            <a:r>
              <a:rPr lang="en-US" dirty="0" smtClean="0"/>
              <a:t>" | "</a:t>
            </a:r>
            <a:r>
              <a:rPr lang="en-US" dirty="0" smtClean="0">
                <a:solidFill>
                  <a:srgbClr val="3333FF"/>
                </a:solidFill>
              </a:rPr>
              <a:t>A</a:t>
            </a:r>
            <a:r>
              <a:rPr lang="en-US" dirty="0" smtClean="0"/>
              <a:t>" | "</a:t>
            </a:r>
            <a:r>
              <a:rPr lang="en-US" dirty="0" smtClean="0">
                <a:solidFill>
                  <a:srgbClr val="3333FF"/>
                </a:solidFill>
              </a:rPr>
              <a:t>a</a:t>
            </a:r>
            <a:r>
              <a:rPr lang="en-US" dirty="0" smtClean="0"/>
              <a:t>" | "</a:t>
            </a:r>
            <a:r>
              <a:rPr lang="en-US" dirty="0" smtClean="0">
                <a:solidFill>
                  <a:srgbClr val="3333FF"/>
                </a:solidFill>
              </a:rPr>
              <a:t>I</a:t>
            </a:r>
            <a:r>
              <a:rPr lang="en-US" dirty="0" smtClean="0"/>
              <a:t>" | "</a:t>
            </a:r>
            <a:r>
              <a:rPr lang="en-US" dirty="0" err="1" smtClean="0">
                <a:solidFill>
                  <a:srgbClr val="3333FF"/>
                </a:solidFill>
              </a:rPr>
              <a:t>i</a:t>
            </a:r>
            <a:r>
              <a:rPr lang="en-US" dirty="0" smtClean="0"/>
              <a:t>" </a:t>
            </a:r>
          </a:p>
          <a:p>
            <a:pPr>
              <a:buNone/>
            </a:pPr>
            <a:r>
              <a:rPr lang="en-US" dirty="0" smtClean="0"/>
              <a:t>			</a:t>
            </a:r>
            <a:r>
              <a:rPr lang="en-US" dirty="0" smtClean="0">
                <a:solidFill>
                  <a:srgbClr val="FF0000"/>
                </a:solidFill>
              </a:rPr>
              <a:t>start</a:t>
            </a:r>
            <a:r>
              <a:rPr lang="en-US" dirty="0" smtClean="0"/>
              <a:t> = "</a:t>
            </a:r>
            <a:r>
              <a:rPr lang="en-US" i="1" dirty="0" smtClean="0">
                <a:solidFill>
                  <a:srgbClr val="3333FF"/>
                </a:solidFill>
              </a:rPr>
              <a:t>number</a:t>
            </a:r>
            <a:r>
              <a:rPr lang="en-US" dirty="0" smtClean="0"/>
              <a:t>" </a:t>
            </a:r>
          </a:p>
          <a:p>
            <a:endParaRPr lang="en-US" dirty="0" smtClean="0"/>
          </a:p>
          <a:p>
            <a:r>
              <a:rPr lang="en-US" dirty="0" smtClean="0"/>
              <a:t>Syntax: </a:t>
            </a:r>
          </a:p>
          <a:p>
            <a:pPr>
              <a:buNone/>
            </a:pPr>
            <a:r>
              <a:rPr lang="en-US" dirty="0" smtClean="0"/>
              <a:t>			</a:t>
            </a:r>
            <a:r>
              <a:rPr lang="en-US" dirty="0" smtClean="0">
                <a:solidFill>
                  <a:srgbClr val="FF0000"/>
                </a:solidFill>
              </a:rPr>
              <a:t>&lt;</a:t>
            </a:r>
            <a:r>
              <a:rPr lang="en-US" dirty="0" err="1" smtClean="0">
                <a:solidFill>
                  <a:srgbClr val="FF0000"/>
                </a:solidFill>
              </a:rPr>
              <a:t>li</a:t>
            </a:r>
            <a:r>
              <a:rPr lang="en-US" dirty="0" smtClean="0">
                <a:solidFill>
                  <a:srgbClr val="FF0000"/>
                </a:solidFill>
              </a:rPr>
              <a:t>  type="</a:t>
            </a:r>
            <a:r>
              <a:rPr lang="en-US" i="1" dirty="0" smtClean="0">
                <a:solidFill>
                  <a:srgbClr val="3333FF"/>
                </a:solidFill>
              </a:rPr>
              <a:t>value</a:t>
            </a:r>
            <a:r>
              <a:rPr lang="en-US" dirty="0" smtClean="0">
                <a:solidFill>
                  <a:srgbClr val="FF0000"/>
                </a:solidFill>
              </a:rPr>
              <a:t>" start</a:t>
            </a:r>
            <a:r>
              <a:rPr lang="en-US" dirty="0" smtClean="0"/>
              <a:t>="</a:t>
            </a:r>
            <a:r>
              <a:rPr lang="en-US" i="1" dirty="0" smtClean="0">
                <a:solidFill>
                  <a:srgbClr val="3333FF"/>
                </a:solidFill>
              </a:rPr>
              <a:t>number</a:t>
            </a:r>
            <a:r>
              <a:rPr lang="en-US" dirty="0" smtClean="0"/>
              <a:t>"</a:t>
            </a:r>
            <a:r>
              <a:rPr lang="en-US" dirty="0" smtClean="0">
                <a:solidFill>
                  <a:srgbClr val="FF0000"/>
                </a:solidFill>
              </a:rPr>
              <a:t>&gt;...&lt;/</a:t>
            </a:r>
            <a:r>
              <a:rPr lang="en-US" dirty="0" err="1" smtClean="0">
                <a:solidFill>
                  <a:srgbClr val="FF0000"/>
                </a:solidFill>
              </a:rPr>
              <a:t>li</a:t>
            </a:r>
            <a:r>
              <a:rPr lang="en-US" dirty="0" smtClean="0">
                <a:solidFill>
                  <a:srgbClr val="FF0000"/>
                </a:solidFill>
              </a:rPr>
              <a:t>&gt; </a:t>
            </a:r>
          </a:p>
          <a:p>
            <a:pPr>
              <a:buNone/>
            </a:pPr>
            <a:endParaRPr lang="en-US" dirty="0"/>
          </a:p>
        </p:txBody>
      </p:sp>
      <p:sp>
        <p:nvSpPr>
          <p:cNvPr id="7" name="Slide Number Placeholder 6"/>
          <p:cNvSpPr>
            <a:spLocks noGrp="1"/>
          </p:cNvSpPr>
          <p:nvPr>
            <p:ph type="sldNum" sz="quarter" idx="11"/>
          </p:nvPr>
        </p:nvSpPr>
        <p:spPr/>
        <p:txBody>
          <a:bodyPr/>
          <a:lstStyle/>
          <a:p>
            <a:pPr>
              <a:defRPr/>
            </a:pPr>
            <a:fld id="{3902D700-D333-4169-A86D-65435E8C3FB7}" type="slidenum">
              <a:rPr lang="en-US" smtClean="0"/>
              <a:pPr>
                <a:defRPr/>
              </a:pPr>
              <a:t>106</a:t>
            </a:fld>
            <a:endParaRPr 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5" name="Rectangle 2"/>
          <p:cNvSpPr>
            <a:spLocks noGrp="1" noChangeArrowheads="1"/>
          </p:cNvSpPr>
          <p:nvPr>
            <p:ph type="title"/>
          </p:nvPr>
        </p:nvSpPr>
        <p:spPr/>
        <p:txBody>
          <a:bodyPr/>
          <a:lstStyle/>
          <a:p>
            <a:pPr eaLnBrk="1" hangingPunct="1"/>
            <a:r>
              <a:rPr lang="en-US" dirty="0" smtClean="0"/>
              <a:t>Definition Lists</a:t>
            </a:r>
          </a:p>
        </p:txBody>
      </p:sp>
      <p:sp>
        <p:nvSpPr>
          <p:cNvPr id="56326" name="Rectangle 3"/>
          <p:cNvSpPr>
            <a:spLocks noGrp="1" noChangeArrowheads="1"/>
          </p:cNvSpPr>
          <p:nvPr>
            <p:ph type="body" idx="1"/>
          </p:nvPr>
        </p:nvSpPr>
        <p:spPr/>
        <p:txBody>
          <a:bodyPr>
            <a:normAutofit/>
          </a:bodyPr>
          <a:lstStyle/>
          <a:p>
            <a:pPr eaLnBrk="1" hangingPunct="1">
              <a:spcBef>
                <a:spcPts val="3600"/>
              </a:spcBef>
            </a:pPr>
            <a:r>
              <a:rPr lang="en-US" dirty="0" smtClean="0"/>
              <a:t>A </a:t>
            </a:r>
            <a:r>
              <a:rPr lang="en-US" b="1" dirty="0" smtClean="0">
                <a:solidFill>
                  <a:srgbClr val="777777"/>
                </a:solidFill>
              </a:rPr>
              <a:t>definition</a:t>
            </a:r>
            <a:r>
              <a:rPr lang="en-US" dirty="0" smtClean="0"/>
              <a:t> </a:t>
            </a:r>
            <a:r>
              <a:rPr lang="en-US" b="1" dirty="0" smtClean="0">
                <a:solidFill>
                  <a:srgbClr val="777777"/>
                </a:solidFill>
              </a:rPr>
              <a:t>list</a:t>
            </a:r>
            <a:r>
              <a:rPr lang="en-US" dirty="0" smtClean="0"/>
              <a:t> contains a list of definition terms, each followed by a definition description.</a:t>
            </a:r>
          </a:p>
          <a:p>
            <a:pPr eaLnBrk="1" hangingPunct="1">
              <a:spcBef>
                <a:spcPts val="3600"/>
              </a:spcBef>
            </a:pPr>
            <a:r>
              <a:rPr lang="en-US" dirty="0" smtClean="0"/>
              <a:t>Web browsers typically display the definition description below the definition term and slightly indented.</a:t>
            </a:r>
          </a:p>
          <a:p>
            <a:pPr eaLnBrk="1" hangingPunct="1">
              <a:spcBef>
                <a:spcPts val="3600"/>
              </a:spcBef>
            </a:pPr>
            <a:r>
              <a:rPr lang="en-US" dirty="0" smtClean="0"/>
              <a:t>Example:</a:t>
            </a:r>
          </a:p>
          <a:p>
            <a:pPr lvl="1" eaLnBrk="1" hangingPunct="1">
              <a:spcBef>
                <a:spcPts val="600"/>
              </a:spcBef>
              <a:buFont typeface="Wingdings" pitchFamily="2" charset="2"/>
              <a:buNone/>
            </a:pPr>
            <a:r>
              <a:rPr lang="en-US" b="1" dirty="0" smtClean="0">
                <a:solidFill>
                  <a:srgbClr val="777777"/>
                </a:solidFill>
              </a:rPr>
              <a:t>Chemistry I</a:t>
            </a:r>
          </a:p>
          <a:p>
            <a:pPr lvl="2" eaLnBrk="1" hangingPunct="1">
              <a:spcBef>
                <a:spcPts val="0"/>
              </a:spcBef>
              <a:buFontTx/>
              <a:buNone/>
            </a:pPr>
            <a:r>
              <a:rPr lang="en-US" b="1" dirty="0" smtClean="0">
                <a:solidFill>
                  <a:srgbClr val="777777"/>
                </a:solidFill>
              </a:rPr>
              <a:t>An introductory course requiring solid algebra skills</a:t>
            </a:r>
          </a:p>
        </p:txBody>
      </p:sp>
      <p:sp>
        <p:nvSpPr>
          <p:cNvPr id="7" name="Slide Number Placeholder 6"/>
          <p:cNvSpPr>
            <a:spLocks noGrp="1"/>
          </p:cNvSpPr>
          <p:nvPr>
            <p:ph type="sldNum" sz="quarter" idx="11"/>
          </p:nvPr>
        </p:nvSpPr>
        <p:spPr/>
        <p:txBody>
          <a:bodyPr/>
          <a:lstStyle/>
          <a:p>
            <a:pPr>
              <a:defRPr/>
            </a:pPr>
            <a:fld id="{3902D700-D333-4169-A86D-65435E8C3FB7}" type="slidenum">
              <a:rPr lang="en-US" smtClean="0"/>
              <a:pPr>
                <a:defRPr/>
              </a:pPr>
              <a:t>107</a:t>
            </a:fld>
            <a:endParaRPr lang="en-US"/>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Definition Lists</a:t>
            </a:r>
            <a:endParaRPr lang="en-US" dirty="0"/>
          </a:p>
        </p:txBody>
      </p:sp>
      <p:sp>
        <p:nvSpPr>
          <p:cNvPr id="3" name="Content Placeholder 2"/>
          <p:cNvSpPr>
            <a:spLocks noGrp="1"/>
          </p:cNvSpPr>
          <p:nvPr>
            <p:ph idx="1"/>
          </p:nvPr>
        </p:nvSpPr>
        <p:spPr/>
        <p:txBody>
          <a:bodyPr>
            <a:normAutofit fontScale="85000" lnSpcReduction="10000"/>
          </a:bodyPr>
          <a:lstStyle/>
          <a:p>
            <a:pPr>
              <a:spcBef>
                <a:spcPts val="3600"/>
              </a:spcBef>
            </a:pPr>
            <a:r>
              <a:rPr lang="en-US" dirty="0" smtClean="0"/>
              <a:t>The &lt;dl&gt; &lt;/dl&gt; tags create definition lists</a:t>
            </a:r>
          </a:p>
          <a:p>
            <a:pPr>
              <a:spcBef>
                <a:spcPts val="3600"/>
              </a:spcBef>
            </a:pPr>
            <a:r>
              <a:rPr lang="en-US" dirty="0" smtClean="0"/>
              <a:t>The &lt;dl&gt; &lt;/dl&gt; tags enclose all:</a:t>
            </a:r>
          </a:p>
          <a:p>
            <a:pPr lvl="1">
              <a:spcBef>
                <a:spcPts val="1200"/>
              </a:spcBef>
            </a:pPr>
            <a:r>
              <a:rPr lang="en-US" dirty="0" smtClean="0"/>
              <a:t>Definition Terms, created using the &lt;</a:t>
            </a:r>
            <a:r>
              <a:rPr lang="en-US" dirty="0" err="1" smtClean="0"/>
              <a:t>dt</a:t>
            </a:r>
            <a:r>
              <a:rPr lang="en-US" dirty="0" smtClean="0"/>
              <a:t>&gt; &lt;/</a:t>
            </a:r>
            <a:r>
              <a:rPr lang="en-US" dirty="0" err="1" smtClean="0"/>
              <a:t>dt</a:t>
            </a:r>
            <a:r>
              <a:rPr lang="en-US" dirty="0" smtClean="0"/>
              <a:t>&gt; tags</a:t>
            </a:r>
          </a:p>
          <a:p>
            <a:pPr lvl="1">
              <a:spcBef>
                <a:spcPts val="1200"/>
              </a:spcBef>
            </a:pPr>
            <a:r>
              <a:rPr lang="en-US" dirty="0" smtClean="0"/>
              <a:t>Definition Descriptions, created using the &lt;</a:t>
            </a:r>
            <a:r>
              <a:rPr lang="en-US" dirty="0" err="1" smtClean="0"/>
              <a:t>dd</a:t>
            </a:r>
            <a:r>
              <a:rPr lang="en-US" dirty="0" smtClean="0"/>
              <a:t>&gt; &lt;/</a:t>
            </a:r>
            <a:r>
              <a:rPr lang="en-US" dirty="0" err="1" smtClean="0"/>
              <a:t>dd</a:t>
            </a:r>
            <a:r>
              <a:rPr lang="en-US" dirty="0" smtClean="0"/>
              <a:t>&gt; tags</a:t>
            </a:r>
          </a:p>
          <a:p>
            <a:pPr>
              <a:spcBef>
                <a:spcPts val="3600"/>
              </a:spcBef>
            </a:pPr>
            <a:r>
              <a:rPr lang="en-US" dirty="0" smtClean="0"/>
              <a:t>Syntax: </a:t>
            </a:r>
          </a:p>
          <a:p>
            <a:pPr>
              <a:buNone/>
            </a:pPr>
            <a:r>
              <a:rPr lang="en-US" dirty="0" smtClean="0">
                <a:solidFill>
                  <a:srgbClr val="FF0000"/>
                </a:solidFill>
              </a:rPr>
              <a:t>			</a:t>
            </a:r>
            <a:r>
              <a:rPr lang="en-US" b="1" dirty="0" smtClean="0">
                <a:solidFill>
                  <a:srgbClr val="FF0000"/>
                </a:solidFill>
              </a:rPr>
              <a:t>&lt;dl&gt;</a:t>
            </a:r>
          </a:p>
          <a:p>
            <a:pPr>
              <a:buNone/>
            </a:pPr>
            <a:r>
              <a:rPr lang="en-US" b="1" dirty="0" smtClean="0">
                <a:solidFill>
                  <a:srgbClr val="FF0000"/>
                </a:solidFill>
              </a:rPr>
              <a:t>				</a:t>
            </a:r>
            <a:r>
              <a:rPr lang="en-US" b="1" i="1" dirty="0" smtClean="0">
                <a:solidFill>
                  <a:srgbClr val="FF0000"/>
                </a:solidFill>
              </a:rPr>
              <a:t>All </a:t>
            </a:r>
            <a:r>
              <a:rPr lang="en-US" b="1" i="1" dirty="0" err="1" smtClean="0">
                <a:solidFill>
                  <a:srgbClr val="FF0000"/>
                </a:solidFill>
              </a:rPr>
              <a:t>dt</a:t>
            </a:r>
            <a:r>
              <a:rPr lang="en-US" b="1" i="1" dirty="0" smtClean="0">
                <a:solidFill>
                  <a:srgbClr val="FF0000"/>
                </a:solidFill>
              </a:rPr>
              <a:t> tags</a:t>
            </a:r>
          </a:p>
          <a:p>
            <a:pPr>
              <a:buNone/>
            </a:pPr>
            <a:r>
              <a:rPr lang="en-US" b="1" i="1" dirty="0" smtClean="0">
                <a:solidFill>
                  <a:srgbClr val="FF0000"/>
                </a:solidFill>
              </a:rPr>
              <a:t>				All </a:t>
            </a:r>
            <a:r>
              <a:rPr lang="en-US" b="1" i="1" dirty="0" err="1" smtClean="0">
                <a:solidFill>
                  <a:srgbClr val="FF0000"/>
                </a:solidFill>
              </a:rPr>
              <a:t>dd</a:t>
            </a:r>
            <a:r>
              <a:rPr lang="en-US" b="1" i="1" dirty="0" smtClean="0">
                <a:solidFill>
                  <a:srgbClr val="FF0000"/>
                </a:solidFill>
              </a:rPr>
              <a:t> tags</a:t>
            </a:r>
            <a:endParaRPr lang="en-US" b="1" dirty="0" smtClean="0">
              <a:solidFill>
                <a:srgbClr val="FF0000"/>
              </a:solidFill>
            </a:endParaRPr>
          </a:p>
          <a:p>
            <a:pPr>
              <a:buNone/>
            </a:pPr>
            <a:r>
              <a:rPr lang="en-US" b="1" dirty="0" smtClean="0">
                <a:solidFill>
                  <a:srgbClr val="FF0000"/>
                </a:solidFill>
              </a:rPr>
              <a:t>			&lt;/dl&gt;</a:t>
            </a:r>
          </a:p>
          <a:p>
            <a:endParaRPr lang="en-US" dirty="0"/>
          </a:p>
        </p:txBody>
      </p:sp>
      <p:sp>
        <p:nvSpPr>
          <p:cNvPr id="7" name="Slide Number Placeholder 6"/>
          <p:cNvSpPr>
            <a:spLocks noGrp="1"/>
          </p:cNvSpPr>
          <p:nvPr>
            <p:ph type="sldNum" sz="quarter" idx="11"/>
          </p:nvPr>
        </p:nvSpPr>
        <p:spPr/>
        <p:txBody>
          <a:bodyPr/>
          <a:lstStyle/>
          <a:p>
            <a:pPr>
              <a:defRPr/>
            </a:pPr>
            <a:fld id="{3902D700-D333-4169-A86D-65435E8C3FB7}" type="slidenum">
              <a:rPr lang="en-US" smtClean="0"/>
              <a:pPr>
                <a:defRPr/>
              </a:pPr>
              <a:t>108</a:t>
            </a:fld>
            <a:endParaRPr lang="en-US"/>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Definition Terms</a:t>
            </a:r>
            <a:endParaRPr lang="en-US" dirty="0"/>
          </a:p>
        </p:txBody>
      </p:sp>
      <p:sp>
        <p:nvSpPr>
          <p:cNvPr id="3" name="Content Placeholder 2"/>
          <p:cNvSpPr>
            <a:spLocks noGrp="1"/>
          </p:cNvSpPr>
          <p:nvPr>
            <p:ph idx="1"/>
          </p:nvPr>
        </p:nvSpPr>
        <p:spPr/>
        <p:txBody>
          <a:bodyPr>
            <a:normAutofit fontScale="92500"/>
          </a:bodyPr>
          <a:lstStyle/>
          <a:p>
            <a:pPr>
              <a:spcBef>
                <a:spcPts val="3600"/>
              </a:spcBef>
            </a:pPr>
            <a:r>
              <a:rPr lang="en-US" dirty="0" smtClean="0"/>
              <a:t>The &lt;</a:t>
            </a:r>
            <a:r>
              <a:rPr lang="en-US" dirty="0" err="1" smtClean="0"/>
              <a:t>dt</a:t>
            </a:r>
            <a:r>
              <a:rPr lang="en-US" dirty="0" smtClean="0"/>
              <a:t>&gt; &lt;/</a:t>
            </a:r>
            <a:r>
              <a:rPr lang="en-US" dirty="0" err="1" smtClean="0"/>
              <a:t>dt</a:t>
            </a:r>
            <a:r>
              <a:rPr lang="en-US" dirty="0" smtClean="0"/>
              <a:t>&gt; tags create definition terms.</a:t>
            </a:r>
          </a:p>
          <a:p>
            <a:pPr lvl="1">
              <a:spcBef>
                <a:spcPts val="1200"/>
              </a:spcBef>
            </a:pPr>
            <a:r>
              <a:rPr lang="en-US" dirty="0" smtClean="0"/>
              <a:t>They encase a definition term</a:t>
            </a:r>
          </a:p>
          <a:p>
            <a:pPr>
              <a:spcBef>
                <a:spcPts val="3600"/>
              </a:spcBef>
            </a:pPr>
            <a:r>
              <a:rPr lang="en-US" dirty="0" smtClean="0"/>
              <a:t>A definition term may be a single term or a phrase. </a:t>
            </a:r>
          </a:p>
          <a:p>
            <a:pPr>
              <a:spcBef>
                <a:spcPts val="3600"/>
              </a:spcBef>
            </a:pPr>
            <a:r>
              <a:rPr lang="en-US" dirty="0" smtClean="0"/>
              <a:t>Each term should be followed by at least one definition description tag. </a:t>
            </a:r>
          </a:p>
          <a:p>
            <a:pPr>
              <a:spcBef>
                <a:spcPts val="3600"/>
              </a:spcBef>
            </a:pPr>
            <a:r>
              <a:rPr lang="en-US" dirty="0" smtClean="0"/>
              <a:t>Syntax: </a:t>
            </a:r>
          </a:p>
          <a:p>
            <a:pPr>
              <a:buNone/>
            </a:pPr>
            <a:r>
              <a:rPr lang="en-US" dirty="0" smtClean="0">
                <a:solidFill>
                  <a:srgbClr val="FF0000"/>
                </a:solidFill>
              </a:rPr>
              <a:t>			</a:t>
            </a:r>
            <a:r>
              <a:rPr lang="en-US" b="1" dirty="0" smtClean="0">
                <a:solidFill>
                  <a:srgbClr val="FF0000"/>
                </a:solidFill>
              </a:rPr>
              <a:t>&lt;</a:t>
            </a:r>
            <a:r>
              <a:rPr lang="en-US" b="1" dirty="0" err="1" smtClean="0">
                <a:solidFill>
                  <a:srgbClr val="FF0000"/>
                </a:solidFill>
              </a:rPr>
              <a:t>dt</a:t>
            </a:r>
            <a:r>
              <a:rPr lang="en-US" b="1" dirty="0" smtClean="0">
                <a:solidFill>
                  <a:srgbClr val="FF0000"/>
                </a:solidFill>
              </a:rPr>
              <a:t>&gt; … &lt;/</a:t>
            </a:r>
            <a:r>
              <a:rPr lang="en-US" b="1" dirty="0" err="1" smtClean="0">
                <a:solidFill>
                  <a:srgbClr val="FF0000"/>
                </a:solidFill>
              </a:rPr>
              <a:t>dt</a:t>
            </a:r>
            <a:r>
              <a:rPr lang="en-US" b="1" dirty="0" smtClean="0">
                <a:solidFill>
                  <a:srgbClr val="FF0000"/>
                </a:solidFill>
              </a:rPr>
              <a:t>&gt;</a:t>
            </a:r>
          </a:p>
        </p:txBody>
      </p:sp>
      <p:sp>
        <p:nvSpPr>
          <p:cNvPr id="7" name="Slide Number Placeholder 6"/>
          <p:cNvSpPr>
            <a:spLocks noGrp="1"/>
          </p:cNvSpPr>
          <p:nvPr>
            <p:ph type="sldNum" sz="quarter" idx="11"/>
          </p:nvPr>
        </p:nvSpPr>
        <p:spPr/>
        <p:txBody>
          <a:bodyPr/>
          <a:lstStyle/>
          <a:p>
            <a:pPr>
              <a:defRPr/>
            </a:pPr>
            <a:fld id="{3902D700-D333-4169-A86D-65435E8C3FB7}" type="slidenum">
              <a:rPr lang="en-US" smtClean="0"/>
              <a:pPr>
                <a:defRPr/>
              </a:pPr>
              <a:t>109</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8" name="Rectangle 4"/>
          <p:cNvSpPr>
            <a:spLocks noGrp="1" noChangeArrowheads="1"/>
          </p:cNvSpPr>
          <p:nvPr>
            <p:ph type="title"/>
          </p:nvPr>
        </p:nvSpPr>
        <p:spPr/>
        <p:txBody>
          <a:bodyPr/>
          <a:lstStyle/>
          <a:p>
            <a:r>
              <a:rPr lang="en-US" dirty="0" smtClean="0"/>
              <a:t>Section I - </a:t>
            </a:r>
            <a:r>
              <a:rPr lang="en-US" dirty="0"/>
              <a:t>End</a:t>
            </a:r>
          </a:p>
        </p:txBody>
      </p:sp>
      <p:pic>
        <p:nvPicPr>
          <p:cNvPr id="236555" name="Picture 11" descr="Stop"/>
          <p:cNvPicPr>
            <a:picLocks noGrp="1" noChangeAspect="1" noChangeArrowheads="1"/>
          </p:cNvPicPr>
          <p:nvPr>
            <p:ph idx="1"/>
          </p:nvPr>
        </p:nvPicPr>
        <p:blipFill>
          <a:blip r:embed="rId3" cstate="print"/>
          <a:srcRect/>
          <a:stretch>
            <a:fillRect/>
          </a:stretch>
        </p:blipFill>
        <p:spPr>
          <a:xfrm>
            <a:off x="3640138" y="2749550"/>
            <a:ext cx="2320925" cy="2230438"/>
          </a:xfrm>
          <a:noFill/>
          <a:ln/>
        </p:spPr>
      </p:pic>
      <p:pic>
        <p:nvPicPr>
          <p:cNvPr id="236557" name="Picture 13" descr="Smile"/>
          <p:cNvPicPr>
            <a:picLocks noGrp="1" noChangeAspect="1" noChangeArrowheads="1"/>
          </p:cNvPicPr>
          <p:nvPr>
            <p:ph sz="half" idx="4294967295"/>
          </p:nvPr>
        </p:nvPicPr>
        <p:blipFill>
          <a:blip r:embed="rId4" cstate="print"/>
          <a:srcRect/>
          <a:stretch>
            <a:fillRect/>
          </a:stretch>
        </p:blipFill>
        <p:spPr>
          <a:xfrm>
            <a:off x="4343400" y="3429000"/>
            <a:ext cx="949325" cy="909638"/>
          </a:xfrm>
          <a:noFill/>
          <a:ln/>
        </p:spPr>
      </p:pic>
      <p:sp>
        <p:nvSpPr>
          <p:cNvPr id="5" name="Slide Number Placeholder 4"/>
          <p:cNvSpPr>
            <a:spLocks noGrp="1"/>
          </p:cNvSpPr>
          <p:nvPr>
            <p:ph type="sldNum" sz="quarter" idx="11"/>
          </p:nvPr>
        </p:nvSpPr>
        <p:spPr/>
        <p:txBody>
          <a:bodyPr/>
          <a:lstStyle/>
          <a:p>
            <a:pPr>
              <a:defRPr/>
            </a:pPr>
            <a:fld id="{3902D700-D333-4169-A86D-65435E8C3FB7}" type="slidenum">
              <a:rPr lang="en-US" smtClean="0"/>
              <a:pPr>
                <a:defRPr/>
              </a:pPr>
              <a:t>11</a:t>
            </a:fld>
            <a:endParaRPr lang="en-US"/>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Definition Descriptions</a:t>
            </a:r>
            <a:endParaRPr lang="en-US" dirty="0"/>
          </a:p>
        </p:txBody>
      </p:sp>
      <p:sp>
        <p:nvSpPr>
          <p:cNvPr id="3" name="Content Placeholder 2"/>
          <p:cNvSpPr>
            <a:spLocks noGrp="1"/>
          </p:cNvSpPr>
          <p:nvPr>
            <p:ph idx="1"/>
          </p:nvPr>
        </p:nvSpPr>
        <p:spPr/>
        <p:txBody>
          <a:bodyPr>
            <a:normAutofit lnSpcReduction="10000"/>
          </a:bodyPr>
          <a:lstStyle/>
          <a:p>
            <a:pPr>
              <a:spcBef>
                <a:spcPts val="3600"/>
              </a:spcBef>
            </a:pPr>
            <a:r>
              <a:rPr lang="en-US" dirty="0" smtClean="0"/>
              <a:t>The &lt;</a:t>
            </a:r>
            <a:r>
              <a:rPr lang="en-US" dirty="0" err="1" smtClean="0"/>
              <a:t>dd</a:t>
            </a:r>
            <a:r>
              <a:rPr lang="en-US" dirty="0" smtClean="0"/>
              <a:t>&gt; &lt;/</a:t>
            </a:r>
            <a:r>
              <a:rPr lang="en-US" dirty="0" err="1" smtClean="0"/>
              <a:t>dd</a:t>
            </a:r>
            <a:r>
              <a:rPr lang="en-US" dirty="0" smtClean="0"/>
              <a:t>&gt; tags create definition descriptions.</a:t>
            </a:r>
          </a:p>
          <a:p>
            <a:pPr lvl="1">
              <a:spcBef>
                <a:spcPts val="1200"/>
              </a:spcBef>
            </a:pPr>
            <a:r>
              <a:rPr lang="en-US" dirty="0" smtClean="0"/>
              <a:t>They encase a definition description</a:t>
            </a:r>
          </a:p>
          <a:p>
            <a:pPr>
              <a:spcBef>
                <a:spcPts val="3600"/>
              </a:spcBef>
            </a:pPr>
            <a:r>
              <a:rPr lang="en-US" dirty="0" smtClean="0"/>
              <a:t>HTML uses left indentation for the definition. Thus, the definitions “hang” beneath their associated terms. </a:t>
            </a:r>
          </a:p>
          <a:p>
            <a:pPr>
              <a:spcBef>
                <a:spcPts val="3600"/>
              </a:spcBef>
            </a:pPr>
            <a:r>
              <a:rPr lang="en-US" dirty="0" smtClean="0"/>
              <a:t>Syntax: </a:t>
            </a:r>
          </a:p>
          <a:p>
            <a:pPr>
              <a:buNone/>
            </a:pPr>
            <a:r>
              <a:rPr lang="en-US" dirty="0" smtClean="0">
                <a:solidFill>
                  <a:srgbClr val="FF0000"/>
                </a:solidFill>
              </a:rPr>
              <a:t>			</a:t>
            </a:r>
            <a:r>
              <a:rPr lang="en-US" b="1" dirty="0" smtClean="0">
                <a:solidFill>
                  <a:srgbClr val="FF0000"/>
                </a:solidFill>
              </a:rPr>
              <a:t>&lt;</a:t>
            </a:r>
            <a:r>
              <a:rPr lang="en-US" b="1" dirty="0" err="1" smtClean="0">
                <a:solidFill>
                  <a:srgbClr val="FF0000"/>
                </a:solidFill>
              </a:rPr>
              <a:t>dd</a:t>
            </a:r>
            <a:r>
              <a:rPr lang="en-US" b="1" dirty="0" smtClean="0">
                <a:solidFill>
                  <a:srgbClr val="FF0000"/>
                </a:solidFill>
              </a:rPr>
              <a:t>&gt; … &lt;/</a:t>
            </a:r>
            <a:r>
              <a:rPr lang="en-US" b="1" dirty="0" err="1" smtClean="0">
                <a:solidFill>
                  <a:srgbClr val="FF0000"/>
                </a:solidFill>
              </a:rPr>
              <a:t>dd</a:t>
            </a:r>
            <a:r>
              <a:rPr lang="en-US" b="1" dirty="0" smtClean="0">
                <a:solidFill>
                  <a:srgbClr val="FF0000"/>
                </a:solidFill>
              </a:rPr>
              <a:t>&gt;</a:t>
            </a:r>
          </a:p>
        </p:txBody>
      </p:sp>
      <p:sp>
        <p:nvSpPr>
          <p:cNvPr id="7" name="Slide Number Placeholder 6"/>
          <p:cNvSpPr>
            <a:spLocks noGrp="1"/>
          </p:cNvSpPr>
          <p:nvPr>
            <p:ph type="sldNum" sz="quarter" idx="11"/>
          </p:nvPr>
        </p:nvSpPr>
        <p:spPr/>
        <p:txBody>
          <a:bodyPr/>
          <a:lstStyle/>
          <a:p>
            <a:pPr>
              <a:defRPr/>
            </a:pPr>
            <a:fld id="{3902D700-D333-4169-A86D-65435E8C3FB7}" type="slidenum">
              <a:rPr lang="en-US" smtClean="0"/>
              <a:pPr>
                <a:defRPr/>
              </a:pPr>
              <a:t>110</a:t>
            </a:fld>
            <a:endParaRPr lang="en-US"/>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8" name="Rectangle 4"/>
          <p:cNvSpPr>
            <a:spLocks noGrp="1" noChangeArrowheads="1"/>
          </p:cNvSpPr>
          <p:nvPr>
            <p:ph type="title"/>
          </p:nvPr>
        </p:nvSpPr>
        <p:spPr/>
        <p:txBody>
          <a:bodyPr/>
          <a:lstStyle/>
          <a:p>
            <a:r>
              <a:rPr lang="en-US" dirty="0" smtClean="0"/>
              <a:t>Section X - </a:t>
            </a:r>
            <a:r>
              <a:rPr lang="en-US" dirty="0"/>
              <a:t>End</a:t>
            </a:r>
          </a:p>
        </p:txBody>
      </p:sp>
      <p:pic>
        <p:nvPicPr>
          <p:cNvPr id="236555" name="Picture 11" descr="Stop"/>
          <p:cNvPicPr>
            <a:picLocks noGrp="1" noChangeAspect="1" noChangeArrowheads="1"/>
          </p:cNvPicPr>
          <p:nvPr>
            <p:ph idx="1"/>
          </p:nvPr>
        </p:nvPicPr>
        <p:blipFill>
          <a:blip r:embed="rId3" cstate="print"/>
          <a:srcRect/>
          <a:stretch>
            <a:fillRect/>
          </a:stretch>
        </p:blipFill>
        <p:spPr>
          <a:xfrm>
            <a:off x="3640138" y="2749550"/>
            <a:ext cx="2320925" cy="2230438"/>
          </a:xfrm>
          <a:noFill/>
          <a:ln/>
        </p:spPr>
      </p:pic>
      <p:pic>
        <p:nvPicPr>
          <p:cNvPr id="236557" name="Picture 13" descr="Smile"/>
          <p:cNvPicPr>
            <a:picLocks noGrp="1" noChangeAspect="1" noChangeArrowheads="1"/>
          </p:cNvPicPr>
          <p:nvPr>
            <p:ph sz="half" idx="4294967295"/>
          </p:nvPr>
        </p:nvPicPr>
        <p:blipFill>
          <a:blip r:embed="rId4" cstate="print"/>
          <a:srcRect/>
          <a:stretch>
            <a:fillRect/>
          </a:stretch>
        </p:blipFill>
        <p:spPr>
          <a:xfrm>
            <a:off x="4343400" y="3429000"/>
            <a:ext cx="949325" cy="909638"/>
          </a:xfrm>
          <a:noFill/>
          <a:ln/>
        </p:spPr>
      </p:pic>
      <p:sp>
        <p:nvSpPr>
          <p:cNvPr id="5" name="Slide Number Placeholder 4"/>
          <p:cNvSpPr>
            <a:spLocks noGrp="1"/>
          </p:cNvSpPr>
          <p:nvPr>
            <p:ph type="sldNum" sz="quarter" idx="11"/>
          </p:nvPr>
        </p:nvSpPr>
        <p:spPr/>
        <p:txBody>
          <a:bodyPr/>
          <a:lstStyle/>
          <a:p>
            <a:pPr>
              <a:defRPr/>
            </a:pPr>
            <a:fld id="{3902D700-D333-4169-A86D-65435E8C3FB7}" type="slidenum">
              <a:rPr lang="en-US" smtClean="0"/>
              <a:pPr>
                <a:defRPr/>
              </a:pPr>
              <a:t>111</a:t>
            </a:fld>
            <a:endParaRPr lang="en-US"/>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Working with inline elements</a:t>
            </a:r>
            <a:endParaRPr lang="en-US" dirty="0"/>
          </a:p>
        </p:txBody>
      </p:sp>
      <p:sp>
        <p:nvSpPr>
          <p:cNvPr id="6" name="Text Placeholder 5"/>
          <p:cNvSpPr>
            <a:spLocks noGrp="1"/>
          </p:cNvSpPr>
          <p:nvPr>
            <p:ph type="body" idx="1"/>
          </p:nvPr>
        </p:nvSpPr>
        <p:spPr/>
        <p:txBody>
          <a:bodyPr/>
          <a:lstStyle/>
          <a:p>
            <a:r>
              <a:rPr lang="en-US" dirty="0" smtClean="0"/>
              <a:t>Section XI</a:t>
            </a:r>
            <a:endParaRPr lang="en-US" dirty="0"/>
          </a:p>
        </p:txBody>
      </p:sp>
      <p:sp>
        <p:nvSpPr>
          <p:cNvPr id="4" name="Slide Number Placeholder 3"/>
          <p:cNvSpPr>
            <a:spLocks noGrp="1"/>
          </p:cNvSpPr>
          <p:nvPr>
            <p:ph type="sldNum" sz="quarter" idx="11"/>
          </p:nvPr>
        </p:nvSpPr>
        <p:spPr/>
        <p:txBody>
          <a:bodyPr/>
          <a:lstStyle/>
          <a:p>
            <a:pPr>
              <a:defRPr/>
            </a:pPr>
            <a:fld id="{3902D700-D333-4169-A86D-65435E8C3FB7}" type="slidenum">
              <a:rPr lang="en-US" smtClean="0"/>
              <a:pPr>
                <a:defRPr/>
              </a:pPr>
              <a:t>112</a:t>
            </a:fld>
            <a:endParaRPr lang="en-US"/>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idx="4294967295"/>
          </p:nvPr>
        </p:nvSpPr>
        <p:spPr/>
        <p:txBody>
          <a:bodyPr/>
          <a:lstStyle/>
          <a:p>
            <a:pPr eaLnBrk="1" hangingPunct="1"/>
            <a:r>
              <a:rPr lang="en-US" dirty="0" smtClean="0"/>
              <a:t>Inline Elements</a:t>
            </a:r>
          </a:p>
        </p:txBody>
      </p:sp>
      <p:sp>
        <p:nvSpPr>
          <p:cNvPr id="74754" name="Rectangle 3"/>
          <p:cNvSpPr>
            <a:spLocks noGrp="1" noChangeArrowheads="1"/>
          </p:cNvSpPr>
          <p:nvPr>
            <p:ph idx="4294967295"/>
          </p:nvPr>
        </p:nvSpPr>
        <p:spPr/>
        <p:txBody>
          <a:bodyPr/>
          <a:lstStyle/>
          <a:p>
            <a:pPr eaLnBrk="1" hangingPunct="1">
              <a:spcBef>
                <a:spcPts val="3600"/>
              </a:spcBef>
            </a:pPr>
            <a:r>
              <a:rPr lang="en-US" dirty="0" smtClean="0"/>
              <a:t>Recall that an </a:t>
            </a:r>
            <a:r>
              <a:rPr lang="en-US" b="1" dirty="0" smtClean="0">
                <a:solidFill>
                  <a:srgbClr val="777777"/>
                </a:solidFill>
              </a:rPr>
              <a:t>inline element</a:t>
            </a:r>
            <a:r>
              <a:rPr lang="en-US" dirty="0" smtClean="0">
                <a:solidFill>
                  <a:srgbClr val="777777"/>
                </a:solidFill>
              </a:rPr>
              <a:t> </a:t>
            </a:r>
            <a:r>
              <a:rPr lang="en-US" dirty="0" smtClean="0"/>
              <a:t>marks a section of text within a block-level element</a:t>
            </a:r>
          </a:p>
          <a:p>
            <a:pPr eaLnBrk="1" hangingPunct="1">
              <a:spcBef>
                <a:spcPts val="3600"/>
              </a:spcBef>
            </a:pPr>
            <a:r>
              <a:rPr lang="en-US" dirty="0" smtClean="0"/>
              <a:t>Inline Elements are often used to format characters and words</a:t>
            </a:r>
          </a:p>
          <a:p>
            <a:pPr eaLnBrk="1" hangingPunct="1">
              <a:spcBef>
                <a:spcPts val="3600"/>
              </a:spcBef>
            </a:pPr>
            <a:r>
              <a:rPr lang="en-US" dirty="0" smtClean="0"/>
              <a:t>Hence, they are sometimes referred to as </a:t>
            </a:r>
            <a:r>
              <a:rPr lang="en-US" b="1" dirty="0" smtClean="0"/>
              <a:t>character formatting elements</a:t>
            </a:r>
          </a:p>
          <a:p>
            <a:pPr eaLnBrk="1" hangingPunct="1">
              <a:spcBef>
                <a:spcPts val="3600"/>
              </a:spcBef>
            </a:pPr>
            <a:r>
              <a:rPr lang="en-US" dirty="0" smtClean="0"/>
              <a:t>Also referred to as </a:t>
            </a:r>
            <a:r>
              <a:rPr lang="en-US" b="1" dirty="0" smtClean="0"/>
              <a:t>text style tags</a:t>
            </a:r>
            <a:endParaRPr lang="en-US" dirty="0" smtClean="0"/>
          </a:p>
        </p:txBody>
      </p:sp>
      <p:sp>
        <p:nvSpPr>
          <p:cNvPr id="6" name="Slide Number Placeholder 5"/>
          <p:cNvSpPr>
            <a:spLocks noGrp="1"/>
          </p:cNvSpPr>
          <p:nvPr>
            <p:ph type="sldNum" sz="quarter" idx="11"/>
          </p:nvPr>
        </p:nvSpPr>
        <p:spPr/>
        <p:txBody>
          <a:bodyPr/>
          <a:lstStyle/>
          <a:p>
            <a:pPr>
              <a:defRPr/>
            </a:pPr>
            <a:fld id="{B2917874-2375-432E-9C77-D308CD94BAB3}" type="slidenum">
              <a:rPr lang="en-US" smtClean="0"/>
              <a:pPr>
                <a:defRPr/>
              </a:pPr>
              <a:t>113</a:t>
            </a:fld>
            <a:endParaRPr lang="en-US"/>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idx="4294967295"/>
          </p:nvPr>
        </p:nvSpPr>
        <p:spPr/>
        <p:txBody>
          <a:bodyPr/>
          <a:lstStyle/>
          <a:p>
            <a:pPr eaLnBrk="1" hangingPunct="1"/>
            <a:r>
              <a:rPr lang="en-US" dirty="0" smtClean="0"/>
              <a:t>Inline Elements</a:t>
            </a:r>
          </a:p>
        </p:txBody>
      </p:sp>
      <p:sp>
        <p:nvSpPr>
          <p:cNvPr id="6" name="Slide Number Placeholder 5"/>
          <p:cNvSpPr>
            <a:spLocks noGrp="1"/>
          </p:cNvSpPr>
          <p:nvPr>
            <p:ph type="sldNum" sz="quarter" idx="11"/>
          </p:nvPr>
        </p:nvSpPr>
        <p:spPr/>
        <p:txBody>
          <a:bodyPr/>
          <a:lstStyle/>
          <a:p>
            <a:pPr>
              <a:defRPr/>
            </a:pPr>
            <a:fld id="{B2917874-2375-432E-9C77-D308CD94BAB3}" type="slidenum">
              <a:rPr lang="en-US" smtClean="0"/>
              <a:pPr>
                <a:defRPr/>
              </a:pPr>
              <a:t>114</a:t>
            </a:fld>
            <a:endParaRPr lang="en-US"/>
          </a:p>
        </p:txBody>
      </p:sp>
      <p:pic>
        <p:nvPicPr>
          <p:cNvPr id="7" name="Picture 4"/>
          <p:cNvPicPr>
            <a:picLocks noGrp="1" noChangeAspect="1" noChangeArrowheads="1"/>
          </p:cNvPicPr>
          <p:nvPr>
            <p:ph idx="4294967295"/>
          </p:nvPr>
        </p:nvPicPr>
        <p:blipFill>
          <a:blip r:embed="rId2" cstate="print">
            <a:clrChange>
              <a:clrFrom>
                <a:srgbClr val="F5EDD5"/>
              </a:clrFrom>
              <a:clrTo>
                <a:srgbClr val="F5EDD5">
                  <a:alpha val="0"/>
                </a:srgbClr>
              </a:clrTo>
            </a:clrChange>
          </a:blip>
          <a:srcRect/>
          <a:stretch>
            <a:fillRect/>
          </a:stretch>
        </p:blipFill>
        <p:spPr bwMode="auto">
          <a:xfrm>
            <a:off x="133350" y="1447800"/>
            <a:ext cx="8420100" cy="495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idx="4294967295"/>
          </p:nvPr>
        </p:nvSpPr>
        <p:spPr/>
        <p:txBody>
          <a:bodyPr/>
          <a:lstStyle/>
          <a:p>
            <a:pPr eaLnBrk="1" hangingPunct="1"/>
            <a:r>
              <a:rPr lang="en-US" dirty="0" smtClean="0"/>
              <a:t>Text Style Tags</a:t>
            </a:r>
          </a:p>
        </p:txBody>
      </p:sp>
      <p:sp>
        <p:nvSpPr>
          <p:cNvPr id="74754" name="Rectangle 3"/>
          <p:cNvSpPr>
            <a:spLocks noGrp="1" noChangeArrowheads="1"/>
          </p:cNvSpPr>
          <p:nvPr>
            <p:ph idx="4294967295"/>
          </p:nvPr>
        </p:nvSpPr>
        <p:spPr/>
        <p:txBody>
          <a:bodyPr/>
          <a:lstStyle/>
          <a:p>
            <a:r>
              <a:rPr lang="en-US" b="1" dirty="0" smtClean="0">
                <a:solidFill>
                  <a:srgbClr val="777777"/>
                </a:solidFill>
              </a:rPr>
              <a:t>Text style tags </a:t>
            </a:r>
            <a:r>
              <a:rPr lang="en-US" dirty="0" smtClean="0"/>
              <a:t>form containers into which we place text or other style tags </a:t>
            </a:r>
          </a:p>
          <a:p>
            <a:pPr>
              <a:spcBef>
                <a:spcPts val="3600"/>
              </a:spcBef>
            </a:pPr>
            <a:r>
              <a:rPr lang="en-US" dirty="0" smtClean="0"/>
              <a:t>Text style tags are divided into two groups: </a:t>
            </a:r>
          </a:p>
          <a:p>
            <a:pPr lvl="1">
              <a:spcBef>
                <a:spcPts val="1200"/>
              </a:spcBef>
            </a:pPr>
            <a:r>
              <a:rPr lang="en-US" b="1" dirty="0" smtClean="0">
                <a:solidFill>
                  <a:srgbClr val="777777"/>
                </a:solidFill>
              </a:rPr>
              <a:t>Physical Style Tags</a:t>
            </a:r>
            <a:endParaRPr lang="en-US" dirty="0" smtClean="0"/>
          </a:p>
          <a:p>
            <a:pPr lvl="1">
              <a:spcBef>
                <a:spcPts val="1200"/>
              </a:spcBef>
            </a:pPr>
            <a:r>
              <a:rPr lang="en-US" b="1" dirty="0" smtClean="0">
                <a:solidFill>
                  <a:srgbClr val="777777"/>
                </a:solidFill>
              </a:rPr>
              <a:t>Logical Style Tags</a:t>
            </a:r>
            <a:endParaRPr lang="en-US" dirty="0"/>
          </a:p>
        </p:txBody>
      </p:sp>
      <p:sp>
        <p:nvSpPr>
          <p:cNvPr id="6" name="Slide Number Placeholder 5"/>
          <p:cNvSpPr>
            <a:spLocks noGrp="1"/>
          </p:cNvSpPr>
          <p:nvPr>
            <p:ph type="sldNum" sz="quarter" idx="11"/>
          </p:nvPr>
        </p:nvSpPr>
        <p:spPr/>
        <p:txBody>
          <a:bodyPr/>
          <a:lstStyle/>
          <a:p>
            <a:pPr>
              <a:defRPr/>
            </a:pPr>
            <a:fld id="{B2917874-2375-432E-9C77-D308CD94BAB3}" type="slidenum">
              <a:rPr lang="en-US" smtClean="0"/>
              <a:pPr>
                <a:defRPr/>
              </a:pPr>
              <a:t>115</a:t>
            </a:fld>
            <a:endParaRPr lang="en-US"/>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idx="4294967295"/>
          </p:nvPr>
        </p:nvSpPr>
        <p:spPr/>
        <p:txBody>
          <a:bodyPr/>
          <a:lstStyle/>
          <a:p>
            <a:pPr eaLnBrk="1" hangingPunct="1"/>
            <a:r>
              <a:rPr lang="en-US" dirty="0" smtClean="0"/>
              <a:t>Physical Style Tags</a:t>
            </a:r>
          </a:p>
        </p:txBody>
      </p:sp>
      <p:sp>
        <p:nvSpPr>
          <p:cNvPr id="74754" name="Rectangle 3"/>
          <p:cNvSpPr>
            <a:spLocks noGrp="1" noChangeArrowheads="1"/>
          </p:cNvSpPr>
          <p:nvPr>
            <p:ph idx="4294967295"/>
          </p:nvPr>
        </p:nvSpPr>
        <p:spPr/>
        <p:txBody>
          <a:bodyPr>
            <a:normAutofit fontScale="77500" lnSpcReduction="20000"/>
          </a:bodyPr>
          <a:lstStyle/>
          <a:p>
            <a:pPr>
              <a:spcBef>
                <a:spcPts val="3600"/>
              </a:spcBef>
            </a:pPr>
            <a:r>
              <a:rPr lang="en-US" b="1" dirty="0" smtClean="0">
                <a:solidFill>
                  <a:srgbClr val="777777"/>
                </a:solidFill>
              </a:rPr>
              <a:t>Physical style tags </a:t>
            </a:r>
            <a:r>
              <a:rPr lang="en-US" dirty="0" smtClean="0"/>
              <a:t>dictate the physical appearance of the text they enclose</a:t>
            </a:r>
          </a:p>
          <a:p>
            <a:pPr>
              <a:spcBef>
                <a:spcPts val="3600"/>
              </a:spcBef>
            </a:pPr>
            <a:r>
              <a:rPr lang="en-US" dirty="0" smtClean="0"/>
              <a:t>Examples:</a:t>
            </a:r>
          </a:p>
          <a:p>
            <a:pPr lvl="1">
              <a:spcBef>
                <a:spcPts val="1200"/>
              </a:spcBef>
            </a:pPr>
            <a:r>
              <a:rPr lang="en-US" dirty="0" smtClean="0"/>
              <a:t>The &lt;b&gt; &lt;/b&gt; tags display the enclosed text in </a:t>
            </a:r>
            <a:r>
              <a:rPr lang="en-US" b="1" dirty="0" smtClean="0"/>
              <a:t>bold</a:t>
            </a:r>
          </a:p>
          <a:p>
            <a:pPr lvl="1">
              <a:spcBef>
                <a:spcPts val="1200"/>
              </a:spcBef>
            </a:pPr>
            <a:r>
              <a:rPr lang="en-US" dirty="0" smtClean="0"/>
              <a:t>The &lt;</a:t>
            </a:r>
            <a:r>
              <a:rPr lang="en-US" dirty="0" err="1" smtClean="0"/>
              <a:t>i</a:t>
            </a:r>
            <a:r>
              <a:rPr lang="en-US" dirty="0" smtClean="0"/>
              <a:t>&gt; &lt;/</a:t>
            </a:r>
            <a:r>
              <a:rPr lang="en-US" dirty="0" err="1" smtClean="0"/>
              <a:t>i</a:t>
            </a:r>
            <a:r>
              <a:rPr lang="en-US" dirty="0" smtClean="0"/>
              <a:t>&gt; tags display the enclosed text in </a:t>
            </a:r>
            <a:r>
              <a:rPr lang="en-US" i="1" dirty="0" smtClean="0"/>
              <a:t>italics</a:t>
            </a:r>
          </a:p>
          <a:p>
            <a:pPr lvl="1">
              <a:spcBef>
                <a:spcPts val="1200"/>
              </a:spcBef>
            </a:pPr>
            <a:r>
              <a:rPr lang="en-US" dirty="0" smtClean="0"/>
              <a:t>The &lt;u&gt; &lt;/u&gt; tags </a:t>
            </a:r>
            <a:r>
              <a:rPr lang="en-US" u="sng" dirty="0" smtClean="0"/>
              <a:t>underline</a:t>
            </a:r>
            <a:r>
              <a:rPr lang="en-US" dirty="0" smtClean="0"/>
              <a:t> the enclosed text</a:t>
            </a:r>
          </a:p>
          <a:p>
            <a:pPr lvl="1">
              <a:spcBef>
                <a:spcPts val="1200"/>
              </a:spcBef>
            </a:pPr>
            <a:r>
              <a:rPr lang="en-US" dirty="0" smtClean="0"/>
              <a:t>The &lt;strike&gt; &lt;/strike&gt; tags </a:t>
            </a:r>
            <a:r>
              <a:rPr lang="en-US" strike="sngStrike" dirty="0" smtClean="0"/>
              <a:t>cross out</a:t>
            </a:r>
            <a:r>
              <a:rPr lang="en-US" dirty="0" smtClean="0"/>
              <a:t> the enclosed text</a:t>
            </a:r>
            <a:endParaRPr lang="en-US" i="1" dirty="0" smtClean="0"/>
          </a:p>
          <a:p>
            <a:pPr lvl="1">
              <a:spcBef>
                <a:spcPts val="1200"/>
              </a:spcBef>
            </a:pPr>
            <a:r>
              <a:rPr lang="en-US" dirty="0" smtClean="0"/>
              <a:t>The &lt;big&gt; &lt;/big&gt; tags display the enclosed text in a font that is larger than the standard HTML font size</a:t>
            </a:r>
          </a:p>
          <a:p>
            <a:pPr lvl="1">
              <a:spcBef>
                <a:spcPts val="1200"/>
              </a:spcBef>
            </a:pPr>
            <a:r>
              <a:rPr lang="en-US" dirty="0" smtClean="0"/>
              <a:t>The &lt;blink&gt; &lt;/blink&gt; tags make the enclosed text blink on and off</a:t>
            </a:r>
          </a:p>
          <a:p>
            <a:pPr lvl="1">
              <a:spcBef>
                <a:spcPts val="1200"/>
              </a:spcBef>
            </a:pPr>
            <a:r>
              <a:rPr lang="en-US" dirty="0" smtClean="0"/>
              <a:t>The &lt;sup&gt; &lt;/sup&gt; tags write the enclosed text as a superscript (12</a:t>
            </a:r>
            <a:r>
              <a:rPr lang="en-US" baseline="30000" dirty="0" smtClean="0"/>
              <a:t>th</a:t>
            </a:r>
            <a:r>
              <a:rPr lang="en-US" dirty="0" smtClean="0"/>
              <a:t>)</a:t>
            </a:r>
            <a:endParaRPr lang="en-US" b="1" dirty="0" smtClean="0"/>
          </a:p>
        </p:txBody>
      </p:sp>
      <p:sp>
        <p:nvSpPr>
          <p:cNvPr id="6" name="Slide Number Placeholder 5"/>
          <p:cNvSpPr>
            <a:spLocks noGrp="1"/>
          </p:cNvSpPr>
          <p:nvPr>
            <p:ph type="sldNum" sz="quarter" idx="11"/>
          </p:nvPr>
        </p:nvSpPr>
        <p:spPr/>
        <p:txBody>
          <a:bodyPr/>
          <a:lstStyle/>
          <a:p>
            <a:pPr>
              <a:defRPr/>
            </a:pPr>
            <a:fld id="{B2917874-2375-432E-9C77-D308CD94BAB3}" type="slidenum">
              <a:rPr lang="en-US" smtClean="0"/>
              <a:pPr>
                <a:defRPr/>
              </a:pPr>
              <a:t>116</a:t>
            </a:fld>
            <a:endParaRPr lang="en-US"/>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idx="4294967295"/>
          </p:nvPr>
        </p:nvSpPr>
        <p:spPr/>
        <p:txBody>
          <a:bodyPr/>
          <a:lstStyle/>
          <a:p>
            <a:pPr eaLnBrk="1" hangingPunct="1"/>
            <a:r>
              <a:rPr lang="en-US" dirty="0" smtClean="0"/>
              <a:t>Logical Style Tags</a:t>
            </a:r>
          </a:p>
        </p:txBody>
      </p:sp>
      <p:sp>
        <p:nvSpPr>
          <p:cNvPr id="74754" name="Rectangle 3"/>
          <p:cNvSpPr>
            <a:spLocks noGrp="1" noChangeArrowheads="1"/>
          </p:cNvSpPr>
          <p:nvPr>
            <p:ph idx="4294967295"/>
          </p:nvPr>
        </p:nvSpPr>
        <p:spPr/>
        <p:txBody>
          <a:bodyPr/>
          <a:lstStyle/>
          <a:p>
            <a:r>
              <a:rPr lang="en-US" b="1" dirty="0" smtClean="0">
                <a:solidFill>
                  <a:srgbClr val="777777"/>
                </a:solidFill>
              </a:rPr>
              <a:t>Logical Style Tags</a:t>
            </a:r>
            <a:r>
              <a:rPr lang="en-US" dirty="0" smtClean="0"/>
              <a:t> affect the content of the enclosed text rather than its physical appearance</a:t>
            </a:r>
          </a:p>
          <a:p>
            <a:pPr>
              <a:spcBef>
                <a:spcPts val="3600"/>
              </a:spcBef>
            </a:pPr>
            <a:r>
              <a:rPr lang="en-US" dirty="0" smtClean="0"/>
              <a:t> Examples:</a:t>
            </a:r>
          </a:p>
          <a:p>
            <a:pPr lvl="1">
              <a:spcBef>
                <a:spcPts val="1200"/>
              </a:spcBef>
            </a:pPr>
            <a:r>
              <a:rPr lang="en-US" sz="2400" dirty="0" smtClean="0">
                <a:solidFill>
                  <a:srgbClr val="000000"/>
                </a:solidFill>
              </a:rPr>
              <a:t>The &lt;strong&gt; &lt;/strong&gt; tags display the enclosed text </a:t>
            </a:r>
            <a:r>
              <a:rPr lang="en-US" sz="2400" b="1" dirty="0" smtClean="0">
                <a:solidFill>
                  <a:srgbClr val="000000"/>
                </a:solidFill>
              </a:rPr>
              <a:t>strong</a:t>
            </a:r>
          </a:p>
          <a:p>
            <a:pPr lvl="1">
              <a:spcBef>
                <a:spcPts val="1200"/>
              </a:spcBef>
            </a:pPr>
            <a:r>
              <a:rPr lang="en-US" sz="2400" dirty="0" smtClean="0"/>
              <a:t>The &lt;</a:t>
            </a:r>
            <a:r>
              <a:rPr lang="en-US" sz="2400" dirty="0" err="1" smtClean="0"/>
              <a:t>em</a:t>
            </a:r>
            <a:r>
              <a:rPr lang="en-US" sz="2400" dirty="0" smtClean="0"/>
              <a:t>&gt; &lt;/</a:t>
            </a:r>
            <a:r>
              <a:rPr lang="en-US" sz="2400" dirty="0" err="1" smtClean="0"/>
              <a:t>em</a:t>
            </a:r>
            <a:r>
              <a:rPr lang="en-US" sz="2400" dirty="0" smtClean="0"/>
              <a:t>&gt; tags display the enclosed text </a:t>
            </a:r>
            <a:r>
              <a:rPr lang="en-US" sz="2400" i="1" dirty="0" smtClean="0"/>
              <a:t>emphasized</a:t>
            </a:r>
          </a:p>
          <a:p>
            <a:pPr lvl="1">
              <a:spcBef>
                <a:spcPts val="1200"/>
              </a:spcBef>
            </a:pPr>
            <a:r>
              <a:rPr lang="en-US" sz="2400" dirty="0" smtClean="0"/>
              <a:t>The &lt;cite&gt; &lt;/cite&gt; tags are used for bibliographic </a:t>
            </a:r>
            <a:r>
              <a:rPr lang="en-US" sz="2400" i="1" dirty="0" smtClean="0"/>
              <a:t>citations</a:t>
            </a:r>
          </a:p>
          <a:p>
            <a:pPr lvl="1">
              <a:spcBef>
                <a:spcPts val="1200"/>
              </a:spcBef>
            </a:pPr>
            <a:r>
              <a:rPr lang="en-US" sz="2400" dirty="0" smtClean="0"/>
              <a:t>The &lt;code&gt; &lt;/code&gt; tags are used for computer program source code</a:t>
            </a:r>
            <a:endParaRPr lang="en-US" sz="2400" i="1" dirty="0" smtClean="0"/>
          </a:p>
          <a:p>
            <a:pPr lvl="1">
              <a:spcBef>
                <a:spcPts val="1200"/>
              </a:spcBef>
            </a:pPr>
            <a:endParaRPr lang="en-US" sz="2200" b="1" dirty="0" smtClean="0">
              <a:solidFill>
                <a:srgbClr val="000000"/>
              </a:solidFill>
            </a:endParaRPr>
          </a:p>
          <a:p>
            <a:pPr>
              <a:spcBef>
                <a:spcPts val="3600"/>
              </a:spcBef>
              <a:buNone/>
            </a:pPr>
            <a:endParaRPr lang="en-US" dirty="0"/>
          </a:p>
        </p:txBody>
      </p:sp>
      <p:sp>
        <p:nvSpPr>
          <p:cNvPr id="6" name="Slide Number Placeholder 5"/>
          <p:cNvSpPr>
            <a:spLocks noGrp="1"/>
          </p:cNvSpPr>
          <p:nvPr>
            <p:ph type="sldNum" sz="quarter" idx="11"/>
          </p:nvPr>
        </p:nvSpPr>
        <p:spPr/>
        <p:txBody>
          <a:bodyPr/>
          <a:lstStyle/>
          <a:p>
            <a:pPr>
              <a:defRPr/>
            </a:pPr>
            <a:fld id="{B2917874-2375-432E-9C77-D308CD94BAB3}" type="slidenum">
              <a:rPr lang="en-US" smtClean="0"/>
              <a:pPr>
                <a:defRPr/>
              </a:pPr>
              <a:t>117</a:t>
            </a:fld>
            <a:endParaRPr lang="en-US"/>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p:cNvSpPr>
            <a:spLocks noGrp="1"/>
          </p:cNvSpPr>
          <p:nvPr>
            <p:ph type="title" idx="4294967295"/>
          </p:nvPr>
        </p:nvSpPr>
        <p:spPr/>
        <p:txBody>
          <a:bodyPr/>
          <a:lstStyle/>
          <a:p>
            <a:pPr eaLnBrk="1" hangingPunct="1"/>
            <a:r>
              <a:rPr lang="en-US" dirty="0" smtClean="0"/>
              <a:t>Using Other Inline Elements</a:t>
            </a:r>
          </a:p>
        </p:txBody>
      </p:sp>
      <p:pic>
        <p:nvPicPr>
          <p:cNvPr id="75780" name="Picture 2"/>
          <p:cNvPicPr>
            <a:picLocks noGrp="1" noChangeAspect="1" noChangeArrowheads="1"/>
          </p:cNvPicPr>
          <p:nvPr>
            <p:ph idx="4294967295"/>
          </p:nvPr>
        </p:nvPicPr>
        <p:blipFill>
          <a:blip r:embed="rId2" cstate="print"/>
          <a:srcRect/>
          <a:stretch>
            <a:fillRect/>
          </a:stretch>
        </p:blipFill>
        <p:spPr>
          <a:xfrm>
            <a:off x="762000" y="1254436"/>
            <a:ext cx="7620000" cy="4978998"/>
          </a:xfrm>
        </p:spPr>
      </p:pic>
      <p:sp>
        <p:nvSpPr>
          <p:cNvPr id="6" name="Slide Number Placeholder 5"/>
          <p:cNvSpPr>
            <a:spLocks noGrp="1"/>
          </p:cNvSpPr>
          <p:nvPr>
            <p:ph type="sldNum" sz="quarter" idx="11"/>
          </p:nvPr>
        </p:nvSpPr>
        <p:spPr/>
        <p:txBody>
          <a:bodyPr/>
          <a:lstStyle/>
          <a:p>
            <a:pPr>
              <a:defRPr/>
            </a:pPr>
            <a:fld id="{B2917874-2375-432E-9C77-D308CD94BAB3}" type="slidenum">
              <a:rPr lang="en-US" smtClean="0"/>
              <a:pPr>
                <a:defRPr/>
              </a:pPr>
              <a:t>118</a:t>
            </a:fld>
            <a:endParaRPr lang="en-US"/>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8" name="Rectangle 4"/>
          <p:cNvSpPr>
            <a:spLocks noGrp="1" noChangeArrowheads="1"/>
          </p:cNvSpPr>
          <p:nvPr>
            <p:ph type="title"/>
          </p:nvPr>
        </p:nvSpPr>
        <p:spPr/>
        <p:txBody>
          <a:bodyPr/>
          <a:lstStyle/>
          <a:p>
            <a:r>
              <a:rPr lang="en-US" dirty="0" smtClean="0"/>
              <a:t>Section XI - </a:t>
            </a:r>
            <a:r>
              <a:rPr lang="en-US" dirty="0"/>
              <a:t>End</a:t>
            </a:r>
          </a:p>
        </p:txBody>
      </p:sp>
      <p:pic>
        <p:nvPicPr>
          <p:cNvPr id="236555" name="Picture 11" descr="Stop"/>
          <p:cNvPicPr>
            <a:picLocks noGrp="1" noChangeAspect="1" noChangeArrowheads="1"/>
          </p:cNvPicPr>
          <p:nvPr>
            <p:ph idx="1"/>
          </p:nvPr>
        </p:nvPicPr>
        <p:blipFill>
          <a:blip r:embed="rId3" cstate="print"/>
          <a:srcRect/>
          <a:stretch>
            <a:fillRect/>
          </a:stretch>
        </p:blipFill>
        <p:spPr>
          <a:xfrm>
            <a:off x="3640138" y="2749550"/>
            <a:ext cx="2320925" cy="2230438"/>
          </a:xfrm>
          <a:noFill/>
          <a:ln/>
        </p:spPr>
      </p:pic>
      <p:pic>
        <p:nvPicPr>
          <p:cNvPr id="236557" name="Picture 13" descr="Smile"/>
          <p:cNvPicPr>
            <a:picLocks noGrp="1" noChangeAspect="1" noChangeArrowheads="1"/>
          </p:cNvPicPr>
          <p:nvPr>
            <p:ph sz="half" idx="4294967295"/>
          </p:nvPr>
        </p:nvPicPr>
        <p:blipFill>
          <a:blip r:embed="rId4" cstate="print"/>
          <a:srcRect/>
          <a:stretch>
            <a:fillRect/>
          </a:stretch>
        </p:blipFill>
        <p:spPr>
          <a:xfrm>
            <a:off x="4343400" y="3429000"/>
            <a:ext cx="949325" cy="909638"/>
          </a:xfrm>
          <a:noFill/>
          <a:ln/>
        </p:spPr>
      </p:pic>
      <p:sp>
        <p:nvSpPr>
          <p:cNvPr id="5" name="Slide Number Placeholder 4"/>
          <p:cNvSpPr>
            <a:spLocks noGrp="1"/>
          </p:cNvSpPr>
          <p:nvPr>
            <p:ph type="sldNum" sz="quarter" idx="11"/>
          </p:nvPr>
        </p:nvSpPr>
        <p:spPr/>
        <p:txBody>
          <a:bodyPr/>
          <a:lstStyle/>
          <a:p>
            <a:pPr>
              <a:defRPr/>
            </a:pPr>
            <a:fld id="{3902D700-D333-4169-A86D-65435E8C3FB7}" type="slidenum">
              <a:rPr lang="en-US" smtClean="0"/>
              <a:pPr>
                <a:defRPr/>
              </a:pPr>
              <a:t>119</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internet &amp; the www</a:t>
            </a:r>
            <a:endParaRPr lang="en-US" dirty="0"/>
          </a:p>
        </p:txBody>
      </p:sp>
      <p:sp>
        <p:nvSpPr>
          <p:cNvPr id="6" name="Text Placeholder 5"/>
          <p:cNvSpPr>
            <a:spLocks noGrp="1"/>
          </p:cNvSpPr>
          <p:nvPr>
            <p:ph type="body" idx="1"/>
          </p:nvPr>
        </p:nvSpPr>
        <p:spPr/>
        <p:txBody>
          <a:bodyPr/>
          <a:lstStyle/>
          <a:p>
            <a:r>
              <a:rPr lang="en-US" dirty="0" smtClean="0"/>
              <a:t>Section II</a:t>
            </a:r>
            <a:endParaRPr lang="en-US" dirty="0"/>
          </a:p>
        </p:txBody>
      </p:sp>
      <p:sp>
        <p:nvSpPr>
          <p:cNvPr id="4" name="Slide Number Placeholder 3"/>
          <p:cNvSpPr>
            <a:spLocks noGrp="1"/>
          </p:cNvSpPr>
          <p:nvPr>
            <p:ph type="sldNum" sz="quarter" idx="11"/>
          </p:nvPr>
        </p:nvSpPr>
        <p:spPr/>
        <p:txBody>
          <a:bodyPr/>
          <a:lstStyle/>
          <a:p>
            <a:pPr>
              <a:defRPr/>
            </a:pPr>
            <a:fld id="{3902D700-D333-4169-A86D-65435E8C3FB7}" type="slidenum">
              <a:rPr lang="en-US" smtClean="0"/>
              <a:pPr>
                <a:defRPr/>
              </a:pPr>
              <a:t>12</a:t>
            </a:fld>
            <a:endParaRPr lang="en-US"/>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Working with the style attribute</a:t>
            </a:r>
            <a:endParaRPr lang="en-US" dirty="0"/>
          </a:p>
        </p:txBody>
      </p:sp>
      <p:sp>
        <p:nvSpPr>
          <p:cNvPr id="6" name="Text Placeholder 5"/>
          <p:cNvSpPr>
            <a:spLocks noGrp="1"/>
          </p:cNvSpPr>
          <p:nvPr>
            <p:ph type="body" idx="1"/>
          </p:nvPr>
        </p:nvSpPr>
        <p:spPr/>
        <p:txBody>
          <a:bodyPr/>
          <a:lstStyle/>
          <a:p>
            <a:r>
              <a:rPr lang="en-US" dirty="0" smtClean="0"/>
              <a:t>Section XII</a:t>
            </a:r>
            <a:endParaRPr lang="en-US" dirty="0"/>
          </a:p>
        </p:txBody>
      </p:sp>
      <p:sp>
        <p:nvSpPr>
          <p:cNvPr id="4" name="Slide Number Placeholder 3"/>
          <p:cNvSpPr>
            <a:spLocks noGrp="1"/>
          </p:cNvSpPr>
          <p:nvPr>
            <p:ph type="sldNum" sz="quarter" idx="11"/>
          </p:nvPr>
        </p:nvSpPr>
        <p:spPr/>
        <p:txBody>
          <a:bodyPr/>
          <a:lstStyle/>
          <a:p>
            <a:pPr>
              <a:defRPr/>
            </a:pPr>
            <a:fld id="{3902D700-D333-4169-A86D-65435E8C3FB7}" type="slidenum">
              <a:rPr lang="en-US" smtClean="0"/>
              <a:pPr>
                <a:defRPr/>
              </a:pPr>
              <a:t>120</a:t>
            </a:fld>
            <a:endParaRPr lang="en-US"/>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title" idx="4294967295"/>
          </p:nvPr>
        </p:nvSpPr>
        <p:spPr/>
        <p:txBody>
          <a:bodyPr/>
          <a:lstStyle/>
          <a:p>
            <a:pPr eaLnBrk="1" hangingPunct="1"/>
            <a:r>
              <a:rPr lang="en-US" dirty="0" smtClean="0"/>
              <a:t>HTML Attributes: Recall</a:t>
            </a:r>
          </a:p>
        </p:txBody>
      </p:sp>
      <p:sp>
        <p:nvSpPr>
          <p:cNvPr id="78850" name="Rectangle 3"/>
          <p:cNvSpPr>
            <a:spLocks noGrp="1" noChangeArrowheads="1"/>
          </p:cNvSpPr>
          <p:nvPr>
            <p:ph idx="4294967295"/>
          </p:nvPr>
        </p:nvSpPr>
        <p:spPr/>
        <p:txBody>
          <a:bodyPr>
            <a:normAutofit/>
          </a:bodyPr>
          <a:lstStyle/>
          <a:p>
            <a:pPr eaLnBrk="1" hangingPunct="1">
              <a:spcBef>
                <a:spcPts val="3600"/>
              </a:spcBef>
            </a:pPr>
            <a:r>
              <a:rPr lang="en-US" dirty="0" smtClean="0"/>
              <a:t>Most HTML tags have attributes</a:t>
            </a:r>
          </a:p>
          <a:p>
            <a:pPr eaLnBrk="1" hangingPunct="1">
              <a:spcBef>
                <a:spcPts val="3600"/>
              </a:spcBef>
            </a:pPr>
            <a:r>
              <a:rPr lang="en-US" dirty="0" smtClean="0"/>
              <a:t>While an attribute works well for some tags, the same attribute does not make sense to some other tags </a:t>
            </a:r>
          </a:p>
          <a:p>
            <a:pPr eaLnBrk="1" hangingPunct="1">
              <a:spcBef>
                <a:spcPts val="3600"/>
              </a:spcBef>
            </a:pPr>
            <a:r>
              <a:rPr lang="en-US" dirty="0" smtClean="0"/>
              <a:t>Example: the </a:t>
            </a:r>
            <a:r>
              <a:rPr lang="en-US" u="sng" dirty="0" smtClean="0"/>
              <a:t>align</a:t>
            </a:r>
            <a:r>
              <a:rPr lang="en-US" dirty="0" smtClean="0"/>
              <a:t> attribute can be used to center a paragraph, but it cannot be used to center an image</a:t>
            </a:r>
          </a:p>
        </p:txBody>
      </p:sp>
      <p:sp>
        <p:nvSpPr>
          <p:cNvPr id="5" name="Slide Number Placeholder 4"/>
          <p:cNvSpPr>
            <a:spLocks noGrp="1"/>
          </p:cNvSpPr>
          <p:nvPr>
            <p:ph type="sldNum" sz="quarter" idx="11"/>
          </p:nvPr>
        </p:nvSpPr>
        <p:spPr/>
        <p:txBody>
          <a:bodyPr/>
          <a:lstStyle/>
          <a:p>
            <a:pPr>
              <a:defRPr/>
            </a:pPr>
            <a:fld id="{B2917874-2375-432E-9C77-D308CD94BAB3}" type="slidenum">
              <a:rPr lang="en-US" smtClean="0"/>
              <a:pPr>
                <a:defRPr/>
              </a:pPr>
              <a:t>121</a:t>
            </a:fld>
            <a:endParaRPr lang="en-US"/>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title" idx="4294967295"/>
          </p:nvPr>
        </p:nvSpPr>
        <p:spPr/>
        <p:txBody>
          <a:bodyPr/>
          <a:lstStyle/>
          <a:p>
            <a:pPr eaLnBrk="1" hangingPunct="1"/>
            <a:r>
              <a:rPr lang="en-US" dirty="0" smtClean="0"/>
              <a:t>Three Common HTML Attributes</a:t>
            </a:r>
          </a:p>
        </p:txBody>
      </p:sp>
      <p:sp>
        <p:nvSpPr>
          <p:cNvPr id="78850" name="Rectangle 3"/>
          <p:cNvSpPr>
            <a:spLocks noGrp="1" noChangeArrowheads="1"/>
          </p:cNvSpPr>
          <p:nvPr>
            <p:ph idx="4294967295"/>
          </p:nvPr>
        </p:nvSpPr>
        <p:spPr/>
        <p:txBody>
          <a:bodyPr>
            <a:normAutofit/>
          </a:bodyPr>
          <a:lstStyle/>
          <a:p>
            <a:pPr eaLnBrk="1" hangingPunct="1">
              <a:spcBef>
                <a:spcPts val="3600"/>
              </a:spcBef>
            </a:pPr>
            <a:r>
              <a:rPr lang="en-US" dirty="0" smtClean="0"/>
              <a:t>There are 3 attributes that every HTML has:</a:t>
            </a:r>
          </a:p>
          <a:p>
            <a:pPr lvl="1" eaLnBrk="1" hangingPunct="1">
              <a:spcBef>
                <a:spcPts val="1200"/>
              </a:spcBef>
            </a:pPr>
            <a:r>
              <a:rPr lang="en-US" dirty="0" smtClean="0"/>
              <a:t>The </a:t>
            </a:r>
            <a:r>
              <a:rPr lang="en-US" b="1" dirty="0" smtClean="0">
                <a:solidFill>
                  <a:srgbClr val="777777"/>
                </a:solidFill>
              </a:rPr>
              <a:t>style</a:t>
            </a:r>
            <a:r>
              <a:rPr lang="en-US" dirty="0" smtClean="0"/>
              <a:t> attribute</a:t>
            </a:r>
          </a:p>
          <a:p>
            <a:pPr lvl="1" eaLnBrk="1" hangingPunct="1">
              <a:spcBef>
                <a:spcPts val="1200"/>
              </a:spcBef>
            </a:pPr>
            <a:r>
              <a:rPr lang="en-US" dirty="0" smtClean="0"/>
              <a:t>The </a:t>
            </a:r>
            <a:r>
              <a:rPr lang="en-US" b="1" dirty="0" smtClean="0">
                <a:solidFill>
                  <a:srgbClr val="777777"/>
                </a:solidFill>
              </a:rPr>
              <a:t>id</a:t>
            </a:r>
            <a:r>
              <a:rPr lang="en-US" dirty="0" smtClean="0"/>
              <a:t> attribute (will be discussed later)</a:t>
            </a:r>
          </a:p>
          <a:p>
            <a:pPr lvl="1" eaLnBrk="1" hangingPunct="1">
              <a:spcBef>
                <a:spcPts val="1200"/>
              </a:spcBef>
            </a:pPr>
            <a:r>
              <a:rPr lang="en-US" dirty="0" smtClean="0"/>
              <a:t>The </a:t>
            </a:r>
            <a:r>
              <a:rPr lang="en-US" b="1" dirty="0" smtClean="0">
                <a:solidFill>
                  <a:srgbClr val="777777"/>
                </a:solidFill>
              </a:rPr>
              <a:t>class</a:t>
            </a:r>
            <a:r>
              <a:rPr lang="en-US" dirty="0" smtClean="0"/>
              <a:t> attribute (will be discussed later)</a:t>
            </a:r>
          </a:p>
          <a:p>
            <a:pPr eaLnBrk="1" hangingPunct="1">
              <a:spcBef>
                <a:spcPts val="3600"/>
              </a:spcBef>
            </a:pPr>
            <a:r>
              <a:rPr lang="en-US" dirty="0" smtClean="0"/>
              <a:t>These attributes work well for all HTML tags</a:t>
            </a:r>
          </a:p>
        </p:txBody>
      </p:sp>
      <p:sp>
        <p:nvSpPr>
          <p:cNvPr id="5" name="Slide Number Placeholder 4"/>
          <p:cNvSpPr>
            <a:spLocks noGrp="1"/>
          </p:cNvSpPr>
          <p:nvPr>
            <p:ph type="sldNum" sz="quarter" idx="11"/>
          </p:nvPr>
        </p:nvSpPr>
        <p:spPr/>
        <p:txBody>
          <a:bodyPr/>
          <a:lstStyle/>
          <a:p>
            <a:pPr>
              <a:defRPr/>
            </a:pPr>
            <a:fld id="{B2917874-2375-432E-9C77-D308CD94BAB3}" type="slidenum">
              <a:rPr lang="en-US" smtClean="0"/>
              <a:pPr>
                <a:defRPr/>
              </a:pPr>
              <a:t>122</a:t>
            </a:fld>
            <a:endParaRPr lang="en-US"/>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title" idx="4294967295"/>
          </p:nvPr>
        </p:nvSpPr>
        <p:spPr/>
        <p:txBody>
          <a:bodyPr/>
          <a:lstStyle/>
          <a:p>
            <a:pPr eaLnBrk="1" hangingPunct="1"/>
            <a:r>
              <a:rPr lang="en-US" smtClean="0"/>
              <a:t>The Style Attribute</a:t>
            </a:r>
          </a:p>
        </p:txBody>
      </p:sp>
      <p:sp>
        <p:nvSpPr>
          <p:cNvPr id="78850" name="Rectangle 3"/>
          <p:cNvSpPr>
            <a:spLocks noGrp="1" noChangeArrowheads="1"/>
          </p:cNvSpPr>
          <p:nvPr>
            <p:ph idx="4294967295"/>
          </p:nvPr>
        </p:nvSpPr>
        <p:spPr/>
        <p:txBody>
          <a:bodyPr>
            <a:normAutofit/>
          </a:bodyPr>
          <a:lstStyle/>
          <a:p>
            <a:pPr eaLnBrk="1" hangingPunct="1">
              <a:spcBef>
                <a:spcPts val="3600"/>
              </a:spcBef>
            </a:pPr>
            <a:r>
              <a:rPr lang="en-US" dirty="0" smtClean="0"/>
              <a:t>The </a:t>
            </a:r>
            <a:r>
              <a:rPr lang="en-US" b="1" dirty="0" smtClean="0">
                <a:solidFill>
                  <a:srgbClr val="777777"/>
                </a:solidFill>
              </a:rPr>
              <a:t>style attribute</a:t>
            </a:r>
            <a:r>
              <a:rPr lang="en-US" dirty="0" smtClean="0">
                <a:solidFill>
                  <a:srgbClr val="777777"/>
                </a:solidFill>
              </a:rPr>
              <a:t> </a:t>
            </a:r>
            <a:r>
              <a:rPr lang="en-US" dirty="0" smtClean="0"/>
              <a:t>is used to control the appearance of an element, such as text alignment</a:t>
            </a:r>
          </a:p>
          <a:p>
            <a:pPr eaLnBrk="1" hangingPunct="1">
              <a:spcBef>
                <a:spcPts val="3600"/>
              </a:spcBef>
            </a:pPr>
            <a:r>
              <a:rPr lang="en-US" dirty="0" smtClean="0"/>
              <a:t>Thus, you now have two different ways to control the appearance of an element:</a:t>
            </a:r>
          </a:p>
          <a:p>
            <a:pPr lvl="1" eaLnBrk="1" hangingPunct="1">
              <a:lnSpc>
                <a:spcPct val="110000"/>
              </a:lnSpc>
              <a:spcBef>
                <a:spcPts val="1200"/>
              </a:spcBef>
            </a:pPr>
            <a:r>
              <a:rPr lang="en-US" dirty="0" smtClean="0"/>
              <a:t>Using the </a:t>
            </a:r>
            <a:r>
              <a:rPr lang="en-US" dirty="0" smtClean="0">
                <a:solidFill>
                  <a:srgbClr val="777777"/>
                </a:solidFill>
              </a:rPr>
              <a:t>style</a:t>
            </a:r>
            <a:r>
              <a:rPr lang="en-US" dirty="0" smtClean="0"/>
              <a:t> attribute</a:t>
            </a:r>
          </a:p>
          <a:p>
            <a:pPr lvl="1" eaLnBrk="1" hangingPunct="1">
              <a:lnSpc>
                <a:spcPct val="110000"/>
              </a:lnSpc>
              <a:spcBef>
                <a:spcPts val="1200"/>
              </a:spcBef>
            </a:pPr>
            <a:r>
              <a:rPr lang="en-US" dirty="0" smtClean="0"/>
              <a:t>Using other HTML attributes</a:t>
            </a:r>
          </a:p>
        </p:txBody>
      </p:sp>
      <p:sp>
        <p:nvSpPr>
          <p:cNvPr id="5" name="Slide Number Placeholder 4"/>
          <p:cNvSpPr>
            <a:spLocks noGrp="1"/>
          </p:cNvSpPr>
          <p:nvPr>
            <p:ph type="sldNum" sz="quarter" idx="11"/>
          </p:nvPr>
        </p:nvSpPr>
        <p:spPr/>
        <p:txBody>
          <a:bodyPr/>
          <a:lstStyle/>
          <a:p>
            <a:pPr>
              <a:defRPr/>
            </a:pPr>
            <a:fld id="{B2917874-2375-432E-9C77-D308CD94BAB3}" type="slidenum">
              <a:rPr lang="en-US" smtClean="0"/>
              <a:pPr>
                <a:defRPr/>
              </a:pPr>
              <a:t>123</a:t>
            </a:fld>
            <a:endParaRPr lang="en-US"/>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title" idx="4294967295"/>
          </p:nvPr>
        </p:nvSpPr>
        <p:spPr/>
        <p:txBody>
          <a:bodyPr/>
          <a:lstStyle/>
          <a:p>
            <a:pPr eaLnBrk="1" hangingPunct="1"/>
            <a:r>
              <a:rPr lang="en-US" smtClean="0"/>
              <a:t>The Style Attribute</a:t>
            </a:r>
          </a:p>
        </p:txBody>
      </p:sp>
      <p:sp>
        <p:nvSpPr>
          <p:cNvPr id="78850" name="Rectangle 3"/>
          <p:cNvSpPr>
            <a:spLocks noGrp="1" noChangeArrowheads="1"/>
          </p:cNvSpPr>
          <p:nvPr>
            <p:ph idx="4294967295"/>
          </p:nvPr>
        </p:nvSpPr>
        <p:spPr/>
        <p:txBody>
          <a:bodyPr>
            <a:normAutofit/>
          </a:bodyPr>
          <a:lstStyle/>
          <a:p>
            <a:pPr eaLnBrk="1" hangingPunct="1">
              <a:spcBef>
                <a:spcPts val="3600"/>
              </a:spcBef>
            </a:pPr>
            <a:r>
              <a:rPr lang="en-US" dirty="0" smtClean="0"/>
              <a:t>Advantages:</a:t>
            </a:r>
          </a:p>
          <a:p>
            <a:pPr lvl="1" eaLnBrk="1" hangingPunct="1">
              <a:spcBef>
                <a:spcPts val="1200"/>
              </a:spcBef>
            </a:pPr>
            <a:r>
              <a:rPr lang="en-US" dirty="0" smtClean="0"/>
              <a:t>Gives you more control</a:t>
            </a:r>
          </a:p>
          <a:p>
            <a:pPr lvl="2" eaLnBrk="1" hangingPunct="1">
              <a:spcBef>
                <a:spcPts val="1200"/>
              </a:spcBef>
            </a:pPr>
            <a:r>
              <a:rPr lang="en-US" dirty="0" smtClean="0"/>
              <a:t>Example: you may now control text </a:t>
            </a:r>
            <a:r>
              <a:rPr lang="en-US" u="sng" dirty="0" smtClean="0"/>
              <a:t>alignment</a:t>
            </a:r>
            <a:r>
              <a:rPr lang="en-US" dirty="0" smtClean="0"/>
              <a:t>, </a:t>
            </a:r>
            <a:r>
              <a:rPr lang="en-US" u="sng" dirty="0" smtClean="0"/>
              <a:t>font face</a:t>
            </a:r>
            <a:r>
              <a:rPr lang="en-US" dirty="0" smtClean="0"/>
              <a:t>, and the </a:t>
            </a:r>
            <a:r>
              <a:rPr lang="en-US" u="sng" dirty="0" smtClean="0"/>
              <a:t>color</a:t>
            </a:r>
            <a:r>
              <a:rPr lang="en-US" dirty="0" smtClean="0"/>
              <a:t> of the text using only one attribute (the style attribute)</a:t>
            </a:r>
          </a:p>
          <a:p>
            <a:pPr eaLnBrk="1" hangingPunct="1">
              <a:spcBef>
                <a:spcPts val="3600"/>
              </a:spcBef>
            </a:pPr>
            <a:r>
              <a:rPr lang="en-US" dirty="0" smtClean="0"/>
              <a:t>Disadvantages:</a:t>
            </a:r>
          </a:p>
          <a:p>
            <a:pPr lvl="1" eaLnBrk="1" hangingPunct="1">
              <a:spcBef>
                <a:spcPts val="1200"/>
              </a:spcBef>
            </a:pPr>
            <a:r>
              <a:rPr lang="en-US" dirty="0" smtClean="0"/>
              <a:t>Rigid syntax, not as forgiving as other HTML constructs</a:t>
            </a:r>
          </a:p>
        </p:txBody>
      </p:sp>
      <p:sp>
        <p:nvSpPr>
          <p:cNvPr id="5" name="Slide Number Placeholder 4"/>
          <p:cNvSpPr>
            <a:spLocks noGrp="1"/>
          </p:cNvSpPr>
          <p:nvPr>
            <p:ph type="sldNum" sz="quarter" idx="11"/>
          </p:nvPr>
        </p:nvSpPr>
        <p:spPr/>
        <p:txBody>
          <a:bodyPr/>
          <a:lstStyle/>
          <a:p>
            <a:pPr>
              <a:defRPr/>
            </a:pPr>
            <a:fld id="{B2917874-2375-432E-9C77-D308CD94BAB3}" type="slidenum">
              <a:rPr lang="en-US" smtClean="0"/>
              <a:pPr>
                <a:defRPr/>
              </a:pPr>
              <a:t>124</a:t>
            </a:fld>
            <a:endParaRPr lang="en-US"/>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title" idx="4294967295"/>
          </p:nvPr>
        </p:nvSpPr>
        <p:spPr/>
        <p:txBody>
          <a:bodyPr/>
          <a:lstStyle/>
          <a:p>
            <a:pPr eaLnBrk="1" hangingPunct="1"/>
            <a:r>
              <a:rPr lang="en-US" dirty="0" smtClean="0"/>
              <a:t>The Style Attribute: Syntax</a:t>
            </a:r>
          </a:p>
        </p:txBody>
      </p:sp>
      <p:sp>
        <p:nvSpPr>
          <p:cNvPr id="78850" name="Rectangle 3"/>
          <p:cNvSpPr>
            <a:spLocks noGrp="1" noChangeArrowheads="1"/>
          </p:cNvSpPr>
          <p:nvPr>
            <p:ph idx="4294967295"/>
          </p:nvPr>
        </p:nvSpPr>
        <p:spPr/>
        <p:txBody>
          <a:bodyPr>
            <a:normAutofit/>
          </a:bodyPr>
          <a:lstStyle/>
          <a:p>
            <a:pPr eaLnBrk="1" hangingPunct="1">
              <a:spcBef>
                <a:spcPts val="2400"/>
              </a:spcBef>
              <a:buFontTx/>
              <a:buNone/>
            </a:pPr>
            <a:r>
              <a:rPr lang="en-US" dirty="0" smtClean="0">
                <a:solidFill>
                  <a:srgbClr val="FF0000"/>
                </a:solidFill>
              </a:rPr>
              <a:t>	</a:t>
            </a:r>
            <a:r>
              <a:rPr lang="en-US" sz="2800" b="1" dirty="0" smtClean="0">
                <a:solidFill>
                  <a:srgbClr val="FF0000"/>
                </a:solidFill>
              </a:rPr>
              <a:t>&lt;</a:t>
            </a:r>
            <a:r>
              <a:rPr lang="en-US" sz="2800" b="1" dirty="0" err="1" smtClean="0">
                <a:solidFill>
                  <a:srgbClr val="FF0000"/>
                </a:solidFill>
              </a:rPr>
              <a:t>tagName</a:t>
            </a:r>
            <a:r>
              <a:rPr lang="en-US" sz="2800" b="1" dirty="0" smtClean="0">
                <a:solidFill>
                  <a:srgbClr val="FF0000"/>
                </a:solidFill>
              </a:rPr>
              <a:t> style=“</a:t>
            </a:r>
            <a:r>
              <a:rPr lang="en-US" sz="2800" b="1" dirty="0" err="1" smtClean="0">
                <a:solidFill>
                  <a:srgbClr val="3333FF"/>
                </a:solidFill>
              </a:rPr>
              <a:t>StyleDeclaration</a:t>
            </a:r>
            <a:r>
              <a:rPr lang="en-US" sz="2800" b="1" dirty="0" smtClean="0">
                <a:solidFill>
                  <a:srgbClr val="FF0000"/>
                </a:solidFill>
              </a:rPr>
              <a:t>”&gt; … &lt;/</a:t>
            </a:r>
            <a:r>
              <a:rPr lang="en-US" sz="2800" b="1" dirty="0" err="1" smtClean="0">
                <a:solidFill>
                  <a:srgbClr val="FF0000"/>
                </a:solidFill>
              </a:rPr>
              <a:t>tagName</a:t>
            </a:r>
            <a:r>
              <a:rPr lang="en-US" sz="2800" b="1" dirty="0" smtClean="0">
                <a:solidFill>
                  <a:srgbClr val="FF0000"/>
                </a:solidFill>
              </a:rPr>
              <a:t>&gt; </a:t>
            </a:r>
          </a:p>
          <a:p>
            <a:pPr eaLnBrk="1" hangingPunct="1">
              <a:spcBef>
                <a:spcPts val="3600"/>
              </a:spcBef>
              <a:buNone/>
            </a:pPr>
            <a:r>
              <a:rPr lang="en-US" dirty="0" smtClean="0"/>
              <a:t>	where </a:t>
            </a:r>
            <a:r>
              <a:rPr lang="en-US" dirty="0" err="1" smtClean="0">
                <a:solidFill>
                  <a:srgbClr val="3333FF"/>
                </a:solidFill>
              </a:rPr>
              <a:t>StyleDeclaration</a:t>
            </a:r>
            <a:r>
              <a:rPr lang="en-US" dirty="0" smtClean="0">
                <a:solidFill>
                  <a:srgbClr val="3333FF"/>
                </a:solidFill>
              </a:rPr>
              <a:t> </a:t>
            </a:r>
            <a:r>
              <a:rPr lang="en-US" dirty="0" smtClean="0"/>
              <a:t>has the following syntax</a:t>
            </a:r>
          </a:p>
          <a:p>
            <a:pPr eaLnBrk="1" hangingPunct="1">
              <a:spcBef>
                <a:spcPts val="3600"/>
              </a:spcBef>
              <a:buNone/>
            </a:pPr>
            <a:r>
              <a:rPr lang="en-US" dirty="0" smtClean="0"/>
              <a:t>			</a:t>
            </a:r>
            <a:r>
              <a:rPr lang="en-US" b="1" dirty="0" err="1" smtClean="0">
                <a:solidFill>
                  <a:srgbClr val="3333FF"/>
                </a:solidFill>
              </a:rPr>
              <a:t>propertyName</a:t>
            </a:r>
            <a:r>
              <a:rPr lang="en-US" b="1" dirty="0" smtClean="0">
                <a:solidFill>
                  <a:srgbClr val="3333FF"/>
                </a:solidFill>
              </a:rPr>
              <a:t> : value</a:t>
            </a:r>
            <a:endParaRPr lang="en-US" b="1" dirty="0" smtClean="0"/>
          </a:p>
        </p:txBody>
      </p:sp>
      <p:sp>
        <p:nvSpPr>
          <p:cNvPr id="5" name="Slide Number Placeholder 4"/>
          <p:cNvSpPr>
            <a:spLocks noGrp="1"/>
          </p:cNvSpPr>
          <p:nvPr>
            <p:ph type="sldNum" sz="quarter" idx="11"/>
          </p:nvPr>
        </p:nvSpPr>
        <p:spPr/>
        <p:txBody>
          <a:bodyPr/>
          <a:lstStyle/>
          <a:p>
            <a:pPr>
              <a:defRPr/>
            </a:pPr>
            <a:fld id="{B2917874-2375-432E-9C77-D308CD94BAB3}" type="slidenum">
              <a:rPr lang="en-US" smtClean="0"/>
              <a:pPr>
                <a:defRPr/>
              </a:pPr>
              <a:t>125</a:t>
            </a:fld>
            <a:endParaRPr lang="en-US"/>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title" idx="4294967295"/>
          </p:nvPr>
        </p:nvSpPr>
        <p:spPr/>
        <p:txBody>
          <a:bodyPr/>
          <a:lstStyle/>
          <a:p>
            <a:pPr eaLnBrk="1" hangingPunct="1"/>
            <a:r>
              <a:rPr lang="en-US" dirty="0" smtClean="0"/>
              <a:t>The Style Attribute: Syntax</a:t>
            </a:r>
          </a:p>
        </p:txBody>
      </p:sp>
      <p:sp>
        <p:nvSpPr>
          <p:cNvPr id="78850" name="Rectangle 3"/>
          <p:cNvSpPr>
            <a:spLocks noGrp="1" noChangeArrowheads="1"/>
          </p:cNvSpPr>
          <p:nvPr>
            <p:ph idx="4294967295"/>
          </p:nvPr>
        </p:nvSpPr>
        <p:spPr/>
        <p:txBody>
          <a:bodyPr>
            <a:normAutofit fontScale="77500" lnSpcReduction="20000"/>
          </a:bodyPr>
          <a:lstStyle/>
          <a:p>
            <a:pPr lvl="0" eaLnBrk="1" hangingPunct="1">
              <a:spcBef>
                <a:spcPts val="3600"/>
              </a:spcBef>
            </a:pPr>
            <a:r>
              <a:rPr lang="en-US" dirty="0" smtClean="0"/>
              <a:t>You may set the style attribute to any number of style declarations:</a:t>
            </a:r>
          </a:p>
          <a:p>
            <a:pPr eaLnBrk="1" hangingPunct="1">
              <a:spcBef>
                <a:spcPts val="2400"/>
              </a:spcBef>
              <a:buNone/>
            </a:pPr>
            <a:r>
              <a:rPr lang="en-US" sz="2400" dirty="0" smtClean="0">
                <a:solidFill>
                  <a:srgbClr val="FF0000"/>
                </a:solidFill>
              </a:rPr>
              <a:t>	</a:t>
            </a:r>
            <a:r>
              <a:rPr lang="en-US" dirty="0" smtClean="0">
                <a:solidFill>
                  <a:srgbClr val="FF0000"/>
                </a:solidFill>
              </a:rPr>
              <a:t>&lt;</a:t>
            </a:r>
            <a:r>
              <a:rPr lang="en-US" dirty="0" err="1" smtClean="0">
                <a:solidFill>
                  <a:srgbClr val="FF0000"/>
                </a:solidFill>
              </a:rPr>
              <a:t>tagName</a:t>
            </a:r>
            <a:r>
              <a:rPr lang="en-US" dirty="0" smtClean="0">
                <a:solidFill>
                  <a:srgbClr val="FF0000"/>
                </a:solidFill>
              </a:rPr>
              <a:t> style=“</a:t>
            </a:r>
            <a:r>
              <a:rPr lang="en-US" dirty="0" err="1" smtClean="0">
                <a:solidFill>
                  <a:srgbClr val="3333FF"/>
                </a:solidFill>
              </a:rPr>
              <a:t>StyleDeclaration</a:t>
            </a:r>
            <a:r>
              <a:rPr lang="en-US" b="1" dirty="0" smtClean="0">
                <a:solidFill>
                  <a:srgbClr val="FF0000"/>
                </a:solidFill>
              </a:rPr>
              <a:t>;</a:t>
            </a:r>
            <a:r>
              <a:rPr lang="en-US" dirty="0" smtClean="0">
                <a:solidFill>
                  <a:srgbClr val="3333FF"/>
                </a:solidFill>
              </a:rPr>
              <a:t> </a:t>
            </a:r>
            <a:r>
              <a:rPr lang="en-US" dirty="0" err="1" smtClean="0">
                <a:solidFill>
                  <a:srgbClr val="3333FF"/>
                </a:solidFill>
              </a:rPr>
              <a:t>StyleDeclaration</a:t>
            </a:r>
            <a:r>
              <a:rPr lang="en-US" b="1" dirty="0" smtClean="0">
                <a:solidFill>
                  <a:srgbClr val="FF0000"/>
                </a:solidFill>
              </a:rPr>
              <a:t>;</a:t>
            </a:r>
            <a:r>
              <a:rPr lang="en-US" dirty="0" smtClean="0">
                <a:solidFill>
                  <a:srgbClr val="3333FF"/>
                </a:solidFill>
              </a:rPr>
              <a:t> …</a:t>
            </a:r>
            <a:r>
              <a:rPr lang="en-US" b="1" dirty="0" smtClean="0">
                <a:solidFill>
                  <a:srgbClr val="FF0000"/>
                </a:solidFill>
              </a:rPr>
              <a:t>;</a:t>
            </a:r>
            <a:r>
              <a:rPr lang="en-US" dirty="0" smtClean="0">
                <a:solidFill>
                  <a:srgbClr val="3333FF"/>
                </a:solidFill>
              </a:rPr>
              <a:t> </a:t>
            </a:r>
            <a:r>
              <a:rPr lang="en-US" dirty="0" err="1" smtClean="0">
                <a:solidFill>
                  <a:srgbClr val="3333FF"/>
                </a:solidFill>
              </a:rPr>
              <a:t>StyleDeclaration</a:t>
            </a:r>
            <a:r>
              <a:rPr lang="en-US" dirty="0" smtClean="0">
                <a:solidFill>
                  <a:srgbClr val="FF0000"/>
                </a:solidFill>
              </a:rPr>
              <a:t>”&gt; … &lt;/</a:t>
            </a:r>
            <a:r>
              <a:rPr lang="en-US" dirty="0" err="1" smtClean="0">
                <a:solidFill>
                  <a:srgbClr val="FF0000"/>
                </a:solidFill>
              </a:rPr>
              <a:t>tagName</a:t>
            </a:r>
            <a:r>
              <a:rPr lang="en-US" dirty="0" smtClean="0">
                <a:solidFill>
                  <a:srgbClr val="FF0000"/>
                </a:solidFill>
              </a:rPr>
              <a:t>&gt;</a:t>
            </a:r>
            <a:endParaRPr lang="en-US" b="1" dirty="0" smtClean="0">
              <a:latin typeface="Courier New" pitchFamily="49" charset="0"/>
            </a:endParaRPr>
          </a:p>
          <a:p>
            <a:pPr lvl="0" eaLnBrk="1" hangingPunct="1">
              <a:spcBef>
                <a:spcPts val="3600"/>
              </a:spcBef>
              <a:buNone/>
            </a:pPr>
            <a:r>
              <a:rPr lang="en-US" dirty="0" smtClean="0"/>
              <a:t>	More Organized:</a:t>
            </a:r>
          </a:p>
          <a:p>
            <a:pPr eaLnBrk="1" hangingPunct="1">
              <a:lnSpc>
                <a:spcPct val="120000"/>
              </a:lnSpc>
              <a:spcBef>
                <a:spcPts val="0"/>
              </a:spcBef>
              <a:buNone/>
            </a:pPr>
            <a:r>
              <a:rPr lang="en-US" dirty="0" smtClean="0">
                <a:solidFill>
                  <a:srgbClr val="FF0000"/>
                </a:solidFill>
              </a:rPr>
              <a:t>			&lt;</a:t>
            </a:r>
            <a:r>
              <a:rPr lang="en-US" dirty="0" err="1" smtClean="0">
                <a:solidFill>
                  <a:srgbClr val="FF0000"/>
                </a:solidFill>
              </a:rPr>
              <a:t>tagName</a:t>
            </a:r>
            <a:r>
              <a:rPr lang="en-US" dirty="0" smtClean="0">
                <a:solidFill>
                  <a:srgbClr val="FF0000"/>
                </a:solidFill>
              </a:rPr>
              <a:t> 	style=“</a:t>
            </a:r>
            <a:r>
              <a:rPr lang="en-US" dirty="0" err="1" smtClean="0">
                <a:solidFill>
                  <a:srgbClr val="3333FF"/>
                </a:solidFill>
              </a:rPr>
              <a:t>StyleDeclaration</a:t>
            </a:r>
            <a:r>
              <a:rPr lang="en-US" b="1" dirty="0" smtClean="0">
                <a:solidFill>
                  <a:srgbClr val="FF0000"/>
                </a:solidFill>
              </a:rPr>
              <a:t>;</a:t>
            </a:r>
            <a:r>
              <a:rPr lang="en-US" dirty="0" smtClean="0">
                <a:solidFill>
                  <a:srgbClr val="3333FF"/>
                </a:solidFill>
              </a:rPr>
              <a:t> </a:t>
            </a:r>
          </a:p>
          <a:p>
            <a:pPr eaLnBrk="1" hangingPunct="1">
              <a:lnSpc>
                <a:spcPct val="120000"/>
              </a:lnSpc>
              <a:spcBef>
                <a:spcPts val="0"/>
              </a:spcBef>
              <a:buNone/>
            </a:pPr>
            <a:r>
              <a:rPr lang="en-US" dirty="0" smtClean="0">
                <a:solidFill>
                  <a:srgbClr val="3333FF"/>
                </a:solidFill>
              </a:rPr>
              <a:t>					             </a:t>
            </a:r>
            <a:r>
              <a:rPr lang="en-US" dirty="0" err="1" smtClean="0">
                <a:solidFill>
                  <a:srgbClr val="3333FF"/>
                </a:solidFill>
              </a:rPr>
              <a:t>StyleDeclaration</a:t>
            </a:r>
            <a:r>
              <a:rPr lang="en-US" b="1" dirty="0" smtClean="0">
                <a:solidFill>
                  <a:srgbClr val="FF0000"/>
                </a:solidFill>
              </a:rPr>
              <a:t>;</a:t>
            </a:r>
            <a:r>
              <a:rPr lang="en-US" dirty="0" smtClean="0">
                <a:solidFill>
                  <a:srgbClr val="3333FF"/>
                </a:solidFill>
              </a:rPr>
              <a:t> </a:t>
            </a:r>
          </a:p>
          <a:p>
            <a:pPr eaLnBrk="1" hangingPunct="1">
              <a:lnSpc>
                <a:spcPct val="120000"/>
              </a:lnSpc>
              <a:spcBef>
                <a:spcPts val="0"/>
              </a:spcBef>
              <a:buNone/>
            </a:pPr>
            <a:r>
              <a:rPr lang="en-US" dirty="0" smtClean="0">
                <a:solidFill>
                  <a:srgbClr val="3333FF"/>
                </a:solidFill>
              </a:rPr>
              <a:t>					             </a:t>
            </a:r>
            <a:r>
              <a:rPr lang="en-US" dirty="0" err="1" smtClean="0">
                <a:solidFill>
                  <a:srgbClr val="3333FF"/>
                </a:solidFill>
              </a:rPr>
              <a:t>StyleDeclaration</a:t>
            </a:r>
            <a:r>
              <a:rPr lang="en-US" b="1" dirty="0" smtClean="0">
                <a:solidFill>
                  <a:srgbClr val="FF0000"/>
                </a:solidFill>
              </a:rPr>
              <a:t>;</a:t>
            </a:r>
            <a:r>
              <a:rPr lang="en-US" dirty="0" smtClean="0">
                <a:solidFill>
                  <a:srgbClr val="3333FF"/>
                </a:solidFill>
              </a:rPr>
              <a:t> </a:t>
            </a:r>
          </a:p>
          <a:p>
            <a:pPr eaLnBrk="1" hangingPunct="1">
              <a:lnSpc>
                <a:spcPct val="120000"/>
              </a:lnSpc>
              <a:spcBef>
                <a:spcPts val="0"/>
              </a:spcBef>
              <a:buNone/>
            </a:pPr>
            <a:r>
              <a:rPr lang="en-US" dirty="0" smtClean="0">
                <a:solidFill>
                  <a:srgbClr val="3333FF"/>
                </a:solidFill>
              </a:rPr>
              <a:t>						…</a:t>
            </a:r>
            <a:r>
              <a:rPr lang="en-US" b="1" dirty="0" smtClean="0">
                <a:solidFill>
                  <a:srgbClr val="FF0000"/>
                </a:solidFill>
              </a:rPr>
              <a:t>;</a:t>
            </a:r>
          </a:p>
          <a:p>
            <a:pPr eaLnBrk="1" hangingPunct="1">
              <a:lnSpc>
                <a:spcPct val="120000"/>
              </a:lnSpc>
              <a:spcBef>
                <a:spcPts val="0"/>
              </a:spcBef>
              <a:buNone/>
            </a:pPr>
            <a:r>
              <a:rPr lang="en-US" b="1" dirty="0" smtClean="0">
                <a:solidFill>
                  <a:srgbClr val="FF0000"/>
                </a:solidFill>
              </a:rPr>
              <a:t>				</a:t>
            </a:r>
            <a:r>
              <a:rPr lang="en-US" dirty="0" smtClean="0">
                <a:solidFill>
                  <a:srgbClr val="3333FF"/>
                </a:solidFill>
              </a:rPr>
              <a:t> 	             </a:t>
            </a:r>
            <a:r>
              <a:rPr lang="en-US" dirty="0" err="1" smtClean="0">
                <a:solidFill>
                  <a:srgbClr val="3333FF"/>
                </a:solidFill>
              </a:rPr>
              <a:t>StyleDeclaration</a:t>
            </a:r>
            <a:r>
              <a:rPr lang="en-US" dirty="0" smtClean="0">
                <a:solidFill>
                  <a:srgbClr val="FF0000"/>
                </a:solidFill>
              </a:rPr>
              <a:t>”&gt; </a:t>
            </a:r>
          </a:p>
          <a:p>
            <a:pPr eaLnBrk="1" hangingPunct="1">
              <a:lnSpc>
                <a:spcPct val="120000"/>
              </a:lnSpc>
              <a:spcBef>
                <a:spcPts val="0"/>
              </a:spcBef>
              <a:buNone/>
            </a:pPr>
            <a:r>
              <a:rPr lang="en-US" dirty="0" smtClean="0">
                <a:solidFill>
                  <a:srgbClr val="FF0000"/>
                </a:solidFill>
              </a:rPr>
              <a:t>			… &lt;/</a:t>
            </a:r>
            <a:r>
              <a:rPr lang="en-US" dirty="0" err="1" smtClean="0">
                <a:solidFill>
                  <a:srgbClr val="FF0000"/>
                </a:solidFill>
              </a:rPr>
              <a:t>tagName</a:t>
            </a:r>
            <a:r>
              <a:rPr lang="en-US" dirty="0" smtClean="0">
                <a:solidFill>
                  <a:srgbClr val="FF0000"/>
                </a:solidFill>
              </a:rPr>
              <a:t>&gt;</a:t>
            </a:r>
            <a:endParaRPr lang="en-US" b="1" dirty="0" smtClean="0">
              <a:latin typeface="Courier New" pitchFamily="49" charset="0"/>
            </a:endParaRPr>
          </a:p>
          <a:p>
            <a:pPr eaLnBrk="1" hangingPunct="1">
              <a:spcBef>
                <a:spcPts val="3600"/>
              </a:spcBef>
              <a:buNone/>
            </a:pPr>
            <a:endParaRPr lang="en-US" dirty="0" smtClean="0"/>
          </a:p>
        </p:txBody>
      </p:sp>
      <p:sp>
        <p:nvSpPr>
          <p:cNvPr id="5" name="Slide Number Placeholder 4"/>
          <p:cNvSpPr>
            <a:spLocks noGrp="1"/>
          </p:cNvSpPr>
          <p:nvPr>
            <p:ph type="sldNum" sz="quarter" idx="11"/>
          </p:nvPr>
        </p:nvSpPr>
        <p:spPr/>
        <p:txBody>
          <a:bodyPr/>
          <a:lstStyle/>
          <a:p>
            <a:pPr>
              <a:defRPr/>
            </a:pPr>
            <a:fld id="{B2917874-2375-432E-9C77-D308CD94BAB3}" type="slidenum">
              <a:rPr lang="en-US" smtClean="0"/>
              <a:pPr>
                <a:defRPr/>
              </a:pPr>
              <a:t>126</a:t>
            </a:fld>
            <a:endParaRPr lang="en-US"/>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US" smtClean="0"/>
              <a:t>New Perspectives on HTML and XHTML, Comprehensive</a:t>
            </a:r>
            <a:endParaRPr lang="en-US"/>
          </a:p>
        </p:txBody>
      </p:sp>
      <p:sp>
        <p:nvSpPr>
          <p:cNvPr id="3" name="Slide Number Placeholder 2"/>
          <p:cNvSpPr>
            <a:spLocks noGrp="1"/>
          </p:cNvSpPr>
          <p:nvPr>
            <p:ph type="sldNum" sz="quarter" idx="11"/>
          </p:nvPr>
        </p:nvSpPr>
        <p:spPr/>
        <p:txBody>
          <a:bodyPr/>
          <a:lstStyle/>
          <a:p>
            <a:pPr>
              <a:defRPr/>
            </a:pPr>
            <a:fld id="{5A8DFF71-8F40-4BD5-9817-C8BEE5AD79CA}" type="slidenum">
              <a:rPr lang="en-US" smtClean="0"/>
              <a:pPr>
                <a:defRPr/>
              </a:pPr>
              <a:t>127</a:t>
            </a:fld>
            <a:endParaRPr lang="en-US"/>
          </a:p>
        </p:txBody>
      </p:sp>
      <p:sp>
        <p:nvSpPr>
          <p:cNvPr id="4" name="Rectangle 3"/>
          <p:cNvSpPr/>
          <p:nvPr/>
        </p:nvSpPr>
        <p:spPr>
          <a:xfrm>
            <a:off x="0" y="1219199"/>
            <a:ext cx="8686800" cy="4216539"/>
          </a:xfrm>
          <a:prstGeom prst="rect">
            <a:avLst/>
          </a:prstGeom>
        </p:spPr>
        <p:txBody>
          <a:bodyPr wrap="square">
            <a:spAutoFit/>
          </a:bodyPr>
          <a:lstStyle/>
          <a:p>
            <a:pPr marL="342900" lvl="0" indent="-342900" eaLnBrk="0" hangingPunct="0">
              <a:spcBef>
                <a:spcPts val="3600"/>
              </a:spcBef>
              <a:buFont typeface="Arial" charset="0"/>
              <a:buChar char="•"/>
            </a:pPr>
            <a:r>
              <a:rPr lang="en-US" sz="2800" b="0" kern="0" dirty="0">
                <a:solidFill>
                  <a:srgbClr val="000000"/>
                </a:solidFill>
                <a:latin typeface="Calibri"/>
                <a:cs typeface="Courier New" pitchFamily="49" charset="0"/>
              </a:rPr>
              <a:t>&lt;p </a:t>
            </a:r>
            <a:r>
              <a:rPr lang="en-US" sz="2800" b="0" kern="0" dirty="0" smtClean="0">
                <a:solidFill>
                  <a:srgbClr val="FF0000"/>
                </a:solidFill>
                <a:latin typeface="Calibri"/>
                <a:cs typeface="Courier New" pitchFamily="49" charset="0"/>
              </a:rPr>
              <a:t>style</a:t>
            </a:r>
            <a:r>
              <a:rPr lang="en-US" sz="2800" b="0" kern="0" dirty="0" smtClean="0">
                <a:solidFill>
                  <a:srgbClr val="000000"/>
                </a:solidFill>
                <a:latin typeface="Calibri"/>
                <a:cs typeface="Courier New" pitchFamily="49" charset="0"/>
              </a:rPr>
              <a:t> = “</a:t>
            </a:r>
            <a:r>
              <a:rPr lang="en-US" sz="2800" b="0" kern="0" dirty="0">
                <a:solidFill>
                  <a:srgbClr val="3333FF"/>
                </a:solidFill>
                <a:latin typeface="Calibri"/>
                <a:cs typeface="Courier New" pitchFamily="49" charset="0"/>
              </a:rPr>
              <a:t>text-align: </a:t>
            </a:r>
            <a:r>
              <a:rPr lang="en-US" sz="2800" b="0" kern="0" dirty="0" smtClean="0">
                <a:solidFill>
                  <a:srgbClr val="0000FF"/>
                </a:solidFill>
                <a:latin typeface="Calibri"/>
                <a:cs typeface="Courier New" pitchFamily="49" charset="0"/>
              </a:rPr>
              <a:t>justify</a:t>
            </a:r>
            <a:r>
              <a:rPr lang="en-US" sz="2800" b="1" kern="0" dirty="0" smtClean="0">
                <a:solidFill>
                  <a:srgbClr val="FF0000"/>
                </a:solidFill>
                <a:latin typeface="Calibri"/>
                <a:cs typeface="Courier New" pitchFamily="49" charset="0"/>
              </a:rPr>
              <a:t> ;</a:t>
            </a:r>
            <a:r>
              <a:rPr lang="en-US" sz="2800" b="0" kern="0" dirty="0" smtClean="0">
                <a:solidFill>
                  <a:srgbClr val="000000"/>
                </a:solidFill>
                <a:latin typeface="Calibri"/>
                <a:cs typeface="Courier New" pitchFamily="49" charset="0"/>
              </a:rPr>
              <a:t> </a:t>
            </a:r>
            <a:r>
              <a:rPr lang="en-US" sz="2800" b="0" kern="0" dirty="0">
                <a:solidFill>
                  <a:srgbClr val="3333FF"/>
                </a:solidFill>
                <a:latin typeface="Calibri"/>
                <a:cs typeface="Courier New" pitchFamily="49" charset="0"/>
              </a:rPr>
              <a:t>margin-left:</a:t>
            </a:r>
            <a:r>
              <a:rPr lang="en-US" sz="2800" b="0" kern="0" dirty="0">
                <a:solidFill>
                  <a:srgbClr val="000000"/>
                </a:solidFill>
                <a:latin typeface="Calibri"/>
                <a:cs typeface="Courier New" pitchFamily="49" charset="0"/>
              </a:rPr>
              <a:t> </a:t>
            </a:r>
            <a:r>
              <a:rPr lang="en-US" sz="2800" b="0" kern="0" dirty="0">
                <a:solidFill>
                  <a:srgbClr val="0000FF"/>
                </a:solidFill>
                <a:latin typeface="Calibri"/>
                <a:cs typeface="Courier New" pitchFamily="49" charset="0"/>
              </a:rPr>
              <a:t>10pt</a:t>
            </a:r>
            <a:r>
              <a:rPr lang="en-US" sz="2800" b="0" kern="0" dirty="0">
                <a:solidFill>
                  <a:srgbClr val="000000"/>
                </a:solidFill>
                <a:latin typeface="Calibri"/>
                <a:cs typeface="Courier New" pitchFamily="49" charset="0"/>
              </a:rPr>
              <a:t>”&gt; …&lt;/p&gt;</a:t>
            </a:r>
          </a:p>
          <a:p>
            <a:pPr marL="342900" lvl="0" indent="-342900" eaLnBrk="0" hangingPunct="0">
              <a:spcBef>
                <a:spcPts val="3600"/>
              </a:spcBef>
              <a:buFont typeface="Arial" charset="0"/>
              <a:buChar char="•"/>
            </a:pPr>
            <a:r>
              <a:rPr lang="en-US" sz="2800" b="0" kern="0" dirty="0" smtClean="0">
                <a:solidFill>
                  <a:srgbClr val="000000"/>
                </a:solidFill>
                <a:latin typeface="Calibri"/>
                <a:cs typeface="Courier New" pitchFamily="49" charset="0"/>
              </a:rPr>
              <a:t>&lt;</a:t>
            </a:r>
            <a:r>
              <a:rPr lang="en-US" sz="2800" b="0" kern="0" dirty="0">
                <a:solidFill>
                  <a:srgbClr val="000000"/>
                </a:solidFill>
                <a:latin typeface="Calibri"/>
                <a:cs typeface="Courier New" pitchFamily="49" charset="0"/>
              </a:rPr>
              <a:t>b </a:t>
            </a:r>
            <a:r>
              <a:rPr lang="en-US" sz="2800" b="0" kern="0" dirty="0" smtClean="0">
                <a:solidFill>
                  <a:srgbClr val="FF0000"/>
                </a:solidFill>
                <a:latin typeface="Calibri"/>
                <a:cs typeface="Courier New" pitchFamily="49" charset="0"/>
              </a:rPr>
              <a:t>style</a:t>
            </a:r>
            <a:r>
              <a:rPr lang="en-US" sz="2800" b="0" kern="0" dirty="0" smtClean="0">
                <a:solidFill>
                  <a:srgbClr val="000000"/>
                </a:solidFill>
                <a:latin typeface="Calibri"/>
                <a:cs typeface="Courier New" pitchFamily="49" charset="0"/>
              </a:rPr>
              <a:t> = “</a:t>
            </a:r>
            <a:r>
              <a:rPr lang="en-US" sz="2800" b="0" kern="0" dirty="0" smtClean="0">
                <a:solidFill>
                  <a:srgbClr val="3333FF"/>
                </a:solidFill>
                <a:latin typeface="Calibri"/>
                <a:cs typeface="Courier New" pitchFamily="49" charset="0"/>
              </a:rPr>
              <a:t>color: </a:t>
            </a:r>
            <a:r>
              <a:rPr lang="en-US" sz="2800" b="0" kern="0" dirty="0" smtClean="0">
                <a:solidFill>
                  <a:srgbClr val="0000FF"/>
                </a:solidFill>
                <a:latin typeface="Calibri"/>
                <a:cs typeface="Courier New" pitchFamily="49" charset="0"/>
              </a:rPr>
              <a:t>blue</a:t>
            </a:r>
            <a:r>
              <a:rPr lang="en-US" sz="2800" b="0" kern="0" dirty="0">
                <a:solidFill>
                  <a:srgbClr val="000000"/>
                </a:solidFill>
                <a:latin typeface="Calibri"/>
                <a:cs typeface="Courier New" pitchFamily="49" charset="0"/>
              </a:rPr>
              <a:t>”&gt; … &lt;/p&gt;</a:t>
            </a:r>
          </a:p>
          <a:p>
            <a:pPr marL="342900" indent="-342900" eaLnBrk="0" hangingPunct="0">
              <a:spcBef>
                <a:spcPts val="3600"/>
              </a:spcBef>
              <a:buFont typeface="Arial" charset="0"/>
              <a:buChar char="•"/>
            </a:pPr>
            <a:r>
              <a:rPr lang="en-US" sz="2800" kern="0" dirty="0" smtClean="0">
                <a:solidFill>
                  <a:srgbClr val="000000"/>
                </a:solidFill>
                <a:latin typeface="Calibri"/>
                <a:cs typeface="Courier New" pitchFamily="49" charset="0"/>
              </a:rPr>
              <a:t>&lt;h1 </a:t>
            </a:r>
            <a:r>
              <a:rPr lang="en-US" sz="2800" kern="0" dirty="0" smtClean="0">
                <a:solidFill>
                  <a:srgbClr val="FF0000"/>
                </a:solidFill>
                <a:latin typeface="Calibri"/>
                <a:cs typeface="Courier New" pitchFamily="49" charset="0"/>
              </a:rPr>
              <a:t>style</a:t>
            </a:r>
            <a:r>
              <a:rPr lang="en-US" sz="2800" kern="0" dirty="0" smtClean="0">
                <a:solidFill>
                  <a:srgbClr val="000000"/>
                </a:solidFill>
                <a:latin typeface="Calibri"/>
                <a:cs typeface="Courier New" pitchFamily="49" charset="0"/>
              </a:rPr>
              <a:t> = “</a:t>
            </a:r>
            <a:r>
              <a:rPr lang="en-US" sz="2800" kern="0" dirty="0" smtClean="0">
                <a:solidFill>
                  <a:srgbClr val="3333FF"/>
                </a:solidFill>
                <a:latin typeface="Calibri"/>
                <a:cs typeface="Courier New" pitchFamily="49" charset="0"/>
              </a:rPr>
              <a:t>text-align: center</a:t>
            </a:r>
            <a:r>
              <a:rPr lang="en-US" sz="2800" b="1" kern="0" dirty="0" smtClean="0">
                <a:solidFill>
                  <a:srgbClr val="FF0000"/>
                </a:solidFill>
                <a:latin typeface="Calibri"/>
                <a:cs typeface="Courier New" pitchFamily="49" charset="0"/>
              </a:rPr>
              <a:t>;</a:t>
            </a:r>
            <a:r>
              <a:rPr lang="en-US" sz="2800" kern="0" dirty="0" smtClean="0">
                <a:solidFill>
                  <a:srgbClr val="000000"/>
                </a:solidFill>
                <a:latin typeface="Calibri"/>
                <a:cs typeface="Courier New" pitchFamily="49" charset="0"/>
              </a:rPr>
              <a:t> </a:t>
            </a:r>
            <a:r>
              <a:rPr lang="en-US" sz="2800" kern="0" dirty="0" smtClean="0">
                <a:solidFill>
                  <a:srgbClr val="3333FF"/>
                </a:solidFill>
                <a:latin typeface="Calibri"/>
                <a:cs typeface="Courier New" pitchFamily="49" charset="0"/>
              </a:rPr>
              <a:t>color:</a:t>
            </a:r>
            <a:r>
              <a:rPr lang="en-US" sz="2800" kern="0" dirty="0" smtClean="0">
                <a:solidFill>
                  <a:srgbClr val="000000"/>
                </a:solidFill>
                <a:latin typeface="Calibri"/>
                <a:cs typeface="Courier New" pitchFamily="49" charset="0"/>
              </a:rPr>
              <a:t> </a:t>
            </a:r>
            <a:r>
              <a:rPr lang="en-US" sz="2800" kern="0" dirty="0" smtClean="0">
                <a:solidFill>
                  <a:srgbClr val="0000FF"/>
                </a:solidFill>
                <a:latin typeface="Calibri"/>
                <a:cs typeface="Courier New" pitchFamily="49" charset="0"/>
              </a:rPr>
              <a:t>blue</a:t>
            </a:r>
            <a:r>
              <a:rPr lang="en-US" sz="2800" kern="0" dirty="0" smtClean="0">
                <a:solidFill>
                  <a:srgbClr val="000000"/>
                </a:solidFill>
                <a:latin typeface="Calibri"/>
                <a:cs typeface="Courier New" pitchFamily="49" charset="0"/>
              </a:rPr>
              <a:t>”&gt; … &lt;/h1&gt;</a:t>
            </a:r>
          </a:p>
          <a:p>
            <a:pPr marL="342900" lvl="0" indent="-342900" eaLnBrk="0" hangingPunct="0">
              <a:spcBef>
                <a:spcPts val="3600"/>
              </a:spcBef>
              <a:buFont typeface="Arial" charset="0"/>
              <a:buChar char="•"/>
            </a:pPr>
            <a:r>
              <a:rPr lang="en-US" sz="2800" b="0" kern="0" dirty="0" smtClean="0">
                <a:solidFill>
                  <a:srgbClr val="000000"/>
                </a:solidFill>
                <a:latin typeface="Calibri"/>
                <a:cs typeface="Courier New" pitchFamily="49" charset="0"/>
              </a:rPr>
              <a:t>&lt;</a:t>
            </a:r>
            <a:r>
              <a:rPr lang="en-US" sz="2800" b="0" kern="0" dirty="0">
                <a:solidFill>
                  <a:srgbClr val="000000"/>
                </a:solidFill>
                <a:latin typeface="Calibri"/>
                <a:cs typeface="Courier New" pitchFamily="49" charset="0"/>
              </a:rPr>
              <a:t>body </a:t>
            </a:r>
            <a:r>
              <a:rPr lang="en-US" sz="2800" b="0" kern="0" dirty="0" smtClean="0">
                <a:solidFill>
                  <a:srgbClr val="FF0000"/>
                </a:solidFill>
                <a:latin typeface="Calibri"/>
                <a:cs typeface="Courier New" pitchFamily="49" charset="0"/>
              </a:rPr>
              <a:t>style</a:t>
            </a:r>
            <a:r>
              <a:rPr lang="en-US" sz="2800" b="0" kern="0" dirty="0" smtClean="0">
                <a:solidFill>
                  <a:srgbClr val="000000"/>
                </a:solidFill>
                <a:latin typeface="Calibri"/>
                <a:cs typeface="Courier New" pitchFamily="49" charset="0"/>
              </a:rPr>
              <a:t> = “</a:t>
            </a:r>
            <a:r>
              <a:rPr lang="en-US" sz="2800" b="0" kern="0" dirty="0">
                <a:solidFill>
                  <a:srgbClr val="3333FF"/>
                </a:solidFill>
                <a:latin typeface="Calibri"/>
                <a:cs typeface="Courier New" pitchFamily="49" charset="0"/>
              </a:rPr>
              <a:t>background-image:</a:t>
            </a:r>
            <a:r>
              <a:rPr lang="en-US" sz="2800" b="0" kern="0" dirty="0">
                <a:solidFill>
                  <a:srgbClr val="000000"/>
                </a:solidFill>
                <a:latin typeface="Calibri"/>
                <a:cs typeface="Courier New" pitchFamily="49" charset="0"/>
              </a:rPr>
              <a:t> </a:t>
            </a:r>
            <a:r>
              <a:rPr lang="en-US" sz="2800" b="0" kern="0" dirty="0" err="1">
                <a:solidFill>
                  <a:srgbClr val="0000FF"/>
                </a:solidFill>
                <a:latin typeface="Calibri"/>
                <a:cs typeface="Courier New" pitchFamily="49" charset="0"/>
              </a:rPr>
              <a:t>url</a:t>
            </a:r>
            <a:r>
              <a:rPr lang="en-US" sz="2800" b="0" kern="0" dirty="0">
                <a:solidFill>
                  <a:srgbClr val="0000FF"/>
                </a:solidFill>
                <a:latin typeface="Calibri"/>
                <a:cs typeface="Courier New" pitchFamily="49" charset="0"/>
              </a:rPr>
              <a:t>(‘back.jpg</a:t>
            </a:r>
            <a:r>
              <a:rPr lang="en-US" sz="2800" b="0" kern="0" dirty="0" smtClean="0">
                <a:solidFill>
                  <a:srgbClr val="0000FF"/>
                </a:solidFill>
                <a:latin typeface="Calibri"/>
                <a:cs typeface="Courier New" pitchFamily="49" charset="0"/>
              </a:rPr>
              <a:t>’)</a:t>
            </a:r>
            <a:r>
              <a:rPr lang="en-US" sz="2800" b="1" kern="0" dirty="0" smtClean="0">
                <a:solidFill>
                  <a:srgbClr val="FF0000"/>
                </a:solidFill>
                <a:latin typeface="Calibri"/>
                <a:cs typeface="Courier New" pitchFamily="49" charset="0"/>
              </a:rPr>
              <a:t>;</a:t>
            </a:r>
            <a:endParaRPr lang="en-US" sz="2800" b="0" kern="0" dirty="0">
              <a:solidFill>
                <a:srgbClr val="000000"/>
              </a:solidFill>
              <a:latin typeface="Calibri"/>
              <a:cs typeface="Courier New" pitchFamily="49" charset="0"/>
            </a:endParaRPr>
          </a:p>
          <a:p>
            <a:pPr marL="342900" lvl="0" indent="-342900" eaLnBrk="0" hangingPunct="0">
              <a:spcBef>
                <a:spcPts val="600"/>
              </a:spcBef>
            </a:pPr>
            <a:r>
              <a:rPr lang="en-US" sz="2800" b="0" kern="0" dirty="0">
                <a:solidFill>
                  <a:srgbClr val="000000"/>
                </a:solidFill>
                <a:latin typeface="Calibri"/>
                <a:cs typeface="Courier New" pitchFamily="49" charset="0"/>
              </a:rPr>
              <a:t>			</a:t>
            </a:r>
            <a:r>
              <a:rPr lang="en-US" sz="2800" b="0" kern="0" dirty="0" smtClean="0">
                <a:solidFill>
                  <a:srgbClr val="000000"/>
                </a:solidFill>
                <a:latin typeface="Calibri"/>
                <a:cs typeface="Courier New" pitchFamily="49" charset="0"/>
              </a:rPr>
              <a:t>        </a:t>
            </a:r>
            <a:r>
              <a:rPr lang="en-US" sz="2800" b="0" kern="0" dirty="0" smtClean="0">
                <a:solidFill>
                  <a:srgbClr val="3333FF"/>
                </a:solidFill>
                <a:latin typeface="Calibri"/>
                <a:cs typeface="Courier New" pitchFamily="49" charset="0"/>
              </a:rPr>
              <a:t>font-family</a:t>
            </a:r>
            <a:r>
              <a:rPr lang="en-US" sz="2800" b="0" kern="0" dirty="0">
                <a:solidFill>
                  <a:srgbClr val="3333FF"/>
                </a:solidFill>
                <a:latin typeface="Calibri"/>
                <a:cs typeface="Courier New" pitchFamily="49" charset="0"/>
              </a:rPr>
              <a:t>:</a:t>
            </a:r>
            <a:r>
              <a:rPr lang="en-US" sz="2800" b="0" kern="0" dirty="0">
                <a:solidFill>
                  <a:srgbClr val="000000"/>
                </a:solidFill>
                <a:latin typeface="Calibri"/>
                <a:cs typeface="Courier New" pitchFamily="49" charset="0"/>
              </a:rPr>
              <a:t> </a:t>
            </a:r>
            <a:r>
              <a:rPr lang="en-US" sz="2800" b="0" kern="0" dirty="0" smtClean="0">
                <a:solidFill>
                  <a:srgbClr val="0000FF"/>
                </a:solidFill>
                <a:latin typeface="Calibri"/>
                <a:cs typeface="Courier New" pitchFamily="49" charset="0"/>
              </a:rPr>
              <a:t>sans-serif</a:t>
            </a:r>
            <a:r>
              <a:rPr lang="en-US" sz="2800" b="1" kern="0" dirty="0" smtClean="0">
                <a:solidFill>
                  <a:srgbClr val="FF0000"/>
                </a:solidFill>
                <a:latin typeface="Calibri"/>
                <a:cs typeface="Courier New" pitchFamily="49" charset="0"/>
              </a:rPr>
              <a:t>;</a:t>
            </a:r>
            <a:endParaRPr lang="en-US" sz="2800" b="0" kern="0" dirty="0" smtClean="0">
              <a:solidFill>
                <a:srgbClr val="000000"/>
              </a:solidFill>
              <a:latin typeface="Calibri"/>
              <a:cs typeface="Courier New" pitchFamily="49" charset="0"/>
            </a:endParaRPr>
          </a:p>
          <a:p>
            <a:pPr marL="342900" lvl="0" indent="-342900" eaLnBrk="0" hangingPunct="0">
              <a:spcBef>
                <a:spcPts val="600"/>
              </a:spcBef>
            </a:pPr>
            <a:r>
              <a:rPr lang="en-US" sz="2800" b="0" kern="0" dirty="0" smtClean="0">
                <a:solidFill>
                  <a:srgbClr val="000000"/>
                </a:solidFill>
                <a:latin typeface="Calibri"/>
                <a:cs typeface="Courier New" pitchFamily="49" charset="0"/>
              </a:rPr>
              <a:t>			        </a:t>
            </a:r>
            <a:r>
              <a:rPr lang="en-US" sz="2800" b="0" kern="0" dirty="0" smtClean="0">
                <a:solidFill>
                  <a:srgbClr val="3333FF"/>
                </a:solidFill>
                <a:latin typeface="Calibri"/>
                <a:cs typeface="Courier New" pitchFamily="49" charset="0"/>
              </a:rPr>
              <a:t>font-size</a:t>
            </a:r>
            <a:r>
              <a:rPr lang="en-US" sz="2800" b="0" kern="0" dirty="0">
                <a:solidFill>
                  <a:srgbClr val="3333FF"/>
                </a:solidFill>
                <a:latin typeface="Calibri"/>
                <a:cs typeface="Courier New" pitchFamily="49" charset="0"/>
              </a:rPr>
              <a:t>:</a:t>
            </a:r>
            <a:r>
              <a:rPr lang="en-US" sz="2800" b="0" kern="0" dirty="0">
                <a:solidFill>
                  <a:srgbClr val="000000"/>
                </a:solidFill>
                <a:latin typeface="Calibri"/>
                <a:cs typeface="Courier New" pitchFamily="49" charset="0"/>
              </a:rPr>
              <a:t> </a:t>
            </a:r>
            <a:r>
              <a:rPr lang="en-US" sz="2800" b="0" kern="0" dirty="0">
                <a:solidFill>
                  <a:srgbClr val="0000FF"/>
                </a:solidFill>
                <a:latin typeface="Calibri"/>
                <a:cs typeface="Courier New" pitchFamily="49" charset="0"/>
              </a:rPr>
              <a:t>10pt</a:t>
            </a:r>
            <a:r>
              <a:rPr lang="en-US" sz="2800" b="0" kern="0" dirty="0">
                <a:solidFill>
                  <a:srgbClr val="000000"/>
                </a:solidFill>
                <a:latin typeface="Calibri"/>
                <a:cs typeface="Courier New" pitchFamily="49" charset="0"/>
              </a:rPr>
              <a:t>”&gt; </a:t>
            </a:r>
            <a:r>
              <a:rPr lang="en-US" sz="2800" b="0" kern="0" dirty="0" smtClean="0">
                <a:solidFill>
                  <a:srgbClr val="000000"/>
                </a:solidFill>
                <a:latin typeface="Calibri"/>
                <a:cs typeface="Courier New" pitchFamily="49" charset="0"/>
              </a:rPr>
              <a:t>…&lt;/</a:t>
            </a:r>
            <a:r>
              <a:rPr lang="en-US" sz="2800" b="0" kern="0" dirty="0">
                <a:solidFill>
                  <a:srgbClr val="000000"/>
                </a:solidFill>
                <a:latin typeface="Calibri"/>
                <a:cs typeface="Courier New" pitchFamily="49" charset="0"/>
              </a:rPr>
              <a:t>body</a:t>
            </a:r>
            <a:r>
              <a:rPr lang="en-US" sz="2800" b="0" kern="0" dirty="0" smtClean="0">
                <a:solidFill>
                  <a:srgbClr val="000000"/>
                </a:solidFill>
                <a:latin typeface="Calibri"/>
                <a:cs typeface="Courier New" pitchFamily="49" charset="0"/>
              </a:rPr>
              <a:t>&gt;</a:t>
            </a:r>
          </a:p>
        </p:txBody>
      </p:sp>
      <p:sp>
        <p:nvSpPr>
          <p:cNvPr id="5" name="Rectangle 2"/>
          <p:cNvSpPr txBox="1">
            <a:spLocks noChangeArrowheads="1"/>
          </p:cNvSpPr>
          <p:nvPr/>
        </p:nvSpPr>
        <p:spPr bwMode="auto">
          <a:xfrm>
            <a:off x="0" y="152400"/>
            <a:ext cx="8305800" cy="944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400" b="0" i="0" u="none" strike="noStrike" kern="0" cap="none" spc="0" normalizeH="0" baseline="0" noProof="0" dirty="0" smtClean="0">
                <a:ln>
                  <a:noFill/>
                </a:ln>
                <a:solidFill>
                  <a:schemeClr val="tx1"/>
                </a:solidFill>
                <a:effectLst/>
                <a:uLnTx/>
                <a:uFillTx/>
                <a:latin typeface="+mj-lt"/>
                <a:ea typeface="+mj-ea"/>
                <a:cs typeface="+mj-cs"/>
              </a:rPr>
              <a:t>The Style</a:t>
            </a:r>
            <a:r>
              <a:rPr kumimoji="0" lang="en-US" sz="4400" b="0" i="0" u="none" strike="noStrike" kern="0" cap="none" spc="0" normalizeH="0" noProof="0" dirty="0" smtClean="0">
                <a:ln>
                  <a:noFill/>
                </a:ln>
                <a:solidFill>
                  <a:schemeClr val="tx1"/>
                </a:solidFill>
                <a:effectLst/>
                <a:uLnTx/>
                <a:uFillTx/>
                <a:latin typeface="+mj-lt"/>
                <a:ea typeface="+mj-ea"/>
                <a:cs typeface="+mj-cs"/>
              </a:rPr>
              <a:t> Attribute</a:t>
            </a:r>
            <a:r>
              <a:rPr kumimoji="0" lang="en-US" sz="4400" b="0" i="0" u="none" strike="noStrike" kern="0" cap="none" spc="0" normalizeH="0" baseline="0" noProof="0" dirty="0" smtClean="0">
                <a:ln>
                  <a:noFill/>
                </a:ln>
                <a:solidFill>
                  <a:schemeClr val="tx1"/>
                </a:solidFill>
                <a:effectLst/>
                <a:uLnTx/>
                <a:uFillTx/>
                <a:latin typeface="+mj-lt"/>
                <a:ea typeface="+mj-ea"/>
                <a:cs typeface="+mj-cs"/>
              </a:rPr>
              <a:t>: Examples</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itle 1"/>
          <p:cNvSpPr>
            <a:spLocks noGrp="1"/>
          </p:cNvSpPr>
          <p:nvPr>
            <p:ph type="title" idx="4294967295"/>
          </p:nvPr>
        </p:nvSpPr>
        <p:spPr/>
        <p:txBody>
          <a:bodyPr/>
          <a:lstStyle/>
          <a:p>
            <a:pPr eaLnBrk="1" hangingPunct="1"/>
            <a:r>
              <a:rPr lang="en-US" dirty="0" smtClean="0"/>
              <a:t>The Style Attribute: Example</a:t>
            </a:r>
          </a:p>
        </p:txBody>
      </p:sp>
      <p:pic>
        <p:nvPicPr>
          <p:cNvPr id="80900" name="Picture 2"/>
          <p:cNvPicPr>
            <a:picLocks noGrp="1" noChangeAspect="1" noChangeArrowheads="1"/>
          </p:cNvPicPr>
          <p:nvPr>
            <p:ph idx="4294967295"/>
          </p:nvPr>
        </p:nvPicPr>
        <p:blipFill>
          <a:blip r:embed="rId2" cstate="print">
            <a:clrChange>
              <a:clrFrom>
                <a:srgbClr val="F5EDD5"/>
              </a:clrFrom>
              <a:clrTo>
                <a:srgbClr val="F5EDD5">
                  <a:alpha val="0"/>
                </a:srgbClr>
              </a:clrTo>
            </a:clrChange>
          </a:blip>
          <a:srcRect/>
          <a:stretch>
            <a:fillRect/>
          </a:stretch>
        </p:blipFill>
        <p:spPr>
          <a:xfrm>
            <a:off x="563652" y="1600200"/>
            <a:ext cx="8112018" cy="4572000"/>
          </a:xfrm>
        </p:spPr>
      </p:pic>
      <p:sp>
        <p:nvSpPr>
          <p:cNvPr id="6" name="Slide Number Placeholder 5"/>
          <p:cNvSpPr>
            <a:spLocks noGrp="1"/>
          </p:cNvSpPr>
          <p:nvPr>
            <p:ph type="sldNum" sz="quarter" idx="11"/>
          </p:nvPr>
        </p:nvSpPr>
        <p:spPr/>
        <p:txBody>
          <a:bodyPr/>
          <a:lstStyle/>
          <a:p>
            <a:pPr>
              <a:defRPr/>
            </a:pPr>
            <a:fld id="{B2917874-2375-432E-9C77-D308CD94BAB3}" type="slidenum">
              <a:rPr lang="en-US" smtClean="0"/>
              <a:pPr>
                <a:defRPr/>
              </a:pPr>
              <a:t>128</a:t>
            </a:fld>
            <a:endParaRPr lang="en-US"/>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Property Names &amp; Values: Where?</a:t>
            </a:r>
            <a:endParaRPr lang="en-US" dirty="0"/>
          </a:p>
        </p:txBody>
      </p:sp>
      <p:sp>
        <p:nvSpPr>
          <p:cNvPr id="3" name="Content Placeholder 2"/>
          <p:cNvSpPr>
            <a:spLocks noGrp="1"/>
          </p:cNvSpPr>
          <p:nvPr>
            <p:ph idx="1"/>
          </p:nvPr>
        </p:nvSpPr>
        <p:spPr/>
        <p:txBody>
          <a:bodyPr/>
          <a:lstStyle/>
          <a:p>
            <a:pPr lvl="1" algn="ctr">
              <a:spcBef>
                <a:spcPts val="7200"/>
              </a:spcBef>
              <a:buNone/>
            </a:pPr>
            <a:endParaRPr lang="en-US" sz="6600" b="1" dirty="0" smtClean="0"/>
          </a:p>
          <a:p>
            <a:pPr lvl="1" algn="ctr">
              <a:spcBef>
                <a:spcPts val="7200"/>
              </a:spcBef>
              <a:buNone/>
            </a:pPr>
            <a:r>
              <a:rPr lang="en-US" sz="6600" b="1" dirty="0" smtClean="0"/>
              <a:t>Appendix F</a:t>
            </a:r>
            <a:endParaRPr lang="en-US" sz="6600" b="1" dirty="0"/>
          </a:p>
        </p:txBody>
      </p:sp>
      <p:sp>
        <p:nvSpPr>
          <p:cNvPr id="4" name="Slide Number Placeholder 3"/>
          <p:cNvSpPr>
            <a:spLocks noGrp="1"/>
          </p:cNvSpPr>
          <p:nvPr>
            <p:ph type="sldNum" sz="quarter" idx="11"/>
          </p:nvPr>
        </p:nvSpPr>
        <p:spPr/>
        <p:txBody>
          <a:bodyPr/>
          <a:lstStyle/>
          <a:p>
            <a:pPr>
              <a:defRPr/>
            </a:pPr>
            <a:fld id="{3902D700-D333-4169-A86D-65435E8C3FB7}" type="slidenum">
              <a:rPr lang="en-US" smtClean="0"/>
              <a:pPr>
                <a:defRPr/>
              </a:pPr>
              <a:t>129</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2"/>
          <p:cNvSpPr>
            <a:spLocks noGrp="1" noChangeArrowheads="1"/>
          </p:cNvSpPr>
          <p:nvPr>
            <p:ph type="title"/>
          </p:nvPr>
        </p:nvSpPr>
        <p:spPr/>
        <p:txBody>
          <a:bodyPr/>
          <a:lstStyle/>
          <a:p>
            <a:pPr eaLnBrk="1" hangingPunct="1"/>
            <a:r>
              <a:rPr lang="en-US" dirty="0" smtClean="0"/>
              <a:t>The Internet</a:t>
            </a:r>
          </a:p>
        </p:txBody>
      </p:sp>
      <p:sp>
        <p:nvSpPr>
          <p:cNvPr id="20486" name="Rectangle 3"/>
          <p:cNvSpPr>
            <a:spLocks noGrp="1" noChangeArrowheads="1"/>
          </p:cNvSpPr>
          <p:nvPr>
            <p:ph type="body" idx="1"/>
          </p:nvPr>
        </p:nvSpPr>
        <p:spPr/>
        <p:txBody>
          <a:bodyPr>
            <a:normAutofit fontScale="85000" lnSpcReduction="20000"/>
          </a:bodyPr>
          <a:lstStyle/>
          <a:p>
            <a:pPr eaLnBrk="1" hangingPunct="1">
              <a:spcBef>
                <a:spcPts val="3600"/>
              </a:spcBef>
            </a:pPr>
            <a:r>
              <a:rPr lang="en-US" dirty="0" smtClean="0"/>
              <a:t>In its early days, the Internet was called </a:t>
            </a:r>
            <a:r>
              <a:rPr lang="en-US" b="1" dirty="0" smtClean="0">
                <a:solidFill>
                  <a:srgbClr val="777777"/>
                </a:solidFill>
              </a:rPr>
              <a:t>ARPANET</a:t>
            </a:r>
            <a:r>
              <a:rPr lang="en-US" dirty="0" smtClean="0"/>
              <a:t> and consisted of two network nodes located at UCLA and Stanford, connected by a phone line.  </a:t>
            </a:r>
          </a:p>
          <a:p>
            <a:pPr eaLnBrk="1" hangingPunct="1">
              <a:spcBef>
                <a:spcPts val="3600"/>
              </a:spcBef>
            </a:pPr>
            <a:r>
              <a:rPr lang="en-US" dirty="0" smtClean="0"/>
              <a:t>Today the Internet has grown to include hundreds of millions of interconnected computers, cell phones, PDAs, televisions, and networks.</a:t>
            </a:r>
          </a:p>
          <a:p>
            <a:pPr eaLnBrk="1" hangingPunct="1">
              <a:spcBef>
                <a:spcPts val="3600"/>
              </a:spcBef>
            </a:pPr>
            <a:r>
              <a:rPr lang="en-US" dirty="0" smtClean="0"/>
              <a:t>The physical structure of the Internet uses fiber-optic cables, satellites, phone lines, and other telecommunications media.</a:t>
            </a:r>
          </a:p>
        </p:txBody>
      </p:sp>
      <p:sp>
        <p:nvSpPr>
          <p:cNvPr id="7" name="Slide Number Placeholder 6"/>
          <p:cNvSpPr>
            <a:spLocks noGrp="1"/>
          </p:cNvSpPr>
          <p:nvPr>
            <p:ph type="sldNum" sz="quarter" idx="11"/>
          </p:nvPr>
        </p:nvSpPr>
        <p:spPr/>
        <p:txBody>
          <a:bodyPr/>
          <a:lstStyle/>
          <a:p>
            <a:pPr>
              <a:defRPr/>
            </a:pPr>
            <a:fld id="{3902D700-D333-4169-A86D-65435E8C3FB7}" type="slidenum">
              <a:rPr lang="en-US" smtClean="0"/>
              <a:pPr>
                <a:defRPr/>
              </a:pPr>
              <a:t>13</a:t>
            </a:fld>
            <a:endParaRPr lang="en-US"/>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8" name="Rectangle 4"/>
          <p:cNvSpPr>
            <a:spLocks noGrp="1" noChangeArrowheads="1"/>
          </p:cNvSpPr>
          <p:nvPr>
            <p:ph type="title"/>
          </p:nvPr>
        </p:nvSpPr>
        <p:spPr/>
        <p:txBody>
          <a:bodyPr/>
          <a:lstStyle/>
          <a:p>
            <a:r>
              <a:rPr lang="en-US" dirty="0" smtClean="0"/>
              <a:t>Section XII - </a:t>
            </a:r>
            <a:r>
              <a:rPr lang="en-US" dirty="0"/>
              <a:t>End</a:t>
            </a:r>
          </a:p>
        </p:txBody>
      </p:sp>
      <p:pic>
        <p:nvPicPr>
          <p:cNvPr id="236555" name="Picture 11" descr="Stop"/>
          <p:cNvPicPr>
            <a:picLocks noGrp="1" noChangeAspect="1" noChangeArrowheads="1"/>
          </p:cNvPicPr>
          <p:nvPr>
            <p:ph idx="1"/>
          </p:nvPr>
        </p:nvPicPr>
        <p:blipFill>
          <a:blip r:embed="rId3" cstate="print"/>
          <a:srcRect/>
          <a:stretch>
            <a:fillRect/>
          </a:stretch>
        </p:blipFill>
        <p:spPr>
          <a:xfrm>
            <a:off x="3640138" y="2749550"/>
            <a:ext cx="2320925" cy="2230438"/>
          </a:xfrm>
          <a:noFill/>
          <a:ln/>
        </p:spPr>
      </p:pic>
      <p:pic>
        <p:nvPicPr>
          <p:cNvPr id="236557" name="Picture 13" descr="Smile"/>
          <p:cNvPicPr>
            <a:picLocks noGrp="1" noChangeAspect="1" noChangeArrowheads="1"/>
          </p:cNvPicPr>
          <p:nvPr>
            <p:ph sz="half" idx="4294967295"/>
          </p:nvPr>
        </p:nvPicPr>
        <p:blipFill>
          <a:blip r:embed="rId4" cstate="print"/>
          <a:srcRect/>
          <a:stretch>
            <a:fillRect/>
          </a:stretch>
        </p:blipFill>
        <p:spPr>
          <a:xfrm>
            <a:off x="4343400" y="3429000"/>
            <a:ext cx="949325" cy="909638"/>
          </a:xfrm>
          <a:noFill/>
          <a:ln/>
        </p:spPr>
      </p:pic>
      <p:sp>
        <p:nvSpPr>
          <p:cNvPr id="5" name="Slide Number Placeholder 4"/>
          <p:cNvSpPr>
            <a:spLocks noGrp="1"/>
          </p:cNvSpPr>
          <p:nvPr>
            <p:ph type="sldNum" sz="quarter" idx="11"/>
          </p:nvPr>
        </p:nvSpPr>
        <p:spPr/>
        <p:txBody>
          <a:bodyPr/>
          <a:lstStyle/>
          <a:p>
            <a:pPr>
              <a:defRPr/>
            </a:pPr>
            <a:fld id="{3902D700-D333-4169-A86D-65435E8C3FB7}" type="slidenum">
              <a:rPr lang="en-US" smtClean="0"/>
              <a:pPr>
                <a:defRPr/>
              </a:pPr>
              <a:t>130</a:t>
            </a:fld>
            <a:endParaRPr lang="en-US"/>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Working with Images</a:t>
            </a:r>
            <a:endParaRPr lang="en-US" dirty="0"/>
          </a:p>
        </p:txBody>
      </p:sp>
      <p:sp>
        <p:nvSpPr>
          <p:cNvPr id="6" name="Text Placeholder 5"/>
          <p:cNvSpPr>
            <a:spLocks noGrp="1"/>
          </p:cNvSpPr>
          <p:nvPr>
            <p:ph type="body" idx="1"/>
          </p:nvPr>
        </p:nvSpPr>
        <p:spPr/>
        <p:txBody>
          <a:bodyPr/>
          <a:lstStyle/>
          <a:p>
            <a:r>
              <a:rPr lang="en-US" dirty="0" smtClean="0"/>
              <a:t>Section XIII</a:t>
            </a:r>
            <a:endParaRPr lang="en-US" dirty="0"/>
          </a:p>
        </p:txBody>
      </p:sp>
      <p:sp>
        <p:nvSpPr>
          <p:cNvPr id="4" name="Slide Number Placeholder 3"/>
          <p:cNvSpPr>
            <a:spLocks noGrp="1"/>
          </p:cNvSpPr>
          <p:nvPr>
            <p:ph type="sldNum" sz="quarter" idx="11"/>
          </p:nvPr>
        </p:nvSpPr>
        <p:spPr/>
        <p:txBody>
          <a:bodyPr/>
          <a:lstStyle/>
          <a:p>
            <a:pPr>
              <a:defRPr/>
            </a:pPr>
            <a:fld id="{3902D700-D333-4169-A86D-65435E8C3FB7}" type="slidenum">
              <a:rPr lang="en-US" smtClean="0"/>
              <a:pPr>
                <a:defRPr/>
              </a:pPr>
              <a:t>131</a:t>
            </a:fld>
            <a:endParaRPr lang="en-US"/>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Rectangle 2"/>
          <p:cNvSpPr>
            <a:spLocks noGrp="1" noChangeArrowheads="1"/>
          </p:cNvSpPr>
          <p:nvPr>
            <p:ph type="title"/>
          </p:nvPr>
        </p:nvSpPr>
        <p:spPr/>
        <p:txBody>
          <a:bodyPr/>
          <a:lstStyle/>
          <a:p>
            <a:pPr eaLnBrk="1" hangingPunct="1"/>
            <a:r>
              <a:rPr lang="en-US" dirty="0" smtClean="0"/>
              <a:t>Inline Images</a:t>
            </a:r>
          </a:p>
        </p:txBody>
      </p:sp>
      <p:sp>
        <p:nvSpPr>
          <p:cNvPr id="58374" name="Rectangle 3"/>
          <p:cNvSpPr>
            <a:spLocks noGrp="1" noChangeArrowheads="1"/>
          </p:cNvSpPr>
          <p:nvPr>
            <p:ph type="body" idx="1"/>
          </p:nvPr>
        </p:nvSpPr>
        <p:spPr/>
        <p:txBody>
          <a:bodyPr>
            <a:normAutofit fontScale="85000" lnSpcReduction="20000"/>
          </a:bodyPr>
          <a:lstStyle/>
          <a:p>
            <a:pPr eaLnBrk="1" hangingPunct="1">
              <a:lnSpc>
                <a:spcPct val="120000"/>
              </a:lnSpc>
              <a:spcBef>
                <a:spcPts val="3600"/>
              </a:spcBef>
            </a:pPr>
            <a:r>
              <a:rPr lang="en-US" dirty="0" smtClean="0"/>
              <a:t>To display a graphic in a web page, you insert an </a:t>
            </a:r>
            <a:r>
              <a:rPr lang="en-US" b="1" dirty="0" smtClean="0">
                <a:solidFill>
                  <a:srgbClr val="777777"/>
                </a:solidFill>
              </a:rPr>
              <a:t>inline</a:t>
            </a:r>
            <a:r>
              <a:rPr lang="en-US" dirty="0" smtClean="0"/>
              <a:t> </a:t>
            </a:r>
            <a:r>
              <a:rPr lang="en-US" b="1" dirty="0" smtClean="0">
                <a:solidFill>
                  <a:srgbClr val="777777"/>
                </a:solidFill>
              </a:rPr>
              <a:t>image</a:t>
            </a:r>
            <a:r>
              <a:rPr lang="en-US" dirty="0" smtClean="0"/>
              <a:t> into the page. </a:t>
            </a:r>
          </a:p>
          <a:p>
            <a:pPr eaLnBrk="1" hangingPunct="1">
              <a:lnSpc>
                <a:spcPct val="120000"/>
              </a:lnSpc>
              <a:spcBef>
                <a:spcPts val="3600"/>
              </a:spcBef>
            </a:pPr>
            <a:r>
              <a:rPr lang="en-US" dirty="0" smtClean="0"/>
              <a:t>An </a:t>
            </a:r>
            <a:r>
              <a:rPr lang="en-US" b="1" dirty="0" smtClean="0">
                <a:solidFill>
                  <a:srgbClr val="777777"/>
                </a:solidFill>
              </a:rPr>
              <a:t>inline</a:t>
            </a:r>
            <a:r>
              <a:rPr lang="en-US" dirty="0" smtClean="0"/>
              <a:t> </a:t>
            </a:r>
            <a:r>
              <a:rPr lang="en-US" b="1" dirty="0" smtClean="0">
                <a:solidFill>
                  <a:srgbClr val="777777"/>
                </a:solidFill>
              </a:rPr>
              <a:t>image</a:t>
            </a:r>
            <a:r>
              <a:rPr lang="en-US" dirty="0" smtClean="0"/>
              <a:t> displays a graphic image located in a separate file within the contents of a block-level element.</a:t>
            </a:r>
          </a:p>
          <a:p>
            <a:pPr eaLnBrk="1" hangingPunct="1">
              <a:lnSpc>
                <a:spcPct val="120000"/>
              </a:lnSpc>
              <a:spcBef>
                <a:spcPts val="3600"/>
              </a:spcBef>
            </a:pPr>
            <a:r>
              <a:rPr lang="en-US" dirty="0" smtClean="0"/>
              <a:t>Inline images can be</a:t>
            </a:r>
          </a:p>
          <a:p>
            <a:pPr lvl="1" eaLnBrk="1" hangingPunct="1">
              <a:lnSpc>
                <a:spcPct val="120000"/>
              </a:lnSpc>
              <a:spcBef>
                <a:spcPts val="1200"/>
              </a:spcBef>
            </a:pPr>
            <a:r>
              <a:rPr lang="en-US" dirty="0" smtClean="0"/>
              <a:t>Created by and downloaded from digital cameras</a:t>
            </a:r>
          </a:p>
          <a:p>
            <a:pPr lvl="1" eaLnBrk="1" hangingPunct="1">
              <a:lnSpc>
                <a:spcPct val="120000"/>
              </a:lnSpc>
              <a:spcBef>
                <a:spcPts val="1200"/>
              </a:spcBef>
            </a:pPr>
            <a:r>
              <a:rPr lang="en-US" dirty="0" smtClean="0"/>
              <a:t>Downloaded from the Internet </a:t>
            </a:r>
          </a:p>
          <a:p>
            <a:pPr lvl="1" eaLnBrk="1" hangingPunct="1">
              <a:lnSpc>
                <a:spcPct val="120000"/>
              </a:lnSpc>
              <a:spcBef>
                <a:spcPts val="1200"/>
              </a:spcBef>
            </a:pPr>
            <a:r>
              <a:rPr lang="en-US" dirty="0" smtClean="0"/>
              <a:t>Created using graphics packages such as Photoshop</a:t>
            </a:r>
          </a:p>
        </p:txBody>
      </p:sp>
      <p:sp>
        <p:nvSpPr>
          <p:cNvPr id="7" name="Slide Number Placeholder 6"/>
          <p:cNvSpPr>
            <a:spLocks noGrp="1"/>
          </p:cNvSpPr>
          <p:nvPr>
            <p:ph type="sldNum" sz="quarter" idx="11"/>
          </p:nvPr>
        </p:nvSpPr>
        <p:spPr/>
        <p:txBody>
          <a:bodyPr/>
          <a:lstStyle/>
          <a:p>
            <a:pPr>
              <a:defRPr/>
            </a:pPr>
            <a:fld id="{3902D700-D333-4169-A86D-65435E8C3FB7}" type="slidenum">
              <a:rPr lang="en-US" smtClean="0"/>
              <a:pPr>
                <a:defRPr/>
              </a:pPr>
              <a:t>132</a:t>
            </a:fld>
            <a:endParaRPr lang="en-US"/>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Rectangle 2"/>
          <p:cNvSpPr>
            <a:spLocks noGrp="1" noChangeArrowheads="1"/>
          </p:cNvSpPr>
          <p:nvPr>
            <p:ph type="title"/>
          </p:nvPr>
        </p:nvSpPr>
        <p:spPr/>
        <p:txBody>
          <a:bodyPr/>
          <a:lstStyle/>
          <a:p>
            <a:pPr eaLnBrk="1" hangingPunct="1"/>
            <a:r>
              <a:rPr lang="en-US" dirty="0" smtClean="0"/>
              <a:t>Inline Images Formats</a:t>
            </a:r>
          </a:p>
        </p:txBody>
      </p:sp>
      <p:sp>
        <p:nvSpPr>
          <p:cNvPr id="58374" name="Rectangle 3"/>
          <p:cNvSpPr>
            <a:spLocks noGrp="1" noChangeArrowheads="1"/>
          </p:cNvSpPr>
          <p:nvPr>
            <p:ph type="body" idx="1"/>
          </p:nvPr>
        </p:nvSpPr>
        <p:spPr/>
        <p:txBody>
          <a:bodyPr>
            <a:normAutofit fontScale="70000" lnSpcReduction="20000"/>
          </a:bodyPr>
          <a:lstStyle/>
          <a:p>
            <a:pPr>
              <a:lnSpc>
                <a:spcPct val="120000"/>
              </a:lnSpc>
            </a:pPr>
            <a:r>
              <a:rPr lang="en-US" dirty="0" smtClean="0"/>
              <a:t>GIF (Graphics Interchange Format) </a:t>
            </a:r>
          </a:p>
          <a:p>
            <a:pPr lvl="1">
              <a:lnSpc>
                <a:spcPct val="120000"/>
              </a:lnSpc>
            </a:pPr>
            <a:r>
              <a:rPr lang="en-US" dirty="0" smtClean="0"/>
              <a:t>Can represent 256 colors </a:t>
            </a:r>
          </a:p>
          <a:p>
            <a:pPr lvl="1">
              <a:lnSpc>
                <a:spcPct val="120000"/>
              </a:lnSpc>
            </a:pPr>
            <a:r>
              <a:rPr lang="en-US" dirty="0" smtClean="0"/>
              <a:t>Good for images that have large areas of a solid color </a:t>
            </a:r>
          </a:p>
          <a:p>
            <a:pPr>
              <a:lnSpc>
                <a:spcPct val="120000"/>
              </a:lnSpc>
              <a:spcBef>
                <a:spcPts val="3600"/>
              </a:spcBef>
            </a:pPr>
            <a:r>
              <a:rPr lang="en-US" dirty="0" smtClean="0"/>
              <a:t>JPEG (Joint Photographic Experts Group) </a:t>
            </a:r>
          </a:p>
          <a:p>
            <a:pPr lvl="1">
              <a:lnSpc>
                <a:spcPct val="120000"/>
              </a:lnSpc>
            </a:pPr>
            <a:r>
              <a:rPr lang="en-US" dirty="0" smtClean="0"/>
              <a:t>Can represent 16,777,216 colors </a:t>
            </a:r>
          </a:p>
          <a:p>
            <a:pPr lvl="1">
              <a:lnSpc>
                <a:spcPct val="120000"/>
              </a:lnSpc>
            </a:pPr>
            <a:r>
              <a:rPr lang="en-US" dirty="0" smtClean="0"/>
              <a:t>Good for highly detailed images </a:t>
            </a:r>
          </a:p>
          <a:p>
            <a:pPr lvl="1">
              <a:lnSpc>
                <a:spcPct val="120000"/>
              </a:lnSpc>
            </a:pPr>
            <a:r>
              <a:rPr lang="en-US" dirty="0" smtClean="0"/>
              <a:t>Does not preserve the details of the original image </a:t>
            </a:r>
          </a:p>
          <a:p>
            <a:pPr>
              <a:lnSpc>
                <a:spcPct val="120000"/>
              </a:lnSpc>
              <a:spcBef>
                <a:spcPts val="3600"/>
              </a:spcBef>
            </a:pPr>
            <a:r>
              <a:rPr lang="en-US" dirty="0" smtClean="0"/>
              <a:t>PNG (Portable Network Graphics) </a:t>
            </a:r>
          </a:p>
          <a:p>
            <a:pPr lvl="1">
              <a:lnSpc>
                <a:spcPct val="120000"/>
              </a:lnSpc>
            </a:pPr>
            <a:r>
              <a:rPr lang="en-US" dirty="0" smtClean="0"/>
              <a:t>Preserves the sharpness of the original image </a:t>
            </a:r>
          </a:p>
          <a:p>
            <a:pPr lvl="1">
              <a:lnSpc>
                <a:spcPct val="120000"/>
              </a:lnSpc>
            </a:pPr>
            <a:r>
              <a:rPr lang="en-US" dirty="0" smtClean="0"/>
              <a:t>Memory hog! </a:t>
            </a:r>
          </a:p>
        </p:txBody>
      </p:sp>
      <p:sp>
        <p:nvSpPr>
          <p:cNvPr id="7" name="Slide Number Placeholder 6"/>
          <p:cNvSpPr>
            <a:spLocks noGrp="1"/>
          </p:cNvSpPr>
          <p:nvPr>
            <p:ph type="sldNum" sz="quarter" idx="11"/>
          </p:nvPr>
        </p:nvSpPr>
        <p:spPr/>
        <p:txBody>
          <a:bodyPr/>
          <a:lstStyle/>
          <a:p>
            <a:pPr>
              <a:defRPr/>
            </a:pPr>
            <a:fld id="{3902D700-D333-4169-A86D-65435E8C3FB7}" type="slidenum">
              <a:rPr lang="en-US" smtClean="0"/>
              <a:pPr>
                <a:defRPr/>
              </a:pPr>
              <a:t>133</a:t>
            </a:fld>
            <a:endParaRPr lang="en-US"/>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Rectangle 2"/>
          <p:cNvSpPr>
            <a:spLocks noGrp="1" noChangeArrowheads="1"/>
          </p:cNvSpPr>
          <p:nvPr>
            <p:ph type="title"/>
          </p:nvPr>
        </p:nvSpPr>
        <p:spPr/>
        <p:txBody>
          <a:bodyPr/>
          <a:lstStyle/>
          <a:p>
            <a:pPr eaLnBrk="1" hangingPunct="1"/>
            <a:r>
              <a:rPr lang="en-US" dirty="0" smtClean="0"/>
              <a:t>Adding an Inline Image</a:t>
            </a:r>
          </a:p>
        </p:txBody>
      </p:sp>
      <p:sp>
        <p:nvSpPr>
          <p:cNvPr id="58374" name="Rectangle 3"/>
          <p:cNvSpPr>
            <a:spLocks noGrp="1" noChangeArrowheads="1"/>
          </p:cNvSpPr>
          <p:nvPr>
            <p:ph type="body" idx="1"/>
          </p:nvPr>
        </p:nvSpPr>
        <p:spPr/>
        <p:txBody>
          <a:bodyPr>
            <a:normAutofit/>
          </a:bodyPr>
          <a:lstStyle/>
          <a:p>
            <a:r>
              <a:rPr lang="en-US" dirty="0" smtClean="0"/>
              <a:t>The &lt;</a:t>
            </a:r>
            <a:r>
              <a:rPr lang="en-US" dirty="0" err="1" smtClean="0"/>
              <a:t>img</a:t>
            </a:r>
            <a:r>
              <a:rPr lang="en-US" dirty="0" smtClean="0"/>
              <a:t> /&gt; tag is used to insert an image into a page </a:t>
            </a:r>
          </a:p>
          <a:p>
            <a:pPr>
              <a:spcBef>
                <a:spcPts val="3600"/>
              </a:spcBef>
            </a:pPr>
            <a:r>
              <a:rPr lang="en-US" dirty="0" smtClean="0"/>
              <a:t>Necessary Attributes: </a:t>
            </a:r>
          </a:p>
          <a:p>
            <a:pPr>
              <a:buNone/>
            </a:pPr>
            <a:r>
              <a:rPr lang="en-US" dirty="0" smtClean="0"/>
              <a:t>			</a:t>
            </a:r>
            <a:r>
              <a:rPr lang="en-US" dirty="0" err="1" smtClean="0">
                <a:solidFill>
                  <a:srgbClr val="FF0000"/>
                </a:solidFill>
              </a:rPr>
              <a:t>src</a:t>
            </a:r>
            <a:r>
              <a:rPr lang="en-US" dirty="0" smtClean="0">
                <a:solidFill>
                  <a:srgbClr val="FF0000"/>
                </a:solidFill>
              </a:rPr>
              <a:t> = "</a:t>
            </a:r>
            <a:r>
              <a:rPr lang="en-US" dirty="0" err="1" smtClean="0">
                <a:solidFill>
                  <a:srgbClr val="3333FF"/>
                </a:solidFill>
              </a:rPr>
              <a:t>imageFileName</a:t>
            </a:r>
            <a:r>
              <a:rPr lang="en-US" dirty="0" smtClean="0">
                <a:solidFill>
                  <a:srgbClr val="FF0000"/>
                </a:solidFill>
              </a:rPr>
              <a:t>" </a:t>
            </a:r>
          </a:p>
          <a:p>
            <a:pPr>
              <a:buNone/>
            </a:pPr>
            <a:r>
              <a:rPr lang="en-US" dirty="0" smtClean="0">
                <a:solidFill>
                  <a:srgbClr val="FF0000"/>
                </a:solidFill>
              </a:rPr>
              <a:t>			alt = "</a:t>
            </a:r>
            <a:r>
              <a:rPr lang="en-US" dirty="0" err="1" smtClean="0">
                <a:solidFill>
                  <a:srgbClr val="3333FF"/>
                </a:solidFill>
              </a:rPr>
              <a:t>alternateText</a:t>
            </a:r>
            <a:r>
              <a:rPr lang="en-US" dirty="0" smtClean="0">
                <a:solidFill>
                  <a:srgbClr val="FF0000"/>
                </a:solidFill>
              </a:rPr>
              <a:t>“</a:t>
            </a:r>
          </a:p>
          <a:p>
            <a:pPr>
              <a:spcBef>
                <a:spcPts val="3600"/>
              </a:spcBef>
            </a:pPr>
            <a:r>
              <a:rPr lang="en-US" dirty="0" smtClean="0"/>
              <a:t>Syntax: </a:t>
            </a:r>
          </a:p>
          <a:p>
            <a:pPr>
              <a:buNone/>
            </a:pPr>
            <a:r>
              <a:rPr lang="en-US" dirty="0" smtClean="0">
                <a:solidFill>
                  <a:srgbClr val="FF0000"/>
                </a:solidFill>
              </a:rPr>
              <a:t>&lt;</a:t>
            </a:r>
            <a:r>
              <a:rPr lang="en-US" dirty="0" err="1" smtClean="0">
                <a:solidFill>
                  <a:srgbClr val="FF0000"/>
                </a:solidFill>
              </a:rPr>
              <a:t>img</a:t>
            </a:r>
            <a:r>
              <a:rPr lang="en-US" dirty="0" smtClean="0">
                <a:solidFill>
                  <a:srgbClr val="FF0000"/>
                </a:solidFill>
              </a:rPr>
              <a:t> </a:t>
            </a:r>
            <a:r>
              <a:rPr lang="en-US" dirty="0" err="1" smtClean="0">
                <a:solidFill>
                  <a:srgbClr val="FF0000"/>
                </a:solidFill>
              </a:rPr>
              <a:t>src</a:t>
            </a:r>
            <a:r>
              <a:rPr lang="en-US" dirty="0" smtClean="0">
                <a:solidFill>
                  <a:srgbClr val="FF0000"/>
                </a:solidFill>
              </a:rPr>
              <a:t>="</a:t>
            </a:r>
            <a:r>
              <a:rPr lang="en-US" dirty="0" err="1" smtClean="0">
                <a:solidFill>
                  <a:srgbClr val="3333FF"/>
                </a:solidFill>
              </a:rPr>
              <a:t>imageFileName</a:t>
            </a:r>
            <a:r>
              <a:rPr lang="en-US" dirty="0" smtClean="0">
                <a:solidFill>
                  <a:srgbClr val="FF0000"/>
                </a:solidFill>
              </a:rPr>
              <a:t>" alt="</a:t>
            </a:r>
            <a:r>
              <a:rPr lang="en-US" dirty="0" err="1" smtClean="0">
                <a:solidFill>
                  <a:srgbClr val="3333FF"/>
                </a:solidFill>
              </a:rPr>
              <a:t>alternateText</a:t>
            </a:r>
            <a:r>
              <a:rPr lang="en-US" dirty="0" smtClean="0">
                <a:solidFill>
                  <a:srgbClr val="FF0000"/>
                </a:solidFill>
              </a:rPr>
              <a:t>" /&gt; </a:t>
            </a:r>
          </a:p>
        </p:txBody>
      </p:sp>
      <p:sp>
        <p:nvSpPr>
          <p:cNvPr id="7" name="Slide Number Placeholder 6"/>
          <p:cNvSpPr>
            <a:spLocks noGrp="1"/>
          </p:cNvSpPr>
          <p:nvPr>
            <p:ph type="sldNum" sz="quarter" idx="11"/>
          </p:nvPr>
        </p:nvSpPr>
        <p:spPr/>
        <p:txBody>
          <a:bodyPr/>
          <a:lstStyle/>
          <a:p>
            <a:pPr>
              <a:defRPr/>
            </a:pPr>
            <a:fld id="{3902D700-D333-4169-A86D-65435E8C3FB7}" type="slidenum">
              <a:rPr lang="en-US" smtClean="0"/>
              <a:pPr>
                <a:defRPr/>
              </a:pPr>
              <a:t>134</a:t>
            </a:fld>
            <a:endParaRPr lang="en-US"/>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Rectangle 2"/>
          <p:cNvSpPr>
            <a:spLocks noGrp="1" noChangeArrowheads="1"/>
          </p:cNvSpPr>
          <p:nvPr>
            <p:ph type="title"/>
          </p:nvPr>
        </p:nvSpPr>
        <p:spPr/>
        <p:txBody>
          <a:bodyPr/>
          <a:lstStyle/>
          <a:p>
            <a:pPr eaLnBrk="1" hangingPunct="1"/>
            <a:r>
              <a:rPr lang="en-US" dirty="0" smtClean="0"/>
              <a:t>The “</a:t>
            </a:r>
            <a:r>
              <a:rPr lang="en-US" dirty="0" err="1" smtClean="0"/>
              <a:t>img</a:t>
            </a:r>
            <a:r>
              <a:rPr lang="en-US" dirty="0" smtClean="0"/>
              <a:t>” Tag</a:t>
            </a:r>
          </a:p>
        </p:txBody>
      </p:sp>
      <p:sp>
        <p:nvSpPr>
          <p:cNvPr id="58374" name="Rectangle 3"/>
          <p:cNvSpPr>
            <a:spLocks noGrp="1" noChangeArrowheads="1"/>
          </p:cNvSpPr>
          <p:nvPr>
            <p:ph type="body" idx="1"/>
          </p:nvPr>
        </p:nvSpPr>
        <p:spPr/>
        <p:txBody>
          <a:bodyPr>
            <a:normAutofit fontScale="70000" lnSpcReduction="20000"/>
          </a:bodyPr>
          <a:lstStyle/>
          <a:p>
            <a:pPr>
              <a:lnSpc>
                <a:spcPct val="110000"/>
              </a:lnSpc>
            </a:pPr>
            <a:r>
              <a:rPr lang="en-US" dirty="0" smtClean="0"/>
              <a:t>Important Attributes: </a:t>
            </a:r>
          </a:p>
          <a:p>
            <a:pPr>
              <a:lnSpc>
                <a:spcPct val="110000"/>
              </a:lnSpc>
              <a:buNone/>
            </a:pPr>
            <a:r>
              <a:rPr lang="en-US" dirty="0" smtClean="0"/>
              <a:t>		</a:t>
            </a:r>
            <a:r>
              <a:rPr lang="en-US" dirty="0" smtClean="0">
                <a:solidFill>
                  <a:srgbClr val="FF0000"/>
                </a:solidFill>
              </a:rPr>
              <a:t>border</a:t>
            </a:r>
            <a:r>
              <a:rPr lang="en-US" dirty="0" smtClean="0"/>
              <a:t> = "</a:t>
            </a:r>
            <a:r>
              <a:rPr lang="en-US" dirty="0" smtClean="0">
                <a:solidFill>
                  <a:srgbClr val="3333FF"/>
                </a:solidFill>
              </a:rPr>
              <a:t>pixels</a:t>
            </a:r>
            <a:r>
              <a:rPr lang="en-US" dirty="0" smtClean="0"/>
              <a:t>" </a:t>
            </a:r>
          </a:p>
          <a:p>
            <a:pPr>
              <a:lnSpc>
                <a:spcPct val="110000"/>
              </a:lnSpc>
              <a:buNone/>
            </a:pPr>
            <a:r>
              <a:rPr lang="en-US" dirty="0" smtClean="0"/>
              <a:t>		</a:t>
            </a:r>
            <a:r>
              <a:rPr lang="en-US" dirty="0" smtClean="0">
                <a:solidFill>
                  <a:srgbClr val="FF0000"/>
                </a:solidFill>
              </a:rPr>
              <a:t>height</a:t>
            </a:r>
            <a:r>
              <a:rPr lang="en-US" dirty="0" smtClean="0"/>
              <a:t> = "</a:t>
            </a:r>
            <a:r>
              <a:rPr lang="en-US" dirty="0" smtClean="0">
                <a:solidFill>
                  <a:srgbClr val="3333FF"/>
                </a:solidFill>
              </a:rPr>
              <a:t>pixels</a:t>
            </a:r>
            <a:r>
              <a:rPr lang="en-US" dirty="0" smtClean="0"/>
              <a:t>" | "</a:t>
            </a:r>
            <a:r>
              <a:rPr lang="en-US" dirty="0" smtClean="0">
                <a:solidFill>
                  <a:srgbClr val="3333FF"/>
                </a:solidFill>
              </a:rPr>
              <a:t>percent%</a:t>
            </a:r>
            <a:r>
              <a:rPr lang="en-US" dirty="0" smtClean="0"/>
              <a:t>" </a:t>
            </a:r>
          </a:p>
          <a:p>
            <a:pPr>
              <a:lnSpc>
                <a:spcPct val="110000"/>
              </a:lnSpc>
              <a:buNone/>
            </a:pPr>
            <a:r>
              <a:rPr lang="en-US" dirty="0" smtClean="0"/>
              <a:t>		</a:t>
            </a:r>
            <a:r>
              <a:rPr lang="en-US" dirty="0" smtClean="0">
                <a:solidFill>
                  <a:srgbClr val="FF0000"/>
                </a:solidFill>
              </a:rPr>
              <a:t>width</a:t>
            </a:r>
            <a:r>
              <a:rPr lang="en-US" dirty="0" smtClean="0"/>
              <a:t> = "</a:t>
            </a:r>
            <a:r>
              <a:rPr lang="en-US" dirty="0" smtClean="0">
                <a:solidFill>
                  <a:srgbClr val="3333FF"/>
                </a:solidFill>
              </a:rPr>
              <a:t>pixels</a:t>
            </a:r>
            <a:r>
              <a:rPr lang="en-US" dirty="0" smtClean="0"/>
              <a:t>" | "</a:t>
            </a:r>
            <a:r>
              <a:rPr lang="en-US" dirty="0" smtClean="0">
                <a:solidFill>
                  <a:srgbClr val="3333FF"/>
                </a:solidFill>
              </a:rPr>
              <a:t>percent%</a:t>
            </a:r>
            <a:r>
              <a:rPr lang="en-US" dirty="0" smtClean="0"/>
              <a:t>" </a:t>
            </a:r>
          </a:p>
          <a:p>
            <a:pPr lvl="0">
              <a:spcBef>
                <a:spcPts val="3600"/>
              </a:spcBef>
            </a:pPr>
            <a:r>
              <a:rPr lang="en-US" dirty="0" smtClean="0">
                <a:solidFill>
                  <a:srgbClr val="000000"/>
                </a:solidFill>
              </a:rPr>
              <a:t>Other Attributes: </a:t>
            </a:r>
          </a:p>
          <a:p>
            <a:pPr>
              <a:lnSpc>
                <a:spcPct val="110000"/>
              </a:lnSpc>
              <a:buNone/>
            </a:pPr>
            <a:r>
              <a:rPr lang="en-US" dirty="0" smtClean="0"/>
              <a:t>		</a:t>
            </a:r>
            <a:r>
              <a:rPr lang="en-US" dirty="0" smtClean="0">
                <a:solidFill>
                  <a:srgbClr val="FF0000"/>
                </a:solidFill>
              </a:rPr>
              <a:t>align</a:t>
            </a:r>
            <a:r>
              <a:rPr lang="en-US" dirty="0" smtClean="0"/>
              <a:t> = "</a:t>
            </a:r>
            <a:r>
              <a:rPr lang="en-US" dirty="0" smtClean="0">
                <a:solidFill>
                  <a:srgbClr val="3333FF"/>
                </a:solidFill>
              </a:rPr>
              <a:t>left</a:t>
            </a:r>
            <a:r>
              <a:rPr lang="en-US" dirty="0" smtClean="0"/>
              <a:t>" | "</a:t>
            </a:r>
            <a:r>
              <a:rPr lang="en-US" dirty="0" smtClean="0">
                <a:solidFill>
                  <a:srgbClr val="3333FF"/>
                </a:solidFill>
              </a:rPr>
              <a:t>right</a:t>
            </a:r>
            <a:r>
              <a:rPr lang="en-US" dirty="0" smtClean="0"/>
              <a:t>" | "</a:t>
            </a:r>
            <a:r>
              <a:rPr lang="en-US" dirty="0" smtClean="0">
                <a:solidFill>
                  <a:srgbClr val="3333FF"/>
                </a:solidFill>
              </a:rPr>
              <a:t>top</a:t>
            </a:r>
            <a:r>
              <a:rPr lang="en-US" dirty="0" smtClean="0"/>
              <a:t>" | "</a:t>
            </a:r>
            <a:r>
              <a:rPr lang="en-US" dirty="0" smtClean="0">
                <a:solidFill>
                  <a:srgbClr val="3333FF"/>
                </a:solidFill>
              </a:rPr>
              <a:t>bottom</a:t>
            </a:r>
            <a:r>
              <a:rPr lang="en-US" dirty="0" smtClean="0"/>
              <a:t>" | "</a:t>
            </a:r>
            <a:r>
              <a:rPr lang="en-US" dirty="0" smtClean="0">
                <a:solidFill>
                  <a:srgbClr val="3333FF"/>
                </a:solidFill>
              </a:rPr>
              <a:t>middle</a:t>
            </a:r>
            <a:r>
              <a:rPr lang="en-US" dirty="0" smtClean="0"/>
              <a:t>" </a:t>
            </a:r>
          </a:p>
          <a:p>
            <a:pPr>
              <a:lnSpc>
                <a:spcPct val="110000"/>
              </a:lnSpc>
              <a:buNone/>
            </a:pPr>
            <a:r>
              <a:rPr lang="en-US" dirty="0" smtClean="0"/>
              <a:t>		</a:t>
            </a:r>
            <a:r>
              <a:rPr lang="en-US" dirty="0" err="1" smtClean="0">
                <a:solidFill>
                  <a:srgbClr val="FF0000"/>
                </a:solidFill>
              </a:rPr>
              <a:t>hspace</a:t>
            </a:r>
            <a:r>
              <a:rPr lang="en-US" dirty="0" smtClean="0"/>
              <a:t> = "</a:t>
            </a:r>
            <a:r>
              <a:rPr lang="en-US" dirty="0" smtClean="0">
                <a:solidFill>
                  <a:srgbClr val="3333FF"/>
                </a:solidFill>
              </a:rPr>
              <a:t>pixels</a:t>
            </a:r>
            <a:r>
              <a:rPr lang="en-US" dirty="0" smtClean="0"/>
              <a:t>" </a:t>
            </a:r>
          </a:p>
          <a:p>
            <a:pPr>
              <a:lnSpc>
                <a:spcPct val="110000"/>
              </a:lnSpc>
              <a:buNone/>
            </a:pPr>
            <a:r>
              <a:rPr lang="en-US" dirty="0" smtClean="0"/>
              <a:t>		</a:t>
            </a:r>
            <a:r>
              <a:rPr lang="en-US" dirty="0" err="1" smtClean="0">
                <a:solidFill>
                  <a:srgbClr val="FF0000"/>
                </a:solidFill>
              </a:rPr>
              <a:t>vspace</a:t>
            </a:r>
            <a:r>
              <a:rPr lang="en-US" dirty="0" smtClean="0"/>
              <a:t> = "</a:t>
            </a:r>
            <a:r>
              <a:rPr lang="en-US" dirty="0" smtClean="0">
                <a:solidFill>
                  <a:srgbClr val="3333FF"/>
                </a:solidFill>
              </a:rPr>
              <a:t>pixels</a:t>
            </a:r>
            <a:r>
              <a:rPr lang="en-US" dirty="0" smtClean="0"/>
              <a:t>" </a:t>
            </a:r>
          </a:p>
          <a:p>
            <a:pPr>
              <a:lnSpc>
                <a:spcPct val="110000"/>
              </a:lnSpc>
              <a:spcBef>
                <a:spcPts val="3600"/>
              </a:spcBef>
            </a:pPr>
            <a:r>
              <a:rPr lang="en-US" dirty="0" smtClean="0"/>
              <a:t>Syntax: </a:t>
            </a:r>
          </a:p>
          <a:p>
            <a:pPr>
              <a:lnSpc>
                <a:spcPct val="110000"/>
              </a:lnSpc>
              <a:buNone/>
            </a:pPr>
            <a:r>
              <a:rPr lang="en-US" dirty="0" smtClean="0"/>
              <a:t>		&lt;</a:t>
            </a:r>
            <a:r>
              <a:rPr lang="en-US" dirty="0" err="1" smtClean="0">
                <a:solidFill>
                  <a:srgbClr val="FF0000"/>
                </a:solidFill>
              </a:rPr>
              <a:t>img</a:t>
            </a:r>
            <a:r>
              <a:rPr lang="en-US" dirty="0" smtClean="0">
                <a:solidFill>
                  <a:srgbClr val="FF0000"/>
                </a:solidFill>
              </a:rPr>
              <a:t> </a:t>
            </a:r>
            <a:r>
              <a:rPr lang="en-US" dirty="0" err="1" smtClean="0">
                <a:solidFill>
                  <a:srgbClr val="FF0000"/>
                </a:solidFill>
              </a:rPr>
              <a:t>src</a:t>
            </a:r>
            <a:r>
              <a:rPr lang="en-US" dirty="0" smtClean="0"/>
              <a:t>="</a:t>
            </a:r>
            <a:r>
              <a:rPr lang="en-US" dirty="0" err="1" smtClean="0">
                <a:solidFill>
                  <a:srgbClr val="3333FF"/>
                </a:solidFill>
              </a:rPr>
              <a:t>imagefilename</a:t>
            </a:r>
            <a:r>
              <a:rPr lang="en-US" dirty="0" smtClean="0"/>
              <a:t>" </a:t>
            </a:r>
            <a:r>
              <a:rPr lang="en-US" dirty="0" smtClean="0">
                <a:solidFill>
                  <a:srgbClr val="FF0000"/>
                </a:solidFill>
              </a:rPr>
              <a:t>alt</a:t>
            </a:r>
            <a:r>
              <a:rPr lang="en-US" dirty="0" smtClean="0"/>
              <a:t>="</a:t>
            </a:r>
            <a:r>
              <a:rPr lang="en-US" dirty="0" err="1" smtClean="0">
                <a:solidFill>
                  <a:srgbClr val="3333FF"/>
                </a:solidFill>
              </a:rPr>
              <a:t>alternatetext</a:t>
            </a:r>
            <a:r>
              <a:rPr lang="en-US" dirty="0" smtClean="0"/>
              <a:t>" </a:t>
            </a:r>
            <a:r>
              <a:rPr lang="en-US" dirty="0" smtClean="0">
                <a:solidFill>
                  <a:srgbClr val="FF0000"/>
                </a:solidFill>
              </a:rPr>
              <a:t>border</a:t>
            </a:r>
            <a:r>
              <a:rPr lang="en-US" dirty="0" smtClean="0"/>
              <a:t>="</a:t>
            </a:r>
            <a:r>
              <a:rPr lang="en-US" dirty="0" smtClean="0">
                <a:solidFill>
                  <a:srgbClr val="3333FF"/>
                </a:solidFill>
              </a:rPr>
              <a:t>pixels</a:t>
            </a:r>
            <a:r>
              <a:rPr lang="en-US" dirty="0" smtClean="0"/>
              <a:t>“ 			</a:t>
            </a:r>
            <a:r>
              <a:rPr lang="en-US" dirty="0" smtClean="0">
                <a:solidFill>
                  <a:srgbClr val="FF0000"/>
                </a:solidFill>
              </a:rPr>
              <a:t>height</a:t>
            </a:r>
            <a:r>
              <a:rPr lang="en-US" dirty="0" smtClean="0"/>
              <a:t>="</a:t>
            </a:r>
            <a:r>
              <a:rPr lang="en-US" dirty="0" smtClean="0">
                <a:solidFill>
                  <a:srgbClr val="3333FF"/>
                </a:solidFill>
              </a:rPr>
              <a:t>pixels</a:t>
            </a:r>
            <a:r>
              <a:rPr lang="en-US" dirty="0" smtClean="0"/>
              <a:t>" </a:t>
            </a:r>
            <a:r>
              <a:rPr lang="en-US" dirty="0" smtClean="0">
                <a:solidFill>
                  <a:srgbClr val="FF0000"/>
                </a:solidFill>
              </a:rPr>
              <a:t>width</a:t>
            </a:r>
            <a:r>
              <a:rPr lang="en-US" dirty="0" smtClean="0"/>
              <a:t>="</a:t>
            </a:r>
            <a:r>
              <a:rPr lang="en-US" dirty="0" smtClean="0">
                <a:solidFill>
                  <a:srgbClr val="3333FF"/>
                </a:solidFill>
              </a:rPr>
              <a:t>pixels</a:t>
            </a:r>
            <a:r>
              <a:rPr lang="en-US" dirty="0" smtClean="0"/>
              <a:t>" /&gt; </a:t>
            </a:r>
          </a:p>
          <a:p>
            <a:pPr eaLnBrk="1" hangingPunct="1"/>
            <a:endParaRPr lang="en-US" dirty="0" smtClean="0"/>
          </a:p>
        </p:txBody>
      </p:sp>
      <p:sp>
        <p:nvSpPr>
          <p:cNvPr id="7" name="Slide Number Placeholder 6"/>
          <p:cNvSpPr>
            <a:spLocks noGrp="1"/>
          </p:cNvSpPr>
          <p:nvPr>
            <p:ph type="sldNum" sz="quarter" idx="11"/>
          </p:nvPr>
        </p:nvSpPr>
        <p:spPr/>
        <p:txBody>
          <a:bodyPr/>
          <a:lstStyle/>
          <a:p>
            <a:pPr>
              <a:defRPr/>
            </a:pPr>
            <a:fld id="{3902D700-D333-4169-A86D-65435E8C3FB7}" type="slidenum">
              <a:rPr lang="en-US" smtClean="0"/>
              <a:pPr>
                <a:defRPr/>
              </a:pPr>
              <a:t>135</a:t>
            </a:fld>
            <a:endParaRPr lang="en-US"/>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p:cNvSpPr>
            <a:spLocks noGrp="1"/>
          </p:cNvSpPr>
          <p:nvPr>
            <p:ph type="title" idx="4294967295"/>
          </p:nvPr>
        </p:nvSpPr>
        <p:spPr/>
        <p:txBody>
          <a:bodyPr/>
          <a:lstStyle/>
          <a:p>
            <a:pPr eaLnBrk="1" hangingPunct="1"/>
            <a:r>
              <a:rPr lang="en-US" dirty="0" smtClean="0"/>
              <a:t>Images: Example</a:t>
            </a:r>
          </a:p>
        </p:txBody>
      </p:sp>
      <p:pic>
        <p:nvPicPr>
          <p:cNvPr id="84996" name="Picture 2"/>
          <p:cNvPicPr>
            <a:picLocks noGrp="1" noChangeAspect="1" noChangeArrowheads="1"/>
          </p:cNvPicPr>
          <p:nvPr>
            <p:ph idx="4294967295"/>
          </p:nvPr>
        </p:nvPicPr>
        <p:blipFill>
          <a:blip r:embed="rId2" cstate="print">
            <a:clrChange>
              <a:clrFrom>
                <a:srgbClr val="F5EDD5"/>
              </a:clrFrom>
              <a:clrTo>
                <a:srgbClr val="F5EDD5">
                  <a:alpha val="0"/>
                </a:srgbClr>
              </a:clrTo>
            </a:clrChange>
          </a:blip>
          <a:srcRect/>
          <a:stretch>
            <a:fillRect/>
          </a:stretch>
        </p:blipFill>
        <p:spPr>
          <a:xfrm>
            <a:off x="1371600" y="3276600"/>
            <a:ext cx="7143750" cy="2762250"/>
          </a:xfrm>
        </p:spPr>
      </p:pic>
      <p:pic>
        <p:nvPicPr>
          <p:cNvPr id="6" name="Picture 4"/>
          <p:cNvPicPr>
            <a:picLocks noChangeAspect="1" noChangeArrowheads="1"/>
          </p:cNvPicPr>
          <p:nvPr/>
        </p:nvPicPr>
        <p:blipFill>
          <a:blip r:embed="rId3" cstate="print">
            <a:clrChange>
              <a:clrFrom>
                <a:srgbClr val="F5EDD5"/>
              </a:clrFrom>
              <a:clrTo>
                <a:srgbClr val="F5EDD5">
                  <a:alpha val="0"/>
                </a:srgbClr>
              </a:clrTo>
            </a:clrChange>
          </a:blip>
          <a:srcRect/>
          <a:stretch>
            <a:fillRect/>
          </a:stretch>
        </p:blipFill>
        <p:spPr bwMode="auto">
          <a:xfrm>
            <a:off x="228600" y="1371600"/>
            <a:ext cx="6638925" cy="1838325"/>
          </a:xfrm>
          <a:prstGeom prst="rect">
            <a:avLst/>
          </a:prstGeom>
          <a:noFill/>
          <a:ln w="9525">
            <a:noFill/>
            <a:miter lim="800000"/>
            <a:headEnd/>
            <a:tailEnd/>
          </a:ln>
        </p:spPr>
      </p:pic>
      <p:sp>
        <p:nvSpPr>
          <p:cNvPr id="7" name="Slide Number Placeholder 6"/>
          <p:cNvSpPr>
            <a:spLocks noGrp="1"/>
          </p:cNvSpPr>
          <p:nvPr>
            <p:ph type="sldNum" sz="quarter" idx="11"/>
          </p:nvPr>
        </p:nvSpPr>
        <p:spPr/>
        <p:txBody>
          <a:bodyPr/>
          <a:lstStyle/>
          <a:p>
            <a:pPr>
              <a:defRPr/>
            </a:pPr>
            <a:fld id="{B2917874-2375-432E-9C77-D308CD94BAB3}" type="slidenum">
              <a:rPr lang="en-US" smtClean="0"/>
              <a:pPr>
                <a:defRPr/>
              </a:pPr>
              <a:t>136</a:t>
            </a:fld>
            <a:endParaRPr lang="en-US"/>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Rectangle 2"/>
          <p:cNvSpPr>
            <a:spLocks noGrp="1" noChangeArrowheads="1"/>
          </p:cNvSpPr>
          <p:nvPr>
            <p:ph type="title"/>
          </p:nvPr>
        </p:nvSpPr>
        <p:spPr/>
        <p:txBody>
          <a:bodyPr/>
          <a:lstStyle/>
          <a:p>
            <a:pPr eaLnBrk="1" hangingPunct="1"/>
            <a:r>
              <a:rPr lang="en-US" dirty="0" smtClean="0"/>
              <a:t>Working with Images: Tips</a:t>
            </a:r>
          </a:p>
        </p:txBody>
      </p:sp>
      <p:sp>
        <p:nvSpPr>
          <p:cNvPr id="58374" name="Rectangle 3"/>
          <p:cNvSpPr>
            <a:spLocks noGrp="1" noChangeArrowheads="1"/>
          </p:cNvSpPr>
          <p:nvPr>
            <p:ph type="body" idx="1"/>
          </p:nvPr>
        </p:nvSpPr>
        <p:spPr/>
        <p:txBody>
          <a:bodyPr>
            <a:normAutofit/>
          </a:bodyPr>
          <a:lstStyle/>
          <a:p>
            <a:pPr>
              <a:spcBef>
                <a:spcPts val="3600"/>
              </a:spcBef>
            </a:pPr>
            <a:r>
              <a:rPr lang="en-US" dirty="0" smtClean="0"/>
              <a:t>Always include the </a:t>
            </a:r>
            <a:r>
              <a:rPr lang="en-US" b="1" dirty="0" smtClean="0"/>
              <a:t>height</a:t>
            </a:r>
            <a:r>
              <a:rPr lang="en-US" dirty="0" smtClean="0"/>
              <a:t> and </a:t>
            </a:r>
            <a:r>
              <a:rPr lang="en-US" b="1" dirty="0" smtClean="0"/>
              <a:t>width</a:t>
            </a:r>
            <a:r>
              <a:rPr lang="en-US" dirty="0" smtClean="0"/>
              <a:t> of any image in the image tag. </a:t>
            </a:r>
          </a:p>
          <a:p>
            <a:pPr lvl="1">
              <a:spcBef>
                <a:spcPts val="1200"/>
              </a:spcBef>
            </a:pPr>
            <a:r>
              <a:rPr lang="en-US" dirty="0" smtClean="0"/>
              <a:t>When the browser loads the HTML file, it will know immediately how much screen space to give the image and will therefore lay out the page properly, even before it downloads the image. </a:t>
            </a:r>
          </a:p>
          <a:p>
            <a:pPr>
              <a:spcBef>
                <a:spcPts val="3600"/>
              </a:spcBef>
            </a:pPr>
            <a:r>
              <a:rPr lang="en-US" dirty="0" smtClean="0"/>
              <a:t>Always maintain the original ratio of </a:t>
            </a:r>
            <a:r>
              <a:rPr lang="en-US" dirty="0" err="1" smtClean="0"/>
              <a:t>width:height</a:t>
            </a:r>
            <a:r>
              <a:rPr lang="en-US" dirty="0" smtClean="0"/>
              <a:t> when you set the </a:t>
            </a:r>
            <a:r>
              <a:rPr lang="en-US" b="1" dirty="0" smtClean="0"/>
              <a:t>width</a:t>
            </a:r>
            <a:r>
              <a:rPr lang="en-US" dirty="0" smtClean="0"/>
              <a:t> and </a:t>
            </a:r>
            <a:r>
              <a:rPr lang="en-US" b="1" dirty="0" smtClean="0"/>
              <a:t>height</a:t>
            </a:r>
            <a:r>
              <a:rPr lang="en-US" dirty="0" smtClean="0"/>
              <a:t> attributes</a:t>
            </a:r>
          </a:p>
        </p:txBody>
      </p:sp>
      <p:sp>
        <p:nvSpPr>
          <p:cNvPr id="7" name="Slide Number Placeholder 6"/>
          <p:cNvSpPr>
            <a:spLocks noGrp="1"/>
          </p:cNvSpPr>
          <p:nvPr>
            <p:ph type="sldNum" sz="quarter" idx="11"/>
          </p:nvPr>
        </p:nvSpPr>
        <p:spPr/>
        <p:txBody>
          <a:bodyPr/>
          <a:lstStyle/>
          <a:p>
            <a:pPr>
              <a:defRPr/>
            </a:pPr>
            <a:fld id="{3902D700-D333-4169-A86D-65435E8C3FB7}" type="slidenum">
              <a:rPr lang="en-US" smtClean="0"/>
              <a:pPr>
                <a:defRPr/>
              </a:pPr>
              <a:t>137</a:t>
            </a:fld>
            <a:endParaRPr lang="en-US"/>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8" name="Rectangle 4"/>
          <p:cNvSpPr>
            <a:spLocks noGrp="1" noChangeArrowheads="1"/>
          </p:cNvSpPr>
          <p:nvPr>
            <p:ph type="title"/>
          </p:nvPr>
        </p:nvSpPr>
        <p:spPr/>
        <p:txBody>
          <a:bodyPr/>
          <a:lstStyle/>
          <a:p>
            <a:r>
              <a:rPr lang="en-US" dirty="0" smtClean="0"/>
              <a:t>Section XIII - </a:t>
            </a:r>
            <a:r>
              <a:rPr lang="en-US" dirty="0"/>
              <a:t>End</a:t>
            </a:r>
          </a:p>
        </p:txBody>
      </p:sp>
      <p:pic>
        <p:nvPicPr>
          <p:cNvPr id="236555" name="Picture 11" descr="Stop"/>
          <p:cNvPicPr>
            <a:picLocks noGrp="1" noChangeAspect="1" noChangeArrowheads="1"/>
          </p:cNvPicPr>
          <p:nvPr>
            <p:ph idx="1"/>
          </p:nvPr>
        </p:nvPicPr>
        <p:blipFill>
          <a:blip r:embed="rId3" cstate="print"/>
          <a:srcRect/>
          <a:stretch>
            <a:fillRect/>
          </a:stretch>
        </p:blipFill>
        <p:spPr>
          <a:xfrm>
            <a:off x="3640138" y="2749550"/>
            <a:ext cx="2320925" cy="2230438"/>
          </a:xfrm>
          <a:noFill/>
          <a:ln/>
        </p:spPr>
      </p:pic>
      <p:pic>
        <p:nvPicPr>
          <p:cNvPr id="236557" name="Picture 13" descr="Smile"/>
          <p:cNvPicPr>
            <a:picLocks noGrp="1" noChangeAspect="1" noChangeArrowheads="1"/>
          </p:cNvPicPr>
          <p:nvPr>
            <p:ph sz="half" idx="4294967295"/>
          </p:nvPr>
        </p:nvPicPr>
        <p:blipFill>
          <a:blip r:embed="rId4" cstate="print"/>
          <a:srcRect/>
          <a:stretch>
            <a:fillRect/>
          </a:stretch>
        </p:blipFill>
        <p:spPr>
          <a:xfrm>
            <a:off x="4343400" y="3429000"/>
            <a:ext cx="949325" cy="909638"/>
          </a:xfrm>
          <a:noFill/>
          <a:ln/>
        </p:spPr>
      </p:pic>
      <p:sp>
        <p:nvSpPr>
          <p:cNvPr id="5" name="Slide Number Placeholder 4"/>
          <p:cNvSpPr>
            <a:spLocks noGrp="1"/>
          </p:cNvSpPr>
          <p:nvPr>
            <p:ph type="sldNum" sz="quarter" idx="11"/>
          </p:nvPr>
        </p:nvSpPr>
        <p:spPr/>
        <p:txBody>
          <a:bodyPr/>
          <a:lstStyle/>
          <a:p>
            <a:pPr>
              <a:defRPr/>
            </a:pPr>
            <a:fld id="{3902D700-D333-4169-A86D-65435E8C3FB7}" type="slidenum">
              <a:rPr lang="en-US" smtClean="0"/>
              <a:pPr>
                <a:defRPr/>
              </a:pPr>
              <a:t>138</a:t>
            </a:fld>
            <a:endParaRPr lang="en-US"/>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Working with Character Sets and Special Characters</a:t>
            </a:r>
            <a:endParaRPr lang="en-US" dirty="0"/>
          </a:p>
        </p:txBody>
      </p:sp>
      <p:sp>
        <p:nvSpPr>
          <p:cNvPr id="6" name="Text Placeholder 5"/>
          <p:cNvSpPr>
            <a:spLocks noGrp="1"/>
          </p:cNvSpPr>
          <p:nvPr>
            <p:ph type="body" idx="1"/>
          </p:nvPr>
        </p:nvSpPr>
        <p:spPr/>
        <p:txBody>
          <a:bodyPr/>
          <a:lstStyle/>
          <a:p>
            <a:r>
              <a:rPr lang="en-US" dirty="0" smtClean="0"/>
              <a:t>Section XIV</a:t>
            </a:r>
            <a:endParaRPr lang="en-US" dirty="0"/>
          </a:p>
        </p:txBody>
      </p:sp>
      <p:sp>
        <p:nvSpPr>
          <p:cNvPr id="4" name="Slide Number Placeholder 3"/>
          <p:cNvSpPr>
            <a:spLocks noGrp="1"/>
          </p:cNvSpPr>
          <p:nvPr>
            <p:ph type="sldNum" sz="quarter" idx="11"/>
          </p:nvPr>
        </p:nvSpPr>
        <p:spPr/>
        <p:txBody>
          <a:bodyPr/>
          <a:lstStyle/>
          <a:p>
            <a:pPr>
              <a:defRPr/>
            </a:pPr>
            <a:fld id="{3902D700-D333-4169-A86D-65435E8C3FB7}" type="slidenum">
              <a:rPr lang="en-US" smtClean="0"/>
              <a:pPr>
                <a:defRPr/>
              </a:pPr>
              <a:t>139</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 of the Internet</a:t>
            </a:r>
            <a:endParaRPr lang="en-US" dirty="0"/>
          </a:p>
        </p:txBody>
      </p:sp>
      <p:sp>
        <p:nvSpPr>
          <p:cNvPr id="3" name="Content Placeholder 2"/>
          <p:cNvSpPr>
            <a:spLocks noGrp="1"/>
          </p:cNvSpPr>
          <p:nvPr>
            <p:ph idx="1"/>
          </p:nvPr>
        </p:nvSpPr>
        <p:spPr/>
        <p:txBody>
          <a:bodyPr/>
          <a:lstStyle/>
          <a:p>
            <a:pPr>
              <a:spcBef>
                <a:spcPts val="3600"/>
              </a:spcBef>
            </a:pPr>
            <a:r>
              <a:rPr lang="en-US" dirty="0" smtClean="0"/>
              <a:t>Communication</a:t>
            </a:r>
          </a:p>
          <a:p>
            <a:pPr>
              <a:spcBef>
                <a:spcPts val="3600"/>
              </a:spcBef>
            </a:pPr>
            <a:r>
              <a:rPr lang="en-US" dirty="0" smtClean="0"/>
              <a:t>Remote Access</a:t>
            </a:r>
          </a:p>
          <a:p>
            <a:pPr>
              <a:spcBef>
                <a:spcPts val="3600"/>
              </a:spcBef>
            </a:pPr>
            <a:r>
              <a:rPr lang="en-US" dirty="0" smtClean="0"/>
              <a:t>File Transfer</a:t>
            </a:r>
          </a:p>
          <a:p>
            <a:pPr>
              <a:spcBef>
                <a:spcPts val="3600"/>
              </a:spcBef>
            </a:pPr>
            <a:r>
              <a:rPr lang="en-US" u="sng" dirty="0" smtClean="0"/>
              <a:t>The World Wide Web</a:t>
            </a:r>
            <a:endParaRPr lang="en-US" u="sng" dirty="0"/>
          </a:p>
        </p:txBody>
      </p:sp>
      <p:sp>
        <p:nvSpPr>
          <p:cNvPr id="4" name="Slide Number Placeholder 3"/>
          <p:cNvSpPr>
            <a:spLocks noGrp="1"/>
          </p:cNvSpPr>
          <p:nvPr>
            <p:ph type="sldNum" sz="quarter" idx="11"/>
          </p:nvPr>
        </p:nvSpPr>
        <p:spPr/>
        <p:txBody>
          <a:bodyPr/>
          <a:lstStyle/>
          <a:p>
            <a:pPr>
              <a:defRPr/>
            </a:pPr>
            <a:fld id="{3902D700-D333-4169-A86D-65435E8C3FB7}" type="slidenum">
              <a:rPr lang="en-US" smtClean="0"/>
              <a:pPr>
                <a:defRPr/>
              </a:pPr>
              <a:t>14</a:t>
            </a:fld>
            <a:endParaRPr lang="en-US"/>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Title 1"/>
          <p:cNvSpPr>
            <a:spLocks noGrp="1"/>
          </p:cNvSpPr>
          <p:nvPr>
            <p:ph type="title" idx="4294967295"/>
          </p:nvPr>
        </p:nvSpPr>
        <p:spPr/>
        <p:txBody>
          <a:bodyPr>
            <a:normAutofit/>
          </a:bodyPr>
          <a:lstStyle/>
          <a:p>
            <a:pPr eaLnBrk="1" hangingPunct="1"/>
            <a:r>
              <a:rPr lang="en-US" dirty="0" smtClean="0"/>
              <a:t>Character Sets</a:t>
            </a:r>
          </a:p>
        </p:txBody>
      </p:sp>
      <p:sp>
        <p:nvSpPr>
          <p:cNvPr id="86018" name="Content Placeholder 2"/>
          <p:cNvSpPr>
            <a:spLocks noGrp="1"/>
          </p:cNvSpPr>
          <p:nvPr>
            <p:ph idx="4294967295"/>
          </p:nvPr>
        </p:nvSpPr>
        <p:spPr/>
        <p:txBody>
          <a:bodyPr>
            <a:normAutofit/>
          </a:bodyPr>
          <a:lstStyle/>
          <a:p>
            <a:pPr eaLnBrk="1" hangingPunct="1"/>
            <a:r>
              <a:rPr lang="en-US" b="1" dirty="0" smtClean="0"/>
              <a:t>Character sets </a:t>
            </a:r>
            <a:r>
              <a:rPr lang="en-US" dirty="0" smtClean="0"/>
              <a:t>come in a wide variety of sizes, based on the number of symbols required for communication in the chosen language</a:t>
            </a:r>
          </a:p>
          <a:p>
            <a:pPr eaLnBrk="1" hangingPunct="1">
              <a:spcBef>
                <a:spcPts val="3600"/>
              </a:spcBef>
            </a:pPr>
            <a:r>
              <a:rPr lang="en-US" b="1" dirty="0" smtClean="0"/>
              <a:t>ASCII </a:t>
            </a:r>
          </a:p>
          <a:p>
            <a:pPr lvl="1" eaLnBrk="1" hangingPunct="1">
              <a:spcBef>
                <a:spcPts val="1200"/>
              </a:spcBef>
            </a:pPr>
            <a:r>
              <a:rPr lang="en-US" b="1" dirty="0" smtClean="0"/>
              <a:t>A</a:t>
            </a:r>
            <a:r>
              <a:rPr lang="en-US" dirty="0" smtClean="0"/>
              <a:t>merican </a:t>
            </a:r>
            <a:r>
              <a:rPr lang="en-US" b="1" dirty="0" smtClean="0"/>
              <a:t>S</a:t>
            </a:r>
            <a:r>
              <a:rPr lang="en-US" dirty="0" smtClean="0"/>
              <a:t>tandard </a:t>
            </a:r>
            <a:r>
              <a:rPr lang="en-US" b="1" dirty="0" smtClean="0"/>
              <a:t>C</a:t>
            </a:r>
            <a:r>
              <a:rPr lang="en-US" dirty="0" smtClean="0"/>
              <a:t>ode for </a:t>
            </a:r>
            <a:r>
              <a:rPr lang="en-US" b="1" dirty="0" smtClean="0"/>
              <a:t>I</a:t>
            </a:r>
            <a:r>
              <a:rPr lang="en-US" dirty="0" smtClean="0"/>
              <a:t>nformation </a:t>
            </a:r>
            <a:r>
              <a:rPr lang="en-US" b="1" dirty="0" smtClean="0"/>
              <a:t>I</a:t>
            </a:r>
            <a:r>
              <a:rPr lang="en-US" dirty="0" smtClean="0"/>
              <a:t>nterchange</a:t>
            </a:r>
          </a:p>
          <a:p>
            <a:pPr eaLnBrk="1" hangingPunct="1">
              <a:spcBef>
                <a:spcPts val="3600"/>
              </a:spcBef>
            </a:pPr>
            <a:r>
              <a:rPr lang="en-US" b="1" dirty="0" smtClean="0"/>
              <a:t>Unicode</a:t>
            </a:r>
          </a:p>
          <a:p>
            <a:pPr lvl="1" eaLnBrk="1" hangingPunct="1">
              <a:spcBef>
                <a:spcPts val="1200"/>
              </a:spcBef>
            </a:pPr>
            <a:r>
              <a:rPr lang="en-US" b="1" dirty="0" smtClean="0"/>
              <a:t>Uni</a:t>
            </a:r>
            <a:r>
              <a:rPr lang="en-US" dirty="0" smtClean="0"/>
              <a:t>versal</a:t>
            </a:r>
            <a:r>
              <a:rPr lang="en-US" b="1" dirty="0" smtClean="0"/>
              <a:t> Code</a:t>
            </a:r>
          </a:p>
        </p:txBody>
      </p:sp>
      <p:sp>
        <p:nvSpPr>
          <p:cNvPr id="6" name="Slide Number Placeholder 5"/>
          <p:cNvSpPr>
            <a:spLocks noGrp="1"/>
          </p:cNvSpPr>
          <p:nvPr>
            <p:ph type="sldNum" sz="quarter" idx="11"/>
          </p:nvPr>
        </p:nvSpPr>
        <p:spPr/>
        <p:txBody>
          <a:bodyPr/>
          <a:lstStyle/>
          <a:p>
            <a:pPr>
              <a:defRPr/>
            </a:pPr>
            <a:fld id="{B2917874-2375-432E-9C77-D308CD94BAB3}" type="slidenum">
              <a:rPr lang="en-US" smtClean="0"/>
              <a:pPr>
                <a:defRPr/>
              </a:pPr>
              <a:t>140</a:t>
            </a:fld>
            <a:endParaRPr lang="en-US"/>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itle 1"/>
          <p:cNvSpPr>
            <a:spLocks noGrp="1"/>
          </p:cNvSpPr>
          <p:nvPr>
            <p:ph type="title" idx="4294967295"/>
          </p:nvPr>
        </p:nvSpPr>
        <p:spPr/>
        <p:txBody>
          <a:bodyPr>
            <a:normAutofit/>
          </a:bodyPr>
          <a:lstStyle/>
          <a:p>
            <a:pPr eaLnBrk="1" hangingPunct="1"/>
            <a:r>
              <a:rPr lang="en-US" dirty="0" smtClean="0"/>
              <a:t>Character Encoding</a:t>
            </a:r>
          </a:p>
        </p:txBody>
      </p:sp>
      <p:sp>
        <p:nvSpPr>
          <p:cNvPr id="87042" name="Content Placeholder 2"/>
          <p:cNvSpPr>
            <a:spLocks noGrp="1"/>
          </p:cNvSpPr>
          <p:nvPr>
            <p:ph idx="4294967295"/>
          </p:nvPr>
        </p:nvSpPr>
        <p:spPr/>
        <p:txBody>
          <a:bodyPr/>
          <a:lstStyle/>
          <a:p>
            <a:pPr eaLnBrk="1" hangingPunct="1"/>
            <a:r>
              <a:rPr lang="en-US" dirty="0" smtClean="0"/>
              <a:t>To store a character set, browsers need to associate each symbol with a number in a process called </a:t>
            </a:r>
            <a:r>
              <a:rPr lang="en-US" b="1" dirty="0" smtClean="0"/>
              <a:t>character encoding</a:t>
            </a:r>
            <a:endParaRPr lang="en-US" dirty="0" smtClean="0"/>
          </a:p>
          <a:p>
            <a:pPr eaLnBrk="1" hangingPunct="1">
              <a:spcBef>
                <a:spcPts val="3600"/>
              </a:spcBef>
            </a:pPr>
            <a:r>
              <a:rPr lang="en-US" dirty="0" smtClean="0"/>
              <a:t>A character in a character set can be specified using its</a:t>
            </a:r>
          </a:p>
          <a:p>
            <a:pPr lvl="1" eaLnBrk="1" hangingPunct="1">
              <a:spcBef>
                <a:spcPts val="1200"/>
              </a:spcBef>
            </a:pPr>
            <a:r>
              <a:rPr lang="en-US" dirty="0" smtClean="0"/>
              <a:t>Numeric Character Reference (Numerical Value)</a:t>
            </a:r>
          </a:p>
          <a:p>
            <a:pPr lvl="1" eaLnBrk="1" hangingPunct="1">
              <a:spcBef>
                <a:spcPts val="1200"/>
              </a:spcBef>
            </a:pPr>
            <a:r>
              <a:rPr lang="en-US" dirty="0" smtClean="0"/>
              <a:t>Character Entity Reference (Name)</a:t>
            </a:r>
          </a:p>
        </p:txBody>
      </p:sp>
      <p:sp>
        <p:nvSpPr>
          <p:cNvPr id="6" name="Slide Number Placeholder 5"/>
          <p:cNvSpPr>
            <a:spLocks noGrp="1"/>
          </p:cNvSpPr>
          <p:nvPr>
            <p:ph type="sldNum" sz="quarter" idx="11"/>
          </p:nvPr>
        </p:nvSpPr>
        <p:spPr/>
        <p:txBody>
          <a:bodyPr/>
          <a:lstStyle/>
          <a:p>
            <a:pPr>
              <a:defRPr/>
            </a:pPr>
            <a:fld id="{B2917874-2375-432E-9C77-D308CD94BAB3}" type="slidenum">
              <a:rPr lang="en-US" smtClean="0"/>
              <a:pPr>
                <a:defRPr/>
              </a:pPr>
              <a:t>141</a:t>
            </a:fld>
            <a:endParaRPr lang="en-US"/>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itle 1"/>
          <p:cNvSpPr>
            <a:spLocks noGrp="1"/>
          </p:cNvSpPr>
          <p:nvPr>
            <p:ph type="title" idx="4294967295"/>
          </p:nvPr>
        </p:nvSpPr>
        <p:spPr/>
        <p:txBody>
          <a:bodyPr>
            <a:normAutofit/>
          </a:bodyPr>
          <a:lstStyle/>
          <a:p>
            <a:pPr eaLnBrk="1" hangingPunct="1"/>
            <a:r>
              <a:rPr lang="en-US" dirty="0" smtClean="0"/>
              <a:t>Inserting Special Characters</a:t>
            </a:r>
          </a:p>
        </p:txBody>
      </p:sp>
      <p:sp>
        <p:nvSpPr>
          <p:cNvPr id="87042" name="Content Placeholder 2"/>
          <p:cNvSpPr>
            <a:spLocks noGrp="1"/>
          </p:cNvSpPr>
          <p:nvPr>
            <p:ph idx="4294967295"/>
          </p:nvPr>
        </p:nvSpPr>
        <p:spPr/>
        <p:txBody>
          <a:bodyPr/>
          <a:lstStyle/>
          <a:p>
            <a:pPr eaLnBrk="1" hangingPunct="1"/>
            <a:r>
              <a:rPr lang="en-US" dirty="0" smtClean="0"/>
              <a:t>Using Numeric Character Reference:</a:t>
            </a:r>
          </a:p>
          <a:p>
            <a:pPr algn="ctr" eaLnBrk="1" hangingPunct="1">
              <a:spcBef>
                <a:spcPts val="3600"/>
              </a:spcBef>
              <a:buNone/>
            </a:pPr>
            <a:r>
              <a:rPr lang="en-US" dirty="0" smtClean="0">
                <a:solidFill>
                  <a:srgbClr val="FF0000"/>
                </a:solidFill>
              </a:rPr>
              <a:t>&amp;#</a:t>
            </a:r>
            <a:r>
              <a:rPr lang="en-US" dirty="0" err="1" smtClean="0">
                <a:solidFill>
                  <a:srgbClr val="3333FF"/>
                </a:solidFill>
              </a:rPr>
              <a:t>CharacterNumber</a:t>
            </a:r>
            <a:r>
              <a:rPr lang="en-US" dirty="0" smtClean="0">
                <a:solidFill>
                  <a:srgbClr val="FF0000"/>
                </a:solidFill>
              </a:rPr>
              <a:t>;</a:t>
            </a:r>
          </a:p>
          <a:p>
            <a:pPr eaLnBrk="1" hangingPunct="1">
              <a:spcBef>
                <a:spcPts val="3600"/>
              </a:spcBef>
            </a:pPr>
            <a:r>
              <a:rPr lang="en-US" dirty="0" smtClean="0"/>
              <a:t>Using Character Entity Reference:</a:t>
            </a:r>
          </a:p>
          <a:p>
            <a:pPr algn="ctr" eaLnBrk="1" hangingPunct="1">
              <a:spcBef>
                <a:spcPts val="3600"/>
              </a:spcBef>
              <a:buNone/>
            </a:pPr>
            <a:r>
              <a:rPr lang="en-US" dirty="0" smtClean="0">
                <a:solidFill>
                  <a:srgbClr val="FF0000"/>
                </a:solidFill>
              </a:rPr>
              <a:t>&amp;</a:t>
            </a:r>
            <a:r>
              <a:rPr lang="en-US" dirty="0" err="1" smtClean="0">
                <a:solidFill>
                  <a:srgbClr val="3333FF"/>
                </a:solidFill>
              </a:rPr>
              <a:t>CharacterCode</a:t>
            </a:r>
            <a:r>
              <a:rPr lang="en-US" dirty="0" smtClean="0">
                <a:solidFill>
                  <a:srgbClr val="FF0000"/>
                </a:solidFill>
              </a:rPr>
              <a:t>;</a:t>
            </a:r>
          </a:p>
          <a:p>
            <a:pPr algn="ctr" eaLnBrk="1" hangingPunct="1">
              <a:spcBef>
                <a:spcPts val="3600"/>
              </a:spcBef>
              <a:buNone/>
            </a:pPr>
            <a:endParaRPr lang="en-US" dirty="0" smtClean="0">
              <a:solidFill>
                <a:srgbClr val="FF0000"/>
              </a:solidFill>
            </a:endParaRPr>
          </a:p>
        </p:txBody>
      </p:sp>
      <p:sp>
        <p:nvSpPr>
          <p:cNvPr id="6" name="Slide Number Placeholder 5"/>
          <p:cNvSpPr>
            <a:spLocks noGrp="1"/>
          </p:cNvSpPr>
          <p:nvPr>
            <p:ph type="sldNum" sz="quarter" idx="11"/>
          </p:nvPr>
        </p:nvSpPr>
        <p:spPr/>
        <p:txBody>
          <a:bodyPr/>
          <a:lstStyle/>
          <a:p>
            <a:pPr>
              <a:defRPr/>
            </a:pPr>
            <a:fld id="{B2917874-2375-432E-9C77-D308CD94BAB3}" type="slidenum">
              <a:rPr lang="en-US" smtClean="0"/>
              <a:pPr>
                <a:defRPr/>
              </a:pPr>
              <a:t>142</a:t>
            </a:fld>
            <a:endParaRPr lang="en-US"/>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itle 1"/>
          <p:cNvSpPr>
            <a:spLocks noGrp="1"/>
          </p:cNvSpPr>
          <p:nvPr>
            <p:ph type="title" idx="4294967295"/>
          </p:nvPr>
        </p:nvSpPr>
        <p:spPr/>
        <p:txBody>
          <a:bodyPr>
            <a:normAutofit fontScale="90000"/>
          </a:bodyPr>
          <a:lstStyle/>
          <a:p>
            <a:pPr eaLnBrk="1" hangingPunct="1"/>
            <a:r>
              <a:rPr lang="en-US" dirty="0" smtClean="0"/>
              <a:t>Inserting Special Characters: Examples</a:t>
            </a:r>
          </a:p>
        </p:txBody>
      </p:sp>
      <p:sp>
        <p:nvSpPr>
          <p:cNvPr id="87042" name="Content Placeholder 2"/>
          <p:cNvSpPr>
            <a:spLocks noGrp="1"/>
          </p:cNvSpPr>
          <p:nvPr>
            <p:ph idx="4294967295"/>
          </p:nvPr>
        </p:nvSpPr>
        <p:spPr/>
        <p:txBody>
          <a:bodyPr>
            <a:normAutofit fontScale="70000" lnSpcReduction="20000"/>
          </a:bodyPr>
          <a:lstStyle/>
          <a:p>
            <a:pPr eaLnBrk="1" hangingPunct="1"/>
            <a:r>
              <a:rPr lang="en-US" dirty="0" smtClean="0"/>
              <a:t>Using Numeric Character Reference:</a:t>
            </a:r>
          </a:p>
          <a:p>
            <a:pPr lvl="1" eaLnBrk="1" hangingPunct="1">
              <a:spcBef>
                <a:spcPts val="1200"/>
              </a:spcBef>
            </a:pPr>
            <a:r>
              <a:rPr lang="en-US" dirty="0" smtClean="0"/>
              <a:t>To insert the “Copyright” symbol:</a:t>
            </a:r>
            <a:r>
              <a:rPr lang="en-US" b="1" dirty="0" smtClean="0"/>
              <a:t> </a:t>
            </a:r>
            <a:r>
              <a:rPr lang="en-US" b="1" dirty="0" smtClean="0">
                <a:solidFill>
                  <a:srgbClr val="FF0000"/>
                </a:solidFill>
              </a:rPr>
              <a:t>&amp;#169; </a:t>
            </a:r>
          </a:p>
          <a:p>
            <a:pPr lvl="1" eaLnBrk="1" hangingPunct="1">
              <a:spcBef>
                <a:spcPts val="1200"/>
              </a:spcBef>
            </a:pPr>
            <a:r>
              <a:rPr lang="en-US" dirty="0" smtClean="0"/>
              <a:t>To insert the “Registered Trademark” symbol: </a:t>
            </a:r>
            <a:r>
              <a:rPr lang="en-US" b="1" dirty="0" smtClean="0">
                <a:solidFill>
                  <a:srgbClr val="FF0000"/>
                </a:solidFill>
              </a:rPr>
              <a:t>&amp;#174; </a:t>
            </a:r>
          </a:p>
          <a:p>
            <a:pPr lvl="1" eaLnBrk="1" hangingPunct="1">
              <a:spcBef>
                <a:spcPts val="1200"/>
              </a:spcBef>
            </a:pPr>
            <a:r>
              <a:rPr lang="en-US" dirty="0" smtClean="0"/>
              <a:t>To insert a “greater than” symbol: </a:t>
            </a:r>
            <a:r>
              <a:rPr lang="en-US" b="1" dirty="0" smtClean="0">
                <a:solidFill>
                  <a:srgbClr val="FF0000"/>
                </a:solidFill>
              </a:rPr>
              <a:t>&amp;#62; </a:t>
            </a:r>
          </a:p>
          <a:p>
            <a:pPr eaLnBrk="1" hangingPunct="1">
              <a:spcBef>
                <a:spcPts val="3600"/>
              </a:spcBef>
            </a:pPr>
            <a:r>
              <a:rPr lang="en-US" dirty="0" smtClean="0"/>
              <a:t>Using Character Entity Reference:</a:t>
            </a:r>
          </a:p>
          <a:p>
            <a:pPr lvl="1" eaLnBrk="1" hangingPunct="1">
              <a:spcBef>
                <a:spcPts val="1200"/>
              </a:spcBef>
            </a:pPr>
            <a:r>
              <a:rPr lang="en-US" dirty="0" smtClean="0"/>
              <a:t>To insert the “Copyright” symbol:</a:t>
            </a:r>
            <a:r>
              <a:rPr lang="en-US" b="1" dirty="0" smtClean="0"/>
              <a:t> </a:t>
            </a:r>
            <a:r>
              <a:rPr lang="en-US" b="1" dirty="0" smtClean="0">
                <a:solidFill>
                  <a:srgbClr val="FF0000"/>
                </a:solidFill>
              </a:rPr>
              <a:t>&amp;copy; </a:t>
            </a:r>
          </a:p>
          <a:p>
            <a:pPr lvl="1" eaLnBrk="1" hangingPunct="1">
              <a:spcBef>
                <a:spcPts val="1200"/>
              </a:spcBef>
            </a:pPr>
            <a:r>
              <a:rPr lang="en-US" dirty="0" smtClean="0"/>
              <a:t>To insert the “Registered Trademark” symbol: </a:t>
            </a:r>
            <a:r>
              <a:rPr lang="en-US" b="1" dirty="0" smtClean="0">
                <a:solidFill>
                  <a:srgbClr val="FF0000"/>
                </a:solidFill>
              </a:rPr>
              <a:t>&amp;</a:t>
            </a:r>
            <a:r>
              <a:rPr lang="en-US" b="1" dirty="0" err="1" smtClean="0">
                <a:solidFill>
                  <a:srgbClr val="FF0000"/>
                </a:solidFill>
              </a:rPr>
              <a:t>reg</a:t>
            </a:r>
            <a:r>
              <a:rPr lang="en-US" b="1" dirty="0" smtClean="0">
                <a:solidFill>
                  <a:srgbClr val="FF0000"/>
                </a:solidFill>
              </a:rPr>
              <a:t>; </a:t>
            </a:r>
          </a:p>
          <a:p>
            <a:pPr lvl="1" eaLnBrk="1" hangingPunct="1">
              <a:spcBef>
                <a:spcPts val="1200"/>
              </a:spcBef>
            </a:pPr>
            <a:r>
              <a:rPr lang="en-US" dirty="0" smtClean="0"/>
              <a:t>To insert a </a:t>
            </a:r>
            <a:r>
              <a:rPr lang="en-US" dirty="0" err="1" smtClean="0"/>
              <a:t>nonbreakable</a:t>
            </a:r>
            <a:r>
              <a:rPr lang="en-US" dirty="0" smtClean="0"/>
              <a:t> space: </a:t>
            </a:r>
            <a:r>
              <a:rPr lang="en-US" b="1" dirty="0" smtClean="0">
                <a:solidFill>
                  <a:srgbClr val="FF0000"/>
                </a:solidFill>
              </a:rPr>
              <a:t>&amp;</a:t>
            </a:r>
            <a:r>
              <a:rPr lang="en-US" b="1" dirty="0" err="1" smtClean="0">
                <a:solidFill>
                  <a:srgbClr val="FF0000"/>
                </a:solidFill>
              </a:rPr>
              <a:t>nbsp</a:t>
            </a:r>
            <a:r>
              <a:rPr lang="en-US" b="1" dirty="0" smtClean="0">
                <a:solidFill>
                  <a:srgbClr val="FF0000"/>
                </a:solidFill>
              </a:rPr>
              <a:t>; </a:t>
            </a:r>
          </a:p>
          <a:p>
            <a:pPr lvl="1" eaLnBrk="1" hangingPunct="1">
              <a:spcBef>
                <a:spcPts val="1200"/>
              </a:spcBef>
            </a:pPr>
            <a:r>
              <a:rPr lang="en-US" dirty="0" smtClean="0"/>
              <a:t>To insert a copyright symbol: </a:t>
            </a:r>
            <a:r>
              <a:rPr lang="en-US" b="1" dirty="0" smtClean="0">
                <a:solidFill>
                  <a:srgbClr val="FF0000"/>
                </a:solidFill>
              </a:rPr>
              <a:t>&amp;copy; </a:t>
            </a:r>
          </a:p>
          <a:p>
            <a:pPr lvl="1" eaLnBrk="1" hangingPunct="1">
              <a:spcBef>
                <a:spcPts val="1200"/>
              </a:spcBef>
            </a:pPr>
            <a:r>
              <a:rPr lang="en-US" dirty="0" smtClean="0"/>
              <a:t>To insert a “greater than or equal” symbol”: </a:t>
            </a:r>
            <a:r>
              <a:rPr lang="en-US" b="1" dirty="0" smtClean="0">
                <a:solidFill>
                  <a:srgbClr val="FF0000"/>
                </a:solidFill>
              </a:rPr>
              <a:t>&amp;</a:t>
            </a:r>
            <a:r>
              <a:rPr lang="en-US" b="1" dirty="0" err="1" smtClean="0">
                <a:solidFill>
                  <a:srgbClr val="FF0000"/>
                </a:solidFill>
              </a:rPr>
              <a:t>ge</a:t>
            </a:r>
            <a:r>
              <a:rPr lang="en-US" b="1" dirty="0" smtClean="0">
                <a:solidFill>
                  <a:srgbClr val="FF0000"/>
                </a:solidFill>
              </a:rPr>
              <a:t>; </a:t>
            </a:r>
          </a:p>
          <a:p>
            <a:pPr lvl="1" eaLnBrk="1" hangingPunct="1">
              <a:spcBef>
                <a:spcPts val="1200"/>
              </a:spcBef>
            </a:pPr>
            <a:r>
              <a:rPr lang="en-US" dirty="0" smtClean="0"/>
              <a:t> Other: </a:t>
            </a:r>
            <a:r>
              <a:rPr lang="en-US" b="1" dirty="0" smtClean="0">
                <a:solidFill>
                  <a:srgbClr val="FF0000"/>
                </a:solidFill>
              </a:rPr>
              <a:t>&amp;</a:t>
            </a:r>
            <a:r>
              <a:rPr lang="en-US" b="1" dirty="0" err="1" smtClean="0">
                <a:solidFill>
                  <a:srgbClr val="FF0000"/>
                </a:solidFill>
              </a:rPr>
              <a:t>szlig</a:t>
            </a:r>
            <a:r>
              <a:rPr lang="en-US" b="1" dirty="0" smtClean="0">
                <a:solidFill>
                  <a:srgbClr val="FF0000"/>
                </a:solidFill>
              </a:rPr>
              <a:t>; &amp;</a:t>
            </a:r>
            <a:r>
              <a:rPr lang="en-US" b="1" dirty="0" err="1" smtClean="0">
                <a:solidFill>
                  <a:srgbClr val="FF0000"/>
                </a:solidFill>
              </a:rPr>
              <a:t>Ouml</a:t>
            </a:r>
            <a:r>
              <a:rPr lang="en-US" b="1" dirty="0" smtClean="0">
                <a:solidFill>
                  <a:srgbClr val="FF0000"/>
                </a:solidFill>
              </a:rPr>
              <a:t>; &amp;</a:t>
            </a:r>
            <a:r>
              <a:rPr lang="en-US" b="1" dirty="0" err="1" smtClean="0">
                <a:solidFill>
                  <a:srgbClr val="FF0000"/>
                </a:solidFill>
              </a:rPr>
              <a:t>uuml</a:t>
            </a:r>
            <a:r>
              <a:rPr lang="en-US" b="1" dirty="0" smtClean="0">
                <a:solidFill>
                  <a:srgbClr val="FF0000"/>
                </a:solidFill>
              </a:rPr>
              <a:t>; </a:t>
            </a:r>
          </a:p>
          <a:p>
            <a:pPr algn="ctr" eaLnBrk="1" hangingPunct="1">
              <a:spcBef>
                <a:spcPts val="3600"/>
              </a:spcBef>
              <a:buNone/>
            </a:pPr>
            <a:endParaRPr lang="en-US" dirty="0" smtClean="0">
              <a:solidFill>
                <a:srgbClr val="FF0000"/>
              </a:solidFill>
            </a:endParaRPr>
          </a:p>
        </p:txBody>
      </p:sp>
      <p:sp>
        <p:nvSpPr>
          <p:cNvPr id="6" name="Slide Number Placeholder 5"/>
          <p:cNvSpPr>
            <a:spLocks noGrp="1"/>
          </p:cNvSpPr>
          <p:nvPr>
            <p:ph type="sldNum" sz="quarter" idx="11"/>
          </p:nvPr>
        </p:nvSpPr>
        <p:spPr/>
        <p:txBody>
          <a:bodyPr/>
          <a:lstStyle/>
          <a:p>
            <a:pPr>
              <a:defRPr/>
            </a:pPr>
            <a:fld id="{B2917874-2375-432E-9C77-D308CD94BAB3}" type="slidenum">
              <a:rPr lang="en-US" smtClean="0"/>
              <a:pPr>
                <a:defRPr/>
              </a:pPr>
              <a:t>143</a:t>
            </a:fld>
            <a:endParaRPr lang="en-US"/>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Where are the Character Entities?</a:t>
            </a:r>
            <a:endParaRPr lang="en-US" dirty="0"/>
          </a:p>
        </p:txBody>
      </p:sp>
      <p:sp>
        <p:nvSpPr>
          <p:cNvPr id="3" name="Content Placeholder 2"/>
          <p:cNvSpPr>
            <a:spLocks noGrp="1"/>
          </p:cNvSpPr>
          <p:nvPr>
            <p:ph idx="1"/>
          </p:nvPr>
        </p:nvSpPr>
        <p:spPr/>
        <p:txBody>
          <a:bodyPr/>
          <a:lstStyle/>
          <a:p>
            <a:pPr lvl="1" algn="ctr">
              <a:spcBef>
                <a:spcPts val="7200"/>
              </a:spcBef>
              <a:buNone/>
            </a:pPr>
            <a:endParaRPr lang="en-US" sz="6600" b="1" dirty="0" smtClean="0"/>
          </a:p>
          <a:p>
            <a:pPr lvl="1" algn="ctr">
              <a:spcBef>
                <a:spcPts val="7200"/>
              </a:spcBef>
              <a:buNone/>
            </a:pPr>
            <a:r>
              <a:rPr lang="en-US" sz="6600" b="1" dirty="0" smtClean="0"/>
              <a:t>Appendix B</a:t>
            </a:r>
            <a:endParaRPr lang="en-US" sz="6600" b="1" dirty="0"/>
          </a:p>
        </p:txBody>
      </p:sp>
      <p:sp>
        <p:nvSpPr>
          <p:cNvPr id="4" name="Slide Number Placeholder 3"/>
          <p:cNvSpPr>
            <a:spLocks noGrp="1"/>
          </p:cNvSpPr>
          <p:nvPr>
            <p:ph type="sldNum" sz="quarter" idx="11"/>
          </p:nvPr>
        </p:nvSpPr>
        <p:spPr/>
        <p:txBody>
          <a:bodyPr/>
          <a:lstStyle/>
          <a:p>
            <a:pPr>
              <a:defRPr/>
            </a:pPr>
            <a:fld id="{3902D700-D333-4169-A86D-65435E8C3FB7}" type="slidenum">
              <a:rPr lang="en-US" smtClean="0"/>
              <a:pPr>
                <a:defRPr/>
              </a:pPr>
              <a:t>144</a:t>
            </a:fld>
            <a:endParaRPr lang="en-US"/>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5" name="Rectangle 2"/>
          <p:cNvSpPr>
            <a:spLocks noGrp="1" noChangeArrowheads="1"/>
          </p:cNvSpPr>
          <p:nvPr>
            <p:ph type="title"/>
          </p:nvPr>
        </p:nvSpPr>
        <p:spPr/>
        <p:txBody>
          <a:bodyPr>
            <a:normAutofit fontScale="90000"/>
          </a:bodyPr>
          <a:lstStyle/>
          <a:p>
            <a:pPr eaLnBrk="1" hangingPunct="1"/>
            <a:r>
              <a:rPr lang="en-US" dirty="0" smtClean="0"/>
              <a:t>Summary: Tips for Good HTML Code</a:t>
            </a:r>
          </a:p>
        </p:txBody>
      </p:sp>
      <p:sp>
        <p:nvSpPr>
          <p:cNvPr id="61446" name="Rectangle 3"/>
          <p:cNvSpPr>
            <a:spLocks noGrp="1" noChangeArrowheads="1"/>
          </p:cNvSpPr>
          <p:nvPr>
            <p:ph type="body" idx="1"/>
          </p:nvPr>
        </p:nvSpPr>
        <p:spPr>
          <a:xfrm>
            <a:off x="0" y="1219200"/>
            <a:ext cx="8686800" cy="5029200"/>
          </a:xfrm>
        </p:spPr>
        <p:txBody>
          <a:bodyPr>
            <a:normAutofit fontScale="92500" lnSpcReduction="10000"/>
          </a:bodyPr>
          <a:lstStyle/>
          <a:p>
            <a:pPr eaLnBrk="1" hangingPunct="1">
              <a:spcAft>
                <a:spcPct val="50000"/>
              </a:spcAft>
            </a:pPr>
            <a:r>
              <a:rPr lang="en-US" dirty="0" smtClean="0"/>
              <a:t>Use line breaks and indented text to make your HTML file easier to read.</a:t>
            </a:r>
          </a:p>
          <a:p>
            <a:pPr eaLnBrk="1" hangingPunct="1">
              <a:spcAft>
                <a:spcPct val="50000"/>
              </a:spcAft>
            </a:pPr>
            <a:r>
              <a:rPr lang="en-US" dirty="0" smtClean="0"/>
              <a:t>Insert comments into your HTML file to document your work.</a:t>
            </a:r>
          </a:p>
          <a:p>
            <a:pPr eaLnBrk="1" hangingPunct="1">
              <a:spcAft>
                <a:spcPct val="50000"/>
              </a:spcAft>
            </a:pPr>
            <a:r>
              <a:rPr lang="en-US" dirty="0" smtClean="0"/>
              <a:t>Enter all tag and attribute names in lowercase.</a:t>
            </a:r>
          </a:p>
          <a:p>
            <a:pPr eaLnBrk="1" hangingPunct="1">
              <a:spcAft>
                <a:spcPct val="50000"/>
              </a:spcAft>
            </a:pPr>
            <a:r>
              <a:rPr lang="en-US" dirty="0" smtClean="0"/>
              <a:t>Place all attribute values in quotes.</a:t>
            </a:r>
          </a:p>
          <a:p>
            <a:pPr eaLnBrk="1" hangingPunct="1">
              <a:spcAft>
                <a:spcPct val="50000"/>
              </a:spcAft>
            </a:pPr>
            <a:r>
              <a:rPr lang="en-US" dirty="0" smtClean="0"/>
              <a:t>Close all two-sided tags.</a:t>
            </a:r>
          </a:p>
          <a:p>
            <a:pPr eaLnBrk="1" hangingPunct="1">
              <a:spcAft>
                <a:spcPct val="50000"/>
              </a:spcAft>
            </a:pPr>
            <a:r>
              <a:rPr lang="en-US" dirty="0" smtClean="0"/>
              <a:t>Make sure that </a:t>
            </a:r>
            <a:r>
              <a:rPr lang="en-US" smtClean="0"/>
              <a:t>nested elements </a:t>
            </a:r>
            <a:r>
              <a:rPr lang="en-US" dirty="0" smtClean="0"/>
              <a:t>do not cross.</a:t>
            </a:r>
          </a:p>
        </p:txBody>
      </p:sp>
      <p:sp>
        <p:nvSpPr>
          <p:cNvPr id="7" name="Slide Number Placeholder 6"/>
          <p:cNvSpPr>
            <a:spLocks noGrp="1"/>
          </p:cNvSpPr>
          <p:nvPr>
            <p:ph type="sldNum" sz="quarter" idx="11"/>
          </p:nvPr>
        </p:nvSpPr>
        <p:spPr/>
        <p:txBody>
          <a:bodyPr/>
          <a:lstStyle/>
          <a:p>
            <a:pPr>
              <a:defRPr/>
            </a:pPr>
            <a:fld id="{3902D700-D333-4169-A86D-65435E8C3FB7}" type="slidenum">
              <a:rPr lang="en-US" smtClean="0"/>
              <a:pPr>
                <a:defRPr/>
              </a:pPr>
              <a:t>145</a:t>
            </a:fld>
            <a:endParaRPr lang="en-US"/>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9" name="Rectangle 2"/>
          <p:cNvSpPr>
            <a:spLocks noGrp="1" noChangeArrowheads="1"/>
          </p:cNvSpPr>
          <p:nvPr>
            <p:ph type="title"/>
          </p:nvPr>
        </p:nvSpPr>
        <p:spPr/>
        <p:txBody>
          <a:bodyPr>
            <a:normAutofit fontScale="90000"/>
          </a:bodyPr>
          <a:lstStyle/>
          <a:p>
            <a:pPr eaLnBrk="1" hangingPunct="1"/>
            <a:r>
              <a:rPr lang="en-US" dirty="0" smtClean="0"/>
              <a:t>Summary: Tips for Good HTML Code</a:t>
            </a:r>
          </a:p>
        </p:txBody>
      </p:sp>
      <p:sp>
        <p:nvSpPr>
          <p:cNvPr id="62470" name="Rectangle 3"/>
          <p:cNvSpPr>
            <a:spLocks noGrp="1" noChangeArrowheads="1"/>
          </p:cNvSpPr>
          <p:nvPr>
            <p:ph type="body" idx="1"/>
          </p:nvPr>
        </p:nvSpPr>
        <p:spPr>
          <a:xfrm>
            <a:off x="0" y="1143000"/>
            <a:ext cx="8686800" cy="5105400"/>
          </a:xfrm>
        </p:spPr>
        <p:txBody>
          <a:bodyPr>
            <a:normAutofit fontScale="92500"/>
          </a:bodyPr>
          <a:lstStyle/>
          <a:p>
            <a:pPr eaLnBrk="1" hangingPunct="1">
              <a:spcAft>
                <a:spcPct val="50000"/>
              </a:spcAft>
            </a:pPr>
            <a:r>
              <a:rPr lang="en-US" dirty="0" smtClean="0"/>
              <a:t>Use styles in place of presentational elements whenever possible.</a:t>
            </a:r>
          </a:p>
          <a:p>
            <a:pPr eaLnBrk="1" hangingPunct="1">
              <a:spcAft>
                <a:spcPct val="50000"/>
              </a:spcAft>
            </a:pPr>
            <a:r>
              <a:rPr lang="en-US" dirty="0" smtClean="0"/>
              <a:t>Include the </a:t>
            </a:r>
            <a:r>
              <a:rPr lang="en-US" b="1" dirty="0" smtClean="0"/>
              <a:t>alt</a:t>
            </a:r>
            <a:r>
              <a:rPr lang="en-US" dirty="0" smtClean="0"/>
              <a:t> attribute for any inline image to specify alternative text for non-graphical browsers.</a:t>
            </a:r>
          </a:p>
          <a:p>
            <a:pPr eaLnBrk="1" hangingPunct="1">
              <a:spcAft>
                <a:spcPct val="50000"/>
              </a:spcAft>
            </a:pPr>
            <a:r>
              <a:rPr lang="en-US" dirty="0" smtClean="0"/>
              <a:t>Know your market and the types of browsers that your audience will use to view your Web page.</a:t>
            </a:r>
          </a:p>
          <a:p>
            <a:pPr eaLnBrk="1" hangingPunct="1">
              <a:spcAft>
                <a:spcPct val="50000"/>
              </a:spcAft>
            </a:pPr>
            <a:r>
              <a:rPr lang="en-US" dirty="0" smtClean="0"/>
              <a:t>Test your Web page on all relevant browsers.</a:t>
            </a:r>
          </a:p>
          <a:p>
            <a:pPr eaLnBrk="1" hangingPunct="1"/>
            <a:endParaRPr lang="en-US" dirty="0" smtClean="0"/>
          </a:p>
        </p:txBody>
      </p:sp>
      <p:sp>
        <p:nvSpPr>
          <p:cNvPr id="7" name="Slide Number Placeholder 6"/>
          <p:cNvSpPr>
            <a:spLocks noGrp="1"/>
          </p:cNvSpPr>
          <p:nvPr>
            <p:ph type="sldNum" sz="quarter" idx="11"/>
          </p:nvPr>
        </p:nvSpPr>
        <p:spPr/>
        <p:txBody>
          <a:bodyPr/>
          <a:lstStyle/>
          <a:p>
            <a:pPr>
              <a:defRPr/>
            </a:pPr>
            <a:fld id="{3902D700-D333-4169-A86D-65435E8C3FB7}" type="slidenum">
              <a:rPr lang="en-US" smtClean="0"/>
              <a:pPr>
                <a:defRPr/>
              </a:pPr>
              <a:t>146</a:t>
            </a:fld>
            <a:endParaRPr lang="en-US"/>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8" name="Rectangle 4"/>
          <p:cNvSpPr>
            <a:spLocks noGrp="1" noChangeArrowheads="1"/>
          </p:cNvSpPr>
          <p:nvPr>
            <p:ph type="title"/>
          </p:nvPr>
        </p:nvSpPr>
        <p:spPr/>
        <p:txBody>
          <a:bodyPr/>
          <a:lstStyle/>
          <a:p>
            <a:r>
              <a:rPr lang="en-US" smtClean="0"/>
              <a:t>Tutorial 1 - </a:t>
            </a:r>
            <a:r>
              <a:rPr lang="en-US" dirty="0"/>
              <a:t>End</a:t>
            </a:r>
          </a:p>
        </p:txBody>
      </p:sp>
      <p:pic>
        <p:nvPicPr>
          <p:cNvPr id="236555" name="Picture 11" descr="Stop"/>
          <p:cNvPicPr>
            <a:picLocks noGrp="1" noChangeAspect="1" noChangeArrowheads="1"/>
          </p:cNvPicPr>
          <p:nvPr>
            <p:ph idx="1"/>
          </p:nvPr>
        </p:nvPicPr>
        <p:blipFill>
          <a:blip r:embed="rId3" cstate="print"/>
          <a:srcRect/>
          <a:stretch>
            <a:fillRect/>
          </a:stretch>
        </p:blipFill>
        <p:spPr>
          <a:xfrm>
            <a:off x="3640138" y="2749550"/>
            <a:ext cx="2320925" cy="2230438"/>
          </a:xfrm>
          <a:noFill/>
          <a:ln/>
        </p:spPr>
      </p:pic>
      <p:pic>
        <p:nvPicPr>
          <p:cNvPr id="236557" name="Picture 13" descr="Smile"/>
          <p:cNvPicPr>
            <a:picLocks noGrp="1" noChangeAspect="1" noChangeArrowheads="1"/>
          </p:cNvPicPr>
          <p:nvPr>
            <p:ph sz="half" idx="4294967295"/>
          </p:nvPr>
        </p:nvPicPr>
        <p:blipFill>
          <a:blip r:embed="rId4" cstate="print"/>
          <a:srcRect/>
          <a:stretch>
            <a:fillRect/>
          </a:stretch>
        </p:blipFill>
        <p:spPr>
          <a:xfrm>
            <a:off x="4343400" y="3429000"/>
            <a:ext cx="949325" cy="909638"/>
          </a:xfrm>
          <a:noFill/>
          <a:ln/>
        </p:spPr>
      </p:pic>
      <p:sp>
        <p:nvSpPr>
          <p:cNvPr id="5" name="Slide Number Placeholder 4"/>
          <p:cNvSpPr>
            <a:spLocks noGrp="1"/>
          </p:cNvSpPr>
          <p:nvPr>
            <p:ph type="sldNum" sz="quarter" idx="11"/>
          </p:nvPr>
        </p:nvSpPr>
        <p:spPr/>
        <p:txBody>
          <a:bodyPr/>
          <a:lstStyle/>
          <a:p>
            <a:pPr>
              <a:defRPr/>
            </a:pPr>
            <a:fld id="{3902D700-D333-4169-A86D-65435E8C3FB7}" type="slidenum">
              <a:rPr lang="en-US" smtClean="0"/>
              <a:pPr>
                <a:defRPr/>
              </a:pPr>
              <a:t>147</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2"/>
          <p:cNvSpPr>
            <a:spLocks noGrp="1" noChangeArrowheads="1"/>
          </p:cNvSpPr>
          <p:nvPr>
            <p:ph type="title"/>
          </p:nvPr>
        </p:nvSpPr>
        <p:spPr/>
        <p:txBody>
          <a:bodyPr>
            <a:normAutofit/>
          </a:bodyPr>
          <a:lstStyle/>
          <a:p>
            <a:pPr eaLnBrk="1" hangingPunct="1"/>
            <a:r>
              <a:rPr lang="en-US" dirty="0" smtClean="0"/>
              <a:t>The World Wide Web</a:t>
            </a:r>
          </a:p>
        </p:txBody>
      </p:sp>
      <p:sp>
        <p:nvSpPr>
          <p:cNvPr id="21510" name="Rectangle 3"/>
          <p:cNvSpPr>
            <a:spLocks noGrp="1" noChangeArrowheads="1"/>
          </p:cNvSpPr>
          <p:nvPr>
            <p:ph type="body" idx="1"/>
          </p:nvPr>
        </p:nvSpPr>
        <p:spPr>
          <a:xfrm>
            <a:off x="0" y="1143000"/>
            <a:ext cx="8686800" cy="5105400"/>
          </a:xfrm>
        </p:spPr>
        <p:txBody>
          <a:bodyPr>
            <a:normAutofit fontScale="77500" lnSpcReduction="20000"/>
          </a:bodyPr>
          <a:lstStyle/>
          <a:p>
            <a:pPr eaLnBrk="1" hangingPunct="1">
              <a:lnSpc>
                <a:spcPct val="120000"/>
              </a:lnSpc>
              <a:spcBef>
                <a:spcPts val="3600"/>
              </a:spcBef>
            </a:pPr>
            <a:r>
              <a:rPr lang="en-US" dirty="0" smtClean="0"/>
              <a:t>Timothy Berners-Lee and other researchers at the CERN nuclear research facility near Geneva, Switzerland  laid the foundations for the </a:t>
            </a:r>
            <a:r>
              <a:rPr lang="en-US" b="1" dirty="0" smtClean="0">
                <a:solidFill>
                  <a:srgbClr val="777777"/>
                </a:solidFill>
              </a:rPr>
              <a:t>World Wide Web</a:t>
            </a:r>
            <a:r>
              <a:rPr lang="en-US" dirty="0" smtClean="0"/>
              <a:t>, or the </a:t>
            </a:r>
            <a:r>
              <a:rPr lang="en-US" b="1" dirty="0" smtClean="0">
                <a:solidFill>
                  <a:srgbClr val="777777"/>
                </a:solidFill>
              </a:rPr>
              <a:t>Web</a:t>
            </a:r>
            <a:r>
              <a:rPr lang="en-US" dirty="0" smtClean="0"/>
              <a:t>, in 1989.</a:t>
            </a:r>
          </a:p>
          <a:p>
            <a:pPr eaLnBrk="1" hangingPunct="1">
              <a:lnSpc>
                <a:spcPct val="120000"/>
              </a:lnSpc>
              <a:spcBef>
                <a:spcPts val="3600"/>
              </a:spcBef>
            </a:pPr>
            <a:r>
              <a:rPr lang="en-US" dirty="0" smtClean="0"/>
              <a:t>They developed a system of interconnected </a:t>
            </a:r>
            <a:r>
              <a:rPr lang="en-US" b="1" dirty="0" smtClean="0">
                <a:solidFill>
                  <a:srgbClr val="777777"/>
                </a:solidFill>
              </a:rPr>
              <a:t>hypertext</a:t>
            </a:r>
            <a:r>
              <a:rPr lang="en-US" dirty="0" smtClean="0"/>
              <a:t> documents that allowed their users to easily navigate from one topic to another.</a:t>
            </a:r>
          </a:p>
          <a:p>
            <a:pPr eaLnBrk="1" hangingPunct="1">
              <a:lnSpc>
                <a:spcPct val="120000"/>
              </a:lnSpc>
              <a:spcBef>
                <a:spcPts val="3600"/>
              </a:spcBef>
            </a:pPr>
            <a:r>
              <a:rPr lang="en-US" b="1" dirty="0" smtClean="0">
                <a:solidFill>
                  <a:srgbClr val="777777"/>
                </a:solidFill>
              </a:rPr>
              <a:t>Hypertext</a:t>
            </a:r>
            <a:r>
              <a:rPr lang="en-US" dirty="0" smtClean="0"/>
              <a:t> is a method of organizing information that gives the reader control over the order in which the information is presented.</a:t>
            </a:r>
          </a:p>
        </p:txBody>
      </p:sp>
      <p:sp>
        <p:nvSpPr>
          <p:cNvPr id="7" name="Slide Number Placeholder 6"/>
          <p:cNvSpPr>
            <a:spLocks noGrp="1"/>
          </p:cNvSpPr>
          <p:nvPr>
            <p:ph type="sldNum" sz="quarter" idx="11"/>
          </p:nvPr>
        </p:nvSpPr>
        <p:spPr/>
        <p:txBody>
          <a:bodyPr/>
          <a:lstStyle/>
          <a:p>
            <a:pPr>
              <a:defRPr/>
            </a:pPr>
            <a:fld id="{3902D700-D333-4169-A86D-65435E8C3FB7}" type="slidenum">
              <a:rPr lang="en-US" smtClean="0"/>
              <a:pPr>
                <a:defRPr/>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2"/>
          <p:cNvSpPr>
            <a:spLocks noGrp="1" noChangeArrowheads="1"/>
          </p:cNvSpPr>
          <p:nvPr>
            <p:ph type="title"/>
          </p:nvPr>
        </p:nvSpPr>
        <p:spPr/>
        <p:txBody>
          <a:bodyPr/>
          <a:lstStyle/>
          <a:p>
            <a:pPr eaLnBrk="1" hangingPunct="1"/>
            <a:r>
              <a:rPr lang="en-US" dirty="0" smtClean="0"/>
              <a:t>Hypertext Documents</a:t>
            </a:r>
          </a:p>
        </p:txBody>
      </p:sp>
      <p:sp>
        <p:nvSpPr>
          <p:cNvPr id="22534" name="Rectangle 3"/>
          <p:cNvSpPr>
            <a:spLocks noGrp="1" noChangeArrowheads="1"/>
          </p:cNvSpPr>
          <p:nvPr>
            <p:ph sz="half" idx="1"/>
          </p:nvPr>
        </p:nvSpPr>
        <p:spPr/>
        <p:txBody>
          <a:bodyPr>
            <a:normAutofit/>
          </a:bodyPr>
          <a:lstStyle/>
          <a:p>
            <a:pPr eaLnBrk="1" hangingPunct="1"/>
            <a:r>
              <a:rPr lang="en-US" dirty="0" smtClean="0"/>
              <a:t>When you read a book, you follow a linear progression, reading one page after another.</a:t>
            </a:r>
          </a:p>
          <a:p>
            <a:pPr eaLnBrk="1" hangingPunct="1">
              <a:buNone/>
            </a:pPr>
            <a:endParaRPr lang="en-US" dirty="0" smtClean="0"/>
          </a:p>
        </p:txBody>
      </p:sp>
      <p:pic>
        <p:nvPicPr>
          <p:cNvPr id="7" name="Content Placeholder 6" descr="read.PNG"/>
          <p:cNvPicPr>
            <a:picLocks noGrp="1" noChangeAspect="1"/>
          </p:cNvPicPr>
          <p:nvPr>
            <p:ph sz="half" idx="2"/>
          </p:nvPr>
        </p:nvPicPr>
        <p:blipFill>
          <a:blip r:embed="rId3" cstate="print"/>
          <a:stretch>
            <a:fillRect/>
          </a:stretch>
        </p:blipFill>
        <p:spPr>
          <a:xfrm>
            <a:off x="4743450" y="1462881"/>
            <a:ext cx="3619500" cy="4419600"/>
          </a:xfrm>
        </p:spPr>
      </p:pic>
      <p:sp>
        <p:nvSpPr>
          <p:cNvPr id="8" name="Slide Number Placeholder 7"/>
          <p:cNvSpPr>
            <a:spLocks noGrp="1"/>
          </p:cNvSpPr>
          <p:nvPr>
            <p:ph type="sldNum" sz="quarter" idx="11"/>
          </p:nvPr>
        </p:nvSpPr>
        <p:spPr/>
        <p:txBody>
          <a:bodyPr/>
          <a:lstStyle/>
          <a:p>
            <a:pPr>
              <a:defRPr/>
            </a:pPr>
            <a:fld id="{93C71123-10EC-4171-8C4E-C27CCF4CFECD}" type="slidenum">
              <a:rPr lang="en-US" smtClean="0"/>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2"/>
          <p:cNvSpPr>
            <a:spLocks noGrp="1" noChangeArrowheads="1"/>
          </p:cNvSpPr>
          <p:nvPr>
            <p:ph type="title"/>
          </p:nvPr>
        </p:nvSpPr>
        <p:spPr/>
        <p:txBody>
          <a:bodyPr/>
          <a:lstStyle/>
          <a:p>
            <a:pPr eaLnBrk="1" hangingPunct="1"/>
            <a:r>
              <a:rPr lang="en-US" dirty="0" smtClean="0"/>
              <a:t>Hypertext Documents</a:t>
            </a:r>
          </a:p>
        </p:txBody>
      </p:sp>
      <p:sp>
        <p:nvSpPr>
          <p:cNvPr id="22534" name="Rectangle 3"/>
          <p:cNvSpPr>
            <a:spLocks noGrp="1" noChangeArrowheads="1"/>
          </p:cNvSpPr>
          <p:nvPr>
            <p:ph sz="half" idx="1"/>
          </p:nvPr>
        </p:nvSpPr>
        <p:spPr/>
        <p:txBody>
          <a:bodyPr>
            <a:normAutofit/>
          </a:bodyPr>
          <a:lstStyle/>
          <a:p>
            <a:pPr eaLnBrk="1" hangingPunct="1">
              <a:spcBef>
                <a:spcPts val="3600"/>
              </a:spcBef>
            </a:pPr>
            <a:r>
              <a:rPr lang="en-US" dirty="0" smtClean="0"/>
              <a:t>With hypertext, you progress through pages in whatever way is best suited to you and your objectives.</a:t>
            </a:r>
          </a:p>
          <a:p>
            <a:pPr eaLnBrk="1" hangingPunct="1">
              <a:spcBef>
                <a:spcPts val="3600"/>
              </a:spcBef>
            </a:pPr>
            <a:r>
              <a:rPr lang="en-US" dirty="0" smtClean="0"/>
              <a:t>Hypertext lets you skip from one topic to another.</a:t>
            </a:r>
          </a:p>
        </p:txBody>
      </p:sp>
      <p:pic>
        <p:nvPicPr>
          <p:cNvPr id="7" name="Content Placeholder 6" descr="text.PNG"/>
          <p:cNvPicPr>
            <a:picLocks noGrp="1" noChangeAspect="1"/>
          </p:cNvPicPr>
          <p:nvPr>
            <p:ph sz="half" idx="2"/>
          </p:nvPr>
        </p:nvPicPr>
        <p:blipFill>
          <a:blip r:embed="rId3" cstate="print"/>
          <a:stretch>
            <a:fillRect/>
          </a:stretch>
        </p:blipFill>
        <p:spPr>
          <a:xfrm>
            <a:off x="4419600" y="1472406"/>
            <a:ext cx="4267200" cy="4400550"/>
          </a:xfrm>
        </p:spPr>
      </p:pic>
      <p:sp>
        <p:nvSpPr>
          <p:cNvPr id="8" name="Slide Number Placeholder 7"/>
          <p:cNvSpPr>
            <a:spLocks noGrp="1"/>
          </p:cNvSpPr>
          <p:nvPr>
            <p:ph type="sldNum" sz="quarter" idx="11"/>
          </p:nvPr>
        </p:nvSpPr>
        <p:spPr/>
        <p:txBody>
          <a:bodyPr/>
          <a:lstStyle/>
          <a:p>
            <a:pPr>
              <a:defRPr/>
            </a:pPr>
            <a:fld id="{93C71123-10EC-4171-8C4E-C27CCF4CFECD}" type="slidenum">
              <a:rPr lang="en-US" smtClean="0"/>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2"/>
          <p:cNvSpPr>
            <a:spLocks noGrp="1" noChangeArrowheads="1"/>
          </p:cNvSpPr>
          <p:nvPr>
            <p:ph type="title"/>
          </p:nvPr>
        </p:nvSpPr>
        <p:spPr/>
        <p:txBody>
          <a:bodyPr/>
          <a:lstStyle/>
          <a:p>
            <a:pPr eaLnBrk="1" hangingPunct="1"/>
            <a:r>
              <a:rPr lang="en-US" dirty="0" smtClean="0"/>
              <a:t>Hyperlinks</a:t>
            </a:r>
          </a:p>
        </p:txBody>
      </p:sp>
      <p:sp>
        <p:nvSpPr>
          <p:cNvPr id="22534" name="Rectangle 3"/>
          <p:cNvSpPr>
            <a:spLocks noGrp="1" noChangeArrowheads="1"/>
          </p:cNvSpPr>
          <p:nvPr>
            <p:ph sz="half" idx="1"/>
          </p:nvPr>
        </p:nvSpPr>
        <p:spPr/>
        <p:txBody>
          <a:bodyPr>
            <a:normAutofit/>
          </a:bodyPr>
          <a:lstStyle/>
          <a:p>
            <a:pPr eaLnBrk="1" hangingPunct="1">
              <a:spcBef>
                <a:spcPts val="3600"/>
              </a:spcBef>
            </a:pPr>
            <a:r>
              <a:rPr lang="en-US" dirty="0" smtClean="0"/>
              <a:t>The key to </a:t>
            </a:r>
            <a:r>
              <a:rPr lang="en-US" b="1" dirty="0" smtClean="0">
                <a:solidFill>
                  <a:srgbClr val="777777"/>
                </a:solidFill>
              </a:rPr>
              <a:t>hypertext</a:t>
            </a:r>
            <a:r>
              <a:rPr lang="en-US" dirty="0" smtClean="0"/>
              <a:t> is the use of </a:t>
            </a:r>
            <a:r>
              <a:rPr lang="en-US" b="1" dirty="0" smtClean="0">
                <a:solidFill>
                  <a:srgbClr val="777777"/>
                </a:solidFill>
              </a:rPr>
              <a:t>hyperlinks</a:t>
            </a:r>
            <a:r>
              <a:rPr lang="en-US" dirty="0" smtClean="0"/>
              <a:t> </a:t>
            </a:r>
            <a:r>
              <a:rPr lang="en-US" b="1" dirty="0" smtClean="0">
                <a:solidFill>
                  <a:srgbClr val="777777"/>
                </a:solidFill>
              </a:rPr>
              <a:t>(or links)</a:t>
            </a:r>
            <a:r>
              <a:rPr lang="en-US" dirty="0" smtClean="0"/>
              <a:t> </a:t>
            </a:r>
          </a:p>
          <a:p>
            <a:pPr eaLnBrk="1" hangingPunct="1">
              <a:spcBef>
                <a:spcPts val="3600"/>
              </a:spcBef>
            </a:pPr>
            <a:r>
              <a:rPr lang="en-US" b="1" dirty="0" smtClean="0">
                <a:solidFill>
                  <a:srgbClr val="777777"/>
                </a:solidFill>
              </a:rPr>
              <a:t>Links</a:t>
            </a:r>
            <a:r>
              <a:rPr lang="en-US" dirty="0" smtClean="0"/>
              <a:t> are the elements in a hypertext document that allow you to jump from one topic to another.</a:t>
            </a:r>
          </a:p>
        </p:txBody>
      </p:sp>
      <p:pic>
        <p:nvPicPr>
          <p:cNvPr id="7" name="Content Placeholder 6" descr="text.PNG"/>
          <p:cNvPicPr>
            <a:picLocks noGrp="1" noChangeAspect="1"/>
          </p:cNvPicPr>
          <p:nvPr>
            <p:ph sz="half" idx="2"/>
          </p:nvPr>
        </p:nvPicPr>
        <p:blipFill>
          <a:blip r:embed="rId3" cstate="print"/>
          <a:stretch>
            <a:fillRect/>
          </a:stretch>
        </p:blipFill>
        <p:spPr>
          <a:xfrm>
            <a:off x="4419600" y="1472406"/>
            <a:ext cx="4267200" cy="4400550"/>
          </a:xfrm>
        </p:spPr>
      </p:pic>
      <p:sp>
        <p:nvSpPr>
          <p:cNvPr id="8" name="Slide Number Placeholder 7"/>
          <p:cNvSpPr>
            <a:spLocks noGrp="1"/>
          </p:cNvSpPr>
          <p:nvPr>
            <p:ph type="sldNum" sz="quarter" idx="11"/>
          </p:nvPr>
        </p:nvSpPr>
        <p:spPr/>
        <p:txBody>
          <a:bodyPr/>
          <a:lstStyle/>
          <a:p>
            <a:pPr>
              <a:defRPr/>
            </a:pPr>
            <a:fld id="{93C71123-10EC-4171-8C4E-C27CCF4CFECD}" type="slidenum">
              <a:rPr lang="en-US" smtClean="0"/>
              <a:pPr>
                <a:defRPr/>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2"/>
          <p:cNvSpPr>
            <a:spLocks noGrp="1" noChangeArrowheads="1"/>
          </p:cNvSpPr>
          <p:nvPr>
            <p:ph type="title"/>
          </p:nvPr>
        </p:nvSpPr>
        <p:spPr/>
        <p:txBody>
          <a:bodyPr/>
          <a:lstStyle/>
          <a:p>
            <a:pPr eaLnBrk="1" hangingPunct="1"/>
            <a:r>
              <a:rPr lang="en-US" dirty="0" smtClean="0"/>
              <a:t>Linking Hypertext Documents</a:t>
            </a:r>
          </a:p>
        </p:txBody>
      </p:sp>
      <p:sp>
        <p:nvSpPr>
          <p:cNvPr id="22534" name="Rectangle 3"/>
          <p:cNvSpPr>
            <a:spLocks noGrp="1" noChangeArrowheads="1"/>
          </p:cNvSpPr>
          <p:nvPr>
            <p:ph sz="half" idx="1"/>
          </p:nvPr>
        </p:nvSpPr>
        <p:spPr/>
        <p:txBody>
          <a:bodyPr>
            <a:normAutofit lnSpcReduction="10000"/>
          </a:bodyPr>
          <a:lstStyle/>
          <a:p>
            <a:pPr eaLnBrk="1" hangingPunct="1">
              <a:spcBef>
                <a:spcPts val="3600"/>
              </a:spcBef>
            </a:pPr>
            <a:r>
              <a:rPr lang="en-US" dirty="0" smtClean="0"/>
              <a:t>A </a:t>
            </a:r>
            <a:r>
              <a:rPr lang="en-US" b="1" dirty="0" smtClean="0">
                <a:solidFill>
                  <a:srgbClr val="777777"/>
                </a:solidFill>
              </a:rPr>
              <a:t>link</a:t>
            </a:r>
            <a:r>
              <a:rPr lang="en-US" dirty="0" smtClean="0"/>
              <a:t> may point to another section of the same document, or to another document entirely.</a:t>
            </a:r>
          </a:p>
          <a:p>
            <a:pPr eaLnBrk="1" hangingPunct="1">
              <a:spcBef>
                <a:spcPts val="3600"/>
              </a:spcBef>
            </a:pPr>
            <a:r>
              <a:rPr lang="en-US" dirty="0" smtClean="0"/>
              <a:t>A </a:t>
            </a:r>
            <a:r>
              <a:rPr lang="en-US" b="1" dirty="0" smtClean="0">
                <a:solidFill>
                  <a:srgbClr val="777777"/>
                </a:solidFill>
              </a:rPr>
              <a:t>link</a:t>
            </a:r>
            <a:r>
              <a:rPr lang="en-US" dirty="0" smtClean="0"/>
              <a:t> can open a document on your computer, or through the Internet, a document on a computer anywhere in the world.</a:t>
            </a:r>
          </a:p>
        </p:txBody>
      </p:sp>
      <p:pic>
        <p:nvPicPr>
          <p:cNvPr id="7" name="Content Placeholder 6" descr="text.PNG"/>
          <p:cNvPicPr>
            <a:picLocks noGrp="1" noChangeAspect="1"/>
          </p:cNvPicPr>
          <p:nvPr>
            <p:ph sz="half" idx="2"/>
          </p:nvPr>
        </p:nvPicPr>
        <p:blipFill>
          <a:blip r:embed="rId3" cstate="print"/>
          <a:stretch>
            <a:fillRect/>
          </a:stretch>
        </p:blipFill>
        <p:spPr>
          <a:xfrm>
            <a:off x="4419600" y="1472406"/>
            <a:ext cx="4267200" cy="4400550"/>
          </a:xfrm>
        </p:spPr>
      </p:pic>
      <p:sp>
        <p:nvSpPr>
          <p:cNvPr id="8" name="Slide Number Placeholder 7"/>
          <p:cNvSpPr>
            <a:spLocks noGrp="1"/>
          </p:cNvSpPr>
          <p:nvPr>
            <p:ph type="sldNum" sz="quarter" idx="11"/>
          </p:nvPr>
        </p:nvSpPr>
        <p:spPr/>
        <p:txBody>
          <a:bodyPr/>
          <a:lstStyle/>
          <a:p>
            <a:pPr>
              <a:defRPr/>
            </a:pPr>
            <a:fld id="{93C71123-10EC-4171-8C4E-C27CCF4CFECD}" type="slidenum">
              <a:rPr lang="en-US" smtClean="0"/>
              <a:pPr>
                <a:defRPr/>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Computer networks</a:t>
            </a:r>
            <a:endParaRPr lang="en-US" dirty="0"/>
          </a:p>
        </p:txBody>
      </p:sp>
      <p:sp>
        <p:nvSpPr>
          <p:cNvPr id="6" name="Text Placeholder 5"/>
          <p:cNvSpPr>
            <a:spLocks noGrp="1"/>
          </p:cNvSpPr>
          <p:nvPr>
            <p:ph type="body" idx="1"/>
          </p:nvPr>
        </p:nvSpPr>
        <p:spPr/>
        <p:txBody>
          <a:bodyPr/>
          <a:lstStyle/>
          <a:p>
            <a:r>
              <a:rPr lang="en-US" dirty="0" smtClean="0"/>
              <a:t>Section I</a:t>
            </a:r>
            <a:endParaRPr lang="en-US" dirty="0"/>
          </a:p>
        </p:txBody>
      </p:sp>
      <p:sp>
        <p:nvSpPr>
          <p:cNvPr id="4" name="Slide Number Placeholder 3"/>
          <p:cNvSpPr>
            <a:spLocks noGrp="1"/>
          </p:cNvSpPr>
          <p:nvPr>
            <p:ph type="sldNum" sz="quarter" idx="4294967295"/>
          </p:nvPr>
        </p:nvSpPr>
        <p:spPr>
          <a:xfrm>
            <a:off x="8610600" y="6400800"/>
            <a:ext cx="533400" cy="457200"/>
          </a:xfrm>
          <a:prstGeom prst="rect">
            <a:avLst/>
          </a:prstGeom>
        </p:spPr>
        <p:txBody>
          <a:bodyPr/>
          <a:lstStyle/>
          <a:p>
            <a:pPr>
              <a:defRPr/>
            </a:pPr>
            <a:fld id="{3902D700-D333-4169-A86D-65435E8C3FB7}" type="slidenum">
              <a:rPr lang="en-US" smtClean="0"/>
              <a:pPr>
                <a:defRPr/>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8" name="Rectangle 4"/>
          <p:cNvSpPr>
            <a:spLocks noGrp="1" noChangeArrowheads="1"/>
          </p:cNvSpPr>
          <p:nvPr>
            <p:ph type="title"/>
          </p:nvPr>
        </p:nvSpPr>
        <p:spPr/>
        <p:txBody>
          <a:bodyPr/>
          <a:lstStyle/>
          <a:p>
            <a:r>
              <a:rPr lang="en-US" dirty="0" smtClean="0"/>
              <a:t>Section II - </a:t>
            </a:r>
            <a:r>
              <a:rPr lang="en-US" dirty="0"/>
              <a:t>End</a:t>
            </a:r>
          </a:p>
        </p:txBody>
      </p:sp>
      <p:pic>
        <p:nvPicPr>
          <p:cNvPr id="236555" name="Picture 11" descr="Stop"/>
          <p:cNvPicPr>
            <a:picLocks noGrp="1" noChangeAspect="1" noChangeArrowheads="1"/>
          </p:cNvPicPr>
          <p:nvPr>
            <p:ph idx="1"/>
          </p:nvPr>
        </p:nvPicPr>
        <p:blipFill>
          <a:blip r:embed="rId3" cstate="print"/>
          <a:srcRect/>
          <a:stretch>
            <a:fillRect/>
          </a:stretch>
        </p:blipFill>
        <p:spPr>
          <a:xfrm>
            <a:off x="3640138" y="2749550"/>
            <a:ext cx="2320925" cy="2230438"/>
          </a:xfrm>
          <a:noFill/>
          <a:ln/>
        </p:spPr>
      </p:pic>
      <p:pic>
        <p:nvPicPr>
          <p:cNvPr id="236557" name="Picture 13" descr="Smile"/>
          <p:cNvPicPr>
            <a:picLocks noGrp="1" noChangeAspect="1" noChangeArrowheads="1"/>
          </p:cNvPicPr>
          <p:nvPr>
            <p:ph sz="half" idx="4294967295"/>
          </p:nvPr>
        </p:nvPicPr>
        <p:blipFill>
          <a:blip r:embed="rId4" cstate="print"/>
          <a:srcRect/>
          <a:stretch>
            <a:fillRect/>
          </a:stretch>
        </p:blipFill>
        <p:spPr>
          <a:xfrm>
            <a:off x="4343400" y="3429000"/>
            <a:ext cx="949325" cy="909638"/>
          </a:xfrm>
          <a:noFill/>
          <a:ln/>
        </p:spPr>
      </p:pic>
      <p:sp>
        <p:nvSpPr>
          <p:cNvPr id="5" name="Slide Number Placeholder 4"/>
          <p:cNvSpPr>
            <a:spLocks noGrp="1"/>
          </p:cNvSpPr>
          <p:nvPr>
            <p:ph type="sldNum" sz="quarter" idx="11"/>
          </p:nvPr>
        </p:nvSpPr>
        <p:spPr/>
        <p:txBody>
          <a:bodyPr/>
          <a:lstStyle/>
          <a:p>
            <a:pPr>
              <a:defRPr/>
            </a:pPr>
            <a:fld id="{3902D700-D333-4169-A86D-65435E8C3FB7}" type="slidenum">
              <a:rPr lang="en-US" smtClean="0"/>
              <a:pPr>
                <a:defRPr/>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Introducing web sites</a:t>
            </a:r>
            <a:endParaRPr lang="en-US" dirty="0"/>
          </a:p>
        </p:txBody>
      </p:sp>
      <p:sp>
        <p:nvSpPr>
          <p:cNvPr id="6" name="Text Placeholder 5"/>
          <p:cNvSpPr>
            <a:spLocks noGrp="1"/>
          </p:cNvSpPr>
          <p:nvPr>
            <p:ph type="body" idx="1"/>
          </p:nvPr>
        </p:nvSpPr>
        <p:spPr/>
        <p:txBody>
          <a:bodyPr/>
          <a:lstStyle/>
          <a:p>
            <a:r>
              <a:rPr lang="en-US" dirty="0" smtClean="0"/>
              <a:t>Section III</a:t>
            </a:r>
            <a:endParaRPr lang="en-US" dirty="0"/>
          </a:p>
        </p:txBody>
      </p:sp>
      <p:sp>
        <p:nvSpPr>
          <p:cNvPr id="4" name="Slide Number Placeholder 3"/>
          <p:cNvSpPr>
            <a:spLocks noGrp="1"/>
          </p:cNvSpPr>
          <p:nvPr>
            <p:ph type="sldNum" sz="quarter" idx="11"/>
          </p:nvPr>
        </p:nvSpPr>
        <p:spPr/>
        <p:txBody>
          <a:bodyPr/>
          <a:lstStyle/>
          <a:p>
            <a:pPr>
              <a:defRPr/>
            </a:pPr>
            <a:fld id="{3902D700-D333-4169-A86D-65435E8C3FB7}" type="slidenum">
              <a:rPr lang="en-US" smtClean="0"/>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p:cNvSpPr>
            <a:spLocks noGrp="1" noChangeArrowheads="1"/>
          </p:cNvSpPr>
          <p:nvPr>
            <p:ph type="title"/>
          </p:nvPr>
        </p:nvSpPr>
        <p:spPr/>
        <p:txBody>
          <a:bodyPr/>
          <a:lstStyle/>
          <a:p>
            <a:pPr eaLnBrk="1" hangingPunct="1"/>
            <a:r>
              <a:rPr lang="en-US" dirty="0" smtClean="0"/>
              <a:t>WWW Terminology</a:t>
            </a:r>
          </a:p>
        </p:txBody>
      </p:sp>
      <p:sp>
        <p:nvSpPr>
          <p:cNvPr id="24582" name="Rectangle 3"/>
          <p:cNvSpPr>
            <a:spLocks noGrp="1" noChangeArrowheads="1"/>
          </p:cNvSpPr>
          <p:nvPr>
            <p:ph type="body" idx="1"/>
          </p:nvPr>
        </p:nvSpPr>
        <p:spPr/>
        <p:txBody>
          <a:bodyPr>
            <a:normAutofit/>
          </a:bodyPr>
          <a:lstStyle/>
          <a:p>
            <a:pPr eaLnBrk="1" hangingPunct="1">
              <a:spcBef>
                <a:spcPts val="3600"/>
              </a:spcBef>
            </a:pPr>
            <a:r>
              <a:rPr lang="en-US" dirty="0" smtClean="0"/>
              <a:t>Web Page</a:t>
            </a:r>
          </a:p>
          <a:p>
            <a:pPr eaLnBrk="1" hangingPunct="1">
              <a:spcBef>
                <a:spcPts val="3600"/>
              </a:spcBef>
            </a:pPr>
            <a:r>
              <a:rPr lang="en-US" dirty="0" smtClean="0"/>
              <a:t>Home Page</a:t>
            </a:r>
          </a:p>
          <a:p>
            <a:pPr eaLnBrk="1" hangingPunct="1">
              <a:spcBef>
                <a:spcPts val="3600"/>
              </a:spcBef>
            </a:pPr>
            <a:r>
              <a:rPr lang="en-US" dirty="0" smtClean="0"/>
              <a:t>Web Site</a:t>
            </a:r>
          </a:p>
          <a:p>
            <a:pPr eaLnBrk="1" hangingPunct="1">
              <a:spcBef>
                <a:spcPts val="3600"/>
              </a:spcBef>
            </a:pPr>
            <a:r>
              <a:rPr lang="en-US" dirty="0" smtClean="0"/>
              <a:t>Web Server</a:t>
            </a:r>
          </a:p>
          <a:p>
            <a:pPr eaLnBrk="1" hangingPunct="1">
              <a:spcBef>
                <a:spcPts val="3600"/>
              </a:spcBef>
            </a:pPr>
            <a:r>
              <a:rPr lang="en-US" dirty="0" smtClean="0"/>
              <a:t>Web Browser</a:t>
            </a:r>
          </a:p>
        </p:txBody>
      </p:sp>
      <p:sp>
        <p:nvSpPr>
          <p:cNvPr id="7" name="Slide Number Placeholder 6"/>
          <p:cNvSpPr>
            <a:spLocks noGrp="1"/>
          </p:cNvSpPr>
          <p:nvPr>
            <p:ph type="sldNum" sz="quarter" idx="11"/>
          </p:nvPr>
        </p:nvSpPr>
        <p:spPr/>
        <p:txBody>
          <a:bodyPr/>
          <a:lstStyle/>
          <a:p>
            <a:pPr>
              <a:defRPr/>
            </a:pPr>
            <a:fld id="{3902D700-D333-4169-A86D-65435E8C3FB7}" type="slidenum">
              <a:rPr lang="en-US" smtClean="0"/>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p:cNvSpPr>
            <a:spLocks noGrp="1" noChangeArrowheads="1"/>
          </p:cNvSpPr>
          <p:nvPr>
            <p:ph type="title"/>
          </p:nvPr>
        </p:nvSpPr>
        <p:spPr/>
        <p:txBody>
          <a:bodyPr/>
          <a:lstStyle/>
          <a:p>
            <a:pPr eaLnBrk="1" hangingPunct="1"/>
            <a:r>
              <a:rPr lang="en-US" dirty="0" smtClean="0"/>
              <a:t>Web Pages</a:t>
            </a:r>
          </a:p>
        </p:txBody>
      </p:sp>
      <p:sp>
        <p:nvSpPr>
          <p:cNvPr id="24582" name="Rectangle 3"/>
          <p:cNvSpPr>
            <a:spLocks noGrp="1" noChangeArrowheads="1"/>
          </p:cNvSpPr>
          <p:nvPr>
            <p:ph type="body" idx="1"/>
          </p:nvPr>
        </p:nvSpPr>
        <p:spPr/>
        <p:txBody>
          <a:bodyPr/>
          <a:lstStyle/>
          <a:p>
            <a:pPr eaLnBrk="1" hangingPunct="1">
              <a:spcBef>
                <a:spcPts val="3600"/>
              </a:spcBef>
            </a:pPr>
            <a:r>
              <a:rPr lang="en-US" b="1" dirty="0" smtClean="0">
                <a:solidFill>
                  <a:srgbClr val="777777"/>
                </a:solidFill>
              </a:rPr>
              <a:t>Web</a:t>
            </a:r>
            <a:r>
              <a:rPr lang="en-US" dirty="0" smtClean="0"/>
              <a:t> </a:t>
            </a:r>
            <a:r>
              <a:rPr lang="en-US" b="1" dirty="0" smtClean="0">
                <a:solidFill>
                  <a:srgbClr val="777777"/>
                </a:solidFill>
              </a:rPr>
              <a:t>Pages</a:t>
            </a:r>
            <a:r>
              <a:rPr lang="en-US" dirty="0" smtClean="0"/>
              <a:t> are text documents written in some special language such as HTML</a:t>
            </a:r>
          </a:p>
          <a:p>
            <a:pPr eaLnBrk="1" hangingPunct="1">
              <a:spcBef>
                <a:spcPts val="3600"/>
              </a:spcBef>
            </a:pPr>
            <a:r>
              <a:rPr lang="en-US" dirty="0" smtClean="0"/>
              <a:t>Web pages can contain </a:t>
            </a:r>
          </a:p>
          <a:p>
            <a:pPr lvl="1" eaLnBrk="1" hangingPunct="1">
              <a:spcBef>
                <a:spcPts val="600"/>
              </a:spcBef>
            </a:pPr>
            <a:r>
              <a:rPr lang="en-US" dirty="0" smtClean="0"/>
              <a:t>Text</a:t>
            </a:r>
          </a:p>
          <a:p>
            <a:pPr lvl="1" eaLnBrk="1" hangingPunct="1">
              <a:spcBef>
                <a:spcPts val="600"/>
              </a:spcBef>
            </a:pPr>
            <a:r>
              <a:rPr lang="en-US" dirty="0" smtClean="0"/>
              <a:t>Links</a:t>
            </a:r>
          </a:p>
          <a:p>
            <a:pPr lvl="1" eaLnBrk="1" hangingPunct="1">
              <a:spcBef>
                <a:spcPts val="600"/>
              </a:spcBef>
            </a:pPr>
            <a:r>
              <a:rPr lang="en-US" dirty="0" smtClean="0"/>
              <a:t>Audio</a:t>
            </a:r>
          </a:p>
          <a:p>
            <a:pPr lvl="1" eaLnBrk="1" hangingPunct="1">
              <a:spcBef>
                <a:spcPts val="600"/>
              </a:spcBef>
            </a:pPr>
            <a:r>
              <a:rPr lang="en-US" dirty="0" smtClean="0"/>
              <a:t>Video</a:t>
            </a:r>
          </a:p>
          <a:p>
            <a:pPr lvl="1" eaLnBrk="1" hangingPunct="1">
              <a:spcBef>
                <a:spcPts val="600"/>
              </a:spcBef>
            </a:pPr>
            <a:r>
              <a:rPr lang="en-US" dirty="0" smtClean="0"/>
              <a:t> Even programs that can be run remotely!</a:t>
            </a:r>
          </a:p>
        </p:txBody>
      </p:sp>
      <p:sp>
        <p:nvSpPr>
          <p:cNvPr id="7" name="Slide Number Placeholder 6"/>
          <p:cNvSpPr>
            <a:spLocks noGrp="1"/>
          </p:cNvSpPr>
          <p:nvPr>
            <p:ph type="sldNum" sz="quarter" idx="11"/>
          </p:nvPr>
        </p:nvSpPr>
        <p:spPr/>
        <p:txBody>
          <a:bodyPr/>
          <a:lstStyle/>
          <a:p>
            <a:pPr>
              <a:defRPr/>
            </a:pPr>
            <a:fld id="{3902D700-D333-4169-A86D-65435E8C3FB7}" type="slidenum">
              <a:rPr lang="en-US" smtClean="0"/>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2"/>
          <p:cNvSpPr>
            <a:spLocks noGrp="1" noChangeArrowheads="1"/>
          </p:cNvSpPr>
          <p:nvPr>
            <p:ph type="title"/>
          </p:nvPr>
        </p:nvSpPr>
        <p:spPr/>
        <p:txBody>
          <a:bodyPr/>
          <a:lstStyle/>
          <a:p>
            <a:pPr eaLnBrk="1" hangingPunct="1"/>
            <a:r>
              <a:rPr lang="en-US" dirty="0" smtClean="0"/>
              <a:t>A Typical Web Page</a:t>
            </a:r>
          </a:p>
        </p:txBody>
      </p:sp>
      <p:pic>
        <p:nvPicPr>
          <p:cNvPr id="7" name="Picture 7"/>
          <p:cNvPicPr>
            <a:picLocks noChangeAspect="1" noChangeArrowheads="1"/>
          </p:cNvPicPr>
          <p:nvPr/>
        </p:nvPicPr>
        <p:blipFill>
          <a:blip r:embed="rId3" cstate="print"/>
          <a:srcRect/>
          <a:stretch>
            <a:fillRect/>
          </a:stretch>
        </p:blipFill>
        <p:spPr bwMode="auto">
          <a:xfrm>
            <a:off x="609599" y="1287106"/>
            <a:ext cx="7768953" cy="4961294"/>
          </a:xfrm>
          <a:prstGeom prst="rect">
            <a:avLst/>
          </a:prstGeom>
          <a:noFill/>
          <a:ln w="9525">
            <a:noFill/>
            <a:miter lim="800000"/>
            <a:headEnd/>
            <a:tailEnd/>
          </a:ln>
        </p:spPr>
      </p:pic>
      <p:sp>
        <p:nvSpPr>
          <p:cNvPr id="8" name="Slide Number Placeholder 7"/>
          <p:cNvSpPr>
            <a:spLocks noGrp="1"/>
          </p:cNvSpPr>
          <p:nvPr>
            <p:ph type="sldNum" sz="quarter" idx="11"/>
          </p:nvPr>
        </p:nvSpPr>
        <p:spPr/>
        <p:txBody>
          <a:bodyPr/>
          <a:lstStyle/>
          <a:p>
            <a:pPr>
              <a:defRPr/>
            </a:pPr>
            <a:fld id="{3902D700-D333-4169-A86D-65435E8C3FB7}" type="slidenum">
              <a:rPr lang="en-US" smtClean="0"/>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p:cNvSpPr>
            <a:spLocks noGrp="1" noChangeArrowheads="1"/>
          </p:cNvSpPr>
          <p:nvPr>
            <p:ph type="title"/>
          </p:nvPr>
        </p:nvSpPr>
        <p:spPr/>
        <p:txBody>
          <a:bodyPr/>
          <a:lstStyle/>
          <a:p>
            <a:pPr eaLnBrk="1" hangingPunct="1"/>
            <a:r>
              <a:rPr lang="en-US" dirty="0" smtClean="0"/>
              <a:t>Web Sites</a:t>
            </a:r>
          </a:p>
        </p:txBody>
      </p:sp>
      <p:sp>
        <p:nvSpPr>
          <p:cNvPr id="24582" name="Rectangle 3"/>
          <p:cNvSpPr>
            <a:spLocks noGrp="1" noChangeArrowheads="1"/>
          </p:cNvSpPr>
          <p:nvPr>
            <p:ph type="body" idx="1"/>
          </p:nvPr>
        </p:nvSpPr>
        <p:spPr/>
        <p:txBody>
          <a:bodyPr/>
          <a:lstStyle/>
          <a:p>
            <a:pPr eaLnBrk="1" hangingPunct="1">
              <a:spcBef>
                <a:spcPts val="3600"/>
              </a:spcBef>
            </a:pPr>
            <a:r>
              <a:rPr lang="en-US" dirty="0" smtClean="0"/>
              <a:t>An entire collection of linked web pages is referred to as a </a:t>
            </a:r>
            <a:r>
              <a:rPr lang="en-US" b="1" dirty="0" smtClean="0">
                <a:solidFill>
                  <a:srgbClr val="777777"/>
                </a:solidFill>
              </a:rPr>
              <a:t>Web site</a:t>
            </a:r>
            <a:r>
              <a:rPr lang="en-US" dirty="0" smtClean="0"/>
              <a:t>  </a:t>
            </a:r>
          </a:p>
          <a:p>
            <a:pPr eaLnBrk="1" hangingPunct="1">
              <a:spcBef>
                <a:spcPts val="3600"/>
              </a:spcBef>
            </a:pPr>
            <a:r>
              <a:rPr lang="en-US" dirty="0" smtClean="0"/>
              <a:t>Web sites can consist of only a few web pages to several dozens of web pages</a:t>
            </a:r>
          </a:p>
          <a:p>
            <a:pPr eaLnBrk="1" hangingPunct="1">
              <a:spcBef>
                <a:spcPts val="3600"/>
              </a:spcBef>
            </a:pPr>
            <a:r>
              <a:rPr lang="en-US" dirty="0" smtClean="0"/>
              <a:t>A web site should have an entry point. This entry document is called a </a:t>
            </a:r>
            <a:r>
              <a:rPr lang="en-US" b="1" dirty="0" smtClean="0">
                <a:solidFill>
                  <a:srgbClr val="777777"/>
                </a:solidFill>
              </a:rPr>
              <a:t>home page</a:t>
            </a:r>
          </a:p>
        </p:txBody>
      </p:sp>
      <p:sp>
        <p:nvSpPr>
          <p:cNvPr id="7" name="Slide Number Placeholder 6"/>
          <p:cNvSpPr>
            <a:spLocks noGrp="1"/>
          </p:cNvSpPr>
          <p:nvPr>
            <p:ph type="sldNum" sz="quarter" idx="11"/>
          </p:nvPr>
        </p:nvSpPr>
        <p:spPr/>
        <p:txBody>
          <a:bodyPr/>
          <a:lstStyle/>
          <a:p>
            <a:pPr>
              <a:defRPr/>
            </a:pPr>
            <a:fld id="{3902D700-D333-4169-A86D-65435E8C3FB7}" type="slidenum">
              <a:rPr lang="en-US" smtClean="0"/>
              <a:pPr>
                <a:defRPr/>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p:cNvSpPr>
            <a:spLocks noGrp="1" noChangeArrowheads="1"/>
          </p:cNvSpPr>
          <p:nvPr>
            <p:ph type="title"/>
          </p:nvPr>
        </p:nvSpPr>
        <p:spPr/>
        <p:txBody>
          <a:bodyPr/>
          <a:lstStyle/>
          <a:p>
            <a:pPr eaLnBrk="1" hangingPunct="1"/>
            <a:r>
              <a:rPr lang="en-US" dirty="0" smtClean="0"/>
              <a:t>Home Pages</a:t>
            </a:r>
          </a:p>
        </p:txBody>
      </p:sp>
      <p:sp>
        <p:nvSpPr>
          <p:cNvPr id="24582" name="Rectangle 3"/>
          <p:cNvSpPr>
            <a:spLocks noGrp="1" noChangeArrowheads="1"/>
          </p:cNvSpPr>
          <p:nvPr>
            <p:ph type="body" idx="1"/>
          </p:nvPr>
        </p:nvSpPr>
        <p:spPr/>
        <p:txBody>
          <a:bodyPr/>
          <a:lstStyle/>
          <a:p>
            <a:pPr eaLnBrk="1" hangingPunct="1">
              <a:spcBef>
                <a:spcPts val="3600"/>
              </a:spcBef>
            </a:pPr>
            <a:r>
              <a:rPr lang="en-US" dirty="0" smtClean="0"/>
              <a:t>A </a:t>
            </a:r>
            <a:r>
              <a:rPr lang="en-US" b="1" dirty="0" smtClean="0">
                <a:solidFill>
                  <a:srgbClr val="777777"/>
                </a:solidFill>
              </a:rPr>
              <a:t>home page</a:t>
            </a:r>
            <a:r>
              <a:rPr lang="en-US" dirty="0" smtClean="0">
                <a:solidFill>
                  <a:srgbClr val="777777"/>
                </a:solidFill>
              </a:rPr>
              <a:t> </a:t>
            </a:r>
            <a:r>
              <a:rPr lang="en-US" dirty="0" smtClean="0"/>
              <a:t>is a web page that serves as the entry to a web site</a:t>
            </a:r>
          </a:p>
          <a:p>
            <a:pPr eaLnBrk="1" hangingPunct="1">
              <a:spcBef>
                <a:spcPts val="3600"/>
              </a:spcBef>
            </a:pPr>
            <a:r>
              <a:rPr lang="en-US" dirty="0" smtClean="0"/>
              <a:t>If a </a:t>
            </a:r>
            <a:r>
              <a:rPr lang="en-US" b="1" dirty="0" smtClean="0">
                <a:solidFill>
                  <a:srgbClr val="777777"/>
                </a:solidFill>
              </a:rPr>
              <a:t>home page</a:t>
            </a:r>
            <a:r>
              <a:rPr lang="en-US" dirty="0" smtClean="0">
                <a:solidFill>
                  <a:srgbClr val="777777"/>
                </a:solidFill>
              </a:rPr>
              <a:t> </a:t>
            </a:r>
            <a:r>
              <a:rPr lang="en-US" dirty="0" smtClean="0"/>
              <a:t>is written in HTML, it is normally named either</a:t>
            </a:r>
          </a:p>
          <a:p>
            <a:pPr lvl="1" eaLnBrk="1" hangingPunct="1">
              <a:spcBef>
                <a:spcPts val="1200"/>
              </a:spcBef>
            </a:pPr>
            <a:r>
              <a:rPr lang="en-US" dirty="0" smtClean="0"/>
              <a:t>index.html </a:t>
            </a:r>
          </a:p>
          <a:p>
            <a:pPr lvl="1" eaLnBrk="1" hangingPunct="1">
              <a:spcBef>
                <a:spcPts val="1200"/>
              </a:spcBef>
            </a:pPr>
            <a:r>
              <a:rPr lang="en-US" dirty="0" smtClean="0"/>
              <a:t>home.html</a:t>
            </a:r>
          </a:p>
        </p:txBody>
      </p:sp>
      <p:sp>
        <p:nvSpPr>
          <p:cNvPr id="7" name="Slide Number Placeholder 6"/>
          <p:cNvSpPr>
            <a:spLocks noGrp="1"/>
          </p:cNvSpPr>
          <p:nvPr>
            <p:ph type="sldNum" sz="quarter" idx="11"/>
          </p:nvPr>
        </p:nvSpPr>
        <p:spPr/>
        <p:txBody>
          <a:bodyPr/>
          <a:lstStyle/>
          <a:p>
            <a:pPr>
              <a:defRPr/>
            </a:pPr>
            <a:fld id="{3902D700-D333-4169-A86D-65435E8C3FB7}" type="slidenum">
              <a:rPr lang="en-US" smtClean="0"/>
              <a:pPr>
                <a:defRPr/>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2"/>
          <p:cNvSpPr>
            <a:spLocks noGrp="1" noChangeArrowheads="1"/>
          </p:cNvSpPr>
          <p:nvPr>
            <p:ph type="title"/>
          </p:nvPr>
        </p:nvSpPr>
        <p:spPr/>
        <p:txBody>
          <a:bodyPr/>
          <a:lstStyle/>
          <a:p>
            <a:pPr eaLnBrk="1" hangingPunct="1"/>
            <a:r>
              <a:rPr lang="en-US" dirty="0" smtClean="0"/>
              <a:t>Web Servers</a:t>
            </a:r>
          </a:p>
        </p:txBody>
      </p:sp>
      <p:sp>
        <p:nvSpPr>
          <p:cNvPr id="17414" name="Rectangle 3"/>
          <p:cNvSpPr>
            <a:spLocks noGrp="1" noChangeArrowheads="1"/>
          </p:cNvSpPr>
          <p:nvPr>
            <p:ph idx="1"/>
          </p:nvPr>
        </p:nvSpPr>
        <p:spPr/>
        <p:txBody>
          <a:bodyPr/>
          <a:lstStyle/>
          <a:p>
            <a:pPr eaLnBrk="1" hangingPunct="1">
              <a:spcBef>
                <a:spcPts val="3600"/>
              </a:spcBef>
            </a:pPr>
            <a:r>
              <a:rPr lang="en-US" dirty="0" smtClean="0"/>
              <a:t>A </a:t>
            </a:r>
            <a:r>
              <a:rPr lang="en-US" b="1" dirty="0" smtClean="0">
                <a:solidFill>
                  <a:srgbClr val="777777"/>
                </a:solidFill>
              </a:rPr>
              <a:t>Web page</a:t>
            </a:r>
            <a:r>
              <a:rPr lang="en-US" dirty="0" smtClean="0"/>
              <a:t> is stored on a </a:t>
            </a:r>
            <a:r>
              <a:rPr lang="en-US" b="1" dirty="0" smtClean="0">
                <a:solidFill>
                  <a:srgbClr val="777777"/>
                </a:solidFill>
              </a:rPr>
              <a:t>Web</a:t>
            </a:r>
            <a:r>
              <a:rPr lang="en-US" dirty="0" smtClean="0"/>
              <a:t> </a:t>
            </a:r>
            <a:r>
              <a:rPr lang="en-US" b="1" dirty="0" smtClean="0">
                <a:solidFill>
                  <a:srgbClr val="777777"/>
                </a:solidFill>
              </a:rPr>
              <a:t>server</a:t>
            </a:r>
            <a:r>
              <a:rPr lang="en-US" dirty="0" smtClean="0"/>
              <a:t>, which in turn makes it available to the network.</a:t>
            </a:r>
          </a:p>
          <a:p>
            <a:pPr eaLnBrk="1" hangingPunct="1">
              <a:buNone/>
            </a:pPr>
            <a:endParaRPr lang="en-US" dirty="0" smtClean="0"/>
          </a:p>
        </p:txBody>
      </p:sp>
      <p:sp>
        <p:nvSpPr>
          <p:cNvPr id="7" name="Slide Number Placeholder 6"/>
          <p:cNvSpPr>
            <a:spLocks noGrp="1"/>
          </p:cNvSpPr>
          <p:nvPr>
            <p:ph type="sldNum" sz="quarter" idx="11"/>
          </p:nvPr>
        </p:nvSpPr>
        <p:spPr/>
        <p:txBody>
          <a:bodyPr/>
          <a:lstStyle/>
          <a:p>
            <a:pPr>
              <a:defRPr/>
            </a:pPr>
            <a:fld id="{3902D700-D333-4169-A86D-65435E8C3FB7}" type="slidenum">
              <a:rPr lang="en-US" smtClean="0"/>
              <a:pPr>
                <a:defRPr/>
              </a:pPr>
              <a:t>27</a:t>
            </a:fld>
            <a:endParaRPr lang="en-US"/>
          </a:p>
        </p:txBody>
      </p:sp>
      <p:graphicFrame>
        <p:nvGraphicFramePr>
          <p:cNvPr id="231427" name="Object 7"/>
          <p:cNvGraphicFramePr>
            <a:graphicFrameLocks noChangeAspect="1"/>
          </p:cNvGraphicFramePr>
          <p:nvPr/>
        </p:nvGraphicFramePr>
        <p:xfrm>
          <a:off x="1066801" y="2459356"/>
          <a:ext cx="6722164" cy="3865244"/>
        </p:xfrm>
        <a:graphic>
          <a:graphicData uri="http://schemas.openxmlformats.org/presentationml/2006/ole">
            <p:oleObj spid="_x0000_s231427" name="Image" r:id="rId4" imgW="6069841" imgH="3073016" progId="">
              <p:embed/>
            </p:oleObj>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2"/>
          <p:cNvSpPr>
            <a:spLocks noGrp="1" noChangeArrowheads="1"/>
          </p:cNvSpPr>
          <p:nvPr>
            <p:ph type="title"/>
          </p:nvPr>
        </p:nvSpPr>
        <p:spPr/>
        <p:txBody>
          <a:bodyPr/>
          <a:lstStyle/>
          <a:p>
            <a:pPr eaLnBrk="1" hangingPunct="1"/>
            <a:r>
              <a:rPr lang="en-US" dirty="0" smtClean="0"/>
              <a:t>Web Browsers</a:t>
            </a:r>
          </a:p>
        </p:txBody>
      </p:sp>
      <p:sp>
        <p:nvSpPr>
          <p:cNvPr id="17414" name="Rectangle 3"/>
          <p:cNvSpPr>
            <a:spLocks noGrp="1" noChangeArrowheads="1"/>
          </p:cNvSpPr>
          <p:nvPr>
            <p:ph idx="1"/>
          </p:nvPr>
        </p:nvSpPr>
        <p:spPr/>
        <p:txBody>
          <a:bodyPr/>
          <a:lstStyle/>
          <a:p>
            <a:pPr eaLnBrk="1" hangingPunct="1">
              <a:spcBef>
                <a:spcPts val="3600"/>
              </a:spcBef>
            </a:pPr>
            <a:r>
              <a:rPr lang="en-US" dirty="0" smtClean="0"/>
              <a:t>To view a </a:t>
            </a:r>
            <a:r>
              <a:rPr lang="en-US" b="1" dirty="0" smtClean="0">
                <a:solidFill>
                  <a:srgbClr val="777777"/>
                </a:solidFill>
              </a:rPr>
              <a:t>Web</a:t>
            </a:r>
            <a:r>
              <a:rPr lang="en-US" dirty="0" smtClean="0"/>
              <a:t> </a:t>
            </a:r>
            <a:r>
              <a:rPr lang="en-US" b="1" dirty="0" smtClean="0">
                <a:solidFill>
                  <a:srgbClr val="777777"/>
                </a:solidFill>
              </a:rPr>
              <a:t>page</a:t>
            </a:r>
            <a:r>
              <a:rPr lang="en-US" dirty="0" smtClean="0"/>
              <a:t>, a client runs a software program called a </a:t>
            </a:r>
            <a:r>
              <a:rPr lang="en-US" b="1" dirty="0" smtClean="0">
                <a:solidFill>
                  <a:srgbClr val="777777"/>
                </a:solidFill>
              </a:rPr>
              <a:t>Web</a:t>
            </a:r>
            <a:r>
              <a:rPr lang="en-US" dirty="0" smtClean="0"/>
              <a:t> </a:t>
            </a:r>
            <a:r>
              <a:rPr lang="en-US" b="1" dirty="0" smtClean="0">
                <a:solidFill>
                  <a:srgbClr val="777777"/>
                </a:solidFill>
              </a:rPr>
              <a:t>browser</a:t>
            </a:r>
            <a:endParaRPr lang="en-US" dirty="0" smtClean="0"/>
          </a:p>
          <a:p>
            <a:pPr eaLnBrk="1" hangingPunct="1">
              <a:buNone/>
            </a:pPr>
            <a:endParaRPr lang="en-US" dirty="0" smtClean="0"/>
          </a:p>
        </p:txBody>
      </p:sp>
      <p:sp>
        <p:nvSpPr>
          <p:cNvPr id="7" name="Slide Number Placeholder 6"/>
          <p:cNvSpPr>
            <a:spLocks noGrp="1"/>
          </p:cNvSpPr>
          <p:nvPr>
            <p:ph type="sldNum" sz="quarter" idx="11"/>
          </p:nvPr>
        </p:nvSpPr>
        <p:spPr/>
        <p:txBody>
          <a:bodyPr/>
          <a:lstStyle/>
          <a:p>
            <a:pPr>
              <a:defRPr/>
            </a:pPr>
            <a:fld id="{3902D700-D333-4169-A86D-65435E8C3FB7}" type="slidenum">
              <a:rPr lang="en-US" smtClean="0"/>
              <a:pPr>
                <a:defRPr/>
              </a:pPr>
              <a:t>28</a:t>
            </a:fld>
            <a:endParaRPr lang="en-US"/>
          </a:p>
        </p:txBody>
      </p:sp>
      <p:graphicFrame>
        <p:nvGraphicFramePr>
          <p:cNvPr id="231427" name="Object 7"/>
          <p:cNvGraphicFramePr>
            <a:graphicFrameLocks noChangeAspect="1"/>
          </p:cNvGraphicFramePr>
          <p:nvPr/>
        </p:nvGraphicFramePr>
        <p:xfrm>
          <a:off x="1066801" y="2459356"/>
          <a:ext cx="6722164" cy="3865244"/>
        </p:xfrm>
        <a:graphic>
          <a:graphicData uri="http://schemas.openxmlformats.org/presentationml/2006/ole">
            <p:oleObj spid="_x0000_s232450" name="Image" r:id="rId4" imgW="6069841" imgH="3073016" progId="">
              <p:embed/>
            </p:oleObj>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2"/>
          <p:cNvSpPr>
            <a:spLocks noGrp="1" noChangeArrowheads="1"/>
          </p:cNvSpPr>
          <p:nvPr>
            <p:ph type="title"/>
          </p:nvPr>
        </p:nvSpPr>
        <p:spPr/>
        <p:txBody>
          <a:bodyPr/>
          <a:lstStyle/>
          <a:p>
            <a:pPr eaLnBrk="1" hangingPunct="1"/>
            <a:r>
              <a:rPr lang="en-US" dirty="0" smtClean="0"/>
              <a:t>Web Browsers</a:t>
            </a:r>
          </a:p>
        </p:txBody>
      </p:sp>
      <p:sp>
        <p:nvSpPr>
          <p:cNvPr id="17414" name="Rectangle 3"/>
          <p:cNvSpPr>
            <a:spLocks noGrp="1" noChangeArrowheads="1"/>
          </p:cNvSpPr>
          <p:nvPr>
            <p:ph idx="1"/>
          </p:nvPr>
        </p:nvSpPr>
        <p:spPr/>
        <p:txBody>
          <a:bodyPr/>
          <a:lstStyle/>
          <a:p>
            <a:pPr eaLnBrk="1" hangingPunct="1"/>
            <a:r>
              <a:rPr lang="en-US" dirty="0" smtClean="0"/>
              <a:t>The </a:t>
            </a:r>
            <a:r>
              <a:rPr lang="en-US" b="1" dirty="0" smtClean="0">
                <a:solidFill>
                  <a:srgbClr val="777777"/>
                </a:solidFill>
              </a:rPr>
              <a:t>Web</a:t>
            </a:r>
            <a:r>
              <a:rPr lang="en-US" dirty="0" smtClean="0"/>
              <a:t> </a:t>
            </a:r>
            <a:r>
              <a:rPr lang="en-US" b="1" dirty="0" smtClean="0">
                <a:solidFill>
                  <a:srgbClr val="777777"/>
                </a:solidFill>
              </a:rPr>
              <a:t>browser</a:t>
            </a:r>
            <a:r>
              <a:rPr lang="en-US" dirty="0" smtClean="0"/>
              <a:t> retrieves the web page from the server and displays it</a:t>
            </a:r>
          </a:p>
          <a:p>
            <a:pPr eaLnBrk="1" hangingPunct="1">
              <a:buNone/>
            </a:pPr>
            <a:endParaRPr lang="en-US" dirty="0" smtClean="0"/>
          </a:p>
        </p:txBody>
      </p:sp>
      <p:sp>
        <p:nvSpPr>
          <p:cNvPr id="7" name="Slide Number Placeholder 6"/>
          <p:cNvSpPr>
            <a:spLocks noGrp="1"/>
          </p:cNvSpPr>
          <p:nvPr>
            <p:ph type="sldNum" sz="quarter" idx="11"/>
          </p:nvPr>
        </p:nvSpPr>
        <p:spPr/>
        <p:txBody>
          <a:bodyPr/>
          <a:lstStyle/>
          <a:p>
            <a:pPr>
              <a:defRPr/>
            </a:pPr>
            <a:fld id="{3902D700-D333-4169-A86D-65435E8C3FB7}" type="slidenum">
              <a:rPr lang="en-US" smtClean="0"/>
              <a:pPr>
                <a:defRPr/>
              </a:pPr>
              <a:t>29</a:t>
            </a:fld>
            <a:endParaRPr lang="en-US"/>
          </a:p>
        </p:txBody>
      </p:sp>
      <p:graphicFrame>
        <p:nvGraphicFramePr>
          <p:cNvPr id="231427" name="Object 7"/>
          <p:cNvGraphicFramePr>
            <a:graphicFrameLocks noChangeAspect="1"/>
          </p:cNvGraphicFramePr>
          <p:nvPr/>
        </p:nvGraphicFramePr>
        <p:xfrm>
          <a:off x="1066801" y="2459356"/>
          <a:ext cx="6722164" cy="3865244"/>
        </p:xfrm>
        <a:graphic>
          <a:graphicData uri="http://schemas.openxmlformats.org/presentationml/2006/ole">
            <p:oleObj spid="_x0000_s233474" name="Image" r:id="rId4" imgW="6069841" imgH="3073016" progId="">
              <p:embed/>
            </p:oleObj>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2"/>
          <p:cNvSpPr>
            <a:spLocks noGrp="1" noChangeArrowheads="1"/>
          </p:cNvSpPr>
          <p:nvPr>
            <p:ph type="title"/>
          </p:nvPr>
        </p:nvSpPr>
        <p:spPr/>
        <p:txBody>
          <a:bodyPr/>
          <a:lstStyle/>
          <a:p>
            <a:pPr eaLnBrk="1" hangingPunct="1"/>
            <a:r>
              <a:rPr lang="en-US" dirty="0" smtClean="0"/>
              <a:t>Network Basics</a:t>
            </a:r>
          </a:p>
        </p:txBody>
      </p:sp>
      <p:sp>
        <p:nvSpPr>
          <p:cNvPr id="17414" name="Rectangle 3"/>
          <p:cNvSpPr>
            <a:spLocks noGrp="1" noChangeArrowheads="1"/>
          </p:cNvSpPr>
          <p:nvPr>
            <p:ph idx="1"/>
          </p:nvPr>
        </p:nvSpPr>
        <p:spPr/>
        <p:txBody>
          <a:bodyPr/>
          <a:lstStyle/>
          <a:p>
            <a:pPr eaLnBrk="1" hangingPunct="1"/>
            <a:r>
              <a:rPr lang="en-US" dirty="0" smtClean="0"/>
              <a:t>A </a:t>
            </a:r>
            <a:r>
              <a:rPr lang="en-US" b="1" dirty="0" smtClean="0">
                <a:solidFill>
                  <a:srgbClr val="777777"/>
                </a:solidFill>
              </a:rPr>
              <a:t>network</a:t>
            </a:r>
            <a:r>
              <a:rPr lang="en-US" dirty="0" smtClean="0"/>
              <a:t> is a structure linking computers together for the purpose of sharing resources such as printers and files.</a:t>
            </a:r>
          </a:p>
          <a:p>
            <a:pPr eaLnBrk="1" hangingPunct="1">
              <a:buNone/>
            </a:pPr>
            <a:endParaRPr lang="en-US" dirty="0" smtClean="0"/>
          </a:p>
          <a:p>
            <a:pPr eaLnBrk="1" hangingPunct="1">
              <a:buNone/>
            </a:pPr>
            <a:endParaRPr lang="en-US" dirty="0" smtClean="0"/>
          </a:p>
        </p:txBody>
      </p:sp>
      <p:sp>
        <p:nvSpPr>
          <p:cNvPr id="7" name="Slide Number Placeholder 6"/>
          <p:cNvSpPr>
            <a:spLocks noGrp="1"/>
          </p:cNvSpPr>
          <p:nvPr>
            <p:ph type="sldNum" sz="quarter" idx="11"/>
          </p:nvPr>
        </p:nvSpPr>
        <p:spPr/>
        <p:txBody>
          <a:bodyPr/>
          <a:lstStyle/>
          <a:p>
            <a:pPr>
              <a:defRPr/>
            </a:pPr>
            <a:fld id="{3902D700-D333-4169-A86D-65435E8C3FB7}" type="slidenum">
              <a:rPr lang="en-US" smtClean="0"/>
              <a:pPr>
                <a:defRPr/>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2"/>
          <p:cNvSpPr>
            <a:spLocks noGrp="1" noChangeArrowheads="1"/>
          </p:cNvSpPr>
          <p:nvPr>
            <p:ph type="title"/>
          </p:nvPr>
        </p:nvSpPr>
        <p:spPr/>
        <p:txBody>
          <a:bodyPr/>
          <a:lstStyle/>
          <a:p>
            <a:pPr eaLnBrk="1" hangingPunct="1"/>
            <a:r>
              <a:rPr lang="en-US" dirty="0" smtClean="0"/>
              <a:t>Types of Web Browsers</a:t>
            </a:r>
          </a:p>
        </p:txBody>
      </p:sp>
      <p:sp>
        <p:nvSpPr>
          <p:cNvPr id="25606" name="Rectangle 3"/>
          <p:cNvSpPr>
            <a:spLocks noGrp="1" noChangeArrowheads="1"/>
          </p:cNvSpPr>
          <p:nvPr>
            <p:ph type="body" idx="1"/>
          </p:nvPr>
        </p:nvSpPr>
        <p:spPr>
          <a:xfrm>
            <a:off x="0" y="1219200"/>
            <a:ext cx="8686800" cy="4953000"/>
          </a:xfrm>
        </p:spPr>
        <p:txBody>
          <a:bodyPr>
            <a:normAutofit/>
          </a:bodyPr>
          <a:lstStyle/>
          <a:p>
            <a:pPr eaLnBrk="1" hangingPunct="1">
              <a:spcBef>
                <a:spcPts val="3600"/>
              </a:spcBef>
            </a:pPr>
            <a:r>
              <a:rPr lang="en-US" dirty="0" smtClean="0"/>
              <a:t>The earliest browsers, known as </a:t>
            </a:r>
            <a:r>
              <a:rPr lang="en-US" b="1" dirty="0" smtClean="0">
                <a:solidFill>
                  <a:srgbClr val="777777"/>
                </a:solidFill>
              </a:rPr>
              <a:t>text-based</a:t>
            </a:r>
            <a:r>
              <a:rPr lang="en-US" dirty="0" smtClean="0"/>
              <a:t> </a:t>
            </a:r>
            <a:r>
              <a:rPr lang="en-US" b="1" dirty="0" smtClean="0">
                <a:solidFill>
                  <a:srgbClr val="777777"/>
                </a:solidFill>
              </a:rPr>
              <a:t>browsers</a:t>
            </a:r>
            <a:r>
              <a:rPr lang="en-US" dirty="0" smtClean="0"/>
              <a:t>, were incapable of displaying images.</a:t>
            </a:r>
          </a:p>
          <a:p>
            <a:pPr eaLnBrk="1" hangingPunct="1">
              <a:spcBef>
                <a:spcPts val="3600"/>
              </a:spcBef>
            </a:pPr>
            <a:r>
              <a:rPr lang="en-US" dirty="0" smtClean="0"/>
              <a:t>Today most computers support </a:t>
            </a:r>
            <a:r>
              <a:rPr lang="en-US" b="1" dirty="0" smtClean="0">
                <a:solidFill>
                  <a:srgbClr val="777777"/>
                </a:solidFill>
              </a:rPr>
              <a:t>graphical</a:t>
            </a:r>
            <a:r>
              <a:rPr lang="en-US" dirty="0" smtClean="0"/>
              <a:t> </a:t>
            </a:r>
            <a:r>
              <a:rPr lang="en-US" b="1" dirty="0" smtClean="0">
                <a:solidFill>
                  <a:srgbClr val="777777"/>
                </a:solidFill>
              </a:rPr>
              <a:t>browsers</a:t>
            </a:r>
            <a:r>
              <a:rPr lang="en-US" dirty="0" smtClean="0"/>
              <a:t> which are capable of displaying not only images, but also video, sound, animations, and a variety of graphical features.</a:t>
            </a:r>
          </a:p>
        </p:txBody>
      </p:sp>
      <p:sp>
        <p:nvSpPr>
          <p:cNvPr id="7" name="Slide Number Placeholder 6"/>
          <p:cNvSpPr>
            <a:spLocks noGrp="1"/>
          </p:cNvSpPr>
          <p:nvPr>
            <p:ph type="sldNum" sz="quarter" idx="11"/>
          </p:nvPr>
        </p:nvSpPr>
        <p:spPr/>
        <p:txBody>
          <a:bodyPr/>
          <a:lstStyle/>
          <a:p>
            <a:pPr>
              <a:defRPr/>
            </a:pPr>
            <a:fld id="{3902D700-D333-4169-A86D-65435E8C3FB7}" type="slidenum">
              <a:rPr lang="en-US" smtClean="0"/>
              <a:pPr>
                <a:defRPr/>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8" name="Rectangle 4"/>
          <p:cNvSpPr>
            <a:spLocks noGrp="1" noChangeArrowheads="1"/>
          </p:cNvSpPr>
          <p:nvPr>
            <p:ph type="title"/>
          </p:nvPr>
        </p:nvSpPr>
        <p:spPr/>
        <p:txBody>
          <a:bodyPr/>
          <a:lstStyle/>
          <a:p>
            <a:r>
              <a:rPr lang="en-US" dirty="0" smtClean="0"/>
              <a:t>Section III - </a:t>
            </a:r>
            <a:r>
              <a:rPr lang="en-US" dirty="0"/>
              <a:t>End</a:t>
            </a:r>
          </a:p>
        </p:txBody>
      </p:sp>
      <p:pic>
        <p:nvPicPr>
          <p:cNvPr id="236555" name="Picture 11" descr="Stop"/>
          <p:cNvPicPr>
            <a:picLocks noGrp="1" noChangeAspect="1" noChangeArrowheads="1"/>
          </p:cNvPicPr>
          <p:nvPr>
            <p:ph idx="1"/>
          </p:nvPr>
        </p:nvPicPr>
        <p:blipFill>
          <a:blip r:embed="rId3" cstate="print"/>
          <a:srcRect/>
          <a:stretch>
            <a:fillRect/>
          </a:stretch>
        </p:blipFill>
        <p:spPr>
          <a:xfrm>
            <a:off x="3640138" y="2749550"/>
            <a:ext cx="2320925" cy="2230438"/>
          </a:xfrm>
          <a:noFill/>
          <a:ln/>
        </p:spPr>
      </p:pic>
      <p:pic>
        <p:nvPicPr>
          <p:cNvPr id="236557" name="Picture 13" descr="Smile"/>
          <p:cNvPicPr>
            <a:picLocks noGrp="1" noChangeAspect="1" noChangeArrowheads="1"/>
          </p:cNvPicPr>
          <p:nvPr>
            <p:ph sz="half" idx="4294967295"/>
          </p:nvPr>
        </p:nvPicPr>
        <p:blipFill>
          <a:blip r:embed="rId4" cstate="print"/>
          <a:srcRect/>
          <a:stretch>
            <a:fillRect/>
          </a:stretch>
        </p:blipFill>
        <p:spPr>
          <a:xfrm>
            <a:off x="4343400" y="3429000"/>
            <a:ext cx="949325" cy="909638"/>
          </a:xfrm>
          <a:noFill/>
          <a:ln/>
        </p:spPr>
      </p:pic>
      <p:sp>
        <p:nvSpPr>
          <p:cNvPr id="5" name="Slide Number Placeholder 4"/>
          <p:cNvSpPr>
            <a:spLocks noGrp="1"/>
          </p:cNvSpPr>
          <p:nvPr>
            <p:ph type="sldNum" sz="quarter" idx="11"/>
          </p:nvPr>
        </p:nvSpPr>
        <p:spPr/>
        <p:txBody>
          <a:bodyPr/>
          <a:lstStyle/>
          <a:p>
            <a:pPr>
              <a:defRPr/>
            </a:pPr>
            <a:fld id="{3902D700-D333-4169-A86D-65435E8C3FB7}" type="slidenum">
              <a:rPr lang="en-US" smtClean="0"/>
              <a:pPr>
                <a:defRPr/>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Introducing HTML</a:t>
            </a:r>
            <a:endParaRPr lang="en-US" dirty="0"/>
          </a:p>
        </p:txBody>
      </p:sp>
      <p:sp>
        <p:nvSpPr>
          <p:cNvPr id="6" name="Text Placeholder 5"/>
          <p:cNvSpPr>
            <a:spLocks noGrp="1"/>
          </p:cNvSpPr>
          <p:nvPr>
            <p:ph type="body" idx="1"/>
          </p:nvPr>
        </p:nvSpPr>
        <p:spPr/>
        <p:txBody>
          <a:bodyPr/>
          <a:lstStyle/>
          <a:p>
            <a:r>
              <a:rPr lang="en-US" dirty="0" smtClean="0"/>
              <a:t>Section IV</a:t>
            </a:r>
            <a:endParaRPr lang="en-US" dirty="0"/>
          </a:p>
        </p:txBody>
      </p:sp>
      <p:sp>
        <p:nvSpPr>
          <p:cNvPr id="4" name="Slide Number Placeholder 3"/>
          <p:cNvSpPr>
            <a:spLocks noGrp="1"/>
          </p:cNvSpPr>
          <p:nvPr>
            <p:ph type="sldNum" sz="quarter" idx="11"/>
          </p:nvPr>
        </p:nvSpPr>
        <p:spPr/>
        <p:txBody>
          <a:bodyPr/>
          <a:lstStyle/>
          <a:p>
            <a:pPr>
              <a:defRPr/>
            </a:pPr>
            <a:fld id="{3902D700-D333-4169-A86D-65435E8C3FB7}" type="slidenum">
              <a:rPr lang="en-US" smtClean="0"/>
              <a:pPr>
                <a:defRPr/>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2"/>
          <p:cNvSpPr>
            <a:spLocks noGrp="1" noChangeArrowheads="1"/>
          </p:cNvSpPr>
          <p:nvPr>
            <p:ph type="title"/>
          </p:nvPr>
        </p:nvSpPr>
        <p:spPr/>
        <p:txBody>
          <a:bodyPr>
            <a:normAutofit/>
          </a:bodyPr>
          <a:lstStyle/>
          <a:p>
            <a:pPr eaLnBrk="1" hangingPunct="1"/>
            <a:r>
              <a:rPr lang="en-US" dirty="0" smtClean="0"/>
              <a:t>The Language of the Web</a:t>
            </a:r>
          </a:p>
        </p:txBody>
      </p:sp>
      <p:sp>
        <p:nvSpPr>
          <p:cNvPr id="26630" name="Rectangle 3"/>
          <p:cNvSpPr>
            <a:spLocks noGrp="1" noChangeArrowheads="1"/>
          </p:cNvSpPr>
          <p:nvPr>
            <p:ph type="body" idx="1"/>
          </p:nvPr>
        </p:nvSpPr>
        <p:spPr/>
        <p:txBody>
          <a:bodyPr>
            <a:normAutofit/>
          </a:bodyPr>
          <a:lstStyle/>
          <a:p>
            <a:pPr eaLnBrk="1" hangingPunct="1">
              <a:spcBef>
                <a:spcPts val="3600"/>
              </a:spcBef>
            </a:pPr>
            <a:r>
              <a:rPr lang="en-US" dirty="0" smtClean="0"/>
              <a:t>HTML (</a:t>
            </a:r>
            <a:r>
              <a:rPr lang="en-US" b="1" dirty="0" err="1" smtClean="0">
                <a:solidFill>
                  <a:srgbClr val="777777"/>
                </a:solidFill>
              </a:rPr>
              <a:t>HyperText</a:t>
            </a:r>
            <a:r>
              <a:rPr lang="en-US" b="1" dirty="0" smtClean="0">
                <a:solidFill>
                  <a:srgbClr val="777777"/>
                </a:solidFill>
              </a:rPr>
              <a:t> Markup Language</a:t>
            </a:r>
            <a:r>
              <a:rPr lang="en-US" dirty="0" smtClean="0"/>
              <a:t>) is a language that is used to write web pages </a:t>
            </a:r>
          </a:p>
          <a:p>
            <a:pPr eaLnBrk="1" hangingPunct="1">
              <a:spcBef>
                <a:spcPts val="3600"/>
              </a:spcBef>
            </a:pPr>
            <a:r>
              <a:rPr lang="en-US" b="1" u="sng" dirty="0" err="1" smtClean="0">
                <a:solidFill>
                  <a:srgbClr val="777777"/>
                </a:solidFill>
              </a:rPr>
              <a:t>H</a:t>
            </a:r>
            <a:r>
              <a:rPr lang="en-US" b="1" dirty="0" err="1" smtClean="0">
                <a:solidFill>
                  <a:srgbClr val="777777"/>
                </a:solidFill>
              </a:rPr>
              <a:t>yper</a:t>
            </a:r>
            <a:r>
              <a:rPr lang="en-US" b="1" u="sng" dirty="0" err="1" smtClean="0">
                <a:solidFill>
                  <a:srgbClr val="777777"/>
                </a:solidFill>
              </a:rPr>
              <a:t>T</a:t>
            </a:r>
            <a:r>
              <a:rPr lang="en-US" b="1" dirty="0" err="1" smtClean="0">
                <a:solidFill>
                  <a:srgbClr val="777777"/>
                </a:solidFill>
              </a:rPr>
              <a:t>ext</a:t>
            </a:r>
            <a:r>
              <a:rPr lang="en-US" b="1" dirty="0" smtClean="0">
                <a:solidFill>
                  <a:srgbClr val="777777"/>
                </a:solidFill>
              </a:rPr>
              <a:t>: </a:t>
            </a:r>
            <a:r>
              <a:rPr lang="en-US" dirty="0" smtClean="0"/>
              <a:t>the content of a web page is normally more than text including hyperlinks </a:t>
            </a:r>
          </a:p>
          <a:p>
            <a:pPr eaLnBrk="1" hangingPunct="1">
              <a:spcBef>
                <a:spcPts val="3600"/>
              </a:spcBef>
            </a:pPr>
            <a:r>
              <a:rPr lang="en-US" b="1" u="sng" dirty="0" smtClean="0">
                <a:solidFill>
                  <a:srgbClr val="777777"/>
                </a:solidFill>
              </a:rPr>
              <a:t>M</a:t>
            </a:r>
            <a:r>
              <a:rPr lang="en-US" b="1" dirty="0" smtClean="0">
                <a:solidFill>
                  <a:srgbClr val="777777"/>
                </a:solidFill>
              </a:rPr>
              <a:t>arkup</a:t>
            </a:r>
            <a:r>
              <a:rPr lang="en-US" dirty="0" smtClean="0"/>
              <a:t> </a:t>
            </a:r>
            <a:r>
              <a:rPr lang="en-US" b="1" u="sng" dirty="0" smtClean="0">
                <a:solidFill>
                  <a:srgbClr val="777777"/>
                </a:solidFill>
              </a:rPr>
              <a:t>L</a:t>
            </a:r>
            <a:r>
              <a:rPr lang="en-US" b="1" dirty="0" smtClean="0">
                <a:solidFill>
                  <a:srgbClr val="777777"/>
                </a:solidFill>
              </a:rPr>
              <a:t>anguage</a:t>
            </a:r>
            <a:r>
              <a:rPr lang="en-US" dirty="0" smtClean="0"/>
              <a:t>: is a language that describes a document’s structure and content.</a:t>
            </a:r>
          </a:p>
        </p:txBody>
      </p:sp>
      <p:sp>
        <p:nvSpPr>
          <p:cNvPr id="7" name="Slide Number Placeholder 6"/>
          <p:cNvSpPr>
            <a:spLocks noGrp="1"/>
          </p:cNvSpPr>
          <p:nvPr>
            <p:ph type="sldNum" sz="quarter" idx="11"/>
          </p:nvPr>
        </p:nvSpPr>
        <p:spPr/>
        <p:txBody>
          <a:bodyPr/>
          <a:lstStyle/>
          <a:p>
            <a:pPr>
              <a:defRPr/>
            </a:pPr>
            <a:fld id="{3902D700-D333-4169-A86D-65435E8C3FB7}" type="slidenum">
              <a:rPr lang="en-US" smtClean="0"/>
              <a:pPr>
                <a:defRPr/>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2"/>
          <p:cNvSpPr>
            <a:spLocks noGrp="1" noChangeArrowheads="1"/>
          </p:cNvSpPr>
          <p:nvPr>
            <p:ph type="title"/>
          </p:nvPr>
        </p:nvSpPr>
        <p:spPr/>
        <p:txBody>
          <a:bodyPr/>
          <a:lstStyle/>
          <a:p>
            <a:pPr eaLnBrk="1" hangingPunct="1"/>
            <a:r>
              <a:rPr lang="en-US" dirty="0" smtClean="0"/>
              <a:t>A Typical HTML Document</a:t>
            </a:r>
          </a:p>
        </p:txBody>
      </p:sp>
      <p:pic>
        <p:nvPicPr>
          <p:cNvPr id="7" name="Picture 7"/>
          <p:cNvPicPr>
            <a:picLocks noChangeAspect="1" noChangeArrowheads="1"/>
          </p:cNvPicPr>
          <p:nvPr/>
        </p:nvPicPr>
        <p:blipFill>
          <a:blip r:embed="rId3" cstate="print"/>
          <a:srcRect/>
          <a:stretch>
            <a:fillRect/>
          </a:stretch>
        </p:blipFill>
        <p:spPr bwMode="auto">
          <a:xfrm>
            <a:off x="609599" y="1287106"/>
            <a:ext cx="7768953" cy="4961294"/>
          </a:xfrm>
          <a:prstGeom prst="rect">
            <a:avLst/>
          </a:prstGeom>
          <a:noFill/>
          <a:ln w="9525">
            <a:noFill/>
            <a:miter lim="800000"/>
            <a:headEnd/>
            <a:tailEnd/>
          </a:ln>
        </p:spPr>
      </p:pic>
      <p:sp>
        <p:nvSpPr>
          <p:cNvPr id="8" name="Slide Number Placeholder 7"/>
          <p:cNvSpPr>
            <a:spLocks noGrp="1"/>
          </p:cNvSpPr>
          <p:nvPr>
            <p:ph type="sldNum" sz="quarter" idx="11"/>
          </p:nvPr>
        </p:nvSpPr>
        <p:spPr/>
        <p:txBody>
          <a:bodyPr/>
          <a:lstStyle/>
          <a:p>
            <a:pPr>
              <a:defRPr/>
            </a:pPr>
            <a:fld id="{3902D700-D333-4169-A86D-65435E8C3FB7}" type="slidenum">
              <a:rPr lang="en-US" smtClean="0"/>
              <a:pPr>
                <a:defRPr/>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eaLnBrk="1" hangingPunct="1"/>
            <a:r>
              <a:rPr lang="en-US" dirty="0" smtClean="0"/>
              <a:t>HTML Basics</a:t>
            </a:r>
          </a:p>
        </p:txBody>
      </p:sp>
      <p:sp>
        <p:nvSpPr>
          <p:cNvPr id="41987" name="Content Placeholder 2"/>
          <p:cNvSpPr>
            <a:spLocks noGrp="1"/>
          </p:cNvSpPr>
          <p:nvPr>
            <p:ph idx="1"/>
          </p:nvPr>
        </p:nvSpPr>
        <p:spPr/>
        <p:txBody>
          <a:bodyPr/>
          <a:lstStyle/>
          <a:p>
            <a:pPr eaLnBrk="1" hangingPunct="1"/>
            <a:r>
              <a:rPr lang="en-US" dirty="0" smtClean="0"/>
              <a:t>HTML </a:t>
            </a:r>
          </a:p>
          <a:p>
            <a:pPr lvl="1" eaLnBrk="1" hangingPunct="1">
              <a:spcBef>
                <a:spcPts val="1800"/>
              </a:spcBef>
            </a:pPr>
            <a:r>
              <a:rPr lang="en-US" dirty="0" smtClean="0"/>
              <a:t>is not a programming language</a:t>
            </a:r>
          </a:p>
          <a:p>
            <a:pPr lvl="1" eaLnBrk="1" hangingPunct="1">
              <a:spcBef>
                <a:spcPts val="1800"/>
              </a:spcBef>
            </a:pPr>
            <a:r>
              <a:rPr lang="en-US" dirty="0" smtClean="0"/>
              <a:t>is not case sensitive </a:t>
            </a:r>
          </a:p>
          <a:p>
            <a:pPr lvl="1" eaLnBrk="1" hangingPunct="1">
              <a:spcBef>
                <a:spcPts val="1800"/>
              </a:spcBef>
            </a:pPr>
            <a:r>
              <a:rPr lang="en-US" dirty="0" smtClean="0"/>
              <a:t>is a forgiving language </a:t>
            </a:r>
          </a:p>
          <a:p>
            <a:pPr lvl="1" eaLnBrk="1" hangingPunct="1">
              <a:spcBef>
                <a:spcPts val="1800"/>
              </a:spcBef>
            </a:pPr>
            <a:r>
              <a:rPr lang="en-US" dirty="0" smtClean="0"/>
              <a:t>provides a great deal of flexibility</a:t>
            </a:r>
          </a:p>
          <a:p>
            <a:pPr lvl="1" eaLnBrk="1" hangingPunct="1">
              <a:spcBef>
                <a:spcPts val="1800"/>
              </a:spcBef>
            </a:pPr>
            <a:r>
              <a:rPr lang="en-US" dirty="0" smtClean="0"/>
              <a:t>ignores anything that it cannot understand </a:t>
            </a:r>
          </a:p>
          <a:p>
            <a:pPr eaLnBrk="1" hangingPunct="1">
              <a:buFontTx/>
              <a:buNone/>
            </a:pPr>
            <a:endParaRPr lang="en-US" dirty="0" smtClean="0"/>
          </a:p>
        </p:txBody>
      </p:sp>
      <p:sp>
        <p:nvSpPr>
          <p:cNvPr id="7" name="Slide Number Placeholder 6"/>
          <p:cNvSpPr>
            <a:spLocks noGrp="1"/>
          </p:cNvSpPr>
          <p:nvPr>
            <p:ph type="sldNum" sz="quarter" idx="11"/>
          </p:nvPr>
        </p:nvSpPr>
        <p:spPr/>
        <p:txBody>
          <a:bodyPr/>
          <a:lstStyle/>
          <a:p>
            <a:pPr>
              <a:defRPr/>
            </a:pPr>
            <a:fld id="{3902D700-D333-4169-A86D-65435E8C3FB7}" type="slidenum">
              <a:rPr lang="en-US" smtClean="0"/>
              <a:pPr>
                <a:defRPr/>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2"/>
          <p:cNvSpPr>
            <a:spLocks noGrp="1" noChangeArrowheads="1"/>
          </p:cNvSpPr>
          <p:nvPr>
            <p:ph type="title"/>
          </p:nvPr>
        </p:nvSpPr>
        <p:spPr/>
        <p:txBody>
          <a:bodyPr>
            <a:normAutofit fontScale="90000"/>
          </a:bodyPr>
          <a:lstStyle/>
          <a:p>
            <a:pPr eaLnBrk="1" hangingPunct="1"/>
            <a:r>
              <a:rPr lang="en-US" dirty="0" smtClean="0"/>
              <a:t>Tools for Creating HTML Documents</a:t>
            </a:r>
          </a:p>
        </p:txBody>
      </p:sp>
      <p:sp>
        <p:nvSpPr>
          <p:cNvPr id="31750" name="Rectangle 3"/>
          <p:cNvSpPr>
            <a:spLocks noGrp="1" noChangeArrowheads="1"/>
          </p:cNvSpPr>
          <p:nvPr>
            <p:ph type="body" idx="1"/>
          </p:nvPr>
        </p:nvSpPr>
        <p:spPr/>
        <p:txBody>
          <a:bodyPr>
            <a:normAutofit lnSpcReduction="10000"/>
          </a:bodyPr>
          <a:lstStyle/>
          <a:p>
            <a:pPr eaLnBrk="1" hangingPunct="1">
              <a:spcBef>
                <a:spcPts val="3600"/>
              </a:spcBef>
            </a:pPr>
            <a:r>
              <a:rPr lang="en-US" dirty="0" smtClean="0"/>
              <a:t>HTML Converter - converts formatted text into HTML code. </a:t>
            </a:r>
          </a:p>
          <a:p>
            <a:pPr lvl="1" eaLnBrk="1" hangingPunct="1">
              <a:spcBef>
                <a:spcPts val="1200"/>
              </a:spcBef>
            </a:pPr>
            <a:r>
              <a:rPr lang="en-US" dirty="0" smtClean="0"/>
              <a:t>Can create the source document in a word processor and then convert it.</a:t>
            </a:r>
          </a:p>
          <a:p>
            <a:pPr lvl="1" eaLnBrk="1" hangingPunct="1">
              <a:spcBef>
                <a:spcPts val="1200"/>
              </a:spcBef>
            </a:pPr>
            <a:r>
              <a:rPr lang="en-US" dirty="0" smtClean="0"/>
              <a:t>HTML code created using a converter is often longer and more complicated than it needs to be, resulting in larger-than-necessary files.</a:t>
            </a:r>
          </a:p>
          <a:p>
            <a:pPr eaLnBrk="1" hangingPunct="1">
              <a:spcBef>
                <a:spcPts val="3600"/>
              </a:spcBef>
            </a:pPr>
            <a:r>
              <a:rPr lang="en-US" i="1" dirty="0" smtClean="0">
                <a:solidFill>
                  <a:srgbClr val="FF0000"/>
                </a:solidFill>
              </a:rPr>
              <a:t>We will NOT use any HTML converters in this course!</a:t>
            </a:r>
          </a:p>
        </p:txBody>
      </p:sp>
      <p:sp>
        <p:nvSpPr>
          <p:cNvPr id="7" name="Slide Number Placeholder 6"/>
          <p:cNvSpPr>
            <a:spLocks noGrp="1"/>
          </p:cNvSpPr>
          <p:nvPr>
            <p:ph type="sldNum" sz="quarter" idx="11"/>
          </p:nvPr>
        </p:nvSpPr>
        <p:spPr/>
        <p:txBody>
          <a:bodyPr/>
          <a:lstStyle/>
          <a:p>
            <a:pPr>
              <a:defRPr/>
            </a:pPr>
            <a:fld id="{3902D700-D333-4169-A86D-65435E8C3FB7}" type="slidenum">
              <a:rPr lang="en-US" smtClean="0"/>
              <a:pPr>
                <a:defRPr/>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2"/>
          <p:cNvSpPr>
            <a:spLocks noGrp="1" noChangeArrowheads="1"/>
          </p:cNvSpPr>
          <p:nvPr>
            <p:ph type="title"/>
          </p:nvPr>
        </p:nvSpPr>
        <p:spPr/>
        <p:txBody>
          <a:bodyPr>
            <a:normAutofit fontScale="90000"/>
          </a:bodyPr>
          <a:lstStyle/>
          <a:p>
            <a:pPr eaLnBrk="1" hangingPunct="1"/>
            <a:r>
              <a:rPr lang="en-US" dirty="0" smtClean="0"/>
              <a:t>Tools for Creating HTML Documents</a:t>
            </a:r>
          </a:p>
        </p:txBody>
      </p:sp>
      <p:sp>
        <p:nvSpPr>
          <p:cNvPr id="32774" name="Rectangle 3"/>
          <p:cNvSpPr>
            <a:spLocks noGrp="1" noChangeArrowheads="1"/>
          </p:cNvSpPr>
          <p:nvPr>
            <p:ph type="body" idx="1"/>
          </p:nvPr>
        </p:nvSpPr>
        <p:spPr/>
        <p:txBody>
          <a:bodyPr>
            <a:normAutofit fontScale="92500" lnSpcReduction="10000"/>
          </a:bodyPr>
          <a:lstStyle/>
          <a:p>
            <a:pPr eaLnBrk="1" hangingPunct="1"/>
            <a:r>
              <a:rPr lang="en-US" dirty="0" smtClean="0"/>
              <a:t>HTML Editor – helps you create an HTML file by inserting HTML codes for you as you work. </a:t>
            </a:r>
          </a:p>
          <a:p>
            <a:pPr lvl="1" eaLnBrk="1" hangingPunct="1"/>
            <a:r>
              <a:rPr lang="en-US" dirty="0" smtClean="0"/>
              <a:t>They can save you a lot of time and help you work more efficiently. </a:t>
            </a:r>
          </a:p>
          <a:p>
            <a:pPr lvl="1" eaLnBrk="1" hangingPunct="1"/>
            <a:r>
              <a:rPr lang="en-US" dirty="0" smtClean="0"/>
              <a:t>Advantages and limitations similar to those of HTML converters.</a:t>
            </a:r>
          </a:p>
          <a:p>
            <a:pPr lvl="1" eaLnBrk="1" hangingPunct="1"/>
            <a:r>
              <a:rPr lang="en-US" dirty="0" smtClean="0"/>
              <a:t>Allow you to set up a Web page quickly.</a:t>
            </a:r>
          </a:p>
          <a:p>
            <a:pPr lvl="1" eaLnBrk="1" hangingPunct="1"/>
            <a:r>
              <a:rPr lang="en-US" dirty="0" smtClean="0"/>
              <a:t>Will usually still have to work with HTML code to create a finished document.</a:t>
            </a:r>
          </a:p>
          <a:p>
            <a:pPr lvl="0" eaLnBrk="1" hangingPunct="1">
              <a:spcBef>
                <a:spcPts val="3600"/>
              </a:spcBef>
            </a:pPr>
            <a:r>
              <a:rPr lang="en-US" i="1" dirty="0" smtClean="0">
                <a:solidFill>
                  <a:srgbClr val="FF0000"/>
                </a:solidFill>
              </a:rPr>
              <a:t>We will NOT use any HTML editors in this course!</a:t>
            </a:r>
          </a:p>
          <a:p>
            <a:pPr lvl="1" eaLnBrk="1" hangingPunct="1"/>
            <a:endParaRPr lang="en-US" dirty="0" smtClean="0"/>
          </a:p>
        </p:txBody>
      </p:sp>
      <p:sp>
        <p:nvSpPr>
          <p:cNvPr id="7" name="Slide Number Placeholder 6"/>
          <p:cNvSpPr>
            <a:spLocks noGrp="1"/>
          </p:cNvSpPr>
          <p:nvPr>
            <p:ph type="sldNum" sz="quarter" idx="11"/>
          </p:nvPr>
        </p:nvSpPr>
        <p:spPr/>
        <p:txBody>
          <a:bodyPr/>
          <a:lstStyle/>
          <a:p>
            <a:pPr>
              <a:defRPr/>
            </a:pPr>
            <a:fld id="{3902D700-D333-4169-A86D-65435E8C3FB7}" type="slidenum">
              <a:rPr lang="en-US" smtClean="0"/>
              <a:pPr>
                <a:defRPr/>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2"/>
          <p:cNvSpPr>
            <a:spLocks noGrp="1" noChangeArrowheads="1"/>
          </p:cNvSpPr>
          <p:nvPr>
            <p:ph type="title"/>
          </p:nvPr>
        </p:nvSpPr>
        <p:spPr/>
        <p:txBody>
          <a:bodyPr>
            <a:normAutofit fontScale="90000"/>
          </a:bodyPr>
          <a:lstStyle/>
          <a:p>
            <a:pPr eaLnBrk="1" hangingPunct="1"/>
            <a:r>
              <a:rPr lang="en-US" dirty="0" smtClean="0"/>
              <a:t>Tools for Creating HTML Documents</a:t>
            </a:r>
          </a:p>
        </p:txBody>
      </p:sp>
      <p:sp>
        <p:nvSpPr>
          <p:cNvPr id="32774" name="Rectangle 3"/>
          <p:cNvSpPr>
            <a:spLocks noGrp="1" noChangeArrowheads="1"/>
          </p:cNvSpPr>
          <p:nvPr>
            <p:ph type="body" idx="1"/>
          </p:nvPr>
        </p:nvSpPr>
        <p:spPr/>
        <p:txBody>
          <a:bodyPr/>
          <a:lstStyle/>
          <a:p>
            <a:pPr eaLnBrk="1" hangingPunct="1">
              <a:spcBef>
                <a:spcPts val="3600"/>
              </a:spcBef>
            </a:pPr>
            <a:r>
              <a:rPr lang="en-US" dirty="0" smtClean="0"/>
              <a:t>Basic text editor such as Notepad</a:t>
            </a:r>
          </a:p>
          <a:p>
            <a:pPr eaLnBrk="1" hangingPunct="1">
              <a:spcBef>
                <a:spcPts val="3600"/>
              </a:spcBef>
            </a:pPr>
            <a:r>
              <a:rPr lang="en-US" i="1" dirty="0" smtClean="0">
                <a:solidFill>
                  <a:srgbClr val="FF0000"/>
                </a:solidFill>
              </a:rPr>
              <a:t>That is ALL we need in this course!</a:t>
            </a:r>
            <a:endParaRPr lang="en-US" dirty="0" smtClean="0"/>
          </a:p>
          <a:p>
            <a:pPr lvl="1" eaLnBrk="1" hangingPunct="1">
              <a:spcBef>
                <a:spcPts val="3600"/>
              </a:spcBef>
            </a:pPr>
            <a:endParaRPr lang="en-US" dirty="0" smtClean="0"/>
          </a:p>
        </p:txBody>
      </p:sp>
      <p:sp>
        <p:nvSpPr>
          <p:cNvPr id="7" name="Slide Number Placeholder 6"/>
          <p:cNvSpPr>
            <a:spLocks noGrp="1"/>
          </p:cNvSpPr>
          <p:nvPr>
            <p:ph type="sldNum" sz="quarter" idx="11"/>
          </p:nvPr>
        </p:nvSpPr>
        <p:spPr/>
        <p:txBody>
          <a:bodyPr/>
          <a:lstStyle/>
          <a:p>
            <a:pPr>
              <a:defRPr/>
            </a:pPr>
            <a:fld id="{3902D700-D333-4169-A86D-65435E8C3FB7}" type="slidenum">
              <a:rPr lang="en-US" smtClean="0"/>
              <a:pPr>
                <a:defRPr/>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8" name="Rectangle 4"/>
          <p:cNvSpPr>
            <a:spLocks noGrp="1" noChangeArrowheads="1"/>
          </p:cNvSpPr>
          <p:nvPr>
            <p:ph type="title"/>
          </p:nvPr>
        </p:nvSpPr>
        <p:spPr/>
        <p:txBody>
          <a:bodyPr/>
          <a:lstStyle/>
          <a:p>
            <a:r>
              <a:rPr lang="en-US" dirty="0" smtClean="0"/>
              <a:t>Section IV - </a:t>
            </a:r>
            <a:r>
              <a:rPr lang="en-US" dirty="0"/>
              <a:t>End</a:t>
            </a:r>
          </a:p>
        </p:txBody>
      </p:sp>
      <p:pic>
        <p:nvPicPr>
          <p:cNvPr id="236555" name="Picture 11" descr="Stop"/>
          <p:cNvPicPr>
            <a:picLocks noGrp="1" noChangeAspect="1" noChangeArrowheads="1"/>
          </p:cNvPicPr>
          <p:nvPr>
            <p:ph idx="1"/>
          </p:nvPr>
        </p:nvPicPr>
        <p:blipFill>
          <a:blip r:embed="rId3" cstate="print"/>
          <a:srcRect/>
          <a:stretch>
            <a:fillRect/>
          </a:stretch>
        </p:blipFill>
        <p:spPr>
          <a:xfrm>
            <a:off x="3640138" y="2749550"/>
            <a:ext cx="2320925" cy="2230438"/>
          </a:xfrm>
          <a:noFill/>
          <a:ln/>
        </p:spPr>
      </p:pic>
      <p:pic>
        <p:nvPicPr>
          <p:cNvPr id="236557" name="Picture 13" descr="Smile"/>
          <p:cNvPicPr>
            <a:picLocks noGrp="1" noChangeAspect="1" noChangeArrowheads="1"/>
          </p:cNvPicPr>
          <p:nvPr>
            <p:ph sz="half" idx="4294967295"/>
          </p:nvPr>
        </p:nvPicPr>
        <p:blipFill>
          <a:blip r:embed="rId4" cstate="print"/>
          <a:srcRect/>
          <a:stretch>
            <a:fillRect/>
          </a:stretch>
        </p:blipFill>
        <p:spPr>
          <a:xfrm>
            <a:off x="4343400" y="3429000"/>
            <a:ext cx="949325" cy="909638"/>
          </a:xfrm>
          <a:noFill/>
          <a:ln/>
        </p:spPr>
      </p:pic>
      <p:sp>
        <p:nvSpPr>
          <p:cNvPr id="5" name="Slide Number Placeholder 4"/>
          <p:cNvSpPr>
            <a:spLocks noGrp="1"/>
          </p:cNvSpPr>
          <p:nvPr>
            <p:ph type="sldNum" sz="quarter" idx="11"/>
          </p:nvPr>
        </p:nvSpPr>
        <p:spPr/>
        <p:txBody>
          <a:bodyPr/>
          <a:lstStyle/>
          <a:p>
            <a:pPr>
              <a:defRPr/>
            </a:pPr>
            <a:fld id="{3902D700-D333-4169-A86D-65435E8C3FB7}" type="slidenum">
              <a:rPr lang="en-US" smtClean="0"/>
              <a:pPr>
                <a:defRPr/>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2"/>
          <p:cNvSpPr>
            <a:spLocks noGrp="1" noChangeArrowheads="1"/>
          </p:cNvSpPr>
          <p:nvPr>
            <p:ph type="title"/>
          </p:nvPr>
        </p:nvSpPr>
        <p:spPr/>
        <p:txBody>
          <a:bodyPr/>
          <a:lstStyle/>
          <a:p>
            <a:pPr eaLnBrk="1" hangingPunct="1"/>
            <a:r>
              <a:rPr lang="en-US" dirty="0" smtClean="0"/>
              <a:t>Network Basics</a:t>
            </a:r>
          </a:p>
        </p:txBody>
      </p:sp>
      <p:sp>
        <p:nvSpPr>
          <p:cNvPr id="17414" name="Rectangle 3"/>
          <p:cNvSpPr>
            <a:spLocks noGrp="1" noChangeArrowheads="1"/>
          </p:cNvSpPr>
          <p:nvPr>
            <p:ph idx="1"/>
          </p:nvPr>
        </p:nvSpPr>
        <p:spPr/>
        <p:txBody>
          <a:bodyPr/>
          <a:lstStyle/>
          <a:p>
            <a:pPr eaLnBrk="1" hangingPunct="1"/>
            <a:r>
              <a:rPr lang="en-US" dirty="0" smtClean="0"/>
              <a:t>Users typically access a network through a computer called a </a:t>
            </a:r>
            <a:r>
              <a:rPr lang="en-US" b="1" dirty="0" smtClean="0">
                <a:solidFill>
                  <a:srgbClr val="777777"/>
                </a:solidFill>
              </a:rPr>
              <a:t>host</a:t>
            </a:r>
            <a:r>
              <a:rPr lang="en-US" dirty="0" smtClean="0"/>
              <a:t> or </a:t>
            </a:r>
            <a:r>
              <a:rPr lang="en-US" b="1" dirty="0" smtClean="0">
                <a:solidFill>
                  <a:srgbClr val="777777"/>
                </a:solidFill>
              </a:rPr>
              <a:t>node</a:t>
            </a:r>
            <a:r>
              <a:rPr lang="en-US" dirty="0" smtClean="0"/>
              <a:t>.</a:t>
            </a:r>
          </a:p>
          <a:p>
            <a:pPr eaLnBrk="1" hangingPunct="1">
              <a:buNone/>
            </a:pPr>
            <a:endParaRPr lang="en-US" dirty="0" smtClean="0"/>
          </a:p>
          <a:p>
            <a:pPr eaLnBrk="1" hangingPunct="1">
              <a:buNone/>
            </a:pPr>
            <a:endParaRPr lang="en-US" dirty="0" smtClean="0"/>
          </a:p>
        </p:txBody>
      </p:sp>
      <p:sp>
        <p:nvSpPr>
          <p:cNvPr id="7" name="Slide Number Placeholder 6"/>
          <p:cNvSpPr>
            <a:spLocks noGrp="1"/>
          </p:cNvSpPr>
          <p:nvPr>
            <p:ph type="sldNum" sz="quarter" idx="11"/>
          </p:nvPr>
        </p:nvSpPr>
        <p:spPr/>
        <p:txBody>
          <a:bodyPr/>
          <a:lstStyle/>
          <a:p>
            <a:pPr>
              <a:defRPr/>
            </a:pPr>
            <a:fld id="{3902D700-D333-4169-A86D-65435E8C3FB7}" type="slidenum">
              <a:rPr lang="en-US" smtClean="0"/>
              <a:pPr>
                <a:defRPr/>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Guidelines for creating html documents</a:t>
            </a:r>
            <a:endParaRPr lang="en-US" dirty="0"/>
          </a:p>
        </p:txBody>
      </p:sp>
      <p:sp>
        <p:nvSpPr>
          <p:cNvPr id="6" name="Text Placeholder 5"/>
          <p:cNvSpPr>
            <a:spLocks noGrp="1"/>
          </p:cNvSpPr>
          <p:nvPr>
            <p:ph type="body" idx="1"/>
          </p:nvPr>
        </p:nvSpPr>
        <p:spPr/>
        <p:txBody>
          <a:bodyPr/>
          <a:lstStyle/>
          <a:p>
            <a:r>
              <a:rPr lang="en-US" dirty="0" smtClean="0"/>
              <a:t>Section V</a:t>
            </a:r>
            <a:endParaRPr lang="en-US" dirty="0"/>
          </a:p>
        </p:txBody>
      </p:sp>
      <p:sp>
        <p:nvSpPr>
          <p:cNvPr id="4" name="Slide Number Placeholder 3"/>
          <p:cNvSpPr>
            <a:spLocks noGrp="1"/>
          </p:cNvSpPr>
          <p:nvPr>
            <p:ph type="sldNum" sz="quarter" idx="11"/>
          </p:nvPr>
        </p:nvSpPr>
        <p:spPr/>
        <p:txBody>
          <a:bodyPr/>
          <a:lstStyle/>
          <a:p>
            <a:pPr>
              <a:defRPr/>
            </a:pPr>
            <a:fld id="{3902D700-D333-4169-A86D-65435E8C3FB7}" type="slidenum">
              <a:rPr lang="en-US" smtClean="0"/>
              <a:pPr>
                <a:defRPr/>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2"/>
          <p:cNvSpPr>
            <a:spLocks noGrp="1" noChangeArrowheads="1"/>
          </p:cNvSpPr>
          <p:nvPr>
            <p:ph type="title"/>
          </p:nvPr>
        </p:nvSpPr>
        <p:spPr/>
        <p:txBody>
          <a:bodyPr/>
          <a:lstStyle/>
          <a:p>
            <a:pPr eaLnBrk="1" hangingPunct="1"/>
            <a:r>
              <a:rPr lang="en-US" dirty="0" smtClean="0"/>
              <a:t>Portability</a:t>
            </a:r>
          </a:p>
        </p:txBody>
      </p:sp>
      <p:sp>
        <p:nvSpPr>
          <p:cNvPr id="34822" name="Rectangle 3"/>
          <p:cNvSpPr>
            <a:spLocks noGrp="1" noChangeArrowheads="1"/>
          </p:cNvSpPr>
          <p:nvPr>
            <p:ph type="body" idx="1"/>
          </p:nvPr>
        </p:nvSpPr>
        <p:spPr/>
        <p:txBody>
          <a:bodyPr/>
          <a:lstStyle/>
          <a:p>
            <a:pPr eaLnBrk="1" hangingPunct="1"/>
            <a:r>
              <a:rPr lang="en-US" dirty="0" smtClean="0"/>
              <a:t>Make your design portable</a:t>
            </a:r>
          </a:p>
          <a:p>
            <a:pPr eaLnBrk="1" hangingPunct="1">
              <a:spcBef>
                <a:spcPts val="3600"/>
              </a:spcBef>
            </a:pPr>
            <a:r>
              <a:rPr lang="en-US" dirty="0" smtClean="0"/>
              <a:t>Test your design in a variety of browsers, operating systems, and computing platforms</a:t>
            </a:r>
          </a:p>
        </p:txBody>
      </p:sp>
      <p:sp>
        <p:nvSpPr>
          <p:cNvPr id="7" name="Slide Number Placeholder 6"/>
          <p:cNvSpPr>
            <a:spLocks noGrp="1"/>
          </p:cNvSpPr>
          <p:nvPr>
            <p:ph type="sldNum" sz="quarter" idx="11"/>
          </p:nvPr>
        </p:nvSpPr>
        <p:spPr/>
        <p:txBody>
          <a:bodyPr/>
          <a:lstStyle/>
          <a:p>
            <a:pPr>
              <a:defRPr/>
            </a:pPr>
            <a:fld id="{3902D700-D333-4169-A86D-65435E8C3FB7}" type="slidenum">
              <a:rPr lang="en-US" smtClean="0"/>
              <a:pPr>
                <a:defRPr/>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2"/>
          <p:cNvSpPr>
            <a:spLocks noGrp="1" noChangeArrowheads="1"/>
          </p:cNvSpPr>
          <p:nvPr>
            <p:ph type="title"/>
          </p:nvPr>
        </p:nvSpPr>
        <p:spPr/>
        <p:txBody>
          <a:bodyPr/>
          <a:lstStyle/>
          <a:p>
            <a:pPr eaLnBrk="1" hangingPunct="1"/>
            <a:r>
              <a:rPr lang="en-US" dirty="0" smtClean="0"/>
              <a:t>Accessibility</a:t>
            </a:r>
          </a:p>
        </p:txBody>
      </p:sp>
      <p:sp>
        <p:nvSpPr>
          <p:cNvPr id="34822" name="Rectangle 3"/>
          <p:cNvSpPr>
            <a:spLocks noGrp="1" noChangeArrowheads="1"/>
          </p:cNvSpPr>
          <p:nvPr>
            <p:ph type="body" idx="1"/>
          </p:nvPr>
        </p:nvSpPr>
        <p:spPr/>
        <p:txBody>
          <a:bodyPr/>
          <a:lstStyle/>
          <a:p>
            <a:pPr eaLnBrk="1" hangingPunct="1"/>
            <a:r>
              <a:rPr lang="en-US" dirty="0" smtClean="0"/>
              <a:t>Use as low a bandwidth as possible </a:t>
            </a:r>
          </a:p>
          <a:p>
            <a:pPr eaLnBrk="1" hangingPunct="1">
              <a:spcBef>
                <a:spcPts val="3600"/>
              </a:spcBef>
            </a:pPr>
            <a:r>
              <a:rPr lang="en-US" dirty="0" smtClean="0"/>
              <a:t>Plan for easy access to your information:</a:t>
            </a:r>
          </a:p>
          <a:p>
            <a:pPr lvl="1" eaLnBrk="1" hangingPunct="1">
              <a:spcBef>
                <a:spcPts val="1800"/>
              </a:spcBef>
            </a:pPr>
            <a:r>
              <a:rPr lang="en-US" dirty="0" smtClean="0"/>
              <a:t>Provide logical navigation tools</a:t>
            </a:r>
          </a:p>
          <a:p>
            <a:pPr lvl="1" eaLnBrk="1" hangingPunct="1">
              <a:spcBef>
                <a:spcPts val="1800"/>
              </a:spcBef>
            </a:pPr>
            <a:r>
              <a:rPr lang="en-US" dirty="0" smtClean="0"/>
              <a:t>Do not make the visitor click through more than two or three pages before they get what they want </a:t>
            </a:r>
          </a:p>
        </p:txBody>
      </p:sp>
      <p:sp>
        <p:nvSpPr>
          <p:cNvPr id="7" name="Slide Number Placeholder 6"/>
          <p:cNvSpPr>
            <a:spLocks noGrp="1"/>
          </p:cNvSpPr>
          <p:nvPr>
            <p:ph type="sldNum" sz="quarter" idx="11"/>
          </p:nvPr>
        </p:nvSpPr>
        <p:spPr/>
        <p:txBody>
          <a:bodyPr/>
          <a:lstStyle/>
          <a:p>
            <a:pPr>
              <a:defRPr/>
            </a:pPr>
            <a:fld id="{3902D700-D333-4169-A86D-65435E8C3FB7}" type="slidenum">
              <a:rPr lang="en-US" smtClean="0"/>
              <a:pPr>
                <a:defRPr/>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2"/>
          <p:cNvSpPr>
            <a:spLocks noGrp="1" noChangeArrowheads="1"/>
          </p:cNvSpPr>
          <p:nvPr>
            <p:ph type="title"/>
          </p:nvPr>
        </p:nvSpPr>
        <p:spPr/>
        <p:txBody>
          <a:bodyPr/>
          <a:lstStyle/>
          <a:p>
            <a:pPr eaLnBrk="1" hangingPunct="1"/>
            <a:r>
              <a:rPr lang="en-US" dirty="0" smtClean="0"/>
              <a:t>Look and Feel</a:t>
            </a:r>
          </a:p>
        </p:txBody>
      </p:sp>
      <p:sp>
        <p:nvSpPr>
          <p:cNvPr id="35846" name="Rectangle 3"/>
          <p:cNvSpPr>
            <a:spLocks noGrp="1" noChangeArrowheads="1"/>
          </p:cNvSpPr>
          <p:nvPr>
            <p:ph type="body" idx="1"/>
          </p:nvPr>
        </p:nvSpPr>
        <p:spPr/>
        <p:txBody>
          <a:bodyPr/>
          <a:lstStyle/>
          <a:p>
            <a:pPr eaLnBrk="1" hangingPunct="1">
              <a:spcBef>
                <a:spcPts val="3600"/>
              </a:spcBef>
            </a:pPr>
            <a:r>
              <a:rPr lang="en-US" dirty="0" smtClean="0"/>
              <a:t>Design a unified look for your site:</a:t>
            </a:r>
          </a:p>
          <a:p>
            <a:pPr lvl="1" eaLnBrk="1" hangingPunct="1">
              <a:spcBef>
                <a:spcPts val="1800"/>
              </a:spcBef>
            </a:pPr>
            <a:r>
              <a:rPr lang="en-US" dirty="0" smtClean="0"/>
              <a:t>Craft an appropriate look and feel and stick with it throughout your site. </a:t>
            </a:r>
          </a:p>
          <a:p>
            <a:pPr eaLnBrk="1" hangingPunct="1">
              <a:spcBef>
                <a:spcPts val="3600"/>
              </a:spcBef>
            </a:pPr>
            <a:r>
              <a:rPr lang="en-US" dirty="0" smtClean="0"/>
              <a:t>Design specifically for the computer medium:</a:t>
            </a:r>
          </a:p>
          <a:p>
            <a:pPr lvl="1" eaLnBrk="1" hangingPunct="1">
              <a:spcBef>
                <a:spcPts val="1800"/>
              </a:spcBef>
            </a:pPr>
            <a:r>
              <a:rPr lang="en-US" dirty="0" smtClean="0"/>
              <a:t>Consider how the page layout, fonts, and colors you use will appear on the screen </a:t>
            </a:r>
          </a:p>
        </p:txBody>
      </p:sp>
      <p:sp>
        <p:nvSpPr>
          <p:cNvPr id="7" name="Slide Number Placeholder 6"/>
          <p:cNvSpPr>
            <a:spLocks noGrp="1"/>
          </p:cNvSpPr>
          <p:nvPr>
            <p:ph type="sldNum" sz="quarter" idx="11"/>
          </p:nvPr>
        </p:nvSpPr>
        <p:spPr/>
        <p:txBody>
          <a:bodyPr/>
          <a:lstStyle/>
          <a:p>
            <a:pPr>
              <a:defRPr/>
            </a:pPr>
            <a:fld id="{3902D700-D333-4169-A86D-65435E8C3FB7}" type="slidenum">
              <a:rPr lang="en-US" smtClean="0"/>
              <a:pPr>
                <a:defRPr/>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2"/>
          <p:cNvSpPr>
            <a:spLocks noGrp="1" noChangeArrowheads="1"/>
          </p:cNvSpPr>
          <p:nvPr>
            <p:ph type="title"/>
          </p:nvPr>
        </p:nvSpPr>
        <p:spPr/>
        <p:txBody>
          <a:bodyPr/>
          <a:lstStyle/>
          <a:p>
            <a:pPr eaLnBrk="1" hangingPunct="1"/>
            <a:r>
              <a:rPr lang="en-US" dirty="0" smtClean="0"/>
              <a:t>Hypertext </a:t>
            </a:r>
            <a:r>
              <a:rPr lang="en-US" i="1" dirty="0" smtClean="0"/>
              <a:t>not</a:t>
            </a:r>
            <a:r>
              <a:rPr lang="en-US" dirty="0" smtClean="0"/>
              <a:t> Linear Text!</a:t>
            </a:r>
          </a:p>
        </p:txBody>
      </p:sp>
      <p:sp>
        <p:nvSpPr>
          <p:cNvPr id="36870" name="Rectangle 3"/>
          <p:cNvSpPr>
            <a:spLocks noGrp="1" noChangeArrowheads="1"/>
          </p:cNvSpPr>
          <p:nvPr>
            <p:ph type="body" idx="1"/>
          </p:nvPr>
        </p:nvSpPr>
        <p:spPr/>
        <p:txBody>
          <a:bodyPr/>
          <a:lstStyle/>
          <a:p>
            <a:pPr eaLnBrk="1" hangingPunct="1"/>
            <a:r>
              <a:rPr lang="en-US" dirty="0" smtClean="0"/>
              <a:t>Strive for smooth transitions from one page to the next:</a:t>
            </a:r>
          </a:p>
          <a:p>
            <a:pPr lvl="1" eaLnBrk="1" hangingPunct="1">
              <a:spcBef>
                <a:spcPts val="1800"/>
              </a:spcBef>
            </a:pPr>
            <a:r>
              <a:rPr lang="en-US" dirty="0" smtClean="0"/>
              <a:t>Create templates for your grid structure and apply them consistently </a:t>
            </a:r>
          </a:p>
          <a:p>
            <a:pPr eaLnBrk="1" hangingPunct="1">
              <a:spcBef>
                <a:spcPts val="3600"/>
              </a:spcBef>
            </a:pPr>
            <a:r>
              <a:rPr lang="en-US" dirty="0" smtClean="0"/>
              <a:t>Leverage the power of hypertext linking. </a:t>
            </a:r>
          </a:p>
          <a:p>
            <a:pPr lvl="1" eaLnBrk="1" hangingPunct="1"/>
            <a:r>
              <a:rPr lang="en-US" dirty="0" smtClean="0"/>
              <a:t>Provide enough links for the visitors to create their own path through your information </a:t>
            </a:r>
          </a:p>
        </p:txBody>
      </p:sp>
      <p:sp>
        <p:nvSpPr>
          <p:cNvPr id="7" name="Slide Number Placeholder 6"/>
          <p:cNvSpPr>
            <a:spLocks noGrp="1"/>
          </p:cNvSpPr>
          <p:nvPr>
            <p:ph type="sldNum" sz="quarter" idx="11"/>
          </p:nvPr>
        </p:nvSpPr>
        <p:spPr/>
        <p:txBody>
          <a:bodyPr/>
          <a:lstStyle/>
          <a:p>
            <a:pPr>
              <a:defRPr/>
            </a:pPr>
            <a:fld id="{3902D700-D333-4169-A86D-65435E8C3FB7}" type="slidenum">
              <a:rPr lang="en-US" smtClean="0"/>
              <a:pPr>
                <a:defRPr/>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2"/>
          <p:cNvSpPr>
            <a:spLocks noGrp="1" noChangeArrowheads="1"/>
          </p:cNvSpPr>
          <p:nvPr>
            <p:ph type="title"/>
          </p:nvPr>
        </p:nvSpPr>
        <p:spPr/>
        <p:txBody>
          <a:bodyPr/>
          <a:lstStyle/>
          <a:p>
            <a:pPr eaLnBrk="1" hangingPunct="1"/>
            <a:r>
              <a:rPr lang="en-US" dirty="0" smtClean="0"/>
              <a:t>Plan Ahead</a:t>
            </a:r>
          </a:p>
        </p:txBody>
      </p:sp>
      <p:sp>
        <p:nvSpPr>
          <p:cNvPr id="38918" name="Rectangle 3"/>
          <p:cNvSpPr>
            <a:spLocks noGrp="1" noChangeArrowheads="1"/>
          </p:cNvSpPr>
          <p:nvPr>
            <p:ph type="body" idx="1"/>
          </p:nvPr>
        </p:nvSpPr>
        <p:spPr/>
        <p:txBody>
          <a:bodyPr/>
          <a:lstStyle/>
          <a:p>
            <a:pPr eaLnBrk="1" hangingPunct="1"/>
            <a:r>
              <a:rPr lang="en-US" dirty="0" smtClean="0"/>
              <a:t>In planning, identify a document’s different elements</a:t>
            </a:r>
          </a:p>
          <a:p>
            <a:pPr lvl="1" eaLnBrk="1" hangingPunct="1">
              <a:spcBef>
                <a:spcPts val="1800"/>
              </a:spcBef>
            </a:pPr>
            <a:r>
              <a:rPr lang="en-US" dirty="0" smtClean="0"/>
              <a:t>An </a:t>
            </a:r>
            <a:r>
              <a:rPr lang="en-US" b="1" dirty="0" smtClean="0">
                <a:solidFill>
                  <a:srgbClr val="777777"/>
                </a:solidFill>
              </a:rPr>
              <a:t>element</a:t>
            </a:r>
            <a:r>
              <a:rPr lang="en-US" dirty="0" smtClean="0"/>
              <a:t> is a distinct object in the document, like a paragraph, a heading, or a page’s title.</a:t>
            </a:r>
          </a:p>
          <a:p>
            <a:pPr eaLnBrk="1" hangingPunct="1"/>
            <a:endParaRPr lang="en-US" dirty="0" smtClean="0"/>
          </a:p>
        </p:txBody>
      </p:sp>
      <p:sp>
        <p:nvSpPr>
          <p:cNvPr id="7" name="Slide Number Placeholder 6"/>
          <p:cNvSpPr>
            <a:spLocks noGrp="1"/>
          </p:cNvSpPr>
          <p:nvPr>
            <p:ph type="sldNum" sz="quarter" idx="11"/>
          </p:nvPr>
        </p:nvSpPr>
        <p:spPr/>
        <p:txBody>
          <a:bodyPr/>
          <a:lstStyle/>
          <a:p>
            <a:pPr>
              <a:defRPr/>
            </a:pPr>
            <a:fld id="{3902D700-D333-4169-A86D-65435E8C3FB7}" type="slidenum">
              <a:rPr lang="en-US" smtClean="0"/>
              <a:pPr>
                <a:defRPr/>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2"/>
          <p:cNvSpPr>
            <a:spLocks noGrp="1" noChangeArrowheads="1"/>
          </p:cNvSpPr>
          <p:nvPr>
            <p:ph type="title"/>
          </p:nvPr>
        </p:nvSpPr>
        <p:spPr/>
        <p:txBody>
          <a:bodyPr/>
          <a:lstStyle/>
          <a:p>
            <a:pPr eaLnBrk="1" hangingPunct="1"/>
            <a:r>
              <a:rPr lang="en-US" dirty="0" smtClean="0"/>
              <a:t>Formatting</a:t>
            </a:r>
          </a:p>
        </p:txBody>
      </p:sp>
      <p:sp>
        <p:nvSpPr>
          <p:cNvPr id="38918" name="Rectangle 3"/>
          <p:cNvSpPr>
            <a:spLocks noGrp="1" noChangeArrowheads="1"/>
          </p:cNvSpPr>
          <p:nvPr>
            <p:ph type="body" idx="1"/>
          </p:nvPr>
        </p:nvSpPr>
        <p:spPr/>
        <p:txBody>
          <a:bodyPr/>
          <a:lstStyle/>
          <a:p>
            <a:pPr eaLnBrk="1" hangingPunct="1">
              <a:spcBef>
                <a:spcPts val="3600"/>
              </a:spcBef>
            </a:pPr>
            <a:r>
              <a:rPr lang="en-US" dirty="0" smtClean="0"/>
              <a:t>Use active white space as an integral part of your design.</a:t>
            </a:r>
          </a:p>
          <a:p>
            <a:pPr lvl="1" eaLnBrk="1" hangingPunct="1">
              <a:spcBef>
                <a:spcPts val="1800"/>
              </a:spcBef>
            </a:pPr>
            <a:r>
              <a:rPr lang="en-US" dirty="0" smtClean="0"/>
              <a:t>Use text, color, and object placement to guide the visitor's eye </a:t>
            </a:r>
          </a:p>
          <a:p>
            <a:pPr eaLnBrk="1" hangingPunct="1">
              <a:spcBef>
                <a:spcPts val="3600"/>
              </a:spcBef>
            </a:pPr>
            <a:r>
              <a:rPr lang="en-US" dirty="0" smtClean="0"/>
              <a:t>Formatting features such as </a:t>
            </a:r>
            <a:r>
              <a:rPr lang="en-US" b="1" dirty="0" smtClean="0"/>
              <a:t>boldfaced</a:t>
            </a:r>
            <a:r>
              <a:rPr lang="en-US" dirty="0" smtClean="0"/>
              <a:t> font, and </a:t>
            </a:r>
            <a:r>
              <a:rPr lang="en-US" i="1" dirty="0" smtClean="0"/>
              <a:t>italicized</a:t>
            </a:r>
            <a:r>
              <a:rPr lang="en-US" dirty="0" smtClean="0"/>
              <a:t> text may be used.</a:t>
            </a:r>
          </a:p>
          <a:p>
            <a:pPr eaLnBrk="1" hangingPunct="1"/>
            <a:endParaRPr lang="en-US" dirty="0" smtClean="0"/>
          </a:p>
        </p:txBody>
      </p:sp>
      <p:sp>
        <p:nvSpPr>
          <p:cNvPr id="7" name="Slide Number Placeholder 6"/>
          <p:cNvSpPr>
            <a:spLocks noGrp="1"/>
          </p:cNvSpPr>
          <p:nvPr>
            <p:ph type="sldNum" sz="quarter" idx="11"/>
          </p:nvPr>
        </p:nvSpPr>
        <p:spPr/>
        <p:txBody>
          <a:bodyPr/>
          <a:lstStyle/>
          <a:p>
            <a:pPr>
              <a:defRPr/>
            </a:pPr>
            <a:fld id="{3902D700-D333-4169-A86D-65435E8C3FB7}" type="slidenum">
              <a:rPr lang="en-US" smtClean="0"/>
              <a:pPr>
                <a:defRPr/>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2"/>
          <p:cNvSpPr>
            <a:spLocks noGrp="1" noChangeArrowheads="1"/>
          </p:cNvSpPr>
          <p:nvPr>
            <p:ph type="title"/>
          </p:nvPr>
        </p:nvSpPr>
        <p:spPr/>
        <p:txBody>
          <a:bodyPr/>
          <a:lstStyle/>
          <a:p>
            <a:pPr eaLnBrk="1" hangingPunct="1"/>
            <a:r>
              <a:rPr lang="en-US" dirty="0" smtClean="0"/>
              <a:t>Please Come Again!</a:t>
            </a:r>
          </a:p>
        </p:txBody>
      </p:sp>
      <p:sp>
        <p:nvSpPr>
          <p:cNvPr id="37894" name="Rectangle 3"/>
          <p:cNvSpPr>
            <a:spLocks noGrp="1" noChangeArrowheads="1"/>
          </p:cNvSpPr>
          <p:nvPr>
            <p:ph type="body" idx="1"/>
          </p:nvPr>
        </p:nvSpPr>
        <p:spPr/>
        <p:txBody>
          <a:bodyPr/>
          <a:lstStyle/>
          <a:p>
            <a:pPr eaLnBrk="1" hangingPunct="1"/>
            <a:r>
              <a:rPr lang="en-US" dirty="0" smtClean="0"/>
              <a:t>Know your audience and design pages that suit their needs, interests, and viewing preferences</a:t>
            </a:r>
          </a:p>
          <a:p>
            <a:pPr eaLnBrk="1" hangingPunct="1">
              <a:spcBef>
                <a:spcPts val="3600"/>
              </a:spcBef>
            </a:pPr>
            <a:r>
              <a:rPr lang="en-US" dirty="0" smtClean="0"/>
              <a:t>Give something away!</a:t>
            </a:r>
          </a:p>
          <a:p>
            <a:pPr eaLnBrk="1" hangingPunct="1">
              <a:spcBef>
                <a:spcPts val="3600"/>
              </a:spcBef>
            </a:pPr>
            <a:endParaRPr lang="en-US" dirty="0" smtClean="0"/>
          </a:p>
        </p:txBody>
      </p:sp>
      <p:sp>
        <p:nvSpPr>
          <p:cNvPr id="7" name="Slide Number Placeholder 6"/>
          <p:cNvSpPr>
            <a:spLocks noGrp="1"/>
          </p:cNvSpPr>
          <p:nvPr>
            <p:ph type="sldNum" sz="quarter" idx="11"/>
          </p:nvPr>
        </p:nvSpPr>
        <p:spPr/>
        <p:txBody>
          <a:bodyPr/>
          <a:lstStyle/>
          <a:p>
            <a:pPr>
              <a:defRPr/>
            </a:pPr>
            <a:fld id="{3902D700-D333-4169-A86D-65435E8C3FB7}" type="slidenum">
              <a:rPr lang="en-US" smtClean="0"/>
              <a:pPr>
                <a:defRPr/>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8" name="Rectangle 4"/>
          <p:cNvSpPr>
            <a:spLocks noGrp="1" noChangeArrowheads="1"/>
          </p:cNvSpPr>
          <p:nvPr>
            <p:ph type="title"/>
          </p:nvPr>
        </p:nvSpPr>
        <p:spPr/>
        <p:txBody>
          <a:bodyPr/>
          <a:lstStyle/>
          <a:p>
            <a:r>
              <a:rPr lang="en-US" dirty="0" smtClean="0"/>
              <a:t>Section V - </a:t>
            </a:r>
            <a:r>
              <a:rPr lang="en-US" dirty="0"/>
              <a:t>End</a:t>
            </a:r>
          </a:p>
        </p:txBody>
      </p:sp>
      <p:pic>
        <p:nvPicPr>
          <p:cNvPr id="236555" name="Picture 11" descr="Stop"/>
          <p:cNvPicPr>
            <a:picLocks noGrp="1" noChangeAspect="1" noChangeArrowheads="1"/>
          </p:cNvPicPr>
          <p:nvPr>
            <p:ph idx="1"/>
          </p:nvPr>
        </p:nvPicPr>
        <p:blipFill>
          <a:blip r:embed="rId3" cstate="print"/>
          <a:srcRect/>
          <a:stretch>
            <a:fillRect/>
          </a:stretch>
        </p:blipFill>
        <p:spPr>
          <a:xfrm>
            <a:off x="3640138" y="2749550"/>
            <a:ext cx="2320925" cy="2230438"/>
          </a:xfrm>
          <a:noFill/>
          <a:ln/>
        </p:spPr>
      </p:pic>
      <p:pic>
        <p:nvPicPr>
          <p:cNvPr id="236557" name="Picture 13" descr="Smile"/>
          <p:cNvPicPr>
            <a:picLocks noGrp="1" noChangeAspect="1" noChangeArrowheads="1"/>
          </p:cNvPicPr>
          <p:nvPr>
            <p:ph sz="half" idx="4294967295"/>
          </p:nvPr>
        </p:nvPicPr>
        <p:blipFill>
          <a:blip r:embed="rId4" cstate="print"/>
          <a:srcRect/>
          <a:stretch>
            <a:fillRect/>
          </a:stretch>
        </p:blipFill>
        <p:spPr>
          <a:xfrm>
            <a:off x="4343400" y="3429000"/>
            <a:ext cx="949325" cy="909638"/>
          </a:xfrm>
          <a:noFill/>
          <a:ln/>
        </p:spPr>
      </p:pic>
      <p:sp>
        <p:nvSpPr>
          <p:cNvPr id="5" name="Slide Number Placeholder 4"/>
          <p:cNvSpPr>
            <a:spLocks noGrp="1"/>
          </p:cNvSpPr>
          <p:nvPr>
            <p:ph type="sldNum" sz="quarter" idx="11"/>
          </p:nvPr>
        </p:nvSpPr>
        <p:spPr/>
        <p:txBody>
          <a:bodyPr/>
          <a:lstStyle/>
          <a:p>
            <a:pPr>
              <a:defRPr/>
            </a:pPr>
            <a:fld id="{3902D700-D333-4169-A86D-65435E8C3FB7}" type="slidenum">
              <a:rPr lang="en-US" smtClean="0"/>
              <a:pPr>
                <a:defRPr/>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Tools of the trade</a:t>
            </a:r>
            <a:endParaRPr lang="en-US" dirty="0"/>
          </a:p>
        </p:txBody>
      </p:sp>
      <p:sp>
        <p:nvSpPr>
          <p:cNvPr id="6" name="Text Placeholder 5"/>
          <p:cNvSpPr>
            <a:spLocks noGrp="1"/>
          </p:cNvSpPr>
          <p:nvPr>
            <p:ph type="body" idx="1"/>
          </p:nvPr>
        </p:nvSpPr>
        <p:spPr/>
        <p:txBody>
          <a:bodyPr/>
          <a:lstStyle/>
          <a:p>
            <a:r>
              <a:rPr lang="en-US" dirty="0" smtClean="0"/>
              <a:t>Section VI</a:t>
            </a:r>
            <a:endParaRPr lang="en-US" dirty="0"/>
          </a:p>
        </p:txBody>
      </p:sp>
      <p:sp>
        <p:nvSpPr>
          <p:cNvPr id="4" name="Slide Number Placeholder 3"/>
          <p:cNvSpPr>
            <a:spLocks noGrp="1"/>
          </p:cNvSpPr>
          <p:nvPr>
            <p:ph type="sldNum" sz="quarter" idx="11"/>
          </p:nvPr>
        </p:nvSpPr>
        <p:spPr/>
        <p:txBody>
          <a:bodyPr/>
          <a:lstStyle/>
          <a:p>
            <a:pPr>
              <a:defRPr/>
            </a:pPr>
            <a:fld id="{3902D700-D333-4169-A86D-65435E8C3FB7}" type="slidenum">
              <a:rPr lang="en-US" smtClean="0"/>
              <a:pPr>
                <a:defRPr/>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2"/>
          <p:cNvSpPr>
            <a:spLocks noGrp="1" noChangeArrowheads="1"/>
          </p:cNvSpPr>
          <p:nvPr>
            <p:ph type="title"/>
          </p:nvPr>
        </p:nvSpPr>
        <p:spPr/>
        <p:txBody>
          <a:bodyPr/>
          <a:lstStyle/>
          <a:p>
            <a:pPr eaLnBrk="1" hangingPunct="1"/>
            <a:r>
              <a:rPr lang="en-US" dirty="0" smtClean="0"/>
              <a:t>Network Basics</a:t>
            </a:r>
          </a:p>
        </p:txBody>
      </p:sp>
      <p:sp>
        <p:nvSpPr>
          <p:cNvPr id="17414" name="Rectangle 3"/>
          <p:cNvSpPr>
            <a:spLocks noGrp="1" noChangeArrowheads="1"/>
          </p:cNvSpPr>
          <p:nvPr>
            <p:ph idx="1"/>
          </p:nvPr>
        </p:nvSpPr>
        <p:spPr/>
        <p:txBody>
          <a:bodyPr/>
          <a:lstStyle/>
          <a:p>
            <a:pPr eaLnBrk="1" hangingPunct="1"/>
            <a:r>
              <a:rPr lang="en-US" dirty="0" smtClean="0"/>
              <a:t>One of the most common network structures is the </a:t>
            </a:r>
            <a:r>
              <a:rPr lang="en-US" b="1" dirty="0" smtClean="0">
                <a:solidFill>
                  <a:srgbClr val="777777"/>
                </a:solidFill>
              </a:rPr>
              <a:t>client-server network</a:t>
            </a:r>
            <a:r>
              <a:rPr lang="en-US" dirty="0" smtClean="0"/>
              <a:t>.</a:t>
            </a:r>
          </a:p>
          <a:p>
            <a:pPr eaLnBrk="1" hangingPunct="1">
              <a:buNone/>
            </a:pPr>
            <a:endParaRPr lang="en-US" dirty="0" smtClean="0"/>
          </a:p>
          <a:p>
            <a:pPr eaLnBrk="1" hangingPunct="1">
              <a:buNone/>
            </a:pPr>
            <a:endParaRPr lang="en-US" dirty="0" smtClean="0"/>
          </a:p>
        </p:txBody>
      </p:sp>
      <p:sp>
        <p:nvSpPr>
          <p:cNvPr id="7" name="Slide Number Placeholder 6"/>
          <p:cNvSpPr>
            <a:spLocks noGrp="1"/>
          </p:cNvSpPr>
          <p:nvPr>
            <p:ph type="sldNum" sz="quarter" idx="11"/>
          </p:nvPr>
        </p:nvSpPr>
        <p:spPr/>
        <p:txBody>
          <a:bodyPr/>
          <a:lstStyle/>
          <a:p>
            <a:pPr>
              <a:defRPr/>
            </a:pPr>
            <a:fld id="{3902D700-D333-4169-A86D-65435E8C3FB7}" type="slidenum">
              <a:rPr lang="en-US" smtClean="0"/>
              <a:pPr>
                <a:defRPr/>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normAutofit fontScale="90000"/>
          </a:bodyPr>
          <a:lstStyle/>
          <a:p>
            <a:pPr eaLnBrk="1" hangingPunct="1"/>
            <a:r>
              <a:rPr lang="en-US" dirty="0" smtClean="0"/>
              <a:t>Tools for Creating HTML Documents</a:t>
            </a:r>
          </a:p>
        </p:txBody>
      </p:sp>
      <p:sp>
        <p:nvSpPr>
          <p:cNvPr id="39939" name="Content Placeholder 2"/>
          <p:cNvSpPr>
            <a:spLocks noGrp="1"/>
          </p:cNvSpPr>
          <p:nvPr>
            <p:ph idx="1"/>
          </p:nvPr>
        </p:nvSpPr>
        <p:spPr/>
        <p:txBody>
          <a:bodyPr>
            <a:normAutofit/>
          </a:bodyPr>
          <a:lstStyle/>
          <a:p>
            <a:pPr eaLnBrk="1" hangingPunct="1"/>
            <a:r>
              <a:rPr lang="en-US" dirty="0" smtClean="0">
                <a:solidFill>
                  <a:srgbClr val="FF0000"/>
                </a:solidFill>
              </a:rPr>
              <a:t>Text Editor.</a:t>
            </a:r>
            <a:r>
              <a:rPr lang="en-US" dirty="0" smtClean="0"/>
              <a:t> HTML documents are created as </a:t>
            </a:r>
            <a:r>
              <a:rPr lang="en-US" i="1" dirty="0" smtClean="0"/>
              <a:t>plain text</a:t>
            </a:r>
            <a:r>
              <a:rPr lang="en-US" dirty="0" smtClean="0"/>
              <a:t> </a:t>
            </a:r>
          </a:p>
          <a:p>
            <a:pPr eaLnBrk="1" hangingPunct="1">
              <a:buFontTx/>
              <a:buNone/>
            </a:pPr>
            <a:endParaRPr lang="en-US" dirty="0" smtClean="0"/>
          </a:p>
          <a:p>
            <a:pPr eaLnBrk="1" hangingPunct="1"/>
            <a:r>
              <a:rPr lang="en-US" dirty="0" smtClean="0">
                <a:solidFill>
                  <a:srgbClr val="FF0000"/>
                </a:solidFill>
              </a:rPr>
              <a:t>Browser.</a:t>
            </a:r>
            <a:r>
              <a:rPr lang="en-US" dirty="0" smtClean="0"/>
              <a:t> Displaying an HTML document requires a browser </a:t>
            </a:r>
          </a:p>
          <a:p>
            <a:pPr eaLnBrk="1" hangingPunct="1">
              <a:buFontTx/>
              <a:buNone/>
            </a:pPr>
            <a:endParaRPr lang="en-US" dirty="0" smtClean="0"/>
          </a:p>
          <a:p>
            <a:pPr eaLnBrk="1" hangingPunct="1"/>
            <a:r>
              <a:rPr lang="en-US" dirty="0" smtClean="0">
                <a:solidFill>
                  <a:srgbClr val="FF0000"/>
                </a:solidFill>
              </a:rPr>
              <a:t>Internet Service Provider (ISP). </a:t>
            </a:r>
            <a:r>
              <a:rPr lang="en-US" dirty="0" smtClean="0"/>
              <a:t>Connecting to the WWW requires an Internet Service Provider (ISP) </a:t>
            </a:r>
          </a:p>
          <a:p>
            <a:pPr eaLnBrk="1" hangingPunct="1">
              <a:buFontTx/>
              <a:buNone/>
            </a:pPr>
            <a:endParaRPr lang="en-US" dirty="0" smtClean="0"/>
          </a:p>
        </p:txBody>
      </p:sp>
      <p:sp>
        <p:nvSpPr>
          <p:cNvPr id="7" name="Slide Number Placeholder 6"/>
          <p:cNvSpPr>
            <a:spLocks noGrp="1"/>
          </p:cNvSpPr>
          <p:nvPr>
            <p:ph type="sldNum" sz="quarter" idx="11"/>
          </p:nvPr>
        </p:nvSpPr>
        <p:spPr/>
        <p:txBody>
          <a:bodyPr/>
          <a:lstStyle/>
          <a:p>
            <a:pPr>
              <a:defRPr/>
            </a:pPr>
            <a:fld id="{3902D700-D333-4169-A86D-65435E8C3FB7}" type="slidenum">
              <a:rPr lang="en-US" smtClean="0"/>
              <a:pPr>
                <a:defRPr/>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Rectangle 2"/>
          <p:cNvSpPr>
            <a:spLocks noGrp="1" noChangeArrowheads="1"/>
          </p:cNvSpPr>
          <p:nvPr>
            <p:ph type="title"/>
          </p:nvPr>
        </p:nvSpPr>
        <p:spPr/>
        <p:txBody>
          <a:bodyPr/>
          <a:lstStyle/>
          <a:p>
            <a:pPr eaLnBrk="1" hangingPunct="1"/>
            <a:r>
              <a:rPr lang="en-US" dirty="0" smtClean="0"/>
              <a:t>Displaying an HTML File</a:t>
            </a:r>
          </a:p>
        </p:txBody>
      </p:sp>
      <p:sp>
        <p:nvSpPr>
          <p:cNvPr id="52230" name="Rectangle 3"/>
          <p:cNvSpPr>
            <a:spLocks noGrp="1" noChangeArrowheads="1"/>
          </p:cNvSpPr>
          <p:nvPr>
            <p:ph type="body" idx="1"/>
          </p:nvPr>
        </p:nvSpPr>
        <p:spPr>
          <a:xfrm>
            <a:off x="0" y="1143000"/>
            <a:ext cx="8686800" cy="5105400"/>
          </a:xfrm>
        </p:spPr>
        <p:txBody>
          <a:bodyPr/>
          <a:lstStyle/>
          <a:p>
            <a:pPr eaLnBrk="1" hangingPunct="1"/>
            <a:r>
              <a:rPr lang="en-US" dirty="0" smtClean="0"/>
              <a:t>As you work on a Web page, you should occasionally view it with your Web browser to verify that the file contains no syntax errors or other problems.</a:t>
            </a:r>
          </a:p>
          <a:p>
            <a:pPr eaLnBrk="1" hangingPunct="1"/>
            <a:endParaRPr lang="en-US" dirty="0" smtClean="0"/>
          </a:p>
          <a:p>
            <a:pPr eaLnBrk="1" hangingPunct="1"/>
            <a:r>
              <a:rPr lang="en-US" dirty="0" smtClean="0"/>
              <a:t>You may want to view the results using different browsers to check for compatibility.</a:t>
            </a:r>
          </a:p>
        </p:txBody>
      </p:sp>
      <p:sp>
        <p:nvSpPr>
          <p:cNvPr id="7" name="Slide Number Placeholder 6"/>
          <p:cNvSpPr>
            <a:spLocks noGrp="1"/>
          </p:cNvSpPr>
          <p:nvPr>
            <p:ph type="sldNum" sz="quarter" idx="11"/>
          </p:nvPr>
        </p:nvSpPr>
        <p:spPr/>
        <p:txBody>
          <a:bodyPr/>
          <a:lstStyle/>
          <a:p>
            <a:pPr>
              <a:defRPr/>
            </a:pPr>
            <a:fld id="{3902D700-D333-4169-A86D-65435E8C3FB7}" type="slidenum">
              <a:rPr lang="en-US" smtClean="0"/>
              <a:pPr>
                <a:defRPr/>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Rectangle 2"/>
          <p:cNvSpPr>
            <a:spLocks noGrp="1" noChangeArrowheads="1"/>
          </p:cNvSpPr>
          <p:nvPr>
            <p:ph type="title"/>
          </p:nvPr>
        </p:nvSpPr>
        <p:spPr/>
        <p:txBody>
          <a:bodyPr/>
          <a:lstStyle/>
          <a:p>
            <a:pPr eaLnBrk="1" hangingPunct="1"/>
            <a:r>
              <a:rPr lang="en-US" dirty="0" smtClean="0"/>
              <a:t>Displaying an HTML File</a:t>
            </a:r>
          </a:p>
        </p:txBody>
      </p:sp>
      <p:pic>
        <p:nvPicPr>
          <p:cNvPr id="7" name="Picture 2"/>
          <p:cNvPicPr>
            <a:picLocks noGrp="1" noChangeAspect="1" noChangeArrowheads="1"/>
          </p:cNvPicPr>
          <p:nvPr>
            <p:ph idx="4294967295"/>
          </p:nvPr>
        </p:nvPicPr>
        <p:blipFill>
          <a:blip r:embed="rId3" cstate="print">
            <a:clrChange>
              <a:clrFrom>
                <a:srgbClr val="F5EDD5"/>
              </a:clrFrom>
              <a:clrTo>
                <a:srgbClr val="F5EDD5">
                  <a:alpha val="0"/>
                </a:srgbClr>
              </a:clrTo>
            </a:clrChange>
          </a:blip>
          <a:srcRect/>
          <a:stretch>
            <a:fillRect/>
          </a:stretch>
        </p:blipFill>
        <p:spPr>
          <a:xfrm>
            <a:off x="609600" y="1524000"/>
            <a:ext cx="7619999" cy="4257336"/>
          </a:xfrm>
        </p:spPr>
      </p:pic>
      <p:sp>
        <p:nvSpPr>
          <p:cNvPr id="8" name="Slide Number Placeholder 7"/>
          <p:cNvSpPr>
            <a:spLocks noGrp="1"/>
          </p:cNvSpPr>
          <p:nvPr>
            <p:ph type="sldNum" sz="quarter" idx="11"/>
          </p:nvPr>
        </p:nvSpPr>
        <p:spPr/>
        <p:txBody>
          <a:bodyPr/>
          <a:lstStyle/>
          <a:p>
            <a:pPr>
              <a:defRPr/>
            </a:pPr>
            <a:fld id="{3902D700-D333-4169-A86D-65435E8C3FB7}" type="slidenum">
              <a:rPr lang="en-US" smtClean="0"/>
              <a:pPr>
                <a:defRPr/>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8" name="Rectangle 4"/>
          <p:cNvSpPr>
            <a:spLocks noGrp="1" noChangeArrowheads="1"/>
          </p:cNvSpPr>
          <p:nvPr>
            <p:ph type="title"/>
          </p:nvPr>
        </p:nvSpPr>
        <p:spPr/>
        <p:txBody>
          <a:bodyPr/>
          <a:lstStyle/>
          <a:p>
            <a:r>
              <a:rPr lang="en-US" dirty="0" smtClean="0"/>
              <a:t>Section VI - </a:t>
            </a:r>
            <a:r>
              <a:rPr lang="en-US" dirty="0"/>
              <a:t>End</a:t>
            </a:r>
          </a:p>
        </p:txBody>
      </p:sp>
      <p:pic>
        <p:nvPicPr>
          <p:cNvPr id="236555" name="Picture 11" descr="Stop"/>
          <p:cNvPicPr>
            <a:picLocks noGrp="1" noChangeAspect="1" noChangeArrowheads="1"/>
          </p:cNvPicPr>
          <p:nvPr>
            <p:ph idx="1"/>
          </p:nvPr>
        </p:nvPicPr>
        <p:blipFill>
          <a:blip r:embed="rId3" cstate="print"/>
          <a:srcRect/>
          <a:stretch>
            <a:fillRect/>
          </a:stretch>
        </p:blipFill>
        <p:spPr>
          <a:xfrm>
            <a:off x="3640138" y="2749550"/>
            <a:ext cx="2320925" cy="2230438"/>
          </a:xfrm>
          <a:noFill/>
          <a:ln/>
        </p:spPr>
      </p:pic>
      <p:pic>
        <p:nvPicPr>
          <p:cNvPr id="236557" name="Picture 13" descr="Smile"/>
          <p:cNvPicPr>
            <a:picLocks noGrp="1" noChangeAspect="1" noChangeArrowheads="1"/>
          </p:cNvPicPr>
          <p:nvPr>
            <p:ph sz="half" idx="4294967295"/>
          </p:nvPr>
        </p:nvPicPr>
        <p:blipFill>
          <a:blip r:embed="rId4" cstate="print"/>
          <a:srcRect/>
          <a:stretch>
            <a:fillRect/>
          </a:stretch>
        </p:blipFill>
        <p:spPr>
          <a:xfrm>
            <a:off x="4343400" y="3429000"/>
            <a:ext cx="949325" cy="909638"/>
          </a:xfrm>
          <a:noFill/>
          <a:ln/>
        </p:spPr>
      </p:pic>
      <p:sp>
        <p:nvSpPr>
          <p:cNvPr id="5" name="Slide Number Placeholder 4"/>
          <p:cNvSpPr>
            <a:spLocks noGrp="1"/>
          </p:cNvSpPr>
          <p:nvPr>
            <p:ph type="sldNum" sz="quarter" idx="11"/>
          </p:nvPr>
        </p:nvSpPr>
        <p:spPr/>
        <p:txBody>
          <a:bodyPr/>
          <a:lstStyle/>
          <a:p>
            <a:pPr>
              <a:defRPr/>
            </a:pPr>
            <a:fld id="{3902D700-D333-4169-A86D-65435E8C3FB7}" type="slidenum">
              <a:rPr lang="en-US" smtClean="0"/>
              <a:pPr>
                <a:defRPr/>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Hypertext Markup language (HTML)</a:t>
            </a:r>
            <a:endParaRPr lang="en-US" dirty="0"/>
          </a:p>
        </p:txBody>
      </p:sp>
      <p:sp>
        <p:nvSpPr>
          <p:cNvPr id="6" name="Text Placeholder 5"/>
          <p:cNvSpPr>
            <a:spLocks noGrp="1"/>
          </p:cNvSpPr>
          <p:nvPr>
            <p:ph type="body" idx="1"/>
          </p:nvPr>
        </p:nvSpPr>
        <p:spPr/>
        <p:txBody>
          <a:bodyPr/>
          <a:lstStyle/>
          <a:p>
            <a:r>
              <a:rPr lang="en-US" dirty="0" smtClean="0"/>
              <a:t>Section VII</a:t>
            </a:r>
            <a:endParaRPr lang="en-US" dirty="0"/>
          </a:p>
        </p:txBody>
      </p:sp>
      <p:sp>
        <p:nvSpPr>
          <p:cNvPr id="4" name="Slide Number Placeholder 3"/>
          <p:cNvSpPr>
            <a:spLocks noGrp="1"/>
          </p:cNvSpPr>
          <p:nvPr>
            <p:ph type="sldNum" sz="quarter" idx="11"/>
          </p:nvPr>
        </p:nvSpPr>
        <p:spPr/>
        <p:txBody>
          <a:bodyPr/>
          <a:lstStyle/>
          <a:p>
            <a:pPr>
              <a:defRPr/>
            </a:pPr>
            <a:fld id="{3902D700-D333-4169-A86D-65435E8C3FB7}" type="slidenum">
              <a:rPr lang="en-US" smtClean="0"/>
              <a:pPr>
                <a:defRPr/>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eaLnBrk="1" hangingPunct="1"/>
            <a:r>
              <a:rPr lang="en-US" dirty="0" smtClean="0"/>
              <a:t>HTML Rules</a:t>
            </a:r>
          </a:p>
        </p:txBody>
      </p:sp>
      <p:sp>
        <p:nvSpPr>
          <p:cNvPr id="43011" name="Content Placeholder 2"/>
          <p:cNvSpPr>
            <a:spLocks noGrp="1"/>
          </p:cNvSpPr>
          <p:nvPr>
            <p:ph idx="1"/>
          </p:nvPr>
        </p:nvSpPr>
        <p:spPr/>
        <p:txBody>
          <a:bodyPr>
            <a:normAutofit fontScale="70000" lnSpcReduction="20000"/>
          </a:bodyPr>
          <a:lstStyle/>
          <a:p>
            <a:pPr marL="514350" indent="-514350" eaLnBrk="1" hangingPunct="1">
              <a:lnSpc>
                <a:spcPct val="120000"/>
              </a:lnSpc>
              <a:buFont typeface="+mj-lt"/>
              <a:buAutoNum type="arabicPeriod"/>
            </a:pPr>
            <a:r>
              <a:rPr lang="en-US" dirty="0" smtClean="0"/>
              <a:t>HTML uses entities called tags to mark content.</a:t>
            </a:r>
          </a:p>
          <a:p>
            <a:pPr marL="1005840" lvl="1" indent="-457200" eaLnBrk="1" hangingPunct="1">
              <a:lnSpc>
                <a:spcPct val="120000"/>
              </a:lnSpc>
              <a:spcBef>
                <a:spcPts val="0"/>
              </a:spcBef>
              <a:buFont typeface="Wingdings" pitchFamily="2" charset="2"/>
              <a:buChar char="§"/>
            </a:pPr>
            <a:r>
              <a:rPr lang="en-US" sz="3200" dirty="0" smtClean="0">
                <a:solidFill>
                  <a:srgbClr val="FF0000"/>
                </a:solidFill>
              </a:rPr>
              <a:t>Learn tag names </a:t>
            </a:r>
          </a:p>
          <a:p>
            <a:pPr marL="514350" indent="-514350" eaLnBrk="1" hangingPunct="1">
              <a:lnSpc>
                <a:spcPct val="120000"/>
              </a:lnSpc>
              <a:spcBef>
                <a:spcPts val="2400"/>
              </a:spcBef>
              <a:buFont typeface="+mj-lt"/>
              <a:buAutoNum type="arabicPeriod"/>
            </a:pPr>
            <a:r>
              <a:rPr lang="en-US" dirty="0" smtClean="0"/>
              <a:t>Each tag has a set of attributes. </a:t>
            </a:r>
          </a:p>
          <a:p>
            <a:pPr marL="1005840" lvl="1" indent="-457200" eaLnBrk="1" hangingPunct="1">
              <a:lnSpc>
                <a:spcPct val="120000"/>
              </a:lnSpc>
              <a:spcBef>
                <a:spcPts val="0"/>
              </a:spcBef>
              <a:buFont typeface="Wingdings" pitchFamily="2" charset="2"/>
              <a:buChar char="§"/>
            </a:pPr>
            <a:r>
              <a:rPr lang="en-US" sz="3200" dirty="0" smtClean="0">
                <a:solidFill>
                  <a:srgbClr val="FF0000"/>
                </a:solidFill>
              </a:rPr>
              <a:t>Learn attribute names</a:t>
            </a:r>
          </a:p>
          <a:p>
            <a:pPr marL="514350" indent="-514350" eaLnBrk="1" hangingPunct="1">
              <a:lnSpc>
                <a:spcPct val="120000"/>
              </a:lnSpc>
              <a:spcBef>
                <a:spcPts val="2400"/>
              </a:spcBef>
              <a:buFont typeface="+mj-lt"/>
              <a:buAutoNum type="arabicPeriod"/>
            </a:pPr>
            <a:r>
              <a:rPr lang="en-US" dirty="0" smtClean="0"/>
              <a:t>Each attribute has a set of values that it can assume. </a:t>
            </a:r>
          </a:p>
          <a:p>
            <a:pPr marL="1005840" lvl="1" indent="-457200" eaLnBrk="1" hangingPunct="1">
              <a:lnSpc>
                <a:spcPct val="120000"/>
              </a:lnSpc>
              <a:spcBef>
                <a:spcPts val="0"/>
              </a:spcBef>
              <a:buFont typeface="Wingdings" pitchFamily="2" charset="2"/>
              <a:buChar char="§"/>
            </a:pPr>
            <a:r>
              <a:rPr lang="en-US" sz="3200" dirty="0" smtClean="0">
                <a:solidFill>
                  <a:srgbClr val="FF0000"/>
                </a:solidFill>
              </a:rPr>
              <a:t>Learn attribute values</a:t>
            </a:r>
          </a:p>
          <a:p>
            <a:pPr marL="514350" indent="-514350" eaLnBrk="1" hangingPunct="1">
              <a:lnSpc>
                <a:spcPct val="120000"/>
              </a:lnSpc>
              <a:spcBef>
                <a:spcPts val="2400"/>
              </a:spcBef>
              <a:buFont typeface="+mj-lt"/>
              <a:buAutoNum type="arabicPeriod"/>
            </a:pPr>
            <a:r>
              <a:rPr lang="en-US" dirty="0" smtClean="0"/>
              <a:t>We tend to insert blanks into our documents.</a:t>
            </a:r>
          </a:p>
          <a:p>
            <a:pPr marL="1005840" lvl="1" indent="-457200" eaLnBrk="1" hangingPunct="1">
              <a:lnSpc>
                <a:spcPct val="120000"/>
              </a:lnSpc>
              <a:spcBef>
                <a:spcPts val="0"/>
              </a:spcBef>
              <a:buFont typeface="Wingdings" pitchFamily="2" charset="2"/>
              <a:buChar char="§"/>
            </a:pPr>
            <a:r>
              <a:rPr lang="en-US" sz="3200" dirty="0" smtClean="0">
                <a:solidFill>
                  <a:srgbClr val="FF0000"/>
                </a:solidFill>
              </a:rPr>
              <a:t>Learn the proper usage of spaces or blanks</a:t>
            </a:r>
          </a:p>
          <a:p>
            <a:pPr marL="514350" indent="-514350" eaLnBrk="1" hangingPunct="1">
              <a:lnSpc>
                <a:spcPct val="120000"/>
              </a:lnSpc>
              <a:spcBef>
                <a:spcPts val="2400"/>
              </a:spcBef>
              <a:buFont typeface="+mj-lt"/>
              <a:buAutoNum type="arabicPeriod"/>
            </a:pPr>
            <a:r>
              <a:rPr lang="en-US" dirty="0" smtClean="0"/>
              <a:t>Certain tags are called container tags.</a:t>
            </a:r>
          </a:p>
          <a:p>
            <a:pPr marL="1005840" lvl="1" indent="-457200" eaLnBrk="1" hangingPunct="1">
              <a:lnSpc>
                <a:spcPct val="120000"/>
              </a:lnSpc>
              <a:spcBef>
                <a:spcPts val="0"/>
              </a:spcBef>
              <a:buFont typeface="Wingdings" pitchFamily="2" charset="2"/>
              <a:buChar char="§"/>
            </a:pPr>
            <a:r>
              <a:rPr lang="en-US" sz="3200" dirty="0" smtClean="0">
                <a:solidFill>
                  <a:srgbClr val="FF0000"/>
                </a:solidFill>
              </a:rPr>
              <a:t>Learn the proper usage of container tags</a:t>
            </a:r>
          </a:p>
        </p:txBody>
      </p:sp>
      <p:sp>
        <p:nvSpPr>
          <p:cNvPr id="7" name="Slide Number Placeholder 6"/>
          <p:cNvSpPr>
            <a:spLocks noGrp="1"/>
          </p:cNvSpPr>
          <p:nvPr>
            <p:ph type="sldNum" sz="quarter" idx="11"/>
          </p:nvPr>
        </p:nvSpPr>
        <p:spPr/>
        <p:txBody>
          <a:bodyPr/>
          <a:lstStyle/>
          <a:p>
            <a:pPr>
              <a:defRPr/>
            </a:pPr>
            <a:fld id="{3902D700-D333-4169-A86D-65435E8C3FB7}" type="slidenum">
              <a:rPr lang="en-US" smtClean="0"/>
              <a:pPr>
                <a:defRPr/>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7" name="Rectangle 2"/>
          <p:cNvSpPr>
            <a:spLocks noGrp="1" noChangeArrowheads="1"/>
          </p:cNvSpPr>
          <p:nvPr>
            <p:ph type="title"/>
          </p:nvPr>
        </p:nvSpPr>
        <p:spPr/>
        <p:txBody>
          <a:bodyPr/>
          <a:lstStyle/>
          <a:p>
            <a:pPr marL="742950" indent="-742950" eaLnBrk="1" hangingPunct="1">
              <a:buFont typeface="+mj-lt"/>
              <a:buAutoNum type="arabicPeriod"/>
            </a:pPr>
            <a:r>
              <a:rPr lang="en-US" dirty="0" smtClean="0"/>
              <a:t>Learning HTML Tag Names</a:t>
            </a:r>
          </a:p>
        </p:txBody>
      </p:sp>
      <p:sp>
        <p:nvSpPr>
          <p:cNvPr id="44038" name="Rectangle 3"/>
          <p:cNvSpPr>
            <a:spLocks noGrp="1" noChangeArrowheads="1"/>
          </p:cNvSpPr>
          <p:nvPr>
            <p:ph type="body" idx="1"/>
          </p:nvPr>
        </p:nvSpPr>
        <p:spPr/>
        <p:txBody>
          <a:bodyPr/>
          <a:lstStyle/>
          <a:p>
            <a:pPr eaLnBrk="1" hangingPunct="1">
              <a:spcBef>
                <a:spcPts val="3600"/>
              </a:spcBef>
            </a:pPr>
            <a:r>
              <a:rPr lang="en-US" dirty="0" smtClean="0"/>
              <a:t>The core building block of HTML is the </a:t>
            </a:r>
            <a:r>
              <a:rPr lang="en-US" b="1" dirty="0" smtClean="0">
                <a:solidFill>
                  <a:srgbClr val="777777"/>
                </a:solidFill>
              </a:rPr>
              <a:t>tag</a:t>
            </a:r>
            <a:r>
              <a:rPr lang="en-US" dirty="0" smtClean="0"/>
              <a:t>, which is used to mark content in a document.</a:t>
            </a:r>
          </a:p>
          <a:p>
            <a:pPr eaLnBrk="1" hangingPunct="1">
              <a:spcBef>
                <a:spcPts val="3600"/>
              </a:spcBef>
            </a:pPr>
            <a:r>
              <a:rPr lang="en-US" dirty="0" smtClean="0"/>
              <a:t>HTML allows you to enter tag names in either uppercase or lowercase letters.</a:t>
            </a:r>
          </a:p>
          <a:p>
            <a:pPr lvl="1" eaLnBrk="1" hangingPunct="1">
              <a:spcBef>
                <a:spcPts val="1800"/>
              </a:spcBef>
            </a:pPr>
            <a:r>
              <a:rPr lang="en-US" dirty="0" smtClean="0"/>
              <a:t>Recall: </a:t>
            </a:r>
            <a:r>
              <a:rPr lang="en-US" i="1" dirty="0" smtClean="0"/>
              <a:t>HTML is not case sensitive</a:t>
            </a:r>
          </a:p>
          <a:p>
            <a:pPr eaLnBrk="1" hangingPunct="1">
              <a:spcBef>
                <a:spcPts val="3600"/>
              </a:spcBef>
            </a:pPr>
            <a:r>
              <a:rPr lang="en-US" dirty="0" smtClean="0"/>
              <a:t>Tags can be two-sided or one-sided.</a:t>
            </a:r>
          </a:p>
          <a:p>
            <a:pPr eaLnBrk="1" hangingPunct="1">
              <a:buNone/>
            </a:pPr>
            <a:endParaRPr lang="en-US" dirty="0" smtClean="0"/>
          </a:p>
        </p:txBody>
      </p:sp>
      <p:sp>
        <p:nvSpPr>
          <p:cNvPr id="7" name="Slide Number Placeholder 6"/>
          <p:cNvSpPr>
            <a:spLocks noGrp="1"/>
          </p:cNvSpPr>
          <p:nvPr>
            <p:ph type="sldNum" sz="quarter" idx="11"/>
          </p:nvPr>
        </p:nvSpPr>
        <p:spPr/>
        <p:txBody>
          <a:bodyPr/>
          <a:lstStyle/>
          <a:p>
            <a:pPr>
              <a:defRPr/>
            </a:pPr>
            <a:fld id="{3902D700-D333-4169-A86D-65435E8C3FB7}" type="slidenum">
              <a:rPr lang="en-US" smtClean="0"/>
              <a:pPr>
                <a:defRPr/>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7" name="Rectangle 2"/>
          <p:cNvSpPr>
            <a:spLocks noGrp="1" noChangeArrowheads="1"/>
          </p:cNvSpPr>
          <p:nvPr>
            <p:ph type="title"/>
          </p:nvPr>
        </p:nvSpPr>
        <p:spPr/>
        <p:txBody>
          <a:bodyPr/>
          <a:lstStyle/>
          <a:p>
            <a:pPr eaLnBrk="1" hangingPunct="1"/>
            <a:r>
              <a:rPr lang="en-US" dirty="0" smtClean="0"/>
              <a:t>Two-Sided Tags</a:t>
            </a:r>
          </a:p>
        </p:txBody>
      </p:sp>
      <p:sp>
        <p:nvSpPr>
          <p:cNvPr id="44038" name="Rectangle 3"/>
          <p:cNvSpPr>
            <a:spLocks noGrp="1" noChangeArrowheads="1"/>
          </p:cNvSpPr>
          <p:nvPr>
            <p:ph type="body" idx="1"/>
          </p:nvPr>
        </p:nvSpPr>
        <p:spPr/>
        <p:txBody>
          <a:bodyPr/>
          <a:lstStyle/>
          <a:p>
            <a:pPr eaLnBrk="1" hangingPunct="1"/>
            <a:r>
              <a:rPr lang="en-US" dirty="0" smtClean="0"/>
              <a:t>A </a:t>
            </a:r>
            <a:r>
              <a:rPr lang="en-US" b="1" dirty="0" smtClean="0">
                <a:solidFill>
                  <a:srgbClr val="777777"/>
                </a:solidFill>
              </a:rPr>
              <a:t>two-sided tag</a:t>
            </a:r>
            <a:r>
              <a:rPr lang="en-US" dirty="0" smtClean="0"/>
              <a:t> is a tag that contains some document content.  </a:t>
            </a:r>
          </a:p>
          <a:p>
            <a:pPr eaLnBrk="1" hangingPunct="1">
              <a:spcBef>
                <a:spcPts val="3600"/>
              </a:spcBef>
            </a:pPr>
            <a:r>
              <a:rPr lang="en-US" dirty="0" smtClean="0"/>
              <a:t>General syntax for a two-sided tag:</a:t>
            </a:r>
          </a:p>
          <a:p>
            <a:pPr eaLnBrk="1" hangingPunct="1">
              <a:spcBef>
                <a:spcPts val="3000"/>
              </a:spcBef>
              <a:buNone/>
            </a:pPr>
            <a:r>
              <a:rPr lang="en-US" b="1" dirty="0" smtClean="0">
                <a:solidFill>
                  <a:srgbClr val="FF0000"/>
                </a:solidFill>
              </a:rPr>
              <a:t>			&lt;</a:t>
            </a:r>
            <a:r>
              <a:rPr lang="en-US" b="1" dirty="0" err="1" smtClean="0">
                <a:solidFill>
                  <a:srgbClr val="FF0000"/>
                </a:solidFill>
              </a:rPr>
              <a:t>tagName</a:t>
            </a:r>
            <a:r>
              <a:rPr lang="en-US" b="1" dirty="0" smtClean="0">
                <a:solidFill>
                  <a:srgbClr val="FF0000"/>
                </a:solidFill>
              </a:rPr>
              <a:t>&gt; </a:t>
            </a:r>
            <a:r>
              <a:rPr lang="en-US" b="1" dirty="0" smtClean="0"/>
              <a:t>content</a:t>
            </a:r>
            <a:r>
              <a:rPr lang="en-US" b="1" dirty="0" smtClean="0">
                <a:solidFill>
                  <a:srgbClr val="777777"/>
                </a:solidFill>
              </a:rPr>
              <a:t> </a:t>
            </a:r>
            <a:r>
              <a:rPr lang="en-US" b="1" dirty="0" smtClean="0">
                <a:solidFill>
                  <a:srgbClr val="FF0000"/>
                </a:solidFill>
              </a:rPr>
              <a:t>&lt;/</a:t>
            </a:r>
            <a:r>
              <a:rPr lang="en-US" b="1" dirty="0" err="1" smtClean="0">
                <a:solidFill>
                  <a:srgbClr val="FF0000"/>
                </a:solidFill>
              </a:rPr>
              <a:t>tagName</a:t>
            </a:r>
            <a:r>
              <a:rPr lang="en-US" b="1" dirty="0" smtClean="0">
                <a:solidFill>
                  <a:srgbClr val="FF0000"/>
                </a:solidFill>
              </a:rPr>
              <a:t>&gt; </a:t>
            </a:r>
            <a:endParaRPr lang="en-US" dirty="0" smtClean="0"/>
          </a:p>
        </p:txBody>
      </p:sp>
      <p:sp>
        <p:nvSpPr>
          <p:cNvPr id="7" name="Slide Number Placeholder 6"/>
          <p:cNvSpPr>
            <a:spLocks noGrp="1"/>
          </p:cNvSpPr>
          <p:nvPr>
            <p:ph type="sldNum" sz="quarter" idx="11"/>
          </p:nvPr>
        </p:nvSpPr>
        <p:spPr/>
        <p:txBody>
          <a:bodyPr/>
          <a:lstStyle/>
          <a:p>
            <a:pPr>
              <a:defRPr/>
            </a:pPr>
            <a:fld id="{3902D700-D333-4169-A86D-65435E8C3FB7}" type="slidenum">
              <a:rPr lang="en-US" smtClean="0"/>
              <a:pPr>
                <a:defRPr/>
              </a:pPr>
              <a:t>57</a:t>
            </a:fld>
            <a:endParaRPr lang="en-US"/>
          </a:p>
        </p:txBody>
      </p:sp>
      <p:sp>
        <p:nvSpPr>
          <p:cNvPr id="12" name="TextBox 11"/>
          <p:cNvSpPr txBox="1"/>
          <p:nvPr/>
        </p:nvSpPr>
        <p:spPr>
          <a:xfrm>
            <a:off x="1905000" y="4648200"/>
            <a:ext cx="1905000" cy="830997"/>
          </a:xfrm>
          <a:prstGeom prst="rect">
            <a:avLst/>
          </a:prstGeom>
          <a:noFill/>
        </p:spPr>
        <p:txBody>
          <a:bodyPr wrap="square" rtlCol="0">
            <a:spAutoFit/>
          </a:bodyPr>
          <a:lstStyle/>
          <a:p>
            <a:pPr algn="ctr"/>
            <a:r>
              <a:rPr lang="en-US" dirty="0" smtClean="0"/>
              <a:t>Tag’s </a:t>
            </a:r>
            <a:r>
              <a:rPr lang="en-US" b="1" u="sng" dirty="0" smtClean="0"/>
              <a:t>Opening Tag</a:t>
            </a:r>
            <a:endParaRPr lang="en-US" b="1" u="sng" dirty="0"/>
          </a:p>
        </p:txBody>
      </p:sp>
      <p:sp>
        <p:nvSpPr>
          <p:cNvPr id="13" name="TextBox 12"/>
          <p:cNvSpPr txBox="1"/>
          <p:nvPr/>
        </p:nvSpPr>
        <p:spPr>
          <a:xfrm>
            <a:off x="5562600" y="4648200"/>
            <a:ext cx="1905000" cy="830997"/>
          </a:xfrm>
          <a:prstGeom prst="rect">
            <a:avLst/>
          </a:prstGeom>
          <a:noFill/>
        </p:spPr>
        <p:txBody>
          <a:bodyPr wrap="square" rtlCol="0">
            <a:spAutoFit/>
          </a:bodyPr>
          <a:lstStyle/>
          <a:p>
            <a:pPr algn="ctr"/>
            <a:r>
              <a:rPr lang="en-US" dirty="0" smtClean="0"/>
              <a:t>Tag’s </a:t>
            </a:r>
          </a:p>
          <a:p>
            <a:pPr algn="ctr"/>
            <a:r>
              <a:rPr lang="en-US" b="1" u="sng" dirty="0" smtClean="0"/>
              <a:t>Closing Tag</a:t>
            </a:r>
            <a:endParaRPr lang="en-US" b="1" u="sng" dirty="0"/>
          </a:p>
        </p:txBody>
      </p:sp>
      <p:cxnSp>
        <p:nvCxnSpPr>
          <p:cNvPr id="196609" name="AutoShape 1"/>
          <p:cNvCxnSpPr>
            <a:cxnSpLocks noChangeShapeType="1"/>
          </p:cNvCxnSpPr>
          <p:nvPr/>
        </p:nvCxnSpPr>
        <p:spPr bwMode="auto">
          <a:xfrm flipV="1">
            <a:off x="2819400" y="4114800"/>
            <a:ext cx="0" cy="476250"/>
          </a:xfrm>
          <a:prstGeom prst="straightConnector1">
            <a:avLst/>
          </a:prstGeom>
          <a:noFill/>
          <a:ln w="9525">
            <a:solidFill>
              <a:srgbClr val="000000"/>
            </a:solidFill>
            <a:round/>
            <a:headEnd/>
            <a:tailEnd type="triangle" w="med" len="med"/>
          </a:ln>
        </p:spPr>
      </p:cxnSp>
      <p:cxnSp>
        <p:nvCxnSpPr>
          <p:cNvPr id="14" name="AutoShape 1"/>
          <p:cNvCxnSpPr>
            <a:cxnSpLocks noChangeShapeType="1"/>
          </p:cNvCxnSpPr>
          <p:nvPr/>
        </p:nvCxnSpPr>
        <p:spPr bwMode="auto">
          <a:xfrm flipV="1">
            <a:off x="6477000" y="4114800"/>
            <a:ext cx="0" cy="476250"/>
          </a:xfrm>
          <a:prstGeom prst="straightConnector1">
            <a:avLst/>
          </a:prstGeom>
          <a:noFill/>
          <a:ln w="9525">
            <a:solidFill>
              <a:srgbClr val="000000"/>
            </a:solidFill>
            <a:round/>
            <a:headEnd/>
            <a:tailEnd type="triangle" w="med" len="med"/>
          </a:ln>
        </p:spPr>
      </p:cxn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7" name="Rectangle 2"/>
          <p:cNvSpPr>
            <a:spLocks noGrp="1" noChangeArrowheads="1"/>
          </p:cNvSpPr>
          <p:nvPr>
            <p:ph type="title"/>
          </p:nvPr>
        </p:nvSpPr>
        <p:spPr/>
        <p:txBody>
          <a:bodyPr/>
          <a:lstStyle/>
          <a:p>
            <a:pPr eaLnBrk="1" hangingPunct="1"/>
            <a:r>
              <a:rPr lang="en-US" dirty="0" smtClean="0"/>
              <a:t>Two-Sided Tags: Example</a:t>
            </a:r>
          </a:p>
        </p:txBody>
      </p:sp>
      <p:sp>
        <p:nvSpPr>
          <p:cNvPr id="44038" name="Rectangle 3"/>
          <p:cNvSpPr>
            <a:spLocks noGrp="1" noChangeArrowheads="1"/>
          </p:cNvSpPr>
          <p:nvPr>
            <p:ph type="body" idx="1"/>
          </p:nvPr>
        </p:nvSpPr>
        <p:spPr/>
        <p:txBody>
          <a:bodyPr/>
          <a:lstStyle/>
          <a:p>
            <a:pPr eaLnBrk="1" hangingPunct="1"/>
            <a:r>
              <a:rPr lang="en-US" dirty="0" smtClean="0"/>
              <a:t>To create a level-one heading for a web page, we enclose the heading within the &lt;h1&gt; and &lt;/h1&gt; tag as follows:  </a:t>
            </a:r>
          </a:p>
          <a:p>
            <a:pPr eaLnBrk="1" hangingPunct="1">
              <a:spcBef>
                <a:spcPts val="3000"/>
              </a:spcBef>
              <a:buNone/>
            </a:pPr>
            <a:r>
              <a:rPr lang="en-US" b="1" dirty="0" smtClean="0">
                <a:solidFill>
                  <a:srgbClr val="FF0000"/>
                </a:solidFill>
              </a:rPr>
              <a:t>				&lt;h1&gt; </a:t>
            </a:r>
            <a:r>
              <a:rPr lang="en-US" dirty="0" smtClean="0"/>
              <a:t>Web Design</a:t>
            </a:r>
            <a:r>
              <a:rPr lang="en-US" b="1" dirty="0" smtClean="0">
                <a:solidFill>
                  <a:srgbClr val="777777"/>
                </a:solidFill>
              </a:rPr>
              <a:t> </a:t>
            </a:r>
            <a:r>
              <a:rPr lang="en-US" b="1" dirty="0" smtClean="0">
                <a:solidFill>
                  <a:srgbClr val="FF0000"/>
                </a:solidFill>
              </a:rPr>
              <a:t>&lt;/h1&gt; </a:t>
            </a:r>
            <a:endParaRPr lang="en-US" dirty="0" smtClean="0"/>
          </a:p>
        </p:txBody>
      </p:sp>
      <p:sp>
        <p:nvSpPr>
          <p:cNvPr id="7" name="Slide Number Placeholder 6"/>
          <p:cNvSpPr>
            <a:spLocks noGrp="1"/>
          </p:cNvSpPr>
          <p:nvPr>
            <p:ph type="sldNum" sz="quarter" idx="11"/>
          </p:nvPr>
        </p:nvSpPr>
        <p:spPr/>
        <p:txBody>
          <a:bodyPr/>
          <a:lstStyle/>
          <a:p>
            <a:pPr>
              <a:defRPr/>
            </a:pPr>
            <a:fld id="{3902D700-D333-4169-A86D-65435E8C3FB7}" type="slidenum">
              <a:rPr lang="en-US" smtClean="0"/>
              <a:pPr>
                <a:defRPr/>
              </a:pPr>
              <a:t>58</a:t>
            </a:fld>
            <a:endParaRPr lang="en-US"/>
          </a:p>
        </p:txBody>
      </p:sp>
      <p:sp>
        <p:nvSpPr>
          <p:cNvPr id="12" name="TextBox 11"/>
          <p:cNvSpPr txBox="1"/>
          <p:nvPr/>
        </p:nvSpPr>
        <p:spPr>
          <a:xfrm>
            <a:off x="2133600" y="4267200"/>
            <a:ext cx="2209800" cy="1200329"/>
          </a:xfrm>
          <a:prstGeom prst="rect">
            <a:avLst/>
          </a:prstGeom>
          <a:noFill/>
        </p:spPr>
        <p:txBody>
          <a:bodyPr wrap="square" rtlCol="0">
            <a:spAutoFit/>
          </a:bodyPr>
          <a:lstStyle/>
          <a:p>
            <a:pPr algn="ctr"/>
            <a:r>
              <a:rPr lang="en-US" b="1" u="sng" dirty="0" smtClean="0"/>
              <a:t>BEGIN </a:t>
            </a:r>
          </a:p>
          <a:p>
            <a:pPr algn="ctr"/>
            <a:r>
              <a:rPr lang="en-US" dirty="0" smtClean="0"/>
              <a:t>heading </a:t>
            </a:r>
            <a:r>
              <a:rPr lang="en-US" b="1" u="sng" dirty="0" smtClean="0"/>
              <a:t>(Opening Tag) </a:t>
            </a:r>
            <a:endParaRPr lang="en-US" dirty="0" smtClean="0"/>
          </a:p>
        </p:txBody>
      </p:sp>
      <p:sp>
        <p:nvSpPr>
          <p:cNvPr id="13" name="TextBox 12"/>
          <p:cNvSpPr txBox="1"/>
          <p:nvPr/>
        </p:nvSpPr>
        <p:spPr>
          <a:xfrm>
            <a:off x="5257800" y="4267200"/>
            <a:ext cx="2057400" cy="1200329"/>
          </a:xfrm>
          <a:prstGeom prst="rect">
            <a:avLst/>
          </a:prstGeom>
          <a:noFill/>
        </p:spPr>
        <p:txBody>
          <a:bodyPr wrap="square" rtlCol="0">
            <a:spAutoFit/>
          </a:bodyPr>
          <a:lstStyle/>
          <a:p>
            <a:pPr algn="ctr"/>
            <a:r>
              <a:rPr lang="en-US" b="1" u="sng" dirty="0" smtClean="0"/>
              <a:t>END </a:t>
            </a:r>
          </a:p>
          <a:p>
            <a:pPr algn="ctr"/>
            <a:r>
              <a:rPr lang="en-US" dirty="0" smtClean="0"/>
              <a:t>heading </a:t>
            </a:r>
          </a:p>
          <a:p>
            <a:pPr algn="ctr"/>
            <a:r>
              <a:rPr lang="en-US" b="1" u="sng" dirty="0" smtClean="0"/>
              <a:t>(Closing Tag)</a:t>
            </a:r>
          </a:p>
        </p:txBody>
      </p:sp>
      <p:cxnSp>
        <p:nvCxnSpPr>
          <p:cNvPr id="196609" name="AutoShape 1"/>
          <p:cNvCxnSpPr>
            <a:cxnSpLocks noChangeShapeType="1"/>
          </p:cNvCxnSpPr>
          <p:nvPr/>
        </p:nvCxnSpPr>
        <p:spPr bwMode="auto">
          <a:xfrm flipV="1">
            <a:off x="3200400" y="3733800"/>
            <a:ext cx="0" cy="476250"/>
          </a:xfrm>
          <a:prstGeom prst="straightConnector1">
            <a:avLst/>
          </a:prstGeom>
          <a:noFill/>
          <a:ln w="9525">
            <a:solidFill>
              <a:srgbClr val="000000"/>
            </a:solidFill>
            <a:round/>
            <a:headEnd/>
            <a:tailEnd type="triangle" w="med" len="med"/>
          </a:ln>
        </p:spPr>
      </p:cxnSp>
      <p:cxnSp>
        <p:nvCxnSpPr>
          <p:cNvPr id="14" name="AutoShape 1"/>
          <p:cNvCxnSpPr>
            <a:cxnSpLocks noChangeShapeType="1"/>
          </p:cNvCxnSpPr>
          <p:nvPr/>
        </p:nvCxnSpPr>
        <p:spPr bwMode="auto">
          <a:xfrm flipV="1">
            <a:off x="6248400" y="3657600"/>
            <a:ext cx="0" cy="476250"/>
          </a:xfrm>
          <a:prstGeom prst="straightConnector1">
            <a:avLst/>
          </a:prstGeom>
          <a:noFill/>
          <a:ln w="9525">
            <a:solidFill>
              <a:srgbClr val="000000"/>
            </a:solidFill>
            <a:round/>
            <a:headEnd/>
            <a:tailEnd type="triangle" w="med" len="med"/>
          </a:ln>
        </p:spPr>
      </p:cxn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1" name="Rectangle 2"/>
          <p:cNvSpPr>
            <a:spLocks noGrp="1" noChangeArrowheads="1"/>
          </p:cNvSpPr>
          <p:nvPr>
            <p:ph type="title"/>
          </p:nvPr>
        </p:nvSpPr>
        <p:spPr/>
        <p:txBody>
          <a:bodyPr/>
          <a:lstStyle/>
          <a:p>
            <a:pPr eaLnBrk="1" hangingPunct="1"/>
            <a:r>
              <a:rPr lang="en-US" dirty="0" smtClean="0"/>
              <a:t>One-Sided Tags</a:t>
            </a:r>
          </a:p>
        </p:txBody>
      </p:sp>
      <p:sp>
        <p:nvSpPr>
          <p:cNvPr id="45062" name="Rectangle 3"/>
          <p:cNvSpPr>
            <a:spLocks noGrp="1" noChangeArrowheads="1"/>
          </p:cNvSpPr>
          <p:nvPr>
            <p:ph type="body" idx="1"/>
          </p:nvPr>
        </p:nvSpPr>
        <p:spPr/>
        <p:txBody>
          <a:bodyPr>
            <a:normAutofit lnSpcReduction="10000"/>
          </a:bodyPr>
          <a:lstStyle/>
          <a:p>
            <a:pPr eaLnBrk="1" hangingPunct="1"/>
            <a:r>
              <a:rPr lang="en-US" dirty="0" smtClean="0"/>
              <a:t>A </a:t>
            </a:r>
            <a:r>
              <a:rPr lang="en-US" b="1" dirty="0" smtClean="0">
                <a:solidFill>
                  <a:srgbClr val="777777"/>
                </a:solidFill>
              </a:rPr>
              <a:t>one-sided tag </a:t>
            </a:r>
            <a:r>
              <a:rPr lang="en-US" dirty="0" smtClean="0"/>
              <a:t>contains no content.  </a:t>
            </a:r>
          </a:p>
          <a:p>
            <a:pPr eaLnBrk="1" hangingPunct="1"/>
            <a:endParaRPr lang="en-US" dirty="0" smtClean="0"/>
          </a:p>
          <a:p>
            <a:pPr eaLnBrk="1" hangingPunct="1"/>
            <a:r>
              <a:rPr lang="en-US" dirty="0" smtClean="0"/>
              <a:t>General syntax for a one-sided tag:</a:t>
            </a:r>
          </a:p>
          <a:p>
            <a:pPr algn="ctr" eaLnBrk="1" hangingPunct="1">
              <a:buFontTx/>
              <a:buNone/>
            </a:pPr>
            <a:r>
              <a:rPr lang="en-US" b="1" dirty="0" smtClean="0">
                <a:solidFill>
                  <a:srgbClr val="FF0000"/>
                </a:solidFill>
              </a:rPr>
              <a:t>&lt;</a:t>
            </a:r>
            <a:r>
              <a:rPr lang="en-US" b="1" dirty="0" err="1" smtClean="0">
                <a:solidFill>
                  <a:srgbClr val="FF0000"/>
                </a:solidFill>
              </a:rPr>
              <a:t>tagName</a:t>
            </a:r>
            <a:r>
              <a:rPr lang="en-US" b="1" dirty="0" smtClean="0">
                <a:solidFill>
                  <a:srgbClr val="FF0000"/>
                </a:solidFill>
              </a:rPr>
              <a:t>     /&gt;</a:t>
            </a:r>
          </a:p>
          <a:p>
            <a:pPr eaLnBrk="1" hangingPunct="1">
              <a:buNone/>
            </a:pPr>
            <a:endParaRPr lang="en-US" dirty="0" smtClean="0"/>
          </a:p>
          <a:p>
            <a:pPr eaLnBrk="1" hangingPunct="1"/>
            <a:r>
              <a:rPr lang="en-US" dirty="0" smtClean="0"/>
              <a:t>Elements that employ one-sided tags are called </a:t>
            </a:r>
            <a:r>
              <a:rPr lang="en-US" i="1" dirty="0" smtClean="0"/>
              <a:t>empty elements</a:t>
            </a:r>
            <a:r>
              <a:rPr lang="en-US" dirty="0" smtClean="0"/>
              <a:t> since they contain no content. </a:t>
            </a:r>
          </a:p>
          <a:p>
            <a:pPr eaLnBrk="1" hangingPunct="1"/>
            <a:endParaRPr lang="en-US" dirty="0" smtClean="0"/>
          </a:p>
          <a:p>
            <a:pPr eaLnBrk="1" hangingPunct="1"/>
            <a:r>
              <a:rPr lang="en-US" dirty="0" smtClean="0"/>
              <a:t>An example is the line breaker tag </a:t>
            </a:r>
            <a:r>
              <a:rPr lang="en-US" b="1" dirty="0" smtClean="0">
                <a:solidFill>
                  <a:srgbClr val="FF0000"/>
                </a:solidFill>
              </a:rPr>
              <a:t>&lt;</a:t>
            </a:r>
            <a:r>
              <a:rPr lang="en-US" b="1" dirty="0" err="1" smtClean="0">
                <a:solidFill>
                  <a:srgbClr val="FF0000"/>
                </a:solidFill>
              </a:rPr>
              <a:t>br</a:t>
            </a:r>
            <a:r>
              <a:rPr lang="en-US" b="1" dirty="0" smtClean="0">
                <a:solidFill>
                  <a:srgbClr val="FF0000"/>
                </a:solidFill>
              </a:rPr>
              <a:t> /&gt;</a:t>
            </a:r>
          </a:p>
        </p:txBody>
      </p:sp>
      <p:sp>
        <p:nvSpPr>
          <p:cNvPr id="7" name="Slide Number Placeholder 6"/>
          <p:cNvSpPr>
            <a:spLocks noGrp="1"/>
          </p:cNvSpPr>
          <p:nvPr>
            <p:ph type="sldNum" sz="quarter" idx="11"/>
          </p:nvPr>
        </p:nvSpPr>
        <p:spPr/>
        <p:txBody>
          <a:bodyPr/>
          <a:lstStyle/>
          <a:p>
            <a:pPr>
              <a:defRPr/>
            </a:pPr>
            <a:fld id="{3902D700-D333-4169-A86D-65435E8C3FB7}" type="slidenum">
              <a:rPr lang="en-US" smtClean="0"/>
              <a:pPr>
                <a:defRPr/>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2"/>
          <p:cNvSpPr>
            <a:spLocks noGrp="1" noChangeArrowheads="1"/>
          </p:cNvSpPr>
          <p:nvPr>
            <p:ph type="title"/>
          </p:nvPr>
        </p:nvSpPr>
        <p:spPr/>
        <p:txBody>
          <a:bodyPr/>
          <a:lstStyle/>
          <a:p>
            <a:pPr eaLnBrk="1" hangingPunct="1"/>
            <a:r>
              <a:rPr lang="en-US" dirty="0" smtClean="0"/>
              <a:t>The Client-Server Model</a:t>
            </a:r>
          </a:p>
        </p:txBody>
      </p:sp>
      <p:sp>
        <p:nvSpPr>
          <p:cNvPr id="17414" name="Rectangle 3"/>
          <p:cNvSpPr>
            <a:spLocks noGrp="1" noChangeArrowheads="1"/>
          </p:cNvSpPr>
          <p:nvPr>
            <p:ph idx="1"/>
          </p:nvPr>
        </p:nvSpPr>
        <p:spPr/>
        <p:txBody>
          <a:bodyPr/>
          <a:lstStyle/>
          <a:p>
            <a:pPr eaLnBrk="1" hangingPunct="1"/>
            <a:r>
              <a:rPr lang="en-US" dirty="0" smtClean="0"/>
              <a:t>A computer that makes a service available to a network is called a </a:t>
            </a:r>
            <a:r>
              <a:rPr lang="en-US" dirty="0" smtClean="0">
                <a:solidFill>
                  <a:srgbClr val="777777"/>
                </a:solidFill>
              </a:rPr>
              <a:t>server</a:t>
            </a:r>
            <a:r>
              <a:rPr lang="en-US" dirty="0" smtClean="0"/>
              <a:t>.</a:t>
            </a:r>
          </a:p>
          <a:p>
            <a:pPr eaLnBrk="1" hangingPunct="1">
              <a:buNone/>
            </a:pPr>
            <a:endParaRPr lang="en-US" dirty="0" smtClean="0"/>
          </a:p>
          <a:p>
            <a:pPr eaLnBrk="1" hangingPunct="1">
              <a:buNone/>
            </a:pPr>
            <a:endParaRPr lang="en-US" dirty="0" smtClean="0"/>
          </a:p>
        </p:txBody>
      </p:sp>
      <p:sp>
        <p:nvSpPr>
          <p:cNvPr id="7" name="Slide Number Placeholder 6"/>
          <p:cNvSpPr>
            <a:spLocks noGrp="1"/>
          </p:cNvSpPr>
          <p:nvPr>
            <p:ph type="sldNum" sz="quarter" idx="11"/>
          </p:nvPr>
        </p:nvSpPr>
        <p:spPr/>
        <p:txBody>
          <a:bodyPr/>
          <a:lstStyle/>
          <a:p>
            <a:pPr>
              <a:defRPr/>
            </a:pPr>
            <a:fld id="{3902D700-D333-4169-A86D-65435E8C3FB7}" type="slidenum">
              <a:rPr lang="en-US" smtClean="0"/>
              <a:pPr>
                <a:defRPr/>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1" name="Rectangle 2"/>
          <p:cNvSpPr>
            <a:spLocks noGrp="1" noChangeArrowheads="1"/>
          </p:cNvSpPr>
          <p:nvPr>
            <p:ph type="title"/>
          </p:nvPr>
        </p:nvSpPr>
        <p:spPr/>
        <p:txBody>
          <a:bodyPr/>
          <a:lstStyle/>
          <a:p>
            <a:pPr eaLnBrk="1" hangingPunct="1"/>
            <a:r>
              <a:rPr lang="en-US" dirty="0" smtClean="0"/>
              <a:t>Line Breakers</a:t>
            </a:r>
          </a:p>
        </p:txBody>
      </p:sp>
      <p:sp>
        <p:nvSpPr>
          <p:cNvPr id="45062" name="Rectangle 3"/>
          <p:cNvSpPr>
            <a:spLocks noGrp="1" noChangeArrowheads="1"/>
          </p:cNvSpPr>
          <p:nvPr>
            <p:ph type="body" idx="1"/>
          </p:nvPr>
        </p:nvSpPr>
        <p:spPr/>
        <p:txBody>
          <a:bodyPr>
            <a:normAutofit/>
          </a:bodyPr>
          <a:lstStyle/>
          <a:p>
            <a:pPr>
              <a:spcBef>
                <a:spcPts val="3600"/>
              </a:spcBef>
            </a:pPr>
            <a:r>
              <a:rPr lang="en-US" dirty="0" smtClean="0"/>
              <a:t>The &lt;</a:t>
            </a:r>
            <a:r>
              <a:rPr lang="en-US" dirty="0" err="1" smtClean="0"/>
              <a:t>br</a:t>
            </a:r>
            <a:r>
              <a:rPr lang="en-US" dirty="0" smtClean="0"/>
              <a:t> /&gt; tag is HTML's equivalent of pressing the </a:t>
            </a:r>
            <a:r>
              <a:rPr lang="en-US" i="1" dirty="0" smtClean="0"/>
              <a:t>Enter</a:t>
            </a:r>
            <a:r>
              <a:rPr lang="en-US" dirty="0" smtClean="0"/>
              <a:t> key in a word processor </a:t>
            </a:r>
          </a:p>
          <a:p>
            <a:pPr>
              <a:spcBef>
                <a:spcPts val="3600"/>
              </a:spcBef>
            </a:pPr>
            <a:r>
              <a:rPr lang="en-US" dirty="0" smtClean="0"/>
              <a:t>The &lt;</a:t>
            </a:r>
            <a:r>
              <a:rPr lang="en-US" dirty="0" err="1" smtClean="0"/>
              <a:t>br</a:t>
            </a:r>
            <a:r>
              <a:rPr lang="en-US" dirty="0" smtClean="0"/>
              <a:t> /&gt; tag can be repeated consecutively to create several blank lines </a:t>
            </a:r>
          </a:p>
          <a:p>
            <a:pPr>
              <a:spcBef>
                <a:spcPts val="3600"/>
              </a:spcBef>
            </a:pPr>
            <a:r>
              <a:rPr lang="en-US" dirty="0" smtClean="0"/>
              <a:t>Syntax: </a:t>
            </a:r>
          </a:p>
          <a:p>
            <a:pPr algn="ctr" eaLnBrk="1" hangingPunct="1">
              <a:buNone/>
            </a:pPr>
            <a:r>
              <a:rPr lang="en-US" dirty="0" smtClean="0"/>
              <a:t>................... </a:t>
            </a:r>
            <a:r>
              <a:rPr lang="en-US" b="1" dirty="0" smtClean="0">
                <a:solidFill>
                  <a:srgbClr val="FF0000"/>
                </a:solidFill>
              </a:rPr>
              <a:t>&lt;</a:t>
            </a:r>
            <a:r>
              <a:rPr lang="en-US" b="1" dirty="0" err="1" smtClean="0">
                <a:solidFill>
                  <a:srgbClr val="FF0000"/>
                </a:solidFill>
              </a:rPr>
              <a:t>br</a:t>
            </a:r>
            <a:r>
              <a:rPr lang="en-US" b="1" dirty="0" smtClean="0">
                <a:solidFill>
                  <a:srgbClr val="FF0000"/>
                </a:solidFill>
              </a:rPr>
              <a:t> /&gt;</a:t>
            </a:r>
          </a:p>
        </p:txBody>
      </p:sp>
      <p:sp>
        <p:nvSpPr>
          <p:cNvPr id="7" name="Slide Number Placeholder 6"/>
          <p:cNvSpPr>
            <a:spLocks noGrp="1"/>
          </p:cNvSpPr>
          <p:nvPr>
            <p:ph type="sldNum" sz="quarter" idx="11"/>
          </p:nvPr>
        </p:nvSpPr>
        <p:spPr/>
        <p:txBody>
          <a:bodyPr/>
          <a:lstStyle/>
          <a:p>
            <a:pPr>
              <a:defRPr/>
            </a:pPr>
            <a:fld id="{3902D700-D333-4169-A86D-65435E8C3FB7}" type="slidenum">
              <a:rPr lang="en-US" smtClean="0"/>
              <a:pPr>
                <a:defRPr/>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Are All These Tags?	</a:t>
            </a:r>
            <a:endParaRPr lang="en-US" dirty="0"/>
          </a:p>
        </p:txBody>
      </p:sp>
      <p:sp>
        <p:nvSpPr>
          <p:cNvPr id="3" name="Content Placeholder 2"/>
          <p:cNvSpPr>
            <a:spLocks noGrp="1"/>
          </p:cNvSpPr>
          <p:nvPr>
            <p:ph idx="1"/>
          </p:nvPr>
        </p:nvSpPr>
        <p:spPr/>
        <p:txBody>
          <a:bodyPr/>
          <a:lstStyle/>
          <a:p>
            <a:pPr lvl="1" algn="ctr">
              <a:spcBef>
                <a:spcPts val="7200"/>
              </a:spcBef>
              <a:buNone/>
            </a:pPr>
            <a:endParaRPr lang="en-US" sz="6600" b="1" dirty="0" smtClean="0"/>
          </a:p>
          <a:p>
            <a:pPr lvl="1" algn="ctr">
              <a:spcBef>
                <a:spcPts val="7200"/>
              </a:spcBef>
              <a:buNone/>
            </a:pPr>
            <a:r>
              <a:rPr lang="en-US" sz="6600" b="1" dirty="0" smtClean="0"/>
              <a:t>Appendix E</a:t>
            </a:r>
            <a:endParaRPr lang="en-US" sz="6600" b="1" dirty="0"/>
          </a:p>
        </p:txBody>
      </p:sp>
      <p:sp>
        <p:nvSpPr>
          <p:cNvPr id="4" name="Slide Number Placeholder 3"/>
          <p:cNvSpPr>
            <a:spLocks noGrp="1"/>
          </p:cNvSpPr>
          <p:nvPr>
            <p:ph type="sldNum" sz="quarter" idx="11"/>
          </p:nvPr>
        </p:nvSpPr>
        <p:spPr/>
        <p:txBody>
          <a:bodyPr/>
          <a:lstStyle/>
          <a:p>
            <a:pPr>
              <a:defRPr/>
            </a:pPr>
            <a:fld id="{3902D700-D333-4169-A86D-65435E8C3FB7}" type="slidenum">
              <a:rPr lang="en-US" smtClean="0"/>
              <a:pPr>
                <a:defRPr/>
              </a:pPr>
              <a:t>61</a:t>
            </a:fld>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2"/>
          <p:cNvSpPr>
            <a:spLocks noGrp="1" noChangeArrowheads="1"/>
          </p:cNvSpPr>
          <p:nvPr>
            <p:ph type="title"/>
          </p:nvPr>
        </p:nvSpPr>
        <p:spPr/>
        <p:txBody>
          <a:bodyPr/>
          <a:lstStyle/>
          <a:p>
            <a:pPr marL="742950" indent="-742950" eaLnBrk="1" hangingPunct="1">
              <a:buFont typeface="+mj-lt"/>
              <a:buAutoNum type="arabicPeriod" startAt="2"/>
            </a:pPr>
            <a:r>
              <a:rPr lang="en-US" dirty="0" smtClean="0"/>
              <a:t>Learning Tag Attributes</a:t>
            </a:r>
          </a:p>
        </p:txBody>
      </p:sp>
      <p:sp>
        <p:nvSpPr>
          <p:cNvPr id="48134" name="Rectangle 3"/>
          <p:cNvSpPr>
            <a:spLocks noGrp="1" noChangeArrowheads="1"/>
          </p:cNvSpPr>
          <p:nvPr>
            <p:ph type="body" idx="1"/>
          </p:nvPr>
        </p:nvSpPr>
        <p:spPr/>
        <p:txBody>
          <a:bodyPr>
            <a:normAutofit fontScale="92500" lnSpcReduction="10000"/>
          </a:bodyPr>
          <a:lstStyle/>
          <a:p>
            <a:pPr eaLnBrk="1" hangingPunct="1">
              <a:lnSpc>
                <a:spcPct val="110000"/>
              </a:lnSpc>
              <a:spcBef>
                <a:spcPts val="3600"/>
              </a:spcBef>
            </a:pPr>
            <a:r>
              <a:rPr lang="en-US" dirty="0" smtClean="0"/>
              <a:t>Many tags contain </a:t>
            </a:r>
            <a:r>
              <a:rPr lang="en-US" b="1" dirty="0" smtClean="0">
                <a:solidFill>
                  <a:srgbClr val="777777"/>
                </a:solidFill>
              </a:rPr>
              <a:t>attributes</a:t>
            </a:r>
            <a:r>
              <a:rPr lang="en-US" dirty="0" smtClean="0"/>
              <a:t> that control the use, behavior, and in some cases the appearance, of elements in the page.</a:t>
            </a:r>
          </a:p>
          <a:p>
            <a:pPr eaLnBrk="1" hangingPunct="1">
              <a:lnSpc>
                <a:spcPct val="110000"/>
              </a:lnSpc>
              <a:spcBef>
                <a:spcPts val="3600"/>
              </a:spcBef>
            </a:pPr>
            <a:r>
              <a:rPr lang="en-US" dirty="0" smtClean="0"/>
              <a:t>Attributes are inserted within the </a:t>
            </a:r>
            <a:r>
              <a:rPr lang="en-US" u="sng" dirty="0" smtClean="0"/>
              <a:t>opening tag </a:t>
            </a:r>
            <a:r>
              <a:rPr lang="en-US" dirty="0" smtClean="0"/>
              <a:t>brackets only.</a:t>
            </a:r>
          </a:p>
          <a:p>
            <a:pPr algn="ctr" eaLnBrk="1" hangingPunct="1">
              <a:spcBef>
                <a:spcPts val="3600"/>
              </a:spcBef>
              <a:buNone/>
            </a:pPr>
            <a:r>
              <a:rPr lang="en-US" b="1" dirty="0" smtClean="0">
                <a:solidFill>
                  <a:srgbClr val="CC0000"/>
                </a:solidFill>
              </a:rPr>
              <a:t>&lt;</a:t>
            </a:r>
            <a:r>
              <a:rPr lang="en-US" b="1" dirty="0" err="1" smtClean="0">
                <a:solidFill>
                  <a:srgbClr val="3333FF"/>
                </a:solidFill>
              </a:rPr>
              <a:t>tagName</a:t>
            </a:r>
            <a:r>
              <a:rPr lang="en-US" b="1" dirty="0" smtClean="0">
                <a:solidFill>
                  <a:srgbClr val="CC0000"/>
                </a:solidFill>
              </a:rPr>
              <a:t> </a:t>
            </a:r>
            <a:r>
              <a:rPr lang="en-US" b="1" dirty="0" err="1" smtClean="0">
                <a:solidFill>
                  <a:srgbClr val="CC0000"/>
                </a:solidFill>
              </a:rPr>
              <a:t>attributeName</a:t>
            </a:r>
            <a:r>
              <a:rPr lang="en-US" b="1" dirty="0" smtClean="0">
                <a:solidFill>
                  <a:srgbClr val="CC0000"/>
                </a:solidFill>
              </a:rPr>
              <a:t>&gt; </a:t>
            </a:r>
            <a:r>
              <a:rPr lang="en-US" b="1" dirty="0" smtClean="0"/>
              <a:t>content </a:t>
            </a:r>
            <a:r>
              <a:rPr lang="en-US" b="1" dirty="0" smtClean="0">
                <a:solidFill>
                  <a:srgbClr val="CC0000"/>
                </a:solidFill>
              </a:rPr>
              <a:t>&lt;/</a:t>
            </a:r>
            <a:r>
              <a:rPr lang="en-US" b="1" dirty="0" err="1" smtClean="0">
                <a:solidFill>
                  <a:srgbClr val="3333FF"/>
                </a:solidFill>
              </a:rPr>
              <a:t>tagName</a:t>
            </a:r>
            <a:r>
              <a:rPr lang="en-US" b="1" dirty="0" smtClean="0">
                <a:solidFill>
                  <a:srgbClr val="CC0000"/>
                </a:solidFill>
              </a:rPr>
              <a:t>&gt;</a:t>
            </a:r>
          </a:p>
          <a:p>
            <a:pPr algn="ctr" eaLnBrk="1" hangingPunct="1">
              <a:spcBef>
                <a:spcPts val="0"/>
              </a:spcBef>
              <a:buNone/>
            </a:pPr>
            <a:r>
              <a:rPr lang="en-US" sz="1800" dirty="0" smtClean="0"/>
              <a:t>for two-side tags</a:t>
            </a:r>
          </a:p>
          <a:p>
            <a:pPr algn="ctr" eaLnBrk="1" hangingPunct="1">
              <a:spcBef>
                <a:spcPts val="2400"/>
              </a:spcBef>
              <a:buFontTx/>
              <a:buNone/>
            </a:pPr>
            <a:r>
              <a:rPr lang="en-US" b="1" dirty="0" smtClean="0">
                <a:solidFill>
                  <a:srgbClr val="CC0000"/>
                </a:solidFill>
              </a:rPr>
              <a:t>&lt;</a:t>
            </a:r>
            <a:r>
              <a:rPr lang="en-US" b="1" dirty="0" err="1" smtClean="0">
                <a:solidFill>
                  <a:srgbClr val="3333FF"/>
                </a:solidFill>
              </a:rPr>
              <a:t>tagName</a:t>
            </a:r>
            <a:r>
              <a:rPr lang="en-US" b="1" dirty="0" smtClean="0">
                <a:solidFill>
                  <a:srgbClr val="CC0000"/>
                </a:solidFill>
              </a:rPr>
              <a:t> </a:t>
            </a:r>
            <a:r>
              <a:rPr lang="en-US" b="1" dirty="0" err="1" smtClean="0">
                <a:solidFill>
                  <a:srgbClr val="CC0000"/>
                </a:solidFill>
              </a:rPr>
              <a:t>attributeName</a:t>
            </a:r>
            <a:r>
              <a:rPr lang="en-US" b="1" dirty="0" smtClean="0">
                <a:solidFill>
                  <a:srgbClr val="CC0000"/>
                </a:solidFill>
              </a:rPr>
              <a:t>    /&gt;</a:t>
            </a:r>
            <a:endParaRPr lang="en-US" sz="1600" b="1" dirty="0" smtClean="0">
              <a:solidFill>
                <a:srgbClr val="990033"/>
              </a:solidFill>
            </a:endParaRPr>
          </a:p>
          <a:p>
            <a:pPr algn="ctr" eaLnBrk="1" hangingPunct="1">
              <a:spcBef>
                <a:spcPts val="0"/>
              </a:spcBef>
              <a:buFontTx/>
              <a:buNone/>
            </a:pPr>
            <a:r>
              <a:rPr lang="en-US" sz="1800" dirty="0" smtClean="0"/>
              <a:t>for one-side tags</a:t>
            </a:r>
          </a:p>
          <a:p>
            <a:pPr algn="ctr" eaLnBrk="1" hangingPunct="1">
              <a:buFontTx/>
              <a:buNone/>
            </a:pPr>
            <a:endParaRPr lang="en-US" sz="1600" b="1" dirty="0" smtClean="0"/>
          </a:p>
        </p:txBody>
      </p:sp>
      <p:sp>
        <p:nvSpPr>
          <p:cNvPr id="7" name="Slide Number Placeholder 6"/>
          <p:cNvSpPr>
            <a:spLocks noGrp="1"/>
          </p:cNvSpPr>
          <p:nvPr>
            <p:ph type="sldNum" sz="quarter" idx="11"/>
          </p:nvPr>
        </p:nvSpPr>
        <p:spPr/>
        <p:txBody>
          <a:bodyPr/>
          <a:lstStyle/>
          <a:p>
            <a:pPr>
              <a:defRPr/>
            </a:pPr>
            <a:fld id="{3902D700-D333-4169-A86D-65435E8C3FB7}" type="slidenum">
              <a:rPr lang="en-US" smtClean="0"/>
              <a:pPr>
                <a:defRPr/>
              </a:pPr>
              <a:t>62</a:t>
            </a:fld>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2"/>
          <p:cNvSpPr>
            <a:spLocks noGrp="1" noChangeArrowheads="1"/>
          </p:cNvSpPr>
          <p:nvPr>
            <p:ph type="title"/>
          </p:nvPr>
        </p:nvSpPr>
        <p:spPr/>
        <p:txBody>
          <a:bodyPr/>
          <a:lstStyle/>
          <a:p>
            <a:pPr marL="742950" indent="-742950" eaLnBrk="1" hangingPunct="1">
              <a:buFont typeface="+mj-lt"/>
              <a:buAutoNum type="arabicPeriod" startAt="3"/>
            </a:pPr>
            <a:r>
              <a:rPr lang="en-US" dirty="0" smtClean="0"/>
              <a:t>Learning Attributes Values</a:t>
            </a:r>
          </a:p>
        </p:txBody>
      </p:sp>
      <p:sp>
        <p:nvSpPr>
          <p:cNvPr id="48134" name="Rectangle 3"/>
          <p:cNvSpPr>
            <a:spLocks noGrp="1" noChangeArrowheads="1"/>
          </p:cNvSpPr>
          <p:nvPr>
            <p:ph type="body" idx="1"/>
          </p:nvPr>
        </p:nvSpPr>
        <p:spPr/>
        <p:txBody>
          <a:bodyPr>
            <a:normAutofit/>
          </a:bodyPr>
          <a:lstStyle/>
          <a:p>
            <a:pPr eaLnBrk="1" hangingPunct="1">
              <a:spcBef>
                <a:spcPts val="3600"/>
              </a:spcBef>
            </a:pPr>
            <a:r>
              <a:rPr lang="en-US" dirty="0" smtClean="0"/>
              <a:t>Almost all attributes have a set of valid </a:t>
            </a:r>
            <a:r>
              <a:rPr lang="en-US" b="1" dirty="0" smtClean="0">
                <a:solidFill>
                  <a:srgbClr val="777777"/>
                </a:solidFill>
              </a:rPr>
              <a:t>values</a:t>
            </a:r>
          </a:p>
          <a:p>
            <a:pPr eaLnBrk="1" hangingPunct="1">
              <a:spcBef>
                <a:spcPts val="3600"/>
              </a:spcBef>
            </a:pPr>
            <a:r>
              <a:rPr lang="en-US" dirty="0" smtClean="0"/>
              <a:t>An attribute must be set to one of these values only! </a:t>
            </a:r>
          </a:p>
          <a:p>
            <a:pPr algn="ctr" eaLnBrk="1" hangingPunct="1">
              <a:spcBef>
                <a:spcPts val="3600"/>
              </a:spcBef>
              <a:buNone/>
            </a:pPr>
            <a:r>
              <a:rPr lang="en-US" sz="2800" b="1" dirty="0" smtClean="0">
                <a:solidFill>
                  <a:srgbClr val="CC0000"/>
                </a:solidFill>
              </a:rPr>
              <a:t>&lt;</a:t>
            </a:r>
            <a:r>
              <a:rPr lang="en-US" sz="2800" b="1" dirty="0" err="1" smtClean="0">
                <a:solidFill>
                  <a:srgbClr val="3333FF"/>
                </a:solidFill>
              </a:rPr>
              <a:t>tagName</a:t>
            </a:r>
            <a:r>
              <a:rPr lang="en-US" sz="2800" b="1" dirty="0" smtClean="0">
                <a:solidFill>
                  <a:srgbClr val="CC0000"/>
                </a:solidFill>
              </a:rPr>
              <a:t> </a:t>
            </a:r>
            <a:r>
              <a:rPr lang="en-US" sz="2800" b="1" dirty="0" err="1" smtClean="0">
                <a:solidFill>
                  <a:srgbClr val="3333FF"/>
                </a:solidFill>
              </a:rPr>
              <a:t>attributeName</a:t>
            </a:r>
            <a:r>
              <a:rPr lang="en-US" sz="2800" b="1" dirty="0" smtClean="0">
                <a:solidFill>
                  <a:srgbClr val="CC0000"/>
                </a:solidFill>
              </a:rPr>
              <a:t>=“value”&gt; </a:t>
            </a:r>
            <a:r>
              <a:rPr lang="en-US" sz="2800" b="1" dirty="0" smtClean="0"/>
              <a:t>content </a:t>
            </a:r>
            <a:r>
              <a:rPr lang="en-US" sz="2800" b="1" dirty="0" smtClean="0">
                <a:solidFill>
                  <a:srgbClr val="CC0000"/>
                </a:solidFill>
              </a:rPr>
              <a:t>&lt;/</a:t>
            </a:r>
            <a:r>
              <a:rPr lang="en-US" sz="2800" b="1" dirty="0" err="1" smtClean="0">
                <a:solidFill>
                  <a:srgbClr val="3333FF"/>
                </a:solidFill>
              </a:rPr>
              <a:t>tagName</a:t>
            </a:r>
            <a:r>
              <a:rPr lang="en-US" sz="2800" b="1" dirty="0" smtClean="0">
                <a:solidFill>
                  <a:srgbClr val="CC0000"/>
                </a:solidFill>
              </a:rPr>
              <a:t>&gt;</a:t>
            </a:r>
          </a:p>
          <a:p>
            <a:pPr algn="ctr" eaLnBrk="1" hangingPunct="1">
              <a:spcBef>
                <a:spcPts val="0"/>
              </a:spcBef>
              <a:buNone/>
            </a:pPr>
            <a:r>
              <a:rPr lang="en-US" sz="1800" dirty="0" smtClean="0"/>
              <a:t>for two-side tags</a:t>
            </a:r>
          </a:p>
          <a:p>
            <a:pPr algn="ctr" eaLnBrk="1" hangingPunct="1">
              <a:spcBef>
                <a:spcPts val="2400"/>
              </a:spcBef>
              <a:buNone/>
            </a:pPr>
            <a:r>
              <a:rPr lang="en-US" b="1" dirty="0" smtClean="0">
                <a:solidFill>
                  <a:srgbClr val="CC0000"/>
                </a:solidFill>
              </a:rPr>
              <a:t>&lt;</a:t>
            </a:r>
            <a:r>
              <a:rPr lang="en-US" b="1" dirty="0" err="1" smtClean="0">
                <a:solidFill>
                  <a:srgbClr val="3333FF"/>
                </a:solidFill>
              </a:rPr>
              <a:t>tagName</a:t>
            </a:r>
            <a:r>
              <a:rPr lang="en-US" b="1" dirty="0" smtClean="0">
                <a:solidFill>
                  <a:srgbClr val="CC0000"/>
                </a:solidFill>
              </a:rPr>
              <a:t> </a:t>
            </a:r>
            <a:r>
              <a:rPr lang="en-US" b="1" dirty="0" err="1" smtClean="0">
                <a:solidFill>
                  <a:srgbClr val="3333FF"/>
                </a:solidFill>
              </a:rPr>
              <a:t>attributeName</a:t>
            </a:r>
            <a:r>
              <a:rPr lang="en-US" b="1" dirty="0" smtClean="0">
                <a:solidFill>
                  <a:srgbClr val="CC0000"/>
                </a:solidFill>
              </a:rPr>
              <a:t> =“value”    /&gt;</a:t>
            </a:r>
            <a:endParaRPr lang="en-US" sz="1600" b="1" dirty="0" smtClean="0">
              <a:solidFill>
                <a:srgbClr val="990033"/>
              </a:solidFill>
            </a:endParaRPr>
          </a:p>
          <a:p>
            <a:pPr algn="ctr" eaLnBrk="1" hangingPunct="1">
              <a:spcBef>
                <a:spcPts val="0"/>
              </a:spcBef>
              <a:buFontTx/>
              <a:buNone/>
            </a:pPr>
            <a:r>
              <a:rPr lang="en-US" sz="1800" dirty="0" smtClean="0"/>
              <a:t>for one-side tags</a:t>
            </a:r>
          </a:p>
          <a:p>
            <a:pPr algn="ctr" eaLnBrk="1" hangingPunct="1">
              <a:buFontTx/>
              <a:buNone/>
            </a:pPr>
            <a:endParaRPr lang="en-US" sz="1600" b="1" dirty="0" smtClean="0"/>
          </a:p>
        </p:txBody>
      </p:sp>
      <p:sp>
        <p:nvSpPr>
          <p:cNvPr id="7" name="Slide Number Placeholder 6"/>
          <p:cNvSpPr>
            <a:spLocks noGrp="1"/>
          </p:cNvSpPr>
          <p:nvPr>
            <p:ph type="sldNum" sz="quarter" idx="11"/>
          </p:nvPr>
        </p:nvSpPr>
        <p:spPr/>
        <p:txBody>
          <a:bodyPr/>
          <a:lstStyle/>
          <a:p>
            <a:pPr>
              <a:defRPr/>
            </a:pPr>
            <a:fld id="{3902D700-D333-4169-A86D-65435E8C3FB7}" type="slidenum">
              <a:rPr lang="en-US" smtClean="0"/>
              <a:pPr>
                <a:defRPr/>
              </a:pPr>
              <a:t>63</a:t>
            </a:fld>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2"/>
          <p:cNvSpPr>
            <a:spLocks noGrp="1" noChangeArrowheads="1"/>
          </p:cNvSpPr>
          <p:nvPr>
            <p:ph type="title"/>
          </p:nvPr>
        </p:nvSpPr>
        <p:spPr/>
        <p:txBody>
          <a:bodyPr/>
          <a:lstStyle/>
          <a:p>
            <a:pPr marL="742950" indent="-742950" eaLnBrk="1" hangingPunct="1"/>
            <a:r>
              <a:rPr lang="en-US" dirty="0" smtClean="0"/>
              <a:t>Attribute Names &amp; Values: Example</a:t>
            </a:r>
          </a:p>
        </p:txBody>
      </p:sp>
      <p:sp>
        <p:nvSpPr>
          <p:cNvPr id="48134" name="Rectangle 3"/>
          <p:cNvSpPr>
            <a:spLocks noGrp="1" noChangeArrowheads="1"/>
          </p:cNvSpPr>
          <p:nvPr>
            <p:ph type="body" idx="1"/>
          </p:nvPr>
        </p:nvSpPr>
        <p:spPr/>
        <p:txBody>
          <a:bodyPr/>
          <a:lstStyle/>
          <a:p>
            <a:pPr lvl="0" eaLnBrk="1" hangingPunct="1">
              <a:spcBef>
                <a:spcPts val="3600"/>
              </a:spcBef>
            </a:pPr>
            <a:r>
              <a:rPr lang="en-US" dirty="0" smtClean="0">
                <a:solidFill>
                  <a:srgbClr val="000000"/>
                </a:solidFill>
              </a:rPr>
              <a:t>To center a heading horizontally, we use an attribute of the &lt;h1&gt;&lt;/h1&gt; tag called </a:t>
            </a:r>
            <a:r>
              <a:rPr lang="en-US" b="1" dirty="0" smtClean="0">
                <a:solidFill>
                  <a:srgbClr val="777777"/>
                </a:solidFill>
              </a:rPr>
              <a:t>align</a:t>
            </a:r>
            <a:endParaRPr lang="en-US" dirty="0" smtClean="0">
              <a:solidFill>
                <a:srgbClr val="000000"/>
              </a:solidFill>
            </a:endParaRPr>
          </a:p>
          <a:p>
            <a:pPr lvl="0" eaLnBrk="1" hangingPunct="1">
              <a:spcBef>
                <a:spcPts val="3600"/>
              </a:spcBef>
            </a:pPr>
            <a:r>
              <a:rPr lang="en-US" dirty="0" smtClean="0">
                <a:solidFill>
                  <a:srgbClr val="000000"/>
                </a:solidFill>
              </a:rPr>
              <a:t>Attribute Name: </a:t>
            </a:r>
            <a:r>
              <a:rPr lang="en-US" b="1" dirty="0" smtClean="0">
                <a:solidFill>
                  <a:srgbClr val="777777"/>
                </a:solidFill>
              </a:rPr>
              <a:t>align</a:t>
            </a:r>
            <a:r>
              <a:rPr lang="en-US" dirty="0" smtClean="0">
                <a:solidFill>
                  <a:srgbClr val="777777"/>
                </a:solidFill>
              </a:rPr>
              <a:t> </a:t>
            </a:r>
            <a:endParaRPr lang="en-US" dirty="0" smtClean="0">
              <a:solidFill>
                <a:srgbClr val="000000"/>
              </a:solidFill>
            </a:endParaRPr>
          </a:p>
          <a:p>
            <a:pPr lvl="0" eaLnBrk="1" hangingPunct="1">
              <a:spcBef>
                <a:spcPts val="3600"/>
              </a:spcBef>
            </a:pPr>
            <a:r>
              <a:rPr lang="en-US" dirty="0" smtClean="0">
                <a:solidFill>
                  <a:srgbClr val="000000"/>
                </a:solidFill>
              </a:rPr>
              <a:t>Valid Values: </a:t>
            </a:r>
            <a:r>
              <a:rPr lang="en-US" b="1" dirty="0" smtClean="0">
                <a:solidFill>
                  <a:srgbClr val="777777"/>
                </a:solidFill>
              </a:rPr>
              <a:t>left</a:t>
            </a:r>
            <a:r>
              <a:rPr lang="en-US" dirty="0" smtClean="0"/>
              <a:t>, </a:t>
            </a:r>
            <a:r>
              <a:rPr lang="en-US" b="1" dirty="0" smtClean="0">
                <a:solidFill>
                  <a:srgbClr val="777777"/>
                </a:solidFill>
              </a:rPr>
              <a:t>center</a:t>
            </a:r>
            <a:r>
              <a:rPr lang="en-US" dirty="0" smtClean="0"/>
              <a:t>, </a:t>
            </a:r>
            <a:r>
              <a:rPr lang="en-US" b="1" dirty="0" smtClean="0">
                <a:solidFill>
                  <a:srgbClr val="777777"/>
                </a:solidFill>
              </a:rPr>
              <a:t>right</a:t>
            </a:r>
            <a:endParaRPr lang="en-US" dirty="0" smtClean="0">
              <a:solidFill>
                <a:srgbClr val="000000"/>
              </a:solidFill>
            </a:endParaRPr>
          </a:p>
          <a:p>
            <a:pPr lvl="0" algn="ctr" eaLnBrk="1" hangingPunct="1">
              <a:spcBef>
                <a:spcPts val="4200"/>
              </a:spcBef>
              <a:buNone/>
            </a:pPr>
            <a:r>
              <a:rPr lang="en-US" b="1" dirty="0" smtClean="0">
                <a:solidFill>
                  <a:srgbClr val="FF0000"/>
                </a:solidFill>
              </a:rPr>
              <a:t>&lt;</a:t>
            </a:r>
            <a:r>
              <a:rPr lang="en-US" b="1" dirty="0" smtClean="0">
                <a:solidFill>
                  <a:srgbClr val="3333FF"/>
                </a:solidFill>
              </a:rPr>
              <a:t>h1 </a:t>
            </a:r>
            <a:r>
              <a:rPr lang="en-US" b="1" dirty="0" smtClean="0">
                <a:solidFill>
                  <a:srgbClr val="FF0000"/>
                </a:solidFill>
              </a:rPr>
              <a:t>align=“center”&gt; </a:t>
            </a:r>
            <a:r>
              <a:rPr lang="en-US" dirty="0" smtClean="0">
                <a:solidFill>
                  <a:srgbClr val="000000"/>
                </a:solidFill>
              </a:rPr>
              <a:t>Web Design</a:t>
            </a:r>
            <a:r>
              <a:rPr lang="en-US" b="1" dirty="0" smtClean="0">
                <a:solidFill>
                  <a:srgbClr val="777777"/>
                </a:solidFill>
              </a:rPr>
              <a:t> </a:t>
            </a:r>
            <a:r>
              <a:rPr lang="en-US" b="1" dirty="0" smtClean="0">
                <a:solidFill>
                  <a:srgbClr val="FF0000"/>
                </a:solidFill>
              </a:rPr>
              <a:t>&lt;</a:t>
            </a:r>
            <a:r>
              <a:rPr lang="en-US" b="1" dirty="0" smtClean="0">
                <a:solidFill>
                  <a:srgbClr val="3333FF"/>
                </a:solidFill>
              </a:rPr>
              <a:t>/h1</a:t>
            </a:r>
            <a:r>
              <a:rPr lang="en-US" b="1" dirty="0" smtClean="0">
                <a:solidFill>
                  <a:srgbClr val="FF0000"/>
                </a:solidFill>
              </a:rPr>
              <a:t>&gt; </a:t>
            </a:r>
            <a:endParaRPr lang="en-US" dirty="0" smtClean="0">
              <a:solidFill>
                <a:srgbClr val="000000"/>
              </a:solidFill>
            </a:endParaRPr>
          </a:p>
          <a:p>
            <a:pPr eaLnBrk="1" hangingPunct="1">
              <a:spcBef>
                <a:spcPts val="3600"/>
              </a:spcBef>
              <a:buNone/>
            </a:pPr>
            <a:endParaRPr lang="en-US" sz="1600" b="1" dirty="0" smtClean="0"/>
          </a:p>
        </p:txBody>
      </p:sp>
      <p:sp>
        <p:nvSpPr>
          <p:cNvPr id="7" name="Slide Number Placeholder 6"/>
          <p:cNvSpPr>
            <a:spLocks noGrp="1"/>
          </p:cNvSpPr>
          <p:nvPr>
            <p:ph type="sldNum" sz="quarter" idx="11"/>
          </p:nvPr>
        </p:nvSpPr>
        <p:spPr/>
        <p:txBody>
          <a:bodyPr/>
          <a:lstStyle/>
          <a:p>
            <a:pPr>
              <a:defRPr/>
            </a:pPr>
            <a:fld id="{3902D700-D333-4169-A86D-65435E8C3FB7}" type="slidenum">
              <a:rPr lang="en-US" smtClean="0"/>
              <a:pPr>
                <a:defRPr/>
              </a:pPr>
              <a:t>64</a:t>
            </a:fld>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 Names &amp; Values: Where?</a:t>
            </a:r>
            <a:endParaRPr lang="en-US" dirty="0"/>
          </a:p>
        </p:txBody>
      </p:sp>
      <p:sp>
        <p:nvSpPr>
          <p:cNvPr id="3" name="Content Placeholder 2"/>
          <p:cNvSpPr>
            <a:spLocks noGrp="1"/>
          </p:cNvSpPr>
          <p:nvPr>
            <p:ph idx="1"/>
          </p:nvPr>
        </p:nvSpPr>
        <p:spPr/>
        <p:txBody>
          <a:bodyPr/>
          <a:lstStyle/>
          <a:p>
            <a:pPr lvl="1" algn="ctr">
              <a:spcBef>
                <a:spcPts val="7200"/>
              </a:spcBef>
              <a:buNone/>
            </a:pPr>
            <a:endParaRPr lang="en-US" sz="6600" b="1" dirty="0" smtClean="0"/>
          </a:p>
          <a:p>
            <a:pPr lvl="1" algn="ctr">
              <a:spcBef>
                <a:spcPts val="7200"/>
              </a:spcBef>
              <a:buNone/>
            </a:pPr>
            <a:r>
              <a:rPr lang="en-US" sz="6600" b="1" dirty="0" smtClean="0"/>
              <a:t>Appendix E</a:t>
            </a:r>
            <a:endParaRPr lang="en-US" sz="6600" b="1" dirty="0"/>
          </a:p>
        </p:txBody>
      </p:sp>
      <p:sp>
        <p:nvSpPr>
          <p:cNvPr id="4" name="Slide Number Placeholder 3"/>
          <p:cNvSpPr>
            <a:spLocks noGrp="1"/>
          </p:cNvSpPr>
          <p:nvPr>
            <p:ph type="sldNum" sz="quarter" idx="11"/>
          </p:nvPr>
        </p:nvSpPr>
        <p:spPr/>
        <p:txBody>
          <a:bodyPr/>
          <a:lstStyle/>
          <a:p>
            <a:pPr>
              <a:defRPr/>
            </a:pPr>
            <a:fld id="{3902D700-D333-4169-A86D-65435E8C3FB7}" type="slidenum">
              <a:rPr lang="en-US" smtClean="0"/>
              <a:pPr>
                <a:defRPr/>
              </a:pPr>
              <a:t>65</a:t>
            </a:fld>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2"/>
          <p:cNvSpPr>
            <a:spLocks noGrp="1" noChangeArrowheads="1"/>
          </p:cNvSpPr>
          <p:nvPr>
            <p:ph type="title"/>
          </p:nvPr>
        </p:nvSpPr>
        <p:spPr/>
        <p:txBody>
          <a:bodyPr/>
          <a:lstStyle/>
          <a:p>
            <a:pPr marL="742950" indent="-742950" eaLnBrk="1" hangingPunct="1">
              <a:buFont typeface="+mj-lt"/>
              <a:buAutoNum type="arabicPeriod" startAt="4"/>
            </a:pPr>
            <a:r>
              <a:rPr lang="en-US" dirty="0" smtClean="0"/>
              <a:t>Learning Proper Spacing</a:t>
            </a:r>
          </a:p>
        </p:txBody>
      </p:sp>
      <p:sp>
        <p:nvSpPr>
          <p:cNvPr id="48134" name="Rectangle 3"/>
          <p:cNvSpPr>
            <a:spLocks noGrp="1" noChangeArrowheads="1"/>
          </p:cNvSpPr>
          <p:nvPr>
            <p:ph type="body" idx="1"/>
          </p:nvPr>
        </p:nvSpPr>
        <p:spPr/>
        <p:txBody>
          <a:bodyPr>
            <a:normAutofit/>
          </a:bodyPr>
          <a:lstStyle/>
          <a:p>
            <a:pPr eaLnBrk="1" hangingPunct="1">
              <a:spcBef>
                <a:spcPts val="3600"/>
              </a:spcBef>
            </a:pPr>
            <a:r>
              <a:rPr lang="en-US" dirty="0" smtClean="0"/>
              <a:t>Do NOT leave a space right before the symbol </a:t>
            </a:r>
            <a:r>
              <a:rPr lang="en-US" b="1" dirty="0" smtClean="0"/>
              <a:t>&gt;</a:t>
            </a:r>
            <a:r>
              <a:rPr lang="en-US" dirty="0" smtClean="0"/>
              <a:t> or right after the symbol </a:t>
            </a:r>
            <a:r>
              <a:rPr lang="en-US" b="1" dirty="0" smtClean="0"/>
              <a:t>&lt;</a:t>
            </a:r>
            <a:endParaRPr lang="en-US" b="1" dirty="0" smtClean="0">
              <a:solidFill>
                <a:srgbClr val="777777"/>
              </a:solidFill>
            </a:endParaRPr>
          </a:p>
          <a:p>
            <a:pPr eaLnBrk="1" hangingPunct="1">
              <a:spcBef>
                <a:spcPts val="3600"/>
              </a:spcBef>
            </a:pPr>
            <a:r>
              <a:rPr lang="en-US" dirty="0" smtClean="0"/>
              <a:t>Leave a space after a tag name, before an attribute name, and after an attribute value</a:t>
            </a:r>
          </a:p>
          <a:p>
            <a:pPr eaLnBrk="1" hangingPunct="1">
              <a:spcBef>
                <a:spcPts val="3600"/>
              </a:spcBef>
            </a:pPr>
            <a:r>
              <a:rPr lang="en-US" dirty="0" smtClean="0"/>
              <a:t>You may repeat </a:t>
            </a:r>
            <a:r>
              <a:rPr lang="en-US" b="1" dirty="0" err="1" smtClean="0">
                <a:solidFill>
                  <a:srgbClr val="777777"/>
                </a:solidFill>
              </a:rPr>
              <a:t>attributeName</a:t>
            </a:r>
            <a:r>
              <a:rPr lang="en-US" b="1" dirty="0" smtClean="0">
                <a:solidFill>
                  <a:srgbClr val="777777"/>
                </a:solidFill>
              </a:rPr>
              <a:t>=“value” </a:t>
            </a:r>
            <a:r>
              <a:rPr lang="en-US" dirty="0" smtClean="0"/>
              <a:t>as many times as needed (using multiple attribute names of course)</a:t>
            </a:r>
          </a:p>
        </p:txBody>
      </p:sp>
      <p:sp>
        <p:nvSpPr>
          <p:cNvPr id="7" name="Slide Number Placeholder 6"/>
          <p:cNvSpPr>
            <a:spLocks noGrp="1"/>
          </p:cNvSpPr>
          <p:nvPr>
            <p:ph type="sldNum" sz="quarter" idx="11"/>
          </p:nvPr>
        </p:nvSpPr>
        <p:spPr/>
        <p:txBody>
          <a:bodyPr/>
          <a:lstStyle/>
          <a:p>
            <a:pPr>
              <a:defRPr/>
            </a:pPr>
            <a:fld id="{3902D700-D333-4169-A86D-65435E8C3FB7}" type="slidenum">
              <a:rPr lang="en-US" smtClean="0"/>
              <a:pPr>
                <a:defRPr/>
              </a:pPr>
              <a:t>66</a:t>
            </a:fld>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2"/>
          <p:cNvSpPr>
            <a:spLocks noGrp="1" noChangeArrowheads="1"/>
          </p:cNvSpPr>
          <p:nvPr>
            <p:ph type="title"/>
          </p:nvPr>
        </p:nvSpPr>
        <p:spPr/>
        <p:txBody>
          <a:bodyPr/>
          <a:lstStyle/>
          <a:p>
            <a:pPr marL="742950" indent="-742950" eaLnBrk="1" hangingPunct="1">
              <a:buFont typeface="+mj-lt"/>
              <a:buAutoNum type="arabicPeriod" startAt="5"/>
            </a:pPr>
            <a:r>
              <a:rPr lang="en-US" dirty="0" smtClean="0"/>
              <a:t>Learning Container Tags</a:t>
            </a:r>
          </a:p>
        </p:txBody>
      </p:sp>
      <p:sp>
        <p:nvSpPr>
          <p:cNvPr id="48134" name="Rectangle 3"/>
          <p:cNvSpPr>
            <a:spLocks noGrp="1" noChangeArrowheads="1"/>
          </p:cNvSpPr>
          <p:nvPr>
            <p:ph type="body" idx="1"/>
          </p:nvPr>
        </p:nvSpPr>
        <p:spPr/>
        <p:txBody>
          <a:bodyPr>
            <a:normAutofit fontScale="85000" lnSpcReduction="10000"/>
          </a:bodyPr>
          <a:lstStyle/>
          <a:p>
            <a:pPr eaLnBrk="1" hangingPunct="1">
              <a:lnSpc>
                <a:spcPct val="120000"/>
              </a:lnSpc>
              <a:spcBef>
                <a:spcPts val="3600"/>
              </a:spcBef>
            </a:pPr>
            <a:r>
              <a:rPr lang="en-US" dirty="0" smtClean="0"/>
              <a:t>Certain HTML tags are used as containers for other tags</a:t>
            </a:r>
          </a:p>
          <a:p>
            <a:pPr eaLnBrk="1" hangingPunct="1">
              <a:lnSpc>
                <a:spcPct val="120000"/>
              </a:lnSpc>
              <a:spcBef>
                <a:spcPts val="3600"/>
              </a:spcBef>
            </a:pPr>
            <a:r>
              <a:rPr lang="en-US" dirty="0" smtClean="0"/>
              <a:t>Example: the unordered-list  tag (&lt;</a:t>
            </a:r>
            <a:r>
              <a:rPr lang="en-US" dirty="0" err="1" smtClean="0"/>
              <a:t>ul</a:t>
            </a:r>
            <a:r>
              <a:rPr lang="en-US" dirty="0" smtClean="0"/>
              <a:t>&gt; &lt;/</a:t>
            </a:r>
            <a:r>
              <a:rPr lang="en-US" dirty="0" err="1" smtClean="0"/>
              <a:t>ul</a:t>
            </a:r>
            <a:r>
              <a:rPr lang="en-US" dirty="0" smtClean="0"/>
              <a:t>&gt;)  is used as a container  tag for the list item &lt;</a:t>
            </a:r>
            <a:r>
              <a:rPr lang="en-US" dirty="0" err="1" smtClean="0"/>
              <a:t>li</a:t>
            </a:r>
            <a:r>
              <a:rPr lang="en-US" dirty="0" smtClean="0"/>
              <a:t>&gt;&lt;/</a:t>
            </a:r>
            <a:r>
              <a:rPr lang="en-US" dirty="0" err="1" smtClean="0"/>
              <a:t>li</a:t>
            </a:r>
            <a:r>
              <a:rPr lang="en-US" dirty="0" smtClean="0"/>
              <a:t>&gt; tags</a:t>
            </a:r>
          </a:p>
          <a:p>
            <a:pPr eaLnBrk="1" hangingPunct="1">
              <a:lnSpc>
                <a:spcPct val="120000"/>
              </a:lnSpc>
              <a:spcBef>
                <a:spcPts val="0"/>
              </a:spcBef>
              <a:buNone/>
            </a:pPr>
            <a:r>
              <a:rPr lang="en-US" dirty="0" smtClean="0"/>
              <a:t>				&lt;</a:t>
            </a:r>
            <a:r>
              <a:rPr lang="en-US" dirty="0" err="1" smtClean="0"/>
              <a:t>ul</a:t>
            </a:r>
            <a:r>
              <a:rPr lang="en-US" dirty="0" smtClean="0"/>
              <a:t>&gt;</a:t>
            </a:r>
          </a:p>
          <a:p>
            <a:pPr eaLnBrk="1" hangingPunct="1">
              <a:lnSpc>
                <a:spcPct val="120000"/>
              </a:lnSpc>
              <a:spcBef>
                <a:spcPts val="0"/>
              </a:spcBef>
              <a:buNone/>
            </a:pPr>
            <a:r>
              <a:rPr lang="en-US" dirty="0" smtClean="0"/>
              <a:t>					&lt;</a:t>
            </a:r>
            <a:r>
              <a:rPr lang="en-US" dirty="0" err="1" smtClean="0"/>
              <a:t>li</a:t>
            </a:r>
            <a:r>
              <a:rPr lang="en-US" dirty="0" smtClean="0"/>
              <a:t>&gt; … &lt;/</a:t>
            </a:r>
            <a:r>
              <a:rPr lang="en-US" dirty="0" err="1" smtClean="0"/>
              <a:t>li</a:t>
            </a:r>
            <a:r>
              <a:rPr lang="en-US" dirty="0" smtClean="0"/>
              <a:t>&gt;</a:t>
            </a:r>
          </a:p>
          <a:p>
            <a:pPr eaLnBrk="1" hangingPunct="1">
              <a:lnSpc>
                <a:spcPct val="120000"/>
              </a:lnSpc>
              <a:spcBef>
                <a:spcPts val="0"/>
              </a:spcBef>
              <a:buNone/>
            </a:pPr>
            <a:r>
              <a:rPr lang="en-US" dirty="0" smtClean="0"/>
              <a:t>					&lt;</a:t>
            </a:r>
            <a:r>
              <a:rPr lang="en-US" dirty="0" err="1" smtClean="0"/>
              <a:t>li</a:t>
            </a:r>
            <a:r>
              <a:rPr lang="en-US" dirty="0" smtClean="0"/>
              <a:t>&gt; … &lt;/</a:t>
            </a:r>
            <a:r>
              <a:rPr lang="en-US" dirty="0" err="1" smtClean="0"/>
              <a:t>li</a:t>
            </a:r>
            <a:r>
              <a:rPr lang="en-US" dirty="0" smtClean="0"/>
              <a:t>&gt;</a:t>
            </a:r>
          </a:p>
          <a:p>
            <a:pPr eaLnBrk="1" hangingPunct="1">
              <a:lnSpc>
                <a:spcPct val="120000"/>
              </a:lnSpc>
              <a:spcBef>
                <a:spcPts val="0"/>
              </a:spcBef>
              <a:buNone/>
            </a:pPr>
            <a:r>
              <a:rPr lang="en-US" dirty="0" smtClean="0"/>
              <a:t>				&lt;/</a:t>
            </a:r>
            <a:r>
              <a:rPr lang="en-US" dirty="0" err="1" smtClean="0"/>
              <a:t>ul</a:t>
            </a:r>
            <a:r>
              <a:rPr lang="en-US" dirty="0" smtClean="0"/>
              <a:t>&gt;</a:t>
            </a:r>
          </a:p>
          <a:p>
            <a:pPr eaLnBrk="1" hangingPunct="1">
              <a:lnSpc>
                <a:spcPct val="120000"/>
              </a:lnSpc>
              <a:spcBef>
                <a:spcPts val="3600"/>
              </a:spcBef>
            </a:pPr>
            <a:r>
              <a:rPr lang="en-US" dirty="0" smtClean="0"/>
              <a:t>We will discuss these as we progress in the course!</a:t>
            </a:r>
          </a:p>
        </p:txBody>
      </p:sp>
      <p:sp>
        <p:nvSpPr>
          <p:cNvPr id="7" name="Slide Number Placeholder 6"/>
          <p:cNvSpPr>
            <a:spLocks noGrp="1"/>
          </p:cNvSpPr>
          <p:nvPr>
            <p:ph type="sldNum" sz="quarter" idx="11"/>
          </p:nvPr>
        </p:nvSpPr>
        <p:spPr/>
        <p:txBody>
          <a:bodyPr/>
          <a:lstStyle/>
          <a:p>
            <a:pPr>
              <a:defRPr/>
            </a:pPr>
            <a:fld id="{3902D700-D333-4169-A86D-65435E8C3FB7}" type="slidenum">
              <a:rPr lang="en-US" smtClean="0"/>
              <a:pPr>
                <a:defRPr/>
              </a:pPr>
              <a:t>67</a:t>
            </a:fld>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5" name="Rectangle 2"/>
          <p:cNvSpPr>
            <a:spLocks noGrp="1" noChangeArrowheads="1"/>
          </p:cNvSpPr>
          <p:nvPr>
            <p:ph type="title"/>
          </p:nvPr>
        </p:nvSpPr>
        <p:spPr/>
        <p:txBody>
          <a:bodyPr/>
          <a:lstStyle/>
          <a:p>
            <a:pPr eaLnBrk="1" hangingPunct="1"/>
            <a:r>
              <a:rPr lang="en-US" dirty="0" smtClean="0"/>
              <a:t>The Comment Tags</a:t>
            </a:r>
          </a:p>
        </p:txBody>
      </p:sp>
      <p:sp>
        <p:nvSpPr>
          <p:cNvPr id="46086" name="Rectangle 3"/>
          <p:cNvSpPr>
            <a:spLocks noGrp="1" noChangeArrowheads="1"/>
          </p:cNvSpPr>
          <p:nvPr>
            <p:ph type="body" idx="1"/>
          </p:nvPr>
        </p:nvSpPr>
        <p:spPr/>
        <p:txBody>
          <a:bodyPr>
            <a:normAutofit fontScale="92500" lnSpcReduction="20000"/>
          </a:bodyPr>
          <a:lstStyle/>
          <a:p>
            <a:pPr eaLnBrk="1" hangingPunct="1">
              <a:spcBef>
                <a:spcPts val="3600"/>
              </a:spcBef>
            </a:pPr>
            <a:r>
              <a:rPr lang="en-US" dirty="0" smtClean="0"/>
              <a:t>A third type of tag is the comment tag, which you can use to add notes to your HTML code.</a:t>
            </a:r>
          </a:p>
          <a:p>
            <a:pPr eaLnBrk="1" hangingPunct="1">
              <a:spcBef>
                <a:spcPts val="3600"/>
              </a:spcBef>
            </a:pPr>
            <a:r>
              <a:rPr lang="en-US" dirty="0" smtClean="0"/>
              <a:t>General Syntax:</a:t>
            </a:r>
          </a:p>
          <a:p>
            <a:pPr algn="ctr" eaLnBrk="1" hangingPunct="1">
              <a:spcBef>
                <a:spcPts val="1200"/>
              </a:spcBef>
              <a:buFontTx/>
              <a:buNone/>
            </a:pPr>
            <a:r>
              <a:rPr lang="en-US" sz="3500" b="1" dirty="0" smtClean="0">
                <a:solidFill>
                  <a:srgbClr val="FF0000"/>
                </a:solidFill>
              </a:rPr>
              <a:t>&lt;!–      comments      --&gt;</a:t>
            </a:r>
          </a:p>
          <a:p>
            <a:pPr eaLnBrk="1" hangingPunct="1">
              <a:spcBef>
                <a:spcPts val="3600"/>
              </a:spcBef>
            </a:pPr>
            <a:r>
              <a:rPr lang="en-US" dirty="0" smtClean="0"/>
              <a:t>Comments are useful in documenting your HTML code for yourself and others but they will not be processed by the browser.</a:t>
            </a:r>
          </a:p>
          <a:p>
            <a:pPr eaLnBrk="1" hangingPunct="1">
              <a:spcBef>
                <a:spcPts val="3600"/>
              </a:spcBef>
            </a:pPr>
            <a:r>
              <a:rPr lang="en-US" dirty="0" smtClean="0"/>
              <a:t>Comments can be spread over several lines</a:t>
            </a:r>
          </a:p>
        </p:txBody>
      </p:sp>
      <p:sp>
        <p:nvSpPr>
          <p:cNvPr id="7" name="Slide Number Placeholder 6"/>
          <p:cNvSpPr>
            <a:spLocks noGrp="1"/>
          </p:cNvSpPr>
          <p:nvPr>
            <p:ph type="sldNum" sz="quarter" idx="11"/>
          </p:nvPr>
        </p:nvSpPr>
        <p:spPr/>
        <p:txBody>
          <a:bodyPr/>
          <a:lstStyle/>
          <a:p>
            <a:pPr>
              <a:defRPr/>
            </a:pPr>
            <a:fld id="{3902D700-D333-4169-A86D-65435E8C3FB7}" type="slidenum">
              <a:rPr lang="en-US" smtClean="0"/>
              <a:pPr>
                <a:defRPr/>
              </a:pPr>
              <a:t>68</a:t>
            </a:fld>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Comment Tag: Example</a:t>
            </a:r>
            <a:endParaRPr lang="en-US" dirty="0"/>
          </a:p>
        </p:txBody>
      </p:sp>
      <p:pic>
        <p:nvPicPr>
          <p:cNvPr id="7" name="Picture 2"/>
          <p:cNvPicPr>
            <a:picLocks noGrp="1" noChangeAspect="1" noChangeArrowheads="1"/>
          </p:cNvPicPr>
          <p:nvPr>
            <p:ph idx="1"/>
          </p:nvPr>
        </p:nvPicPr>
        <p:blipFill>
          <a:blip r:embed="rId2" cstate="print">
            <a:clrChange>
              <a:clrFrom>
                <a:srgbClr val="F5EDD5"/>
              </a:clrFrom>
              <a:clrTo>
                <a:srgbClr val="F5EDD5">
                  <a:alpha val="0"/>
                </a:srgbClr>
              </a:clrTo>
            </a:clrChange>
          </a:blip>
          <a:srcRect/>
          <a:stretch>
            <a:fillRect/>
          </a:stretch>
        </p:blipFill>
        <p:spPr>
          <a:xfrm>
            <a:off x="762000" y="1600200"/>
            <a:ext cx="7400192" cy="4138178"/>
          </a:xfrm>
        </p:spPr>
      </p:pic>
      <p:sp>
        <p:nvSpPr>
          <p:cNvPr id="8" name="Slide Number Placeholder 7"/>
          <p:cNvSpPr>
            <a:spLocks noGrp="1"/>
          </p:cNvSpPr>
          <p:nvPr>
            <p:ph type="sldNum" sz="quarter" idx="11"/>
          </p:nvPr>
        </p:nvSpPr>
        <p:spPr/>
        <p:txBody>
          <a:bodyPr/>
          <a:lstStyle/>
          <a:p>
            <a:pPr>
              <a:defRPr/>
            </a:pPr>
            <a:fld id="{3902D700-D333-4169-A86D-65435E8C3FB7}" type="slidenum">
              <a:rPr lang="en-US" smtClean="0"/>
              <a:pPr>
                <a:defRPr/>
              </a:pPr>
              <a:t>69</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2"/>
          <p:cNvSpPr>
            <a:spLocks noGrp="1" noChangeArrowheads="1"/>
          </p:cNvSpPr>
          <p:nvPr>
            <p:ph type="title"/>
          </p:nvPr>
        </p:nvSpPr>
        <p:spPr/>
        <p:txBody>
          <a:bodyPr/>
          <a:lstStyle/>
          <a:p>
            <a:pPr eaLnBrk="1" hangingPunct="1"/>
            <a:r>
              <a:rPr lang="en-US" dirty="0" smtClean="0"/>
              <a:t>The Client-Server Model</a:t>
            </a:r>
          </a:p>
        </p:txBody>
      </p:sp>
      <p:sp>
        <p:nvSpPr>
          <p:cNvPr id="17414" name="Rectangle 3"/>
          <p:cNvSpPr>
            <a:spLocks noGrp="1" noChangeArrowheads="1"/>
          </p:cNvSpPr>
          <p:nvPr>
            <p:ph idx="1"/>
          </p:nvPr>
        </p:nvSpPr>
        <p:spPr/>
        <p:txBody>
          <a:bodyPr/>
          <a:lstStyle/>
          <a:p>
            <a:pPr marL="342900" lvl="1" indent="-342900" eaLnBrk="1" hangingPunct="1">
              <a:buFont typeface="Arial" charset="0"/>
              <a:buChar char="•"/>
            </a:pPr>
            <a:r>
              <a:rPr lang="en-US" dirty="0" smtClean="0"/>
              <a:t>A computer or other device that requests services from a server is called a </a:t>
            </a:r>
            <a:r>
              <a:rPr lang="en-US" b="1" dirty="0" smtClean="0">
                <a:solidFill>
                  <a:srgbClr val="777777"/>
                </a:solidFill>
              </a:rPr>
              <a:t>client</a:t>
            </a:r>
            <a:r>
              <a:rPr lang="en-US" dirty="0" smtClean="0"/>
              <a:t>. </a:t>
            </a:r>
          </a:p>
          <a:p>
            <a:pPr eaLnBrk="1" hangingPunct="1">
              <a:buNone/>
            </a:pPr>
            <a:endParaRPr lang="en-US" dirty="0" smtClean="0"/>
          </a:p>
          <a:p>
            <a:pPr eaLnBrk="1" hangingPunct="1">
              <a:buNone/>
            </a:pPr>
            <a:endParaRPr lang="en-US" dirty="0" smtClean="0"/>
          </a:p>
        </p:txBody>
      </p:sp>
      <p:sp>
        <p:nvSpPr>
          <p:cNvPr id="7" name="Slide Number Placeholder 6"/>
          <p:cNvSpPr>
            <a:spLocks noGrp="1"/>
          </p:cNvSpPr>
          <p:nvPr>
            <p:ph type="sldNum" sz="quarter" idx="11"/>
          </p:nvPr>
        </p:nvSpPr>
        <p:spPr/>
        <p:txBody>
          <a:bodyPr/>
          <a:lstStyle/>
          <a:p>
            <a:pPr>
              <a:defRPr/>
            </a:pPr>
            <a:fld id="{3902D700-D333-4169-A86D-65435E8C3FB7}" type="slidenum">
              <a:rPr lang="en-US" smtClean="0"/>
              <a:pPr>
                <a:defRPr/>
              </a:pPr>
              <a:t>7</a:t>
            </a:fld>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9" name="Rectangle 2"/>
          <p:cNvSpPr>
            <a:spLocks noGrp="1" noChangeArrowheads="1"/>
          </p:cNvSpPr>
          <p:nvPr>
            <p:ph type="title"/>
          </p:nvPr>
        </p:nvSpPr>
        <p:spPr/>
        <p:txBody>
          <a:bodyPr/>
          <a:lstStyle/>
          <a:p>
            <a:pPr eaLnBrk="1" hangingPunct="1"/>
            <a:r>
              <a:rPr lang="en-US" smtClean="0"/>
              <a:t>White Space and HTML</a:t>
            </a:r>
          </a:p>
        </p:txBody>
      </p:sp>
      <p:sp>
        <p:nvSpPr>
          <p:cNvPr id="47110" name="Rectangle 3"/>
          <p:cNvSpPr>
            <a:spLocks noGrp="1" noChangeArrowheads="1"/>
          </p:cNvSpPr>
          <p:nvPr>
            <p:ph type="body" idx="1"/>
          </p:nvPr>
        </p:nvSpPr>
        <p:spPr/>
        <p:txBody>
          <a:bodyPr>
            <a:normAutofit fontScale="92500" lnSpcReduction="10000"/>
          </a:bodyPr>
          <a:lstStyle/>
          <a:p>
            <a:pPr eaLnBrk="1" hangingPunct="1">
              <a:spcBef>
                <a:spcPts val="3600"/>
              </a:spcBef>
            </a:pPr>
            <a:r>
              <a:rPr lang="en-US" dirty="0" smtClean="0"/>
              <a:t>HTML file documents are composed of text characters and </a:t>
            </a:r>
            <a:r>
              <a:rPr lang="en-US" b="1" dirty="0" smtClean="0">
                <a:solidFill>
                  <a:srgbClr val="777777"/>
                </a:solidFill>
              </a:rPr>
              <a:t>white space</a:t>
            </a:r>
            <a:r>
              <a:rPr lang="en-US" dirty="0" smtClean="0"/>
              <a:t>.</a:t>
            </a:r>
          </a:p>
          <a:p>
            <a:pPr eaLnBrk="1" hangingPunct="1">
              <a:spcBef>
                <a:spcPts val="3600"/>
              </a:spcBef>
            </a:pPr>
            <a:r>
              <a:rPr lang="en-US" b="1" dirty="0" smtClean="0">
                <a:solidFill>
                  <a:srgbClr val="777777"/>
                </a:solidFill>
              </a:rPr>
              <a:t>White</a:t>
            </a:r>
            <a:r>
              <a:rPr lang="en-US" dirty="0" smtClean="0"/>
              <a:t> </a:t>
            </a:r>
            <a:r>
              <a:rPr lang="en-US" b="1" dirty="0" smtClean="0">
                <a:solidFill>
                  <a:srgbClr val="777777"/>
                </a:solidFill>
              </a:rPr>
              <a:t>space</a:t>
            </a:r>
            <a:r>
              <a:rPr lang="en-US" dirty="0" smtClean="0"/>
              <a:t> is the blank space, tabs, and line breaks within the file.</a:t>
            </a:r>
          </a:p>
          <a:p>
            <a:pPr eaLnBrk="1" hangingPunct="1">
              <a:spcBef>
                <a:spcPts val="3600"/>
              </a:spcBef>
            </a:pPr>
            <a:r>
              <a:rPr lang="en-US" dirty="0" smtClean="0"/>
              <a:t>HTML treats each occurrence of </a:t>
            </a:r>
            <a:r>
              <a:rPr lang="en-US" b="1" dirty="0" smtClean="0">
                <a:solidFill>
                  <a:srgbClr val="777777"/>
                </a:solidFill>
              </a:rPr>
              <a:t>white</a:t>
            </a:r>
            <a:r>
              <a:rPr lang="en-US" dirty="0" smtClean="0"/>
              <a:t> </a:t>
            </a:r>
            <a:r>
              <a:rPr lang="en-US" b="1" dirty="0" smtClean="0">
                <a:solidFill>
                  <a:srgbClr val="777777"/>
                </a:solidFill>
              </a:rPr>
              <a:t>space</a:t>
            </a:r>
            <a:r>
              <a:rPr lang="en-US" dirty="0" smtClean="0"/>
              <a:t> as a single blank space.</a:t>
            </a:r>
          </a:p>
          <a:p>
            <a:pPr eaLnBrk="1" hangingPunct="1">
              <a:spcBef>
                <a:spcPts val="3600"/>
              </a:spcBef>
            </a:pPr>
            <a:r>
              <a:rPr lang="en-US" dirty="0" smtClean="0"/>
              <a:t>You can use </a:t>
            </a:r>
            <a:r>
              <a:rPr lang="en-US" b="1" dirty="0" smtClean="0">
                <a:solidFill>
                  <a:srgbClr val="777777"/>
                </a:solidFill>
              </a:rPr>
              <a:t>white</a:t>
            </a:r>
            <a:r>
              <a:rPr lang="en-US" dirty="0" smtClean="0"/>
              <a:t> </a:t>
            </a:r>
            <a:r>
              <a:rPr lang="en-US" b="1" dirty="0" smtClean="0">
                <a:solidFill>
                  <a:srgbClr val="777777"/>
                </a:solidFill>
              </a:rPr>
              <a:t>space</a:t>
            </a:r>
            <a:r>
              <a:rPr lang="en-US" dirty="0" smtClean="0"/>
              <a:t> to make your document more readable.</a:t>
            </a:r>
          </a:p>
        </p:txBody>
      </p:sp>
      <p:sp>
        <p:nvSpPr>
          <p:cNvPr id="7" name="Slide Number Placeholder 6"/>
          <p:cNvSpPr>
            <a:spLocks noGrp="1"/>
          </p:cNvSpPr>
          <p:nvPr>
            <p:ph type="sldNum" sz="quarter" idx="11"/>
          </p:nvPr>
        </p:nvSpPr>
        <p:spPr/>
        <p:txBody>
          <a:bodyPr/>
          <a:lstStyle/>
          <a:p>
            <a:pPr>
              <a:defRPr/>
            </a:pPr>
            <a:fld id="{3902D700-D333-4169-A86D-65435E8C3FB7}" type="slidenum">
              <a:rPr lang="en-US" smtClean="0"/>
              <a:pPr>
                <a:defRPr/>
              </a:pPr>
              <a:t>70</a:t>
            </a:fld>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8" name="Rectangle 4"/>
          <p:cNvSpPr>
            <a:spLocks noGrp="1" noChangeArrowheads="1"/>
          </p:cNvSpPr>
          <p:nvPr>
            <p:ph type="title"/>
          </p:nvPr>
        </p:nvSpPr>
        <p:spPr/>
        <p:txBody>
          <a:bodyPr/>
          <a:lstStyle/>
          <a:p>
            <a:r>
              <a:rPr lang="en-US" dirty="0" smtClean="0"/>
              <a:t>Section VII - </a:t>
            </a:r>
            <a:r>
              <a:rPr lang="en-US" dirty="0"/>
              <a:t>End</a:t>
            </a:r>
          </a:p>
        </p:txBody>
      </p:sp>
      <p:pic>
        <p:nvPicPr>
          <p:cNvPr id="236555" name="Picture 11" descr="Stop"/>
          <p:cNvPicPr>
            <a:picLocks noGrp="1" noChangeAspect="1" noChangeArrowheads="1"/>
          </p:cNvPicPr>
          <p:nvPr>
            <p:ph idx="1"/>
          </p:nvPr>
        </p:nvPicPr>
        <p:blipFill>
          <a:blip r:embed="rId3" cstate="print"/>
          <a:srcRect/>
          <a:stretch>
            <a:fillRect/>
          </a:stretch>
        </p:blipFill>
        <p:spPr>
          <a:xfrm>
            <a:off x="3640138" y="2749550"/>
            <a:ext cx="2320925" cy="2230438"/>
          </a:xfrm>
          <a:noFill/>
          <a:ln/>
        </p:spPr>
      </p:pic>
      <p:pic>
        <p:nvPicPr>
          <p:cNvPr id="236557" name="Picture 13" descr="Smile"/>
          <p:cNvPicPr>
            <a:picLocks noGrp="1" noChangeAspect="1" noChangeArrowheads="1"/>
          </p:cNvPicPr>
          <p:nvPr>
            <p:ph sz="half" idx="4294967295"/>
          </p:nvPr>
        </p:nvPicPr>
        <p:blipFill>
          <a:blip r:embed="rId4" cstate="print"/>
          <a:srcRect/>
          <a:stretch>
            <a:fillRect/>
          </a:stretch>
        </p:blipFill>
        <p:spPr>
          <a:xfrm>
            <a:off x="4343400" y="3429000"/>
            <a:ext cx="949325" cy="909638"/>
          </a:xfrm>
          <a:noFill/>
          <a:ln/>
        </p:spPr>
      </p:pic>
      <p:sp>
        <p:nvSpPr>
          <p:cNvPr id="5" name="Slide Number Placeholder 4"/>
          <p:cNvSpPr>
            <a:spLocks noGrp="1"/>
          </p:cNvSpPr>
          <p:nvPr>
            <p:ph type="sldNum" sz="quarter" idx="11"/>
          </p:nvPr>
        </p:nvSpPr>
        <p:spPr/>
        <p:txBody>
          <a:bodyPr/>
          <a:lstStyle/>
          <a:p>
            <a:pPr>
              <a:defRPr/>
            </a:pPr>
            <a:fld id="{3902D700-D333-4169-A86D-65435E8C3FB7}" type="slidenum">
              <a:rPr lang="en-US" smtClean="0"/>
              <a:pPr>
                <a:defRPr/>
              </a:pPr>
              <a:t>71</a:t>
            </a:fld>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STRUCTURE OF HTML FILES</a:t>
            </a:r>
            <a:endParaRPr lang="en-US" dirty="0"/>
          </a:p>
        </p:txBody>
      </p:sp>
      <p:sp>
        <p:nvSpPr>
          <p:cNvPr id="6" name="Text Placeholder 5"/>
          <p:cNvSpPr>
            <a:spLocks noGrp="1"/>
          </p:cNvSpPr>
          <p:nvPr>
            <p:ph type="body" idx="1"/>
          </p:nvPr>
        </p:nvSpPr>
        <p:spPr/>
        <p:txBody>
          <a:bodyPr/>
          <a:lstStyle/>
          <a:p>
            <a:r>
              <a:rPr lang="en-US" dirty="0" smtClean="0"/>
              <a:t>Section VIII</a:t>
            </a:r>
            <a:endParaRPr lang="en-US" dirty="0"/>
          </a:p>
        </p:txBody>
      </p:sp>
      <p:sp>
        <p:nvSpPr>
          <p:cNvPr id="4" name="Slide Number Placeholder 3"/>
          <p:cNvSpPr>
            <a:spLocks noGrp="1"/>
          </p:cNvSpPr>
          <p:nvPr>
            <p:ph type="sldNum" sz="quarter" idx="11"/>
          </p:nvPr>
        </p:nvSpPr>
        <p:spPr/>
        <p:txBody>
          <a:bodyPr/>
          <a:lstStyle/>
          <a:p>
            <a:pPr>
              <a:defRPr/>
            </a:pPr>
            <a:fld id="{3902D700-D333-4169-A86D-65435E8C3FB7}" type="slidenum">
              <a:rPr lang="en-US" smtClean="0"/>
              <a:pPr>
                <a:defRPr/>
              </a:pPr>
              <a:t>72</a:t>
            </a:fld>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2"/>
          <p:cNvSpPr>
            <a:spLocks noGrp="1" noChangeArrowheads="1"/>
          </p:cNvSpPr>
          <p:nvPr>
            <p:ph type="title"/>
          </p:nvPr>
        </p:nvSpPr>
        <p:spPr/>
        <p:txBody>
          <a:bodyPr/>
          <a:lstStyle/>
          <a:p>
            <a:pPr eaLnBrk="1" hangingPunct="1"/>
            <a:r>
              <a:rPr lang="en-US" smtClean="0"/>
              <a:t>The Structure of an HTML File</a:t>
            </a:r>
          </a:p>
        </p:txBody>
      </p:sp>
      <p:sp>
        <p:nvSpPr>
          <p:cNvPr id="49158" name="Rectangle 3"/>
          <p:cNvSpPr>
            <a:spLocks noGrp="1" noChangeArrowheads="1"/>
          </p:cNvSpPr>
          <p:nvPr>
            <p:ph type="body" idx="1"/>
          </p:nvPr>
        </p:nvSpPr>
        <p:spPr/>
        <p:txBody>
          <a:bodyPr/>
          <a:lstStyle/>
          <a:p>
            <a:pPr eaLnBrk="1" hangingPunct="1">
              <a:spcBef>
                <a:spcPts val="3600"/>
              </a:spcBef>
            </a:pPr>
            <a:r>
              <a:rPr lang="en-US" dirty="0" smtClean="0"/>
              <a:t>The opening </a:t>
            </a:r>
            <a:r>
              <a:rPr lang="en-US" b="1" dirty="0" smtClean="0">
                <a:solidFill>
                  <a:srgbClr val="777777"/>
                </a:solidFill>
              </a:rPr>
              <a:t>&lt;html&gt;</a:t>
            </a:r>
            <a:r>
              <a:rPr lang="en-US" dirty="0" smtClean="0"/>
              <a:t> tag marks the start of an HTML document, and the closing </a:t>
            </a:r>
            <a:r>
              <a:rPr lang="en-US" b="1" dirty="0" smtClean="0">
                <a:solidFill>
                  <a:srgbClr val="777777"/>
                </a:solidFill>
              </a:rPr>
              <a:t>&lt;/html&gt;</a:t>
            </a:r>
            <a:r>
              <a:rPr lang="en-US" dirty="0" smtClean="0"/>
              <a:t> tag tells a browser when it has reached the end of that HTML document.</a:t>
            </a:r>
          </a:p>
          <a:p>
            <a:pPr eaLnBrk="1" hangingPunct="1">
              <a:spcBef>
                <a:spcPts val="3600"/>
              </a:spcBef>
            </a:pPr>
            <a:r>
              <a:rPr lang="en-US" dirty="0" smtClean="0"/>
              <a:t>Anything between these two tags makes up the content of the document, including all other elements, text, and comments.</a:t>
            </a:r>
          </a:p>
        </p:txBody>
      </p:sp>
      <p:sp>
        <p:nvSpPr>
          <p:cNvPr id="7" name="Slide Number Placeholder 6"/>
          <p:cNvSpPr>
            <a:spLocks noGrp="1"/>
          </p:cNvSpPr>
          <p:nvPr>
            <p:ph type="sldNum" sz="quarter" idx="11"/>
          </p:nvPr>
        </p:nvSpPr>
        <p:spPr/>
        <p:txBody>
          <a:bodyPr/>
          <a:lstStyle/>
          <a:p>
            <a:pPr>
              <a:defRPr/>
            </a:pPr>
            <a:fld id="{3902D700-D333-4169-A86D-65435E8C3FB7}" type="slidenum">
              <a:rPr lang="en-US" smtClean="0"/>
              <a:pPr>
                <a:defRPr/>
              </a:pPr>
              <a:t>73</a:t>
            </a:fld>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2"/>
          <p:cNvSpPr>
            <a:spLocks noGrp="1" noChangeArrowheads="1"/>
          </p:cNvSpPr>
          <p:nvPr>
            <p:ph type="title"/>
          </p:nvPr>
        </p:nvSpPr>
        <p:spPr/>
        <p:txBody>
          <a:bodyPr/>
          <a:lstStyle/>
          <a:p>
            <a:pPr eaLnBrk="1" hangingPunct="1"/>
            <a:r>
              <a:rPr lang="en-US" dirty="0" smtClean="0"/>
              <a:t>The Structure of an HTML Page</a:t>
            </a:r>
          </a:p>
        </p:txBody>
      </p:sp>
      <p:sp>
        <p:nvSpPr>
          <p:cNvPr id="49158" name="Rectangle 3"/>
          <p:cNvSpPr>
            <a:spLocks noGrp="1" noChangeArrowheads="1"/>
          </p:cNvSpPr>
          <p:nvPr>
            <p:ph type="body" idx="1"/>
          </p:nvPr>
        </p:nvSpPr>
        <p:spPr/>
        <p:txBody>
          <a:bodyPr>
            <a:normAutofit/>
          </a:bodyPr>
          <a:lstStyle/>
          <a:p>
            <a:pPr eaLnBrk="1" hangingPunct="1">
              <a:spcBef>
                <a:spcPts val="3600"/>
              </a:spcBef>
            </a:pPr>
            <a:r>
              <a:rPr lang="en-US" dirty="0" smtClean="0"/>
              <a:t>An HTML page is divided into a </a:t>
            </a:r>
            <a:r>
              <a:rPr lang="en-US" b="1" dirty="0" smtClean="0">
                <a:solidFill>
                  <a:srgbClr val="777777"/>
                </a:solidFill>
              </a:rPr>
              <a:t>head</a:t>
            </a:r>
            <a:r>
              <a:rPr lang="en-US" dirty="0" smtClean="0"/>
              <a:t> section and a </a:t>
            </a:r>
            <a:r>
              <a:rPr lang="en-US" b="1" dirty="0" smtClean="0">
                <a:solidFill>
                  <a:srgbClr val="777777"/>
                </a:solidFill>
              </a:rPr>
              <a:t>body</a:t>
            </a:r>
            <a:r>
              <a:rPr lang="en-US" dirty="0" smtClean="0"/>
              <a:t> section</a:t>
            </a:r>
          </a:p>
          <a:p>
            <a:pPr eaLnBrk="1" hangingPunct="1">
              <a:spcBef>
                <a:spcPts val="3600"/>
              </a:spcBef>
            </a:pPr>
            <a:r>
              <a:rPr lang="en-US" dirty="0" smtClean="0"/>
              <a:t>The &lt;head&gt; &lt;/head&gt; tag is used to encase the </a:t>
            </a:r>
            <a:r>
              <a:rPr lang="en-US" b="1" dirty="0" smtClean="0">
                <a:solidFill>
                  <a:srgbClr val="777777"/>
                </a:solidFill>
              </a:rPr>
              <a:t>head</a:t>
            </a:r>
            <a:r>
              <a:rPr lang="en-US" dirty="0" smtClean="0"/>
              <a:t> section</a:t>
            </a:r>
          </a:p>
          <a:p>
            <a:pPr eaLnBrk="1" hangingPunct="1">
              <a:spcBef>
                <a:spcPts val="3600"/>
              </a:spcBef>
            </a:pPr>
            <a:r>
              <a:rPr lang="en-US" dirty="0" smtClean="0"/>
              <a:t>The &lt;body&gt; &lt;/body&gt; tag is used to encase the </a:t>
            </a:r>
            <a:r>
              <a:rPr lang="en-US" b="1" dirty="0" smtClean="0">
                <a:solidFill>
                  <a:srgbClr val="777777"/>
                </a:solidFill>
              </a:rPr>
              <a:t>body</a:t>
            </a:r>
            <a:r>
              <a:rPr lang="en-US" dirty="0" smtClean="0"/>
              <a:t> section </a:t>
            </a:r>
          </a:p>
        </p:txBody>
      </p:sp>
      <p:sp>
        <p:nvSpPr>
          <p:cNvPr id="7" name="Slide Number Placeholder 6"/>
          <p:cNvSpPr>
            <a:spLocks noGrp="1"/>
          </p:cNvSpPr>
          <p:nvPr>
            <p:ph type="sldNum" sz="quarter" idx="11"/>
          </p:nvPr>
        </p:nvSpPr>
        <p:spPr/>
        <p:txBody>
          <a:bodyPr/>
          <a:lstStyle/>
          <a:p>
            <a:pPr>
              <a:defRPr/>
            </a:pPr>
            <a:fld id="{3902D700-D333-4169-A86D-65435E8C3FB7}" type="slidenum">
              <a:rPr lang="en-US" smtClean="0"/>
              <a:pPr>
                <a:defRPr/>
              </a:pPr>
              <a:t>74</a:t>
            </a:fld>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2"/>
          <p:cNvSpPr>
            <a:spLocks noGrp="1" noChangeArrowheads="1"/>
          </p:cNvSpPr>
          <p:nvPr>
            <p:ph type="title"/>
          </p:nvPr>
        </p:nvSpPr>
        <p:spPr/>
        <p:txBody>
          <a:bodyPr/>
          <a:lstStyle/>
          <a:p>
            <a:pPr eaLnBrk="1" hangingPunct="1"/>
            <a:r>
              <a:rPr lang="en-US" dirty="0" smtClean="0"/>
              <a:t>Skeleton of an HTML Page</a:t>
            </a:r>
          </a:p>
        </p:txBody>
      </p:sp>
      <p:sp>
        <p:nvSpPr>
          <p:cNvPr id="49158" name="Rectangle 3"/>
          <p:cNvSpPr>
            <a:spLocks noGrp="1" noChangeArrowheads="1"/>
          </p:cNvSpPr>
          <p:nvPr>
            <p:ph type="body" idx="1"/>
          </p:nvPr>
        </p:nvSpPr>
        <p:spPr/>
        <p:txBody>
          <a:bodyPr>
            <a:normAutofit/>
          </a:bodyPr>
          <a:lstStyle/>
          <a:p>
            <a:pPr eaLnBrk="1" hangingPunct="1">
              <a:spcBef>
                <a:spcPts val="3600"/>
              </a:spcBef>
              <a:buNone/>
            </a:pPr>
            <a:r>
              <a:rPr lang="en-US" dirty="0" smtClean="0"/>
              <a:t>	</a:t>
            </a:r>
            <a:r>
              <a:rPr lang="en-US" b="1" dirty="0" smtClean="0">
                <a:solidFill>
                  <a:srgbClr val="FF0000"/>
                </a:solidFill>
              </a:rPr>
              <a:t>&lt;html&gt;</a:t>
            </a:r>
          </a:p>
          <a:p>
            <a:pPr eaLnBrk="1" hangingPunct="1">
              <a:spcBef>
                <a:spcPts val="1800"/>
              </a:spcBef>
              <a:buNone/>
            </a:pPr>
            <a:r>
              <a:rPr lang="en-US" dirty="0" smtClean="0"/>
              <a:t>		</a:t>
            </a:r>
            <a:r>
              <a:rPr lang="en-US" b="1" dirty="0" smtClean="0">
                <a:solidFill>
                  <a:srgbClr val="FF0000"/>
                </a:solidFill>
              </a:rPr>
              <a:t>&lt;head&gt;</a:t>
            </a:r>
          </a:p>
          <a:p>
            <a:pPr eaLnBrk="1" hangingPunct="1">
              <a:spcBef>
                <a:spcPts val="0"/>
              </a:spcBef>
              <a:buNone/>
            </a:pPr>
            <a:r>
              <a:rPr lang="en-US" dirty="0" smtClean="0"/>
              <a:t>			Elements of the </a:t>
            </a:r>
            <a:r>
              <a:rPr lang="en-US" b="1" dirty="0" smtClean="0"/>
              <a:t>head section</a:t>
            </a:r>
          </a:p>
          <a:p>
            <a:pPr eaLnBrk="1" hangingPunct="1">
              <a:spcBef>
                <a:spcPts val="0"/>
              </a:spcBef>
              <a:buNone/>
            </a:pPr>
            <a:r>
              <a:rPr lang="en-US" dirty="0" smtClean="0"/>
              <a:t>		</a:t>
            </a:r>
            <a:r>
              <a:rPr lang="en-US" b="1" dirty="0" smtClean="0">
                <a:solidFill>
                  <a:srgbClr val="FF0000"/>
                </a:solidFill>
              </a:rPr>
              <a:t>&lt;/head&gt; </a:t>
            </a:r>
          </a:p>
          <a:p>
            <a:pPr eaLnBrk="1" hangingPunct="1">
              <a:spcBef>
                <a:spcPts val="1800"/>
              </a:spcBef>
              <a:buNone/>
            </a:pPr>
            <a:r>
              <a:rPr lang="en-US" dirty="0" smtClean="0"/>
              <a:t>		</a:t>
            </a:r>
            <a:r>
              <a:rPr lang="en-US" b="1" dirty="0" smtClean="0">
                <a:solidFill>
                  <a:srgbClr val="FF0000"/>
                </a:solidFill>
              </a:rPr>
              <a:t>&lt;body&gt;</a:t>
            </a:r>
          </a:p>
          <a:p>
            <a:pPr eaLnBrk="1" hangingPunct="1">
              <a:spcBef>
                <a:spcPts val="0"/>
              </a:spcBef>
              <a:buNone/>
            </a:pPr>
            <a:r>
              <a:rPr lang="en-US" dirty="0" smtClean="0"/>
              <a:t>			Elements of the </a:t>
            </a:r>
            <a:r>
              <a:rPr lang="en-US" b="1" dirty="0" smtClean="0"/>
              <a:t>body section</a:t>
            </a:r>
          </a:p>
          <a:p>
            <a:pPr eaLnBrk="1" hangingPunct="1">
              <a:spcBef>
                <a:spcPts val="0"/>
              </a:spcBef>
              <a:buNone/>
            </a:pPr>
            <a:r>
              <a:rPr lang="en-US" dirty="0" smtClean="0"/>
              <a:t>		</a:t>
            </a:r>
            <a:r>
              <a:rPr lang="en-US" b="1" dirty="0" smtClean="0">
                <a:solidFill>
                  <a:srgbClr val="FF0000"/>
                </a:solidFill>
              </a:rPr>
              <a:t>&lt;/body&gt; </a:t>
            </a:r>
          </a:p>
          <a:p>
            <a:pPr eaLnBrk="1" hangingPunct="1">
              <a:spcBef>
                <a:spcPts val="0"/>
              </a:spcBef>
              <a:buNone/>
            </a:pPr>
            <a:r>
              <a:rPr lang="en-US" b="1" dirty="0" smtClean="0">
                <a:solidFill>
                  <a:srgbClr val="FF0000"/>
                </a:solidFill>
              </a:rPr>
              <a:t>	&lt;/html&gt;</a:t>
            </a:r>
          </a:p>
        </p:txBody>
      </p:sp>
      <p:sp>
        <p:nvSpPr>
          <p:cNvPr id="7" name="Slide Number Placeholder 6"/>
          <p:cNvSpPr>
            <a:spLocks noGrp="1"/>
          </p:cNvSpPr>
          <p:nvPr>
            <p:ph type="sldNum" sz="quarter" idx="11"/>
          </p:nvPr>
        </p:nvSpPr>
        <p:spPr/>
        <p:txBody>
          <a:bodyPr/>
          <a:lstStyle/>
          <a:p>
            <a:pPr>
              <a:defRPr/>
            </a:pPr>
            <a:fld id="{3902D700-D333-4169-A86D-65435E8C3FB7}" type="slidenum">
              <a:rPr lang="en-US" smtClean="0"/>
              <a:pPr>
                <a:defRPr/>
              </a:pPr>
              <a:t>75</a:t>
            </a:fld>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eaLnBrk="1" hangingPunct="1"/>
            <a:r>
              <a:rPr lang="en-US" dirty="0" smtClean="0"/>
              <a:t>The </a:t>
            </a:r>
            <a:r>
              <a:rPr lang="en-US" b="1" dirty="0" smtClean="0">
                <a:solidFill>
                  <a:srgbClr val="777777"/>
                </a:solidFill>
              </a:rPr>
              <a:t>head</a:t>
            </a:r>
            <a:r>
              <a:rPr lang="en-US" dirty="0" smtClean="0"/>
              <a:t> Section of an HTML Page</a:t>
            </a:r>
          </a:p>
        </p:txBody>
      </p:sp>
      <p:sp>
        <p:nvSpPr>
          <p:cNvPr id="40963" name="Content Placeholder 2"/>
          <p:cNvSpPr>
            <a:spLocks noGrp="1"/>
          </p:cNvSpPr>
          <p:nvPr>
            <p:ph idx="1"/>
          </p:nvPr>
        </p:nvSpPr>
        <p:spPr/>
        <p:txBody>
          <a:bodyPr>
            <a:normAutofit fontScale="77500" lnSpcReduction="20000"/>
          </a:bodyPr>
          <a:lstStyle/>
          <a:p>
            <a:pPr eaLnBrk="1" hangingPunct="1">
              <a:lnSpc>
                <a:spcPct val="120000"/>
              </a:lnSpc>
            </a:pPr>
            <a:r>
              <a:rPr lang="en-US" dirty="0" smtClean="0"/>
              <a:t>The </a:t>
            </a:r>
            <a:r>
              <a:rPr lang="en-US" b="1" dirty="0" smtClean="0">
                <a:solidFill>
                  <a:srgbClr val="777777"/>
                </a:solidFill>
              </a:rPr>
              <a:t>head</a:t>
            </a:r>
            <a:r>
              <a:rPr lang="en-US" dirty="0" smtClean="0"/>
              <a:t> section of the page contains tags that </a:t>
            </a:r>
          </a:p>
          <a:p>
            <a:pPr lvl="1" eaLnBrk="1" hangingPunct="1">
              <a:lnSpc>
                <a:spcPct val="120000"/>
              </a:lnSpc>
              <a:spcBef>
                <a:spcPts val="1200"/>
              </a:spcBef>
            </a:pPr>
            <a:r>
              <a:rPr lang="en-US" dirty="0" smtClean="0"/>
              <a:t>provide a title for the page </a:t>
            </a:r>
          </a:p>
          <a:p>
            <a:pPr lvl="1" eaLnBrk="1" hangingPunct="1">
              <a:lnSpc>
                <a:spcPct val="120000"/>
              </a:lnSpc>
              <a:spcBef>
                <a:spcPts val="1200"/>
              </a:spcBef>
            </a:pPr>
            <a:r>
              <a:rPr lang="en-US" dirty="0" smtClean="0"/>
              <a:t>load scripts </a:t>
            </a:r>
          </a:p>
          <a:p>
            <a:pPr lvl="1" eaLnBrk="1" hangingPunct="1">
              <a:lnSpc>
                <a:spcPct val="120000"/>
              </a:lnSpc>
              <a:spcBef>
                <a:spcPts val="1200"/>
              </a:spcBef>
            </a:pPr>
            <a:r>
              <a:rPr lang="en-US" dirty="0" smtClean="0"/>
              <a:t>provide information for search engines (keywords)</a:t>
            </a:r>
          </a:p>
          <a:p>
            <a:pPr lvl="1" eaLnBrk="1" hangingPunct="1">
              <a:lnSpc>
                <a:spcPct val="120000"/>
              </a:lnSpc>
              <a:spcBef>
                <a:spcPts val="1200"/>
              </a:spcBef>
            </a:pPr>
            <a:r>
              <a:rPr lang="en-US" dirty="0" smtClean="0"/>
              <a:t>Author’s comments</a:t>
            </a:r>
          </a:p>
          <a:p>
            <a:pPr eaLnBrk="1" hangingPunct="1">
              <a:lnSpc>
                <a:spcPct val="120000"/>
              </a:lnSpc>
              <a:spcBef>
                <a:spcPts val="3600"/>
              </a:spcBef>
            </a:pPr>
            <a:r>
              <a:rPr lang="en-US" dirty="0" smtClean="0"/>
              <a:t>The content of the </a:t>
            </a:r>
            <a:r>
              <a:rPr lang="en-US" b="1" dirty="0" smtClean="0">
                <a:solidFill>
                  <a:srgbClr val="777777"/>
                </a:solidFill>
              </a:rPr>
              <a:t>head</a:t>
            </a:r>
            <a:r>
              <a:rPr lang="en-US" dirty="0" smtClean="0"/>
              <a:t> element is </a:t>
            </a:r>
            <a:r>
              <a:rPr lang="en-US" u="sng" dirty="0" smtClean="0"/>
              <a:t>not</a:t>
            </a:r>
            <a:r>
              <a:rPr lang="en-US" dirty="0" smtClean="0"/>
              <a:t> displayed within the Web page.</a:t>
            </a:r>
          </a:p>
          <a:p>
            <a:pPr eaLnBrk="1" hangingPunct="1">
              <a:lnSpc>
                <a:spcPct val="120000"/>
              </a:lnSpc>
              <a:spcBef>
                <a:spcPts val="3600"/>
              </a:spcBef>
            </a:pPr>
            <a:r>
              <a:rPr lang="en-US" dirty="0" smtClean="0"/>
              <a:t>The &lt;head&gt; &lt;/head&gt; tag is a container tag for all elements to be included in the </a:t>
            </a:r>
            <a:r>
              <a:rPr lang="en-US" b="1" dirty="0" smtClean="0">
                <a:solidFill>
                  <a:srgbClr val="777777"/>
                </a:solidFill>
              </a:rPr>
              <a:t>head</a:t>
            </a:r>
            <a:r>
              <a:rPr lang="en-US" dirty="0" smtClean="0"/>
              <a:t> section</a:t>
            </a:r>
          </a:p>
        </p:txBody>
      </p:sp>
      <p:sp>
        <p:nvSpPr>
          <p:cNvPr id="7" name="Slide Number Placeholder 6"/>
          <p:cNvSpPr>
            <a:spLocks noGrp="1"/>
          </p:cNvSpPr>
          <p:nvPr>
            <p:ph type="sldNum" sz="quarter" idx="11"/>
          </p:nvPr>
        </p:nvSpPr>
        <p:spPr/>
        <p:txBody>
          <a:bodyPr/>
          <a:lstStyle/>
          <a:p>
            <a:pPr>
              <a:defRPr/>
            </a:pPr>
            <a:fld id="{3902D700-D333-4169-A86D-65435E8C3FB7}" type="slidenum">
              <a:rPr lang="en-US" smtClean="0"/>
              <a:pPr>
                <a:defRPr/>
              </a:pPr>
              <a:t>76</a:t>
            </a:fld>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eaLnBrk="1" hangingPunct="1"/>
            <a:r>
              <a:rPr lang="en-US" dirty="0" smtClean="0"/>
              <a:t>The </a:t>
            </a:r>
            <a:r>
              <a:rPr lang="en-US" b="1" dirty="0" smtClean="0">
                <a:solidFill>
                  <a:srgbClr val="777777"/>
                </a:solidFill>
              </a:rPr>
              <a:t>body</a:t>
            </a:r>
            <a:r>
              <a:rPr lang="en-US" dirty="0" smtClean="0"/>
              <a:t> Section of an HTML Page</a:t>
            </a:r>
          </a:p>
        </p:txBody>
      </p:sp>
      <p:sp>
        <p:nvSpPr>
          <p:cNvPr id="40963" name="Content Placeholder 2"/>
          <p:cNvSpPr>
            <a:spLocks noGrp="1"/>
          </p:cNvSpPr>
          <p:nvPr>
            <p:ph idx="1"/>
          </p:nvPr>
        </p:nvSpPr>
        <p:spPr/>
        <p:txBody>
          <a:bodyPr>
            <a:normAutofit/>
          </a:bodyPr>
          <a:lstStyle/>
          <a:p>
            <a:pPr eaLnBrk="1" hangingPunct="1">
              <a:spcBef>
                <a:spcPts val="3600"/>
              </a:spcBef>
            </a:pPr>
            <a:r>
              <a:rPr lang="en-US" dirty="0" smtClean="0"/>
              <a:t>The </a:t>
            </a:r>
            <a:r>
              <a:rPr lang="en-US" b="1" dirty="0" smtClean="0">
                <a:solidFill>
                  <a:srgbClr val="777777"/>
                </a:solidFill>
              </a:rPr>
              <a:t>body</a:t>
            </a:r>
            <a:r>
              <a:rPr lang="en-US" dirty="0" smtClean="0"/>
              <a:t> section of the page contains all of the content to be displayed in the Web page.</a:t>
            </a:r>
          </a:p>
          <a:p>
            <a:pPr eaLnBrk="1" hangingPunct="1">
              <a:spcBef>
                <a:spcPts val="3600"/>
              </a:spcBef>
            </a:pPr>
            <a:r>
              <a:rPr lang="en-US" dirty="0" smtClean="0"/>
              <a:t>The </a:t>
            </a:r>
            <a:r>
              <a:rPr lang="en-US" b="1" dirty="0" smtClean="0">
                <a:solidFill>
                  <a:srgbClr val="777777"/>
                </a:solidFill>
              </a:rPr>
              <a:t>body</a:t>
            </a:r>
            <a:r>
              <a:rPr lang="en-US" dirty="0" smtClean="0"/>
              <a:t> section can contain code that tells the browser how to render the content.</a:t>
            </a:r>
          </a:p>
          <a:p>
            <a:pPr eaLnBrk="1" hangingPunct="1">
              <a:spcBef>
                <a:spcPts val="3600"/>
              </a:spcBef>
            </a:pPr>
            <a:r>
              <a:rPr lang="en-US" dirty="0" smtClean="0"/>
              <a:t>The &lt;body&gt; &lt;/body&gt; tag is a container tag for all elements to be included in the </a:t>
            </a:r>
            <a:r>
              <a:rPr lang="en-US" b="1" dirty="0" smtClean="0">
                <a:solidFill>
                  <a:srgbClr val="777777"/>
                </a:solidFill>
              </a:rPr>
              <a:t>body</a:t>
            </a:r>
            <a:r>
              <a:rPr lang="en-US" dirty="0" smtClean="0"/>
              <a:t> section</a:t>
            </a:r>
          </a:p>
          <a:p>
            <a:pPr eaLnBrk="1" hangingPunct="1">
              <a:buFontTx/>
              <a:buNone/>
            </a:pPr>
            <a:endParaRPr lang="en-US" dirty="0" smtClean="0"/>
          </a:p>
        </p:txBody>
      </p:sp>
      <p:sp>
        <p:nvSpPr>
          <p:cNvPr id="7" name="Slide Number Placeholder 6"/>
          <p:cNvSpPr>
            <a:spLocks noGrp="1"/>
          </p:cNvSpPr>
          <p:nvPr>
            <p:ph type="sldNum" sz="quarter" idx="11"/>
          </p:nvPr>
        </p:nvSpPr>
        <p:spPr/>
        <p:txBody>
          <a:bodyPr/>
          <a:lstStyle/>
          <a:p>
            <a:pPr>
              <a:defRPr/>
            </a:pPr>
            <a:fld id="{3902D700-D333-4169-A86D-65435E8C3FB7}" type="slidenum">
              <a:rPr lang="en-US" smtClean="0"/>
              <a:pPr>
                <a:defRPr/>
              </a:pPr>
              <a:t>77</a:t>
            </a:fld>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 Title to an HTML Page</a:t>
            </a:r>
            <a:endParaRPr lang="en-US" dirty="0"/>
          </a:p>
        </p:txBody>
      </p:sp>
      <p:sp>
        <p:nvSpPr>
          <p:cNvPr id="3" name="Content Placeholder 2"/>
          <p:cNvSpPr>
            <a:spLocks noGrp="1"/>
          </p:cNvSpPr>
          <p:nvPr>
            <p:ph idx="1"/>
          </p:nvPr>
        </p:nvSpPr>
        <p:spPr/>
        <p:txBody>
          <a:bodyPr>
            <a:normAutofit fontScale="77500" lnSpcReduction="20000"/>
          </a:bodyPr>
          <a:lstStyle/>
          <a:p>
            <a:pPr>
              <a:spcBef>
                <a:spcPts val="3600"/>
              </a:spcBef>
            </a:pPr>
            <a:r>
              <a:rPr lang="en-US" dirty="0" smtClean="0"/>
              <a:t>Every HTML page should have a title </a:t>
            </a:r>
          </a:p>
          <a:p>
            <a:pPr>
              <a:spcBef>
                <a:spcPts val="3600"/>
              </a:spcBef>
            </a:pPr>
            <a:r>
              <a:rPr lang="en-US" dirty="0" smtClean="0"/>
              <a:t>The title appears on the top bar of the browser or as the title of a tab if the browser supports tabs</a:t>
            </a:r>
          </a:p>
          <a:p>
            <a:pPr>
              <a:spcBef>
                <a:spcPts val="3600"/>
              </a:spcBef>
            </a:pPr>
            <a:r>
              <a:rPr lang="en-US" dirty="0" smtClean="0"/>
              <a:t>The title is the text that is saved when an individual bookmarks a page </a:t>
            </a:r>
          </a:p>
          <a:p>
            <a:pPr>
              <a:spcBef>
                <a:spcPts val="3600"/>
              </a:spcBef>
            </a:pPr>
            <a:r>
              <a:rPr lang="en-US" dirty="0" smtClean="0"/>
              <a:t>The &lt;title&gt; &lt;/title&gt; tag is used to encase the title of the page and is placed within the head section </a:t>
            </a:r>
          </a:p>
          <a:p>
            <a:pPr>
              <a:spcBef>
                <a:spcPts val="3600"/>
              </a:spcBef>
            </a:pPr>
            <a:r>
              <a:rPr lang="en-US" dirty="0" smtClean="0"/>
              <a:t>Syntax:</a:t>
            </a:r>
          </a:p>
          <a:p>
            <a:pPr algn="ctr">
              <a:spcBef>
                <a:spcPts val="1200"/>
              </a:spcBef>
              <a:buNone/>
            </a:pPr>
            <a:r>
              <a:rPr lang="en-US" b="1" dirty="0" smtClean="0">
                <a:solidFill>
                  <a:srgbClr val="FF0000"/>
                </a:solidFill>
              </a:rPr>
              <a:t>&lt;title&gt; </a:t>
            </a:r>
            <a:r>
              <a:rPr lang="en-US" b="1" dirty="0" smtClean="0">
                <a:solidFill>
                  <a:srgbClr val="3333FF"/>
                </a:solidFill>
              </a:rPr>
              <a:t>Web Page Title</a:t>
            </a:r>
            <a:r>
              <a:rPr lang="en-US" b="1" dirty="0" smtClean="0">
                <a:solidFill>
                  <a:srgbClr val="FF0000"/>
                </a:solidFill>
              </a:rPr>
              <a:t> &lt;/title&gt; </a:t>
            </a:r>
          </a:p>
        </p:txBody>
      </p:sp>
      <p:sp>
        <p:nvSpPr>
          <p:cNvPr id="4" name="Slide Number Placeholder 3"/>
          <p:cNvSpPr>
            <a:spLocks noGrp="1"/>
          </p:cNvSpPr>
          <p:nvPr>
            <p:ph type="sldNum" sz="quarter" idx="11"/>
          </p:nvPr>
        </p:nvSpPr>
        <p:spPr/>
        <p:txBody>
          <a:bodyPr/>
          <a:lstStyle/>
          <a:p>
            <a:pPr>
              <a:defRPr/>
            </a:pPr>
            <a:fld id="{3902D700-D333-4169-A86D-65435E8C3FB7}" type="slidenum">
              <a:rPr lang="en-US" smtClean="0"/>
              <a:pPr>
                <a:defRPr/>
              </a:pPr>
              <a:t>78</a:t>
            </a:fld>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2"/>
          <p:cNvSpPr>
            <a:spLocks noGrp="1" noChangeArrowheads="1"/>
          </p:cNvSpPr>
          <p:nvPr>
            <p:ph type="title"/>
          </p:nvPr>
        </p:nvSpPr>
        <p:spPr/>
        <p:txBody>
          <a:bodyPr/>
          <a:lstStyle/>
          <a:p>
            <a:pPr eaLnBrk="1" hangingPunct="1"/>
            <a:r>
              <a:rPr lang="en-US" dirty="0" smtClean="0"/>
              <a:t>Example HTML Page</a:t>
            </a:r>
          </a:p>
        </p:txBody>
      </p:sp>
      <p:sp>
        <p:nvSpPr>
          <p:cNvPr id="49158" name="Rectangle 3"/>
          <p:cNvSpPr>
            <a:spLocks noGrp="1" noChangeArrowheads="1"/>
          </p:cNvSpPr>
          <p:nvPr>
            <p:ph type="body" idx="1"/>
          </p:nvPr>
        </p:nvSpPr>
        <p:spPr/>
        <p:txBody>
          <a:bodyPr>
            <a:normAutofit fontScale="85000" lnSpcReduction="20000"/>
          </a:bodyPr>
          <a:lstStyle/>
          <a:p>
            <a:pPr eaLnBrk="1" hangingPunct="1">
              <a:spcBef>
                <a:spcPts val="3600"/>
              </a:spcBef>
              <a:buNone/>
            </a:pPr>
            <a:r>
              <a:rPr lang="en-US" dirty="0" smtClean="0"/>
              <a:t>	</a:t>
            </a:r>
            <a:r>
              <a:rPr lang="en-US" dirty="0" smtClean="0">
                <a:solidFill>
                  <a:srgbClr val="3333FF"/>
                </a:solidFill>
              </a:rPr>
              <a:t>&lt;html&gt;</a:t>
            </a:r>
          </a:p>
          <a:p>
            <a:pPr eaLnBrk="1" hangingPunct="1">
              <a:spcBef>
                <a:spcPts val="1800"/>
              </a:spcBef>
              <a:buNone/>
            </a:pPr>
            <a:r>
              <a:rPr lang="en-US" dirty="0" smtClean="0">
                <a:solidFill>
                  <a:srgbClr val="3333FF"/>
                </a:solidFill>
              </a:rPr>
              <a:t>	&lt;head&gt;</a:t>
            </a:r>
          </a:p>
          <a:p>
            <a:pPr eaLnBrk="1" hangingPunct="1">
              <a:spcBef>
                <a:spcPts val="0"/>
              </a:spcBef>
              <a:buNone/>
            </a:pPr>
            <a:r>
              <a:rPr lang="en-US" dirty="0" smtClean="0">
                <a:solidFill>
                  <a:srgbClr val="3333FF"/>
                </a:solidFill>
              </a:rPr>
              <a:t>		</a:t>
            </a:r>
            <a:r>
              <a:rPr lang="en-US" b="1" dirty="0" smtClean="0">
                <a:solidFill>
                  <a:srgbClr val="FF0000"/>
                </a:solidFill>
              </a:rPr>
              <a:t>&lt;title&gt;Web Design &amp; Publishing&lt;/title&gt;</a:t>
            </a:r>
          </a:p>
          <a:p>
            <a:pPr eaLnBrk="1" hangingPunct="1">
              <a:spcBef>
                <a:spcPts val="0"/>
              </a:spcBef>
              <a:buNone/>
            </a:pPr>
            <a:r>
              <a:rPr lang="en-US" b="1" dirty="0" smtClean="0">
                <a:solidFill>
                  <a:srgbClr val="FF0000"/>
                </a:solidFill>
              </a:rPr>
              <a:t>		&lt;!--		File Name: home.html</a:t>
            </a:r>
          </a:p>
          <a:p>
            <a:pPr eaLnBrk="1" hangingPunct="1">
              <a:spcBef>
                <a:spcPts val="0"/>
              </a:spcBef>
              <a:buNone/>
            </a:pPr>
            <a:r>
              <a:rPr lang="en-US" b="1" dirty="0" smtClean="0">
                <a:solidFill>
                  <a:srgbClr val="FF0000"/>
                </a:solidFill>
              </a:rPr>
              <a:t>				Date: August 10, 2001</a:t>
            </a:r>
          </a:p>
          <a:p>
            <a:pPr eaLnBrk="1" hangingPunct="1">
              <a:spcBef>
                <a:spcPts val="0"/>
              </a:spcBef>
              <a:buNone/>
            </a:pPr>
            <a:r>
              <a:rPr lang="en-US" b="1" dirty="0" smtClean="0">
                <a:solidFill>
                  <a:srgbClr val="FF0000"/>
                </a:solidFill>
              </a:rPr>
              <a:t>				Author: Iyad A. Ajwa</a:t>
            </a:r>
          </a:p>
          <a:p>
            <a:pPr eaLnBrk="1" hangingPunct="1">
              <a:spcBef>
                <a:spcPts val="0"/>
              </a:spcBef>
              <a:buNone/>
            </a:pPr>
            <a:r>
              <a:rPr lang="en-US" b="1" dirty="0" smtClean="0">
                <a:solidFill>
                  <a:srgbClr val="FF0000"/>
                </a:solidFill>
              </a:rPr>
              <a:t>		</a:t>
            </a:r>
            <a:r>
              <a:rPr lang="en-US" b="1" dirty="0" smtClean="0">
                <a:solidFill>
                  <a:srgbClr val="FF0000"/>
                </a:solidFill>
                <a:sym typeface="Wingdings" pitchFamily="2" charset="2"/>
              </a:rPr>
              <a:t>--&gt;</a:t>
            </a:r>
            <a:endParaRPr lang="en-US" b="1" dirty="0" smtClean="0">
              <a:solidFill>
                <a:srgbClr val="FF0000"/>
              </a:solidFill>
            </a:endParaRPr>
          </a:p>
          <a:p>
            <a:pPr eaLnBrk="1" hangingPunct="1">
              <a:spcBef>
                <a:spcPts val="0"/>
              </a:spcBef>
              <a:buNone/>
            </a:pPr>
            <a:r>
              <a:rPr lang="en-US" dirty="0" smtClean="0">
                <a:solidFill>
                  <a:srgbClr val="3333FF"/>
                </a:solidFill>
              </a:rPr>
              <a:t>	&lt;/head&gt; </a:t>
            </a:r>
          </a:p>
          <a:p>
            <a:pPr eaLnBrk="1" hangingPunct="1">
              <a:spcBef>
                <a:spcPts val="1800"/>
              </a:spcBef>
              <a:buNone/>
            </a:pPr>
            <a:r>
              <a:rPr lang="en-US" dirty="0" smtClean="0">
                <a:solidFill>
                  <a:srgbClr val="3333FF"/>
                </a:solidFill>
              </a:rPr>
              <a:t>	&lt;body&gt;</a:t>
            </a:r>
          </a:p>
          <a:p>
            <a:pPr eaLnBrk="1" hangingPunct="1">
              <a:spcBef>
                <a:spcPts val="0"/>
              </a:spcBef>
              <a:buNone/>
            </a:pPr>
            <a:r>
              <a:rPr lang="en-US" dirty="0" smtClean="0">
                <a:solidFill>
                  <a:srgbClr val="3333FF"/>
                </a:solidFill>
              </a:rPr>
              <a:t>			…</a:t>
            </a:r>
          </a:p>
          <a:p>
            <a:pPr eaLnBrk="1" hangingPunct="1">
              <a:spcBef>
                <a:spcPts val="0"/>
              </a:spcBef>
              <a:buNone/>
            </a:pPr>
            <a:r>
              <a:rPr lang="en-US" dirty="0" smtClean="0">
                <a:solidFill>
                  <a:srgbClr val="3333FF"/>
                </a:solidFill>
              </a:rPr>
              <a:t>	&lt;/body&gt; </a:t>
            </a:r>
          </a:p>
          <a:p>
            <a:pPr eaLnBrk="1" hangingPunct="1">
              <a:spcBef>
                <a:spcPts val="0"/>
              </a:spcBef>
              <a:buNone/>
            </a:pPr>
            <a:r>
              <a:rPr lang="en-US" dirty="0" smtClean="0">
                <a:solidFill>
                  <a:srgbClr val="3333FF"/>
                </a:solidFill>
              </a:rPr>
              <a:t>	&lt;/html&gt;</a:t>
            </a:r>
          </a:p>
        </p:txBody>
      </p:sp>
      <p:sp>
        <p:nvSpPr>
          <p:cNvPr id="7" name="Slide Number Placeholder 6"/>
          <p:cNvSpPr>
            <a:spLocks noGrp="1"/>
          </p:cNvSpPr>
          <p:nvPr>
            <p:ph type="sldNum" sz="quarter" idx="11"/>
          </p:nvPr>
        </p:nvSpPr>
        <p:spPr/>
        <p:txBody>
          <a:bodyPr/>
          <a:lstStyle/>
          <a:p>
            <a:pPr>
              <a:defRPr/>
            </a:pPr>
            <a:fld id="{3902D700-D333-4169-A86D-65435E8C3FB7}" type="slidenum">
              <a:rPr lang="en-US" smtClean="0"/>
              <a:pPr>
                <a:defRPr/>
              </a:pPr>
              <a:t>79</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2"/>
          <p:cNvSpPr>
            <a:spLocks noGrp="1" noChangeArrowheads="1"/>
          </p:cNvSpPr>
          <p:nvPr>
            <p:ph type="title"/>
          </p:nvPr>
        </p:nvSpPr>
        <p:spPr/>
        <p:txBody>
          <a:bodyPr/>
          <a:lstStyle/>
          <a:p>
            <a:pPr eaLnBrk="1" hangingPunct="1"/>
            <a:r>
              <a:rPr lang="en-US" dirty="0" smtClean="0"/>
              <a:t>Types of Networks</a:t>
            </a:r>
          </a:p>
        </p:txBody>
      </p:sp>
      <p:sp>
        <p:nvSpPr>
          <p:cNvPr id="17414" name="Rectangle 3"/>
          <p:cNvSpPr>
            <a:spLocks noGrp="1" noChangeArrowheads="1"/>
          </p:cNvSpPr>
          <p:nvPr>
            <p:ph idx="1"/>
          </p:nvPr>
        </p:nvSpPr>
        <p:spPr/>
        <p:txBody>
          <a:bodyPr/>
          <a:lstStyle/>
          <a:p>
            <a:pPr eaLnBrk="1" hangingPunct="1"/>
            <a:r>
              <a:rPr lang="en-US" dirty="0" smtClean="0"/>
              <a:t>If the computers that make up a network are close together, then the network is referred to as a </a:t>
            </a:r>
            <a:r>
              <a:rPr lang="en-US" b="1" dirty="0" smtClean="0">
                <a:solidFill>
                  <a:srgbClr val="777777"/>
                </a:solidFill>
              </a:rPr>
              <a:t>local area network (LAN)</a:t>
            </a:r>
            <a:r>
              <a:rPr lang="en-US" dirty="0" smtClean="0"/>
              <a:t>.</a:t>
            </a:r>
          </a:p>
          <a:p>
            <a:pPr eaLnBrk="1" hangingPunct="1">
              <a:buNone/>
            </a:pPr>
            <a:endParaRPr lang="en-US" dirty="0" smtClean="0"/>
          </a:p>
          <a:p>
            <a:pPr eaLnBrk="1" hangingPunct="1">
              <a:buNone/>
            </a:pPr>
            <a:endParaRPr lang="en-US" dirty="0" smtClean="0"/>
          </a:p>
        </p:txBody>
      </p:sp>
      <p:sp>
        <p:nvSpPr>
          <p:cNvPr id="7" name="Slide Number Placeholder 6"/>
          <p:cNvSpPr>
            <a:spLocks noGrp="1"/>
          </p:cNvSpPr>
          <p:nvPr>
            <p:ph type="sldNum" sz="quarter" idx="11"/>
          </p:nvPr>
        </p:nvSpPr>
        <p:spPr/>
        <p:txBody>
          <a:bodyPr/>
          <a:lstStyle/>
          <a:p>
            <a:pPr>
              <a:defRPr/>
            </a:pPr>
            <a:fld id="{3902D700-D333-4169-A86D-65435E8C3FB7}" type="slidenum">
              <a:rPr lang="en-US" smtClean="0"/>
              <a:pPr>
                <a:defRPr/>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8" name="Rectangle 4"/>
          <p:cNvSpPr>
            <a:spLocks noGrp="1" noChangeArrowheads="1"/>
          </p:cNvSpPr>
          <p:nvPr>
            <p:ph type="title"/>
          </p:nvPr>
        </p:nvSpPr>
        <p:spPr/>
        <p:txBody>
          <a:bodyPr/>
          <a:lstStyle/>
          <a:p>
            <a:r>
              <a:rPr lang="en-US" dirty="0" smtClean="0"/>
              <a:t>Section VIII - </a:t>
            </a:r>
            <a:r>
              <a:rPr lang="en-US" dirty="0"/>
              <a:t>End</a:t>
            </a:r>
          </a:p>
        </p:txBody>
      </p:sp>
      <p:pic>
        <p:nvPicPr>
          <p:cNvPr id="236555" name="Picture 11" descr="Stop"/>
          <p:cNvPicPr>
            <a:picLocks noGrp="1" noChangeAspect="1" noChangeArrowheads="1"/>
          </p:cNvPicPr>
          <p:nvPr>
            <p:ph idx="1"/>
          </p:nvPr>
        </p:nvPicPr>
        <p:blipFill>
          <a:blip r:embed="rId3" cstate="print"/>
          <a:srcRect/>
          <a:stretch>
            <a:fillRect/>
          </a:stretch>
        </p:blipFill>
        <p:spPr>
          <a:xfrm>
            <a:off x="3640138" y="2749550"/>
            <a:ext cx="2320925" cy="2230438"/>
          </a:xfrm>
          <a:noFill/>
          <a:ln/>
        </p:spPr>
      </p:pic>
      <p:pic>
        <p:nvPicPr>
          <p:cNvPr id="236557" name="Picture 13" descr="Smile"/>
          <p:cNvPicPr>
            <a:picLocks noGrp="1" noChangeAspect="1" noChangeArrowheads="1"/>
          </p:cNvPicPr>
          <p:nvPr>
            <p:ph sz="half" idx="4294967295"/>
          </p:nvPr>
        </p:nvPicPr>
        <p:blipFill>
          <a:blip r:embed="rId4" cstate="print"/>
          <a:srcRect/>
          <a:stretch>
            <a:fillRect/>
          </a:stretch>
        </p:blipFill>
        <p:spPr>
          <a:xfrm>
            <a:off x="4343400" y="3429000"/>
            <a:ext cx="949325" cy="909638"/>
          </a:xfrm>
          <a:noFill/>
          <a:ln/>
        </p:spPr>
      </p:pic>
      <p:sp>
        <p:nvSpPr>
          <p:cNvPr id="5" name="Slide Number Placeholder 4"/>
          <p:cNvSpPr>
            <a:spLocks noGrp="1"/>
          </p:cNvSpPr>
          <p:nvPr>
            <p:ph type="sldNum" sz="quarter" idx="11"/>
          </p:nvPr>
        </p:nvSpPr>
        <p:spPr/>
        <p:txBody>
          <a:bodyPr/>
          <a:lstStyle/>
          <a:p>
            <a:pPr>
              <a:defRPr/>
            </a:pPr>
            <a:fld id="{3902D700-D333-4169-A86D-65435E8C3FB7}" type="slidenum">
              <a:rPr lang="en-US" smtClean="0"/>
              <a:pPr>
                <a:defRPr/>
              </a:pPr>
              <a:t>80</a:t>
            </a:fld>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adding to the body section of a web page</a:t>
            </a:r>
            <a:endParaRPr lang="en-US" dirty="0"/>
          </a:p>
        </p:txBody>
      </p:sp>
      <p:sp>
        <p:nvSpPr>
          <p:cNvPr id="6" name="Text Placeholder 5"/>
          <p:cNvSpPr>
            <a:spLocks noGrp="1"/>
          </p:cNvSpPr>
          <p:nvPr>
            <p:ph type="body" idx="1"/>
          </p:nvPr>
        </p:nvSpPr>
        <p:spPr/>
        <p:txBody>
          <a:bodyPr/>
          <a:lstStyle/>
          <a:p>
            <a:r>
              <a:rPr lang="en-US" dirty="0" smtClean="0"/>
              <a:t>Section IX</a:t>
            </a:r>
            <a:endParaRPr lang="en-US" dirty="0"/>
          </a:p>
        </p:txBody>
      </p:sp>
      <p:sp>
        <p:nvSpPr>
          <p:cNvPr id="4" name="Slide Number Placeholder 3"/>
          <p:cNvSpPr>
            <a:spLocks noGrp="1"/>
          </p:cNvSpPr>
          <p:nvPr>
            <p:ph type="sldNum" sz="quarter" idx="11"/>
          </p:nvPr>
        </p:nvSpPr>
        <p:spPr/>
        <p:txBody>
          <a:bodyPr/>
          <a:lstStyle/>
          <a:p>
            <a:pPr>
              <a:defRPr/>
            </a:pPr>
            <a:fld id="{3902D700-D333-4169-A86D-65435E8C3FB7}" type="slidenum">
              <a:rPr lang="en-US" smtClean="0"/>
              <a:pPr>
                <a:defRPr/>
              </a:pPr>
              <a:t>81</a:t>
            </a:fld>
            <a:endParaRPr 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Rectangle 2"/>
          <p:cNvSpPr>
            <a:spLocks noGrp="1" noChangeArrowheads="1"/>
          </p:cNvSpPr>
          <p:nvPr>
            <p:ph type="title"/>
          </p:nvPr>
        </p:nvSpPr>
        <p:spPr/>
        <p:txBody>
          <a:bodyPr/>
          <a:lstStyle/>
          <a:p>
            <a:pPr eaLnBrk="1" hangingPunct="1"/>
            <a:r>
              <a:rPr lang="en-US" dirty="0" smtClean="0"/>
              <a:t>Working with Elements</a:t>
            </a:r>
          </a:p>
        </p:txBody>
      </p:sp>
      <p:sp>
        <p:nvSpPr>
          <p:cNvPr id="53254" name="Rectangle 3"/>
          <p:cNvSpPr>
            <a:spLocks noGrp="1" noChangeArrowheads="1"/>
          </p:cNvSpPr>
          <p:nvPr>
            <p:ph type="body" idx="1"/>
          </p:nvPr>
        </p:nvSpPr>
        <p:spPr/>
        <p:txBody>
          <a:bodyPr>
            <a:normAutofit/>
          </a:bodyPr>
          <a:lstStyle/>
          <a:p>
            <a:pPr eaLnBrk="1" hangingPunct="1">
              <a:spcBef>
                <a:spcPts val="3600"/>
              </a:spcBef>
            </a:pPr>
            <a:r>
              <a:rPr lang="en-US" dirty="0" smtClean="0"/>
              <a:t>One piece of content in a Web page is normally called an </a:t>
            </a:r>
            <a:r>
              <a:rPr lang="en-US" b="1" dirty="0" smtClean="0">
                <a:solidFill>
                  <a:srgbClr val="777777"/>
                </a:solidFill>
              </a:rPr>
              <a:t>element</a:t>
            </a:r>
            <a:endParaRPr lang="en-US" dirty="0" smtClean="0"/>
          </a:p>
          <a:p>
            <a:pPr eaLnBrk="1" hangingPunct="1">
              <a:spcBef>
                <a:spcPts val="3600"/>
              </a:spcBef>
            </a:pPr>
            <a:r>
              <a:rPr lang="en-US" dirty="0" smtClean="0"/>
              <a:t>Elements are classified into two types:</a:t>
            </a:r>
          </a:p>
          <a:p>
            <a:pPr lvl="1" eaLnBrk="1" hangingPunct="1">
              <a:spcBef>
                <a:spcPts val="3600"/>
              </a:spcBef>
            </a:pPr>
            <a:r>
              <a:rPr lang="en-US" b="1" dirty="0" smtClean="0">
                <a:solidFill>
                  <a:srgbClr val="777777"/>
                </a:solidFill>
              </a:rPr>
              <a:t>Block-level</a:t>
            </a:r>
            <a:r>
              <a:rPr lang="en-US" dirty="0" smtClean="0"/>
              <a:t> elements </a:t>
            </a:r>
          </a:p>
          <a:p>
            <a:pPr lvl="1" eaLnBrk="1" hangingPunct="1">
              <a:spcBef>
                <a:spcPts val="3600"/>
              </a:spcBef>
            </a:pPr>
            <a:r>
              <a:rPr lang="en-US" b="1" dirty="0" smtClean="0">
                <a:solidFill>
                  <a:srgbClr val="777777"/>
                </a:solidFill>
              </a:rPr>
              <a:t>Inline</a:t>
            </a:r>
            <a:r>
              <a:rPr lang="en-US" dirty="0" smtClean="0"/>
              <a:t> elements</a:t>
            </a:r>
          </a:p>
        </p:txBody>
      </p:sp>
      <p:sp>
        <p:nvSpPr>
          <p:cNvPr id="7" name="Slide Number Placeholder 6"/>
          <p:cNvSpPr>
            <a:spLocks noGrp="1"/>
          </p:cNvSpPr>
          <p:nvPr>
            <p:ph type="sldNum" sz="quarter" idx="11"/>
          </p:nvPr>
        </p:nvSpPr>
        <p:spPr/>
        <p:txBody>
          <a:bodyPr/>
          <a:lstStyle/>
          <a:p>
            <a:pPr>
              <a:defRPr/>
            </a:pPr>
            <a:fld id="{3902D700-D333-4169-A86D-65435E8C3FB7}" type="slidenum">
              <a:rPr lang="en-US" smtClean="0"/>
              <a:pPr>
                <a:defRPr/>
              </a:pPr>
              <a:t>82</a:t>
            </a:fld>
            <a:endParaRPr 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Rectangle 2"/>
          <p:cNvSpPr>
            <a:spLocks noGrp="1" noChangeArrowheads="1"/>
          </p:cNvSpPr>
          <p:nvPr>
            <p:ph type="title"/>
          </p:nvPr>
        </p:nvSpPr>
        <p:spPr/>
        <p:txBody>
          <a:bodyPr/>
          <a:lstStyle/>
          <a:p>
            <a:pPr eaLnBrk="1" hangingPunct="1"/>
            <a:r>
              <a:rPr lang="en-US" dirty="0" smtClean="0"/>
              <a:t>Inline Elements</a:t>
            </a:r>
          </a:p>
        </p:txBody>
      </p:sp>
      <p:sp>
        <p:nvSpPr>
          <p:cNvPr id="53254" name="Rectangle 3"/>
          <p:cNvSpPr>
            <a:spLocks noGrp="1" noChangeArrowheads="1"/>
          </p:cNvSpPr>
          <p:nvPr>
            <p:ph type="body" idx="1"/>
          </p:nvPr>
        </p:nvSpPr>
        <p:spPr/>
        <p:txBody>
          <a:bodyPr>
            <a:normAutofit/>
          </a:bodyPr>
          <a:lstStyle/>
          <a:p>
            <a:pPr eaLnBrk="1" hangingPunct="1">
              <a:spcBef>
                <a:spcPts val="3600"/>
              </a:spcBef>
            </a:pPr>
            <a:r>
              <a:rPr lang="en-US" dirty="0" smtClean="0"/>
              <a:t>An </a:t>
            </a:r>
            <a:r>
              <a:rPr lang="en-US" b="1" dirty="0" smtClean="0">
                <a:solidFill>
                  <a:srgbClr val="777777"/>
                </a:solidFill>
              </a:rPr>
              <a:t>inline</a:t>
            </a:r>
            <a:r>
              <a:rPr lang="en-US" dirty="0" smtClean="0"/>
              <a:t> </a:t>
            </a:r>
            <a:r>
              <a:rPr lang="en-US" b="1" dirty="0" smtClean="0">
                <a:solidFill>
                  <a:srgbClr val="777777"/>
                </a:solidFill>
              </a:rPr>
              <a:t>element</a:t>
            </a:r>
            <a:r>
              <a:rPr lang="en-US" dirty="0" smtClean="0"/>
              <a:t> is part of the same block as its surrounding content</a:t>
            </a:r>
          </a:p>
          <a:p>
            <a:pPr lvl="1" eaLnBrk="1" hangingPunct="1">
              <a:spcBef>
                <a:spcPts val="1200"/>
              </a:spcBef>
            </a:pPr>
            <a:r>
              <a:rPr lang="en-US" dirty="0" smtClean="0"/>
              <a:t>Example: individual words or phrases within a paragraph.</a:t>
            </a:r>
          </a:p>
          <a:p>
            <a:pPr eaLnBrk="1" hangingPunct="1">
              <a:spcBef>
                <a:spcPts val="3600"/>
              </a:spcBef>
            </a:pPr>
            <a:r>
              <a:rPr lang="en-US" dirty="0" smtClean="0"/>
              <a:t>Inline Elements will be discussed in details in Section XI.</a:t>
            </a:r>
          </a:p>
        </p:txBody>
      </p:sp>
      <p:sp>
        <p:nvSpPr>
          <p:cNvPr id="7" name="Slide Number Placeholder 6"/>
          <p:cNvSpPr>
            <a:spLocks noGrp="1"/>
          </p:cNvSpPr>
          <p:nvPr>
            <p:ph type="sldNum" sz="quarter" idx="11"/>
          </p:nvPr>
        </p:nvSpPr>
        <p:spPr/>
        <p:txBody>
          <a:bodyPr/>
          <a:lstStyle/>
          <a:p>
            <a:pPr>
              <a:defRPr/>
            </a:pPr>
            <a:fld id="{3902D700-D333-4169-A86D-65435E8C3FB7}" type="slidenum">
              <a:rPr lang="en-US" smtClean="0"/>
              <a:pPr>
                <a:defRPr/>
              </a:pPr>
              <a:t>83</a:t>
            </a:fld>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Rectangle 2"/>
          <p:cNvSpPr>
            <a:spLocks noGrp="1" noChangeArrowheads="1"/>
          </p:cNvSpPr>
          <p:nvPr>
            <p:ph type="title"/>
          </p:nvPr>
        </p:nvSpPr>
        <p:spPr/>
        <p:txBody>
          <a:bodyPr/>
          <a:lstStyle/>
          <a:p>
            <a:pPr eaLnBrk="1" hangingPunct="1"/>
            <a:r>
              <a:rPr lang="en-US" dirty="0" smtClean="0"/>
              <a:t>Block-Level Elements</a:t>
            </a:r>
          </a:p>
        </p:txBody>
      </p:sp>
      <p:sp>
        <p:nvSpPr>
          <p:cNvPr id="53254" name="Rectangle 3"/>
          <p:cNvSpPr>
            <a:spLocks noGrp="1" noChangeArrowheads="1"/>
          </p:cNvSpPr>
          <p:nvPr>
            <p:ph type="body" idx="1"/>
          </p:nvPr>
        </p:nvSpPr>
        <p:spPr/>
        <p:txBody>
          <a:bodyPr>
            <a:normAutofit/>
          </a:bodyPr>
          <a:lstStyle/>
          <a:p>
            <a:pPr eaLnBrk="1" hangingPunct="1"/>
            <a:r>
              <a:rPr lang="en-US" dirty="0" smtClean="0"/>
              <a:t>A </a:t>
            </a:r>
            <a:r>
              <a:rPr lang="en-US" b="1" dirty="0" smtClean="0">
                <a:solidFill>
                  <a:srgbClr val="777777"/>
                </a:solidFill>
              </a:rPr>
              <a:t>block-level</a:t>
            </a:r>
            <a:r>
              <a:rPr lang="en-US" dirty="0" smtClean="0"/>
              <a:t> element contains content displayed in a separate section within the page, setting it off from other blocks such as paragraphs, headings, etc.</a:t>
            </a:r>
          </a:p>
          <a:p>
            <a:pPr eaLnBrk="1" hangingPunct="1">
              <a:spcBef>
                <a:spcPts val="3600"/>
              </a:spcBef>
            </a:pPr>
            <a:r>
              <a:rPr lang="en-US" dirty="0" smtClean="0"/>
              <a:t>Examples of block-level elements are introduced in the next slides as well as Section X.</a:t>
            </a:r>
          </a:p>
        </p:txBody>
      </p:sp>
      <p:sp>
        <p:nvSpPr>
          <p:cNvPr id="7" name="Slide Number Placeholder 6"/>
          <p:cNvSpPr>
            <a:spLocks noGrp="1"/>
          </p:cNvSpPr>
          <p:nvPr>
            <p:ph type="sldNum" sz="quarter" idx="11"/>
          </p:nvPr>
        </p:nvSpPr>
        <p:spPr/>
        <p:txBody>
          <a:bodyPr/>
          <a:lstStyle/>
          <a:p>
            <a:pPr>
              <a:defRPr/>
            </a:pPr>
            <a:fld id="{3902D700-D333-4169-A86D-65435E8C3FB7}" type="slidenum">
              <a:rPr lang="en-US" smtClean="0"/>
              <a:pPr>
                <a:defRPr/>
              </a:pPr>
              <a:t>84</a:t>
            </a:fld>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Headings</a:t>
            </a:r>
            <a:endParaRPr lang="en-US" dirty="0"/>
          </a:p>
        </p:txBody>
      </p:sp>
      <p:sp>
        <p:nvSpPr>
          <p:cNvPr id="3" name="Content Placeholder 2"/>
          <p:cNvSpPr>
            <a:spLocks noGrp="1"/>
          </p:cNvSpPr>
          <p:nvPr>
            <p:ph sz="half" idx="1"/>
          </p:nvPr>
        </p:nvSpPr>
        <p:spPr>
          <a:xfrm>
            <a:off x="0" y="1219200"/>
            <a:ext cx="3962400" cy="4906963"/>
          </a:xfrm>
        </p:spPr>
        <p:txBody>
          <a:bodyPr>
            <a:normAutofit fontScale="92500" lnSpcReduction="20000"/>
          </a:bodyPr>
          <a:lstStyle/>
          <a:p>
            <a:pPr>
              <a:lnSpc>
                <a:spcPct val="110000"/>
              </a:lnSpc>
              <a:spcBef>
                <a:spcPts val="3600"/>
              </a:spcBef>
            </a:pPr>
            <a:r>
              <a:rPr lang="en-US" dirty="0" smtClean="0"/>
              <a:t>Headings are form of text formatting that vary the text size based on the header's level and is used to delineate new sections and subsections of a page </a:t>
            </a:r>
          </a:p>
          <a:p>
            <a:pPr>
              <a:lnSpc>
                <a:spcPct val="110000"/>
              </a:lnSpc>
              <a:spcBef>
                <a:spcPts val="3600"/>
              </a:spcBef>
            </a:pPr>
            <a:r>
              <a:rPr lang="en-US" dirty="0" smtClean="0"/>
              <a:t>Six levels: h1 is the largest and heaviest; h6 is the smallest and lightest </a:t>
            </a:r>
          </a:p>
        </p:txBody>
      </p:sp>
      <p:sp>
        <p:nvSpPr>
          <p:cNvPr id="8" name="Slide Number Placeholder 7"/>
          <p:cNvSpPr>
            <a:spLocks noGrp="1"/>
          </p:cNvSpPr>
          <p:nvPr>
            <p:ph type="sldNum" sz="quarter" idx="11"/>
          </p:nvPr>
        </p:nvSpPr>
        <p:spPr/>
        <p:txBody>
          <a:bodyPr/>
          <a:lstStyle/>
          <a:p>
            <a:pPr>
              <a:defRPr/>
            </a:pPr>
            <a:fld id="{3902D700-D333-4169-A86D-65435E8C3FB7}" type="slidenum">
              <a:rPr lang="en-US" smtClean="0"/>
              <a:pPr>
                <a:defRPr/>
              </a:pPr>
              <a:t>85</a:t>
            </a:fld>
            <a:endParaRPr lang="en-US"/>
          </a:p>
        </p:txBody>
      </p:sp>
      <p:graphicFrame>
        <p:nvGraphicFramePr>
          <p:cNvPr id="11267" name="Object 5"/>
          <p:cNvGraphicFramePr>
            <a:graphicFrameLocks noChangeAspect="1"/>
          </p:cNvGraphicFramePr>
          <p:nvPr>
            <p:ph sz="half" idx="2"/>
          </p:nvPr>
        </p:nvGraphicFramePr>
        <p:xfrm>
          <a:off x="4343400" y="1447800"/>
          <a:ext cx="4267200" cy="2570244"/>
        </p:xfrm>
        <a:graphic>
          <a:graphicData uri="http://schemas.openxmlformats.org/presentationml/2006/ole">
            <p:oleObj spid="_x0000_s11267" name="Image" r:id="rId3" imgW="5460317" imgH="3288889" progId="">
              <p:embed/>
            </p:oleObj>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Headings</a:t>
            </a:r>
            <a:endParaRPr lang="en-US" dirty="0"/>
          </a:p>
        </p:txBody>
      </p:sp>
      <p:sp>
        <p:nvSpPr>
          <p:cNvPr id="3" name="Content Placeholder 2"/>
          <p:cNvSpPr>
            <a:spLocks noGrp="1"/>
          </p:cNvSpPr>
          <p:nvPr>
            <p:ph idx="1"/>
          </p:nvPr>
        </p:nvSpPr>
        <p:spPr/>
        <p:txBody>
          <a:bodyPr>
            <a:normAutofit/>
          </a:bodyPr>
          <a:lstStyle/>
          <a:p>
            <a:pPr>
              <a:spcBef>
                <a:spcPts val="3600"/>
              </a:spcBef>
            </a:pPr>
            <a:r>
              <a:rPr lang="en-US" dirty="0" smtClean="0"/>
              <a:t>The &lt;</a:t>
            </a:r>
            <a:r>
              <a:rPr lang="en-US" dirty="0" err="1" smtClean="0"/>
              <a:t>h</a:t>
            </a:r>
            <a:r>
              <a:rPr lang="en-US" b="1" i="1" dirty="0" err="1" smtClean="0">
                <a:latin typeface="Cambria Math" pitchFamily="18" charset="0"/>
                <a:ea typeface="Cambria Math" pitchFamily="18" charset="0"/>
              </a:rPr>
              <a:t>n</a:t>
            </a:r>
            <a:r>
              <a:rPr lang="en-US" b="1" i="1" dirty="0" smtClean="0">
                <a:latin typeface="Cambria Math" pitchFamily="18" charset="0"/>
                <a:ea typeface="Cambria Math" pitchFamily="18" charset="0"/>
              </a:rPr>
              <a:t> </a:t>
            </a:r>
            <a:r>
              <a:rPr lang="en-US" dirty="0" smtClean="0"/>
              <a:t>&gt; &lt;/</a:t>
            </a:r>
            <a:r>
              <a:rPr lang="en-US" dirty="0" err="1" smtClean="0"/>
              <a:t>h</a:t>
            </a:r>
            <a:r>
              <a:rPr lang="en-US" b="1" i="1" dirty="0" err="1" smtClean="0">
                <a:latin typeface="Cambria Math" pitchFamily="18" charset="0"/>
                <a:ea typeface="Cambria Math" pitchFamily="18" charset="0"/>
              </a:rPr>
              <a:t>n</a:t>
            </a:r>
            <a:r>
              <a:rPr lang="en-US" dirty="0" smtClean="0"/>
              <a:t>&gt; tags create headings of level </a:t>
            </a:r>
            <a:r>
              <a:rPr lang="en-US" b="1" i="1" dirty="0" smtClean="0">
                <a:latin typeface="Cambria Math" pitchFamily="18" charset="0"/>
                <a:ea typeface="Cambria Math" pitchFamily="18" charset="0"/>
              </a:rPr>
              <a:t>n</a:t>
            </a:r>
            <a:r>
              <a:rPr lang="en-US" dirty="0" smtClean="0"/>
              <a:t> </a:t>
            </a:r>
          </a:p>
          <a:p>
            <a:pPr>
              <a:spcBef>
                <a:spcPts val="3600"/>
              </a:spcBef>
            </a:pPr>
            <a:r>
              <a:rPr lang="en-US" dirty="0" smtClean="0"/>
              <a:t>Attributes: </a:t>
            </a:r>
          </a:p>
          <a:p>
            <a:pPr>
              <a:buNone/>
            </a:pPr>
            <a:r>
              <a:rPr lang="en-US" dirty="0" smtClean="0">
                <a:solidFill>
                  <a:schemeClr val="accent2"/>
                </a:solidFill>
              </a:rPr>
              <a:t>				</a:t>
            </a:r>
            <a:r>
              <a:rPr lang="en-US" dirty="0" smtClean="0">
                <a:solidFill>
                  <a:srgbClr val="FF0000"/>
                </a:solidFill>
              </a:rPr>
              <a:t>align</a:t>
            </a:r>
            <a:r>
              <a:rPr lang="en-US" dirty="0" smtClean="0"/>
              <a:t> = "</a:t>
            </a:r>
            <a:r>
              <a:rPr lang="en-US" u="sng" dirty="0" smtClean="0">
                <a:solidFill>
                  <a:srgbClr val="3333FF"/>
                </a:solidFill>
              </a:rPr>
              <a:t>left</a:t>
            </a:r>
            <a:r>
              <a:rPr lang="en-US" dirty="0" smtClean="0"/>
              <a:t>" | "</a:t>
            </a:r>
            <a:r>
              <a:rPr lang="en-US" dirty="0" smtClean="0">
                <a:solidFill>
                  <a:srgbClr val="3333FF"/>
                </a:solidFill>
              </a:rPr>
              <a:t>center</a:t>
            </a:r>
            <a:r>
              <a:rPr lang="en-US" dirty="0" smtClean="0"/>
              <a:t>" | "</a:t>
            </a:r>
            <a:r>
              <a:rPr lang="en-US" dirty="0" smtClean="0">
                <a:solidFill>
                  <a:srgbClr val="3333FF"/>
                </a:solidFill>
              </a:rPr>
              <a:t>right</a:t>
            </a:r>
            <a:r>
              <a:rPr lang="en-US" dirty="0" smtClean="0"/>
              <a:t>" </a:t>
            </a:r>
          </a:p>
          <a:p>
            <a:pPr>
              <a:spcBef>
                <a:spcPts val="3600"/>
              </a:spcBef>
            </a:pPr>
            <a:r>
              <a:rPr lang="en-US" dirty="0" smtClean="0"/>
              <a:t>Syntax: </a:t>
            </a:r>
          </a:p>
          <a:p>
            <a:pPr>
              <a:buNone/>
            </a:pPr>
            <a:r>
              <a:rPr lang="en-US" dirty="0" smtClean="0">
                <a:solidFill>
                  <a:srgbClr val="FF0000"/>
                </a:solidFill>
              </a:rPr>
              <a:t>				</a:t>
            </a:r>
            <a:r>
              <a:rPr lang="en-US" b="1" dirty="0" smtClean="0">
                <a:solidFill>
                  <a:srgbClr val="FF0000"/>
                </a:solidFill>
              </a:rPr>
              <a:t>&lt;</a:t>
            </a:r>
            <a:r>
              <a:rPr lang="en-US" b="1" dirty="0" err="1" smtClean="0">
                <a:solidFill>
                  <a:srgbClr val="FF0000"/>
                </a:solidFill>
              </a:rPr>
              <a:t>h</a:t>
            </a:r>
            <a:r>
              <a:rPr lang="en-US" b="1" i="1" dirty="0" err="1" smtClean="0">
                <a:solidFill>
                  <a:srgbClr val="FF0000"/>
                </a:solidFill>
                <a:latin typeface="Cambria Math" pitchFamily="18" charset="0"/>
                <a:ea typeface="Cambria Math" pitchFamily="18" charset="0"/>
              </a:rPr>
              <a:t>n</a:t>
            </a:r>
            <a:r>
              <a:rPr lang="en-US" b="1" dirty="0" smtClean="0">
                <a:solidFill>
                  <a:srgbClr val="FF0000"/>
                </a:solidFill>
              </a:rPr>
              <a:t>   align="</a:t>
            </a:r>
            <a:r>
              <a:rPr lang="en-US" b="1" i="1" dirty="0" smtClean="0">
                <a:solidFill>
                  <a:srgbClr val="3333FF"/>
                </a:solidFill>
              </a:rPr>
              <a:t>value</a:t>
            </a:r>
            <a:r>
              <a:rPr lang="en-US" b="1" dirty="0" smtClean="0">
                <a:solidFill>
                  <a:srgbClr val="FF0000"/>
                </a:solidFill>
              </a:rPr>
              <a:t>"&gt; ... &lt;/</a:t>
            </a:r>
            <a:r>
              <a:rPr lang="en-US" b="1" dirty="0" err="1" smtClean="0">
                <a:solidFill>
                  <a:srgbClr val="FF0000"/>
                </a:solidFill>
              </a:rPr>
              <a:t>h</a:t>
            </a:r>
            <a:r>
              <a:rPr lang="en-US" b="1" i="1" dirty="0" err="1" smtClean="0">
                <a:solidFill>
                  <a:srgbClr val="FF0000"/>
                </a:solidFill>
              </a:rPr>
              <a:t>n</a:t>
            </a:r>
            <a:r>
              <a:rPr lang="en-US" b="1" dirty="0" smtClean="0">
                <a:solidFill>
                  <a:srgbClr val="FF0000"/>
                </a:solidFill>
              </a:rPr>
              <a:t>&gt;</a:t>
            </a:r>
          </a:p>
        </p:txBody>
      </p:sp>
      <p:sp>
        <p:nvSpPr>
          <p:cNvPr id="7" name="Slide Number Placeholder 6"/>
          <p:cNvSpPr>
            <a:spLocks noGrp="1"/>
          </p:cNvSpPr>
          <p:nvPr>
            <p:ph type="sldNum" sz="quarter" idx="11"/>
          </p:nvPr>
        </p:nvSpPr>
        <p:spPr/>
        <p:txBody>
          <a:bodyPr/>
          <a:lstStyle/>
          <a:p>
            <a:pPr>
              <a:defRPr/>
            </a:pPr>
            <a:fld id="{3902D700-D333-4169-A86D-65435E8C3FB7}" type="slidenum">
              <a:rPr lang="en-US" smtClean="0"/>
              <a:pPr>
                <a:defRPr/>
              </a:pPr>
              <a:t>86</a:t>
            </a:fld>
            <a:endParaRPr 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p:cNvSpPr>
          <p:nvPr>
            <p:ph type="title" idx="4294967295"/>
          </p:nvPr>
        </p:nvSpPr>
        <p:spPr/>
        <p:txBody>
          <a:bodyPr/>
          <a:lstStyle/>
          <a:p>
            <a:pPr eaLnBrk="1" hangingPunct="1"/>
            <a:r>
              <a:rPr lang="en-US" dirty="0" smtClean="0"/>
              <a:t>The Heading Tags: Example</a:t>
            </a:r>
          </a:p>
        </p:txBody>
      </p:sp>
      <p:pic>
        <p:nvPicPr>
          <p:cNvPr id="65540" name="Picture 2"/>
          <p:cNvPicPr>
            <a:picLocks noGrp="1" noChangeAspect="1" noChangeArrowheads="1"/>
          </p:cNvPicPr>
          <p:nvPr>
            <p:ph idx="4294967295"/>
          </p:nvPr>
        </p:nvPicPr>
        <p:blipFill>
          <a:blip r:embed="rId2" cstate="print"/>
          <a:srcRect/>
          <a:stretch>
            <a:fillRect/>
          </a:stretch>
        </p:blipFill>
        <p:spPr>
          <a:xfrm>
            <a:off x="2895600" y="1828800"/>
            <a:ext cx="2981325" cy="1009650"/>
          </a:xfrm>
        </p:spPr>
      </p:pic>
      <p:pic>
        <p:nvPicPr>
          <p:cNvPr id="65541" name="Picture 3"/>
          <p:cNvPicPr>
            <a:picLocks noChangeAspect="1" noChangeArrowheads="1"/>
          </p:cNvPicPr>
          <p:nvPr/>
        </p:nvPicPr>
        <p:blipFill>
          <a:blip r:embed="rId3" cstate="print"/>
          <a:srcRect/>
          <a:stretch>
            <a:fillRect/>
          </a:stretch>
        </p:blipFill>
        <p:spPr bwMode="auto">
          <a:xfrm>
            <a:off x="152400" y="3429000"/>
            <a:ext cx="8467725" cy="1933575"/>
          </a:xfrm>
          <a:prstGeom prst="rect">
            <a:avLst/>
          </a:prstGeom>
          <a:noFill/>
          <a:ln w="9525">
            <a:noFill/>
            <a:miter lim="800000"/>
            <a:headEnd/>
            <a:tailEnd/>
          </a:ln>
        </p:spPr>
      </p:pic>
      <p:sp>
        <p:nvSpPr>
          <p:cNvPr id="6" name="Slide Number Placeholder 5"/>
          <p:cNvSpPr>
            <a:spLocks noGrp="1"/>
          </p:cNvSpPr>
          <p:nvPr>
            <p:ph type="sldNum" sz="quarter" idx="11"/>
          </p:nvPr>
        </p:nvSpPr>
        <p:spPr/>
        <p:txBody>
          <a:bodyPr/>
          <a:lstStyle/>
          <a:p>
            <a:pPr>
              <a:defRPr/>
            </a:pPr>
            <a:fld id="{B2917874-2375-432E-9C77-D308CD94BAB3}" type="slidenum">
              <a:rPr lang="en-US" smtClean="0"/>
              <a:pPr>
                <a:defRPr/>
              </a:pPr>
              <a:t>87</a:t>
            </a:fld>
            <a:endParaRPr 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Paragraphs</a:t>
            </a:r>
            <a:endParaRPr lang="en-US" dirty="0"/>
          </a:p>
        </p:txBody>
      </p:sp>
      <p:sp>
        <p:nvSpPr>
          <p:cNvPr id="3" name="Content Placeholder 2"/>
          <p:cNvSpPr>
            <a:spLocks noGrp="1"/>
          </p:cNvSpPr>
          <p:nvPr>
            <p:ph idx="1"/>
          </p:nvPr>
        </p:nvSpPr>
        <p:spPr/>
        <p:txBody>
          <a:bodyPr>
            <a:normAutofit fontScale="92500"/>
          </a:bodyPr>
          <a:lstStyle/>
          <a:p>
            <a:pPr>
              <a:spcBef>
                <a:spcPts val="3600"/>
              </a:spcBef>
            </a:pPr>
            <a:r>
              <a:rPr lang="en-US" dirty="0" smtClean="0"/>
              <a:t>The &lt;p&gt; &lt;/p&gt; tags create new paragraphs </a:t>
            </a:r>
          </a:p>
          <a:p>
            <a:pPr>
              <a:spcBef>
                <a:spcPts val="3600"/>
              </a:spcBef>
            </a:pPr>
            <a:r>
              <a:rPr lang="en-US" dirty="0" smtClean="0"/>
              <a:t>HTML uses a blank line to indicate the start of a new paragraph </a:t>
            </a:r>
          </a:p>
          <a:p>
            <a:pPr>
              <a:spcBef>
                <a:spcPts val="3600"/>
              </a:spcBef>
            </a:pPr>
            <a:r>
              <a:rPr lang="en-US" dirty="0" smtClean="0"/>
              <a:t>Attributes: </a:t>
            </a:r>
          </a:p>
          <a:p>
            <a:pPr>
              <a:buNone/>
            </a:pPr>
            <a:r>
              <a:rPr lang="en-US" dirty="0" smtClean="0"/>
              <a:t>			</a:t>
            </a:r>
            <a:r>
              <a:rPr lang="en-US" dirty="0" smtClean="0">
                <a:solidFill>
                  <a:srgbClr val="FF0000"/>
                </a:solidFill>
              </a:rPr>
              <a:t>align </a:t>
            </a:r>
            <a:r>
              <a:rPr lang="en-US" dirty="0" smtClean="0"/>
              <a:t>= "</a:t>
            </a:r>
            <a:r>
              <a:rPr lang="en-US" u="sng" dirty="0" smtClean="0">
                <a:solidFill>
                  <a:srgbClr val="3333FF"/>
                </a:solidFill>
              </a:rPr>
              <a:t>left</a:t>
            </a:r>
            <a:r>
              <a:rPr lang="en-US" dirty="0" smtClean="0"/>
              <a:t>" | "</a:t>
            </a:r>
            <a:r>
              <a:rPr lang="en-US" dirty="0" smtClean="0">
                <a:solidFill>
                  <a:srgbClr val="3333FF"/>
                </a:solidFill>
              </a:rPr>
              <a:t>right</a:t>
            </a:r>
            <a:r>
              <a:rPr lang="en-US" dirty="0" smtClean="0"/>
              <a:t>" | "</a:t>
            </a:r>
            <a:r>
              <a:rPr lang="en-US" dirty="0" smtClean="0">
                <a:solidFill>
                  <a:srgbClr val="3333FF"/>
                </a:solidFill>
              </a:rPr>
              <a:t>center</a:t>
            </a:r>
            <a:r>
              <a:rPr lang="en-US" dirty="0" smtClean="0"/>
              <a:t>" | "</a:t>
            </a:r>
            <a:r>
              <a:rPr lang="en-US" dirty="0" smtClean="0">
                <a:solidFill>
                  <a:srgbClr val="3333FF"/>
                </a:solidFill>
              </a:rPr>
              <a:t>justify</a:t>
            </a:r>
            <a:r>
              <a:rPr lang="en-US" dirty="0" smtClean="0"/>
              <a:t>" </a:t>
            </a:r>
          </a:p>
          <a:p>
            <a:pPr>
              <a:lnSpc>
                <a:spcPct val="110000"/>
              </a:lnSpc>
              <a:spcBef>
                <a:spcPts val="3600"/>
              </a:spcBef>
            </a:pPr>
            <a:r>
              <a:rPr lang="en-US" dirty="0" smtClean="0"/>
              <a:t>Syntax: </a:t>
            </a:r>
          </a:p>
          <a:p>
            <a:pPr>
              <a:buNone/>
            </a:pPr>
            <a:r>
              <a:rPr lang="en-US" dirty="0" smtClean="0"/>
              <a:t>			</a:t>
            </a:r>
            <a:r>
              <a:rPr lang="en-US" b="1" dirty="0" smtClean="0">
                <a:solidFill>
                  <a:srgbClr val="FF0000"/>
                </a:solidFill>
              </a:rPr>
              <a:t>&lt;p align="</a:t>
            </a:r>
            <a:r>
              <a:rPr lang="en-US" b="1" i="1" dirty="0" smtClean="0">
                <a:solidFill>
                  <a:srgbClr val="3333FF"/>
                </a:solidFill>
              </a:rPr>
              <a:t>value</a:t>
            </a:r>
            <a:r>
              <a:rPr lang="en-US" b="1" dirty="0" smtClean="0">
                <a:solidFill>
                  <a:srgbClr val="FF0000"/>
                </a:solidFill>
              </a:rPr>
              <a:t>"&gt; ... &lt;/p&gt; </a:t>
            </a:r>
            <a:endParaRPr lang="en-US" b="1" dirty="0" smtClean="0"/>
          </a:p>
        </p:txBody>
      </p:sp>
      <p:sp>
        <p:nvSpPr>
          <p:cNvPr id="7" name="Slide Number Placeholder 6"/>
          <p:cNvSpPr>
            <a:spLocks noGrp="1"/>
          </p:cNvSpPr>
          <p:nvPr>
            <p:ph type="sldNum" sz="quarter" idx="11"/>
          </p:nvPr>
        </p:nvSpPr>
        <p:spPr/>
        <p:txBody>
          <a:bodyPr/>
          <a:lstStyle/>
          <a:p>
            <a:pPr>
              <a:defRPr/>
            </a:pPr>
            <a:fld id="{3902D700-D333-4169-A86D-65435E8C3FB7}" type="slidenum">
              <a:rPr lang="en-US" smtClean="0"/>
              <a:pPr>
                <a:defRPr/>
              </a:pPr>
              <a:t>88</a:t>
            </a:fld>
            <a:endParaRPr 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Paragraphs: Example</a:t>
            </a:r>
            <a:endParaRPr lang="en-US" dirty="0"/>
          </a:p>
        </p:txBody>
      </p:sp>
      <p:pic>
        <p:nvPicPr>
          <p:cNvPr id="7" name="Picture 2"/>
          <p:cNvPicPr>
            <a:picLocks noGrp="1" noChangeAspect="1" noChangeArrowheads="1"/>
          </p:cNvPicPr>
          <p:nvPr>
            <p:ph idx="1"/>
          </p:nvPr>
        </p:nvPicPr>
        <p:blipFill>
          <a:blip r:embed="rId2" cstate="print">
            <a:clrChange>
              <a:clrFrom>
                <a:srgbClr val="F5EDD5"/>
              </a:clrFrom>
              <a:clrTo>
                <a:srgbClr val="F5EDD5">
                  <a:alpha val="0"/>
                </a:srgbClr>
              </a:clrTo>
            </a:clrChange>
          </a:blip>
          <a:srcRect/>
          <a:stretch>
            <a:fillRect/>
          </a:stretch>
        </p:blipFill>
        <p:spPr bwMode="auto">
          <a:xfrm>
            <a:off x="990600" y="1371600"/>
            <a:ext cx="7334250" cy="2171700"/>
          </a:xfrm>
          <a:prstGeom prst="rect">
            <a:avLst/>
          </a:prstGeom>
          <a:noFill/>
          <a:ln w="9525">
            <a:noFill/>
            <a:miter lim="800000"/>
            <a:headEnd/>
            <a:tailEnd/>
          </a:ln>
        </p:spPr>
      </p:pic>
      <p:pic>
        <p:nvPicPr>
          <p:cNvPr id="8" name="Picture 3"/>
          <p:cNvPicPr>
            <a:picLocks noChangeAspect="1" noChangeArrowheads="1"/>
          </p:cNvPicPr>
          <p:nvPr/>
        </p:nvPicPr>
        <p:blipFill>
          <a:blip r:embed="rId3" cstate="print">
            <a:clrChange>
              <a:clrFrom>
                <a:srgbClr val="F5EDD5"/>
              </a:clrFrom>
              <a:clrTo>
                <a:srgbClr val="F5EDD5">
                  <a:alpha val="0"/>
                </a:srgbClr>
              </a:clrTo>
            </a:clrChange>
          </a:blip>
          <a:srcRect/>
          <a:stretch>
            <a:fillRect/>
          </a:stretch>
        </p:blipFill>
        <p:spPr bwMode="auto">
          <a:xfrm>
            <a:off x="304800" y="3581400"/>
            <a:ext cx="8248650" cy="2486025"/>
          </a:xfrm>
          <a:prstGeom prst="rect">
            <a:avLst/>
          </a:prstGeom>
          <a:noFill/>
          <a:ln w="9525">
            <a:noFill/>
            <a:miter lim="800000"/>
            <a:headEnd/>
            <a:tailEnd/>
          </a:ln>
        </p:spPr>
      </p:pic>
      <p:sp>
        <p:nvSpPr>
          <p:cNvPr id="9" name="Slide Number Placeholder 8"/>
          <p:cNvSpPr>
            <a:spLocks noGrp="1"/>
          </p:cNvSpPr>
          <p:nvPr>
            <p:ph type="sldNum" sz="quarter" idx="11"/>
          </p:nvPr>
        </p:nvSpPr>
        <p:spPr/>
        <p:txBody>
          <a:bodyPr/>
          <a:lstStyle/>
          <a:p>
            <a:pPr>
              <a:defRPr/>
            </a:pPr>
            <a:fld id="{3902D700-D333-4169-A86D-65435E8C3FB7}" type="slidenum">
              <a:rPr lang="en-US" smtClean="0"/>
              <a:pPr>
                <a:defRPr/>
              </a:pPr>
              <a:t>89</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2"/>
          <p:cNvSpPr>
            <a:spLocks noGrp="1" noChangeArrowheads="1"/>
          </p:cNvSpPr>
          <p:nvPr>
            <p:ph type="title"/>
          </p:nvPr>
        </p:nvSpPr>
        <p:spPr/>
        <p:txBody>
          <a:bodyPr/>
          <a:lstStyle/>
          <a:p>
            <a:pPr eaLnBrk="1" hangingPunct="1"/>
            <a:r>
              <a:rPr lang="en-US" dirty="0" smtClean="0"/>
              <a:t>Types of Networks</a:t>
            </a:r>
          </a:p>
        </p:txBody>
      </p:sp>
      <p:sp>
        <p:nvSpPr>
          <p:cNvPr id="17414" name="Rectangle 3"/>
          <p:cNvSpPr>
            <a:spLocks noGrp="1" noChangeArrowheads="1"/>
          </p:cNvSpPr>
          <p:nvPr>
            <p:ph idx="1"/>
          </p:nvPr>
        </p:nvSpPr>
        <p:spPr/>
        <p:txBody>
          <a:bodyPr/>
          <a:lstStyle/>
          <a:p>
            <a:pPr eaLnBrk="1" hangingPunct="1"/>
            <a:r>
              <a:rPr lang="en-US" dirty="0" smtClean="0"/>
              <a:t>A network that covers a wide area, such as several buildings or cities, is called a </a:t>
            </a:r>
            <a:r>
              <a:rPr lang="en-US" b="1" dirty="0" smtClean="0">
                <a:solidFill>
                  <a:srgbClr val="777777"/>
                </a:solidFill>
              </a:rPr>
              <a:t>wide area network (WAN)</a:t>
            </a:r>
            <a:r>
              <a:rPr lang="en-US" dirty="0" smtClean="0"/>
              <a:t>.</a:t>
            </a:r>
          </a:p>
          <a:p>
            <a:pPr eaLnBrk="1" hangingPunct="1">
              <a:buNone/>
            </a:pPr>
            <a:endParaRPr lang="en-US" dirty="0" smtClean="0"/>
          </a:p>
        </p:txBody>
      </p:sp>
      <p:sp>
        <p:nvSpPr>
          <p:cNvPr id="7" name="Slide Number Placeholder 6"/>
          <p:cNvSpPr>
            <a:spLocks noGrp="1"/>
          </p:cNvSpPr>
          <p:nvPr>
            <p:ph type="sldNum" sz="quarter" idx="11"/>
          </p:nvPr>
        </p:nvSpPr>
        <p:spPr/>
        <p:txBody>
          <a:bodyPr/>
          <a:lstStyle/>
          <a:p>
            <a:pPr>
              <a:defRPr/>
            </a:pPr>
            <a:fld id="{3902D700-D333-4169-A86D-65435E8C3FB7}" type="slidenum">
              <a:rPr lang="en-US" smtClean="0"/>
              <a:pPr>
                <a:defRPr/>
              </a:pPr>
              <a:t>9</a:t>
            </a:fld>
            <a:endParaRPr lang="en-US"/>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Block Quotes</a:t>
            </a:r>
            <a:endParaRPr lang="en-US" dirty="0"/>
          </a:p>
        </p:txBody>
      </p:sp>
      <p:sp>
        <p:nvSpPr>
          <p:cNvPr id="3" name="Content Placeholder 2"/>
          <p:cNvSpPr>
            <a:spLocks noGrp="1"/>
          </p:cNvSpPr>
          <p:nvPr>
            <p:ph idx="1"/>
          </p:nvPr>
        </p:nvSpPr>
        <p:spPr/>
        <p:txBody>
          <a:bodyPr>
            <a:normAutofit fontScale="70000" lnSpcReduction="20000"/>
          </a:bodyPr>
          <a:lstStyle/>
          <a:p>
            <a:pPr>
              <a:lnSpc>
                <a:spcPct val="120000"/>
              </a:lnSpc>
              <a:spcBef>
                <a:spcPts val="3600"/>
              </a:spcBef>
            </a:pPr>
            <a:r>
              <a:rPr lang="en-US" dirty="0" smtClean="0"/>
              <a:t>The &lt;</a:t>
            </a:r>
            <a:r>
              <a:rPr lang="en-US" dirty="0" err="1" smtClean="0"/>
              <a:t>blockquote</a:t>
            </a:r>
            <a:r>
              <a:rPr lang="en-US" dirty="0" smtClean="0"/>
              <a:t>&gt; &lt;/</a:t>
            </a:r>
            <a:r>
              <a:rPr lang="en-US" dirty="0" err="1" smtClean="0"/>
              <a:t>blockquote</a:t>
            </a:r>
            <a:r>
              <a:rPr lang="en-US" dirty="0" smtClean="0"/>
              <a:t>&gt; tags create a new block that is indented from the surrounding paragraphs to make it stand out more </a:t>
            </a:r>
          </a:p>
          <a:p>
            <a:pPr>
              <a:lnSpc>
                <a:spcPct val="120000"/>
              </a:lnSpc>
              <a:spcBef>
                <a:spcPts val="3600"/>
              </a:spcBef>
            </a:pPr>
            <a:r>
              <a:rPr lang="en-US" dirty="0" smtClean="0"/>
              <a:t>HTML uses a blank line to indicate the start of a new block quote </a:t>
            </a:r>
          </a:p>
          <a:p>
            <a:pPr>
              <a:lnSpc>
                <a:spcPct val="120000"/>
              </a:lnSpc>
              <a:spcBef>
                <a:spcPts val="3600"/>
              </a:spcBef>
            </a:pPr>
            <a:r>
              <a:rPr lang="en-US" dirty="0" smtClean="0"/>
              <a:t>Attributes: </a:t>
            </a:r>
          </a:p>
          <a:p>
            <a:pPr>
              <a:lnSpc>
                <a:spcPct val="120000"/>
              </a:lnSpc>
              <a:buNone/>
            </a:pPr>
            <a:r>
              <a:rPr lang="en-US" dirty="0" smtClean="0"/>
              <a:t>			</a:t>
            </a:r>
            <a:r>
              <a:rPr lang="en-US" dirty="0" smtClean="0">
                <a:solidFill>
                  <a:srgbClr val="FF0000"/>
                </a:solidFill>
              </a:rPr>
              <a:t>align</a:t>
            </a:r>
            <a:r>
              <a:rPr lang="en-US" dirty="0" smtClean="0"/>
              <a:t> = "</a:t>
            </a:r>
            <a:r>
              <a:rPr lang="en-US" u="sng" dirty="0" smtClean="0">
                <a:solidFill>
                  <a:srgbClr val="3333FF"/>
                </a:solidFill>
              </a:rPr>
              <a:t>left</a:t>
            </a:r>
            <a:r>
              <a:rPr lang="en-US" dirty="0" smtClean="0"/>
              <a:t>" | "</a:t>
            </a:r>
            <a:r>
              <a:rPr lang="en-US" dirty="0" smtClean="0">
                <a:solidFill>
                  <a:srgbClr val="3333FF"/>
                </a:solidFill>
              </a:rPr>
              <a:t>right</a:t>
            </a:r>
            <a:r>
              <a:rPr lang="en-US" dirty="0" smtClean="0"/>
              <a:t>" | "</a:t>
            </a:r>
            <a:r>
              <a:rPr lang="en-US" dirty="0" smtClean="0">
                <a:solidFill>
                  <a:srgbClr val="3333FF"/>
                </a:solidFill>
              </a:rPr>
              <a:t>center</a:t>
            </a:r>
            <a:r>
              <a:rPr lang="en-US" dirty="0" smtClean="0"/>
              <a:t>" | "</a:t>
            </a:r>
            <a:r>
              <a:rPr lang="en-US" dirty="0" smtClean="0">
                <a:solidFill>
                  <a:srgbClr val="3333FF"/>
                </a:solidFill>
              </a:rPr>
              <a:t>justify</a:t>
            </a:r>
            <a:r>
              <a:rPr lang="en-US" dirty="0" smtClean="0"/>
              <a:t>" </a:t>
            </a:r>
          </a:p>
          <a:p>
            <a:pPr>
              <a:lnSpc>
                <a:spcPct val="120000"/>
              </a:lnSpc>
              <a:spcBef>
                <a:spcPts val="3600"/>
              </a:spcBef>
            </a:pPr>
            <a:r>
              <a:rPr lang="en-US" dirty="0" smtClean="0"/>
              <a:t>Syntax: </a:t>
            </a:r>
          </a:p>
          <a:p>
            <a:pPr>
              <a:lnSpc>
                <a:spcPct val="120000"/>
              </a:lnSpc>
              <a:buNone/>
            </a:pPr>
            <a:r>
              <a:rPr lang="en-US" dirty="0" smtClean="0"/>
              <a:t>			</a:t>
            </a:r>
            <a:r>
              <a:rPr lang="en-US" b="1" dirty="0" smtClean="0">
                <a:solidFill>
                  <a:srgbClr val="FF0000"/>
                </a:solidFill>
              </a:rPr>
              <a:t>&lt;</a:t>
            </a:r>
            <a:r>
              <a:rPr lang="en-US" b="1" dirty="0" err="1" smtClean="0">
                <a:solidFill>
                  <a:srgbClr val="FF0000"/>
                </a:solidFill>
              </a:rPr>
              <a:t>blockquote</a:t>
            </a:r>
            <a:r>
              <a:rPr lang="en-US" b="1" dirty="0" smtClean="0">
                <a:solidFill>
                  <a:srgbClr val="FF0000"/>
                </a:solidFill>
              </a:rPr>
              <a:t>  align="</a:t>
            </a:r>
            <a:r>
              <a:rPr lang="en-US" b="1" i="1" dirty="0" smtClean="0">
                <a:solidFill>
                  <a:srgbClr val="3333FF"/>
                </a:solidFill>
              </a:rPr>
              <a:t>value</a:t>
            </a:r>
            <a:r>
              <a:rPr lang="en-US" b="1" dirty="0" smtClean="0">
                <a:solidFill>
                  <a:srgbClr val="FF0000"/>
                </a:solidFill>
              </a:rPr>
              <a:t>"&gt; ... &lt;/</a:t>
            </a:r>
            <a:r>
              <a:rPr lang="en-US" b="1" dirty="0" err="1" smtClean="0">
                <a:solidFill>
                  <a:srgbClr val="FF0000"/>
                </a:solidFill>
              </a:rPr>
              <a:t>blockquote</a:t>
            </a:r>
            <a:r>
              <a:rPr lang="en-US" b="1" dirty="0" smtClean="0">
                <a:solidFill>
                  <a:srgbClr val="FF0000"/>
                </a:solidFill>
              </a:rPr>
              <a:t>&gt; </a:t>
            </a:r>
          </a:p>
        </p:txBody>
      </p:sp>
      <p:sp>
        <p:nvSpPr>
          <p:cNvPr id="7" name="Slide Number Placeholder 6"/>
          <p:cNvSpPr>
            <a:spLocks noGrp="1"/>
          </p:cNvSpPr>
          <p:nvPr>
            <p:ph type="sldNum" sz="quarter" idx="11"/>
          </p:nvPr>
        </p:nvSpPr>
        <p:spPr/>
        <p:txBody>
          <a:bodyPr/>
          <a:lstStyle/>
          <a:p>
            <a:pPr>
              <a:defRPr/>
            </a:pPr>
            <a:fld id="{3902D700-D333-4169-A86D-65435E8C3FB7}" type="slidenum">
              <a:rPr lang="en-US" smtClean="0"/>
              <a:pPr>
                <a:defRPr/>
              </a:pPr>
              <a:t>90</a:t>
            </a:fld>
            <a:endParaRPr 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Quotes: Example</a:t>
            </a:r>
            <a:endParaRPr lang="en-US" dirty="0"/>
          </a:p>
        </p:txBody>
      </p:sp>
      <p:pic>
        <p:nvPicPr>
          <p:cNvPr id="7" name="Picture 2"/>
          <p:cNvPicPr>
            <a:picLocks noGrp="1" noChangeAspect="1" noChangeArrowheads="1"/>
          </p:cNvPicPr>
          <p:nvPr>
            <p:ph idx="1"/>
          </p:nvPr>
        </p:nvPicPr>
        <p:blipFill>
          <a:blip r:embed="rId2" cstate="print">
            <a:clrChange>
              <a:clrFrom>
                <a:srgbClr val="F5EDD5"/>
              </a:clrFrom>
              <a:clrTo>
                <a:srgbClr val="F5EDD5">
                  <a:alpha val="0"/>
                </a:srgbClr>
              </a:clrTo>
            </a:clrChange>
          </a:blip>
          <a:srcRect/>
          <a:stretch>
            <a:fillRect/>
          </a:stretch>
        </p:blipFill>
        <p:spPr bwMode="auto">
          <a:xfrm>
            <a:off x="2438400" y="1295400"/>
            <a:ext cx="5943600" cy="2252816"/>
          </a:xfrm>
          <a:prstGeom prst="rect">
            <a:avLst/>
          </a:prstGeom>
          <a:noFill/>
          <a:ln w="9525">
            <a:noFill/>
            <a:miter lim="800000"/>
            <a:headEnd/>
            <a:tailEnd/>
          </a:ln>
        </p:spPr>
      </p:pic>
      <p:pic>
        <p:nvPicPr>
          <p:cNvPr id="8" name="Picture 3"/>
          <p:cNvPicPr>
            <a:picLocks noChangeAspect="1" noChangeArrowheads="1"/>
          </p:cNvPicPr>
          <p:nvPr/>
        </p:nvPicPr>
        <p:blipFill>
          <a:blip r:embed="rId3" cstate="print">
            <a:clrChange>
              <a:clrFrom>
                <a:srgbClr val="F5EDD5"/>
              </a:clrFrom>
              <a:clrTo>
                <a:srgbClr val="F5EDD5">
                  <a:alpha val="0"/>
                </a:srgbClr>
              </a:clrTo>
            </a:clrChange>
          </a:blip>
          <a:srcRect/>
          <a:stretch>
            <a:fillRect/>
          </a:stretch>
        </p:blipFill>
        <p:spPr bwMode="auto">
          <a:xfrm>
            <a:off x="228600" y="3733800"/>
            <a:ext cx="8516937" cy="2516325"/>
          </a:xfrm>
          <a:prstGeom prst="rect">
            <a:avLst/>
          </a:prstGeom>
          <a:noFill/>
          <a:ln w="9525">
            <a:noFill/>
            <a:miter lim="800000"/>
            <a:headEnd/>
            <a:tailEnd/>
          </a:ln>
        </p:spPr>
      </p:pic>
      <p:sp>
        <p:nvSpPr>
          <p:cNvPr id="9" name="Slide Number Placeholder 8"/>
          <p:cNvSpPr>
            <a:spLocks noGrp="1"/>
          </p:cNvSpPr>
          <p:nvPr>
            <p:ph type="sldNum" sz="quarter" idx="11"/>
          </p:nvPr>
        </p:nvSpPr>
        <p:spPr/>
        <p:txBody>
          <a:bodyPr/>
          <a:lstStyle/>
          <a:p>
            <a:pPr>
              <a:defRPr/>
            </a:pPr>
            <a:fld id="{3902D700-D333-4169-A86D-65435E8C3FB7}" type="slidenum">
              <a:rPr lang="en-US" smtClean="0"/>
              <a:pPr>
                <a:defRPr/>
              </a:pPr>
              <a:t>91</a:t>
            </a:fld>
            <a:endParaRPr 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Division Tags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&lt;div&gt; &lt;/div&gt; tags create divisions in a page similar to the paragraph tags </a:t>
            </a:r>
          </a:p>
          <a:p>
            <a:pPr lvl="1">
              <a:spcBef>
                <a:spcPts val="1200"/>
              </a:spcBef>
            </a:pPr>
            <a:r>
              <a:rPr lang="en-US" dirty="0" smtClean="0"/>
              <a:t>However, they do not separate page divisions with blank lines </a:t>
            </a:r>
          </a:p>
          <a:p>
            <a:pPr>
              <a:spcBef>
                <a:spcPts val="3600"/>
              </a:spcBef>
            </a:pPr>
            <a:r>
              <a:rPr lang="en-US" dirty="0" smtClean="0"/>
              <a:t>Attributes: </a:t>
            </a:r>
          </a:p>
          <a:p>
            <a:pPr>
              <a:buNone/>
            </a:pPr>
            <a:r>
              <a:rPr lang="en-US" dirty="0" smtClean="0"/>
              <a:t>			</a:t>
            </a:r>
            <a:r>
              <a:rPr lang="en-US" dirty="0" smtClean="0">
                <a:solidFill>
                  <a:srgbClr val="FF0000"/>
                </a:solidFill>
              </a:rPr>
              <a:t>align</a:t>
            </a:r>
            <a:r>
              <a:rPr lang="en-US" dirty="0" smtClean="0"/>
              <a:t> = "</a:t>
            </a:r>
            <a:r>
              <a:rPr lang="en-US" dirty="0" smtClean="0">
                <a:solidFill>
                  <a:srgbClr val="3333FF"/>
                </a:solidFill>
              </a:rPr>
              <a:t>left</a:t>
            </a:r>
            <a:r>
              <a:rPr lang="en-US" dirty="0" smtClean="0"/>
              <a:t>" | "</a:t>
            </a:r>
            <a:r>
              <a:rPr lang="en-US" dirty="0" smtClean="0">
                <a:solidFill>
                  <a:srgbClr val="3333FF"/>
                </a:solidFill>
              </a:rPr>
              <a:t>center</a:t>
            </a:r>
            <a:r>
              <a:rPr lang="en-US" dirty="0" smtClean="0"/>
              <a:t>" | "</a:t>
            </a:r>
            <a:r>
              <a:rPr lang="en-US" dirty="0" smtClean="0">
                <a:solidFill>
                  <a:srgbClr val="3333FF"/>
                </a:solidFill>
              </a:rPr>
              <a:t>right</a:t>
            </a:r>
            <a:r>
              <a:rPr lang="en-US" dirty="0" smtClean="0"/>
              <a:t>" | "</a:t>
            </a:r>
            <a:r>
              <a:rPr lang="en-US" dirty="0" smtClean="0">
                <a:solidFill>
                  <a:srgbClr val="3333FF"/>
                </a:solidFill>
              </a:rPr>
              <a:t>justify</a:t>
            </a:r>
            <a:r>
              <a:rPr lang="en-US" dirty="0" smtClean="0"/>
              <a:t>" </a:t>
            </a:r>
          </a:p>
          <a:p>
            <a:pPr>
              <a:lnSpc>
                <a:spcPct val="110000"/>
              </a:lnSpc>
              <a:spcBef>
                <a:spcPts val="3600"/>
              </a:spcBef>
            </a:pPr>
            <a:r>
              <a:rPr lang="en-US" dirty="0" smtClean="0"/>
              <a:t>Syntax: </a:t>
            </a:r>
          </a:p>
          <a:p>
            <a:pPr>
              <a:buNone/>
            </a:pPr>
            <a:r>
              <a:rPr lang="en-US" dirty="0" smtClean="0"/>
              <a:t>			</a:t>
            </a:r>
            <a:r>
              <a:rPr lang="en-US" b="1" dirty="0" smtClean="0">
                <a:solidFill>
                  <a:srgbClr val="FF0000"/>
                </a:solidFill>
              </a:rPr>
              <a:t>&lt;div align="</a:t>
            </a:r>
            <a:r>
              <a:rPr lang="en-US" b="1" i="1" dirty="0" smtClean="0">
                <a:solidFill>
                  <a:srgbClr val="3333FF"/>
                </a:solidFill>
              </a:rPr>
              <a:t>value</a:t>
            </a:r>
            <a:r>
              <a:rPr lang="en-US" b="1" dirty="0" smtClean="0">
                <a:solidFill>
                  <a:srgbClr val="FF0000"/>
                </a:solidFill>
              </a:rPr>
              <a:t>"&gt;...&lt;/div&gt; </a:t>
            </a:r>
          </a:p>
          <a:p>
            <a:endParaRPr lang="en-US" dirty="0"/>
          </a:p>
        </p:txBody>
      </p:sp>
      <p:sp>
        <p:nvSpPr>
          <p:cNvPr id="7" name="Slide Number Placeholder 6"/>
          <p:cNvSpPr>
            <a:spLocks noGrp="1"/>
          </p:cNvSpPr>
          <p:nvPr>
            <p:ph type="sldNum" sz="quarter" idx="11"/>
          </p:nvPr>
        </p:nvSpPr>
        <p:spPr/>
        <p:txBody>
          <a:bodyPr/>
          <a:lstStyle/>
          <a:p>
            <a:pPr>
              <a:defRPr/>
            </a:pPr>
            <a:fld id="{3902D700-D333-4169-A86D-65435E8C3FB7}" type="slidenum">
              <a:rPr lang="en-US" smtClean="0"/>
              <a:pPr>
                <a:defRPr/>
              </a:pPr>
              <a:t>92</a:t>
            </a:fld>
            <a:endParaRPr 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title" idx="4294967295"/>
          </p:nvPr>
        </p:nvSpPr>
        <p:spPr/>
        <p:txBody>
          <a:bodyPr/>
          <a:lstStyle/>
          <a:p>
            <a:pPr eaLnBrk="1" hangingPunct="1"/>
            <a:r>
              <a:rPr lang="en-US" dirty="0" smtClean="0"/>
              <a:t>The Address Element</a:t>
            </a:r>
          </a:p>
        </p:txBody>
      </p:sp>
      <p:sp>
        <p:nvSpPr>
          <p:cNvPr id="72706" name="Rectangle 3"/>
          <p:cNvSpPr>
            <a:spLocks noGrp="1" noChangeArrowheads="1"/>
          </p:cNvSpPr>
          <p:nvPr>
            <p:ph idx="4294967295"/>
          </p:nvPr>
        </p:nvSpPr>
        <p:spPr/>
        <p:txBody>
          <a:bodyPr/>
          <a:lstStyle/>
          <a:p>
            <a:pPr eaLnBrk="1" hangingPunct="1">
              <a:spcBef>
                <a:spcPts val="3600"/>
              </a:spcBef>
            </a:pPr>
            <a:r>
              <a:rPr lang="en-US" dirty="0" smtClean="0"/>
              <a:t>HTML supports the </a:t>
            </a:r>
            <a:r>
              <a:rPr lang="en-US" b="1" dirty="0" smtClean="0"/>
              <a:t>address element</a:t>
            </a:r>
            <a:r>
              <a:rPr lang="en-US" dirty="0" smtClean="0"/>
              <a:t> to indicate contact information.</a:t>
            </a:r>
          </a:p>
          <a:p>
            <a:pPr eaLnBrk="1" hangingPunct="1">
              <a:spcBef>
                <a:spcPts val="3600"/>
              </a:spcBef>
            </a:pPr>
            <a:r>
              <a:rPr lang="en-US" dirty="0" smtClean="0"/>
              <a:t> Most browsers display an address element in an italicized font, and some right-justify or indent addresses</a:t>
            </a:r>
          </a:p>
          <a:p>
            <a:pPr eaLnBrk="1" hangingPunct="1">
              <a:spcBef>
                <a:spcPts val="3600"/>
              </a:spcBef>
            </a:pPr>
            <a:r>
              <a:rPr lang="en-US" dirty="0" smtClean="0"/>
              <a:t>The address element is created using the &lt;address&gt; &lt;/address&gt; tags </a:t>
            </a:r>
          </a:p>
        </p:txBody>
      </p:sp>
      <p:sp>
        <p:nvSpPr>
          <p:cNvPr id="9" name="Slide Number Placeholder 8"/>
          <p:cNvSpPr>
            <a:spLocks noGrp="1"/>
          </p:cNvSpPr>
          <p:nvPr>
            <p:ph type="sldNum" sz="quarter" idx="11"/>
          </p:nvPr>
        </p:nvSpPr>
        <p:spPr/>
        <p:txBody>
          <a:bodyPr/>
          <a:lstStyle/>
          <a:p>
            <a:pPr>
              <a:defRPr/>
            </a:pPr>
            <a:fld id="{B2917874-2375-432E-9C77-D308CD94BAB3}" type="slidenum">
              <a:rPr lang="en-US" smtClean="0"/>
              <a:pPr>
                <a:defRPr/>
              </a:pPr>
              <a:t>93</a:t>
            </a:fld>
            <a:endParaRPr lang="en-US"/>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title" idx="4294967295"/>
          </p:nvPr>
        </p:nvSpPr>
        <p:spPr/>
        <p:txBody>
          <a:bodyPr/>
          <a:lstStyle/>
          <a:p>
            <a:pPr eaLnBrk="1" hangingPunct="1"/>
            <a:r>
              <a:rPr lang="en-US" dirty="0" smtClean="0"/>
              <a:t>Creating an Address Element</a:t>
            </a:r>
          </a:p>
        </p:txBody>
      </p:sp>
      <p:sp>
        <p:nvSpPr>
          <p:cNvPr id="72706" name="Rectangle 3"/>
          <p:cNvSpPr>
            <a:spLocks noGrp="1" noChangeArrowheads="1"/>
          </p:cNvSpPr>
          <p:nvPr>
            <p:ph idx="4294967295"/>
          </p:nvPr>
        </p:nvSpPr>
        <p:spPr/>
        <p:txBody>
          <a:bodyPr/>
          <a:lstStyle/>
          <a:p>
            <a:pPr eaLnBrk="1" hangingPunct="1"/>
            <a:r>
              <a:rPr lang="en-US" dirty="0" smtClean="0"/>
              <a:t>The &lt;address&gt; &lt;/address&gt; tags create address elements</a:t>
            </a:r>
          </a:p>
          <a:p>
            <a:pPr lvl="1" eaLnBrk="1" hangingPunct="1"/>
            <a:r>
              <a:rPr lang="en-US" dirty="0" smtClean="0"/>
              <a:t>They encase the contact information</a:t>
            </a:r>
          </a:p>
          <a:p>
            <a:pPr eaLnBrk="1" hangingPunct="1">
              <a:buNone/>
            </a:pPr>
            <a:endParaRPr lang="en-US" dirty="0" smtClean="0"/>
          </a:p>
        </p:txBody>
      </p:sp>
      <p:pic>
        <p:nvPicPr>
          <p:cNvPr id="72709" name="Picture 4"/>
          <p:cNvPicPr>
            <a:picLocks noChangeAspect="1" noChangeArrowheads="1"/>
          </p:cNvPicPr>
          <p:nvPr/>
        </p:nvPicPr>
        <p:blipFill>
          <a:blip r:embed="rId2" cstate="print">
            <a:clrChange>
              <a:clrFrom>
                <a:srgbClr val="F5EDD5"/>
              </a:clrFrom>
              <a:clrTo>
                <a:srgbClr val="F5EDD5">
                  <a:alpha val="0"/>
                </a:srgbClr>
              </a:clrTo>
            </a:clrChange>
          </a:blip>
          <a:srcRect/>
          <a:stretch>
            <a:fillRect/>
          </a:stretch>
        </p:blipFill>
        <p:spPr bwMode="auto">
          <a:xfrm>
            <a:off x="457200" y="2895600"/>
            <a:ext cx="3549650" cy="1638300"/>
          </a:xfrm>
          <a:prstGeom prst="rect">
            <a:avLst/>
          </a:prstGeom>
          <a:noFill/>
          <a:ln w="9525">
            <a:noFill/>
            <a:miter lim="800000"/>
            <a:headEnd/>
            <a:tailEnd/>
          </a:ln>
        </p:spPr>
      </p:pic>
      <p:pic>
        <p:nvPicPr>
          <p:cNvPr id="72710" name="Picture 5"/>
          <p:cNvPicPr>
            <a:picLocks noChangeAspect="1" noChangeArrowheads="1"/>
          </p:cNvPicPr>
          <p:nvPr/>
        </p:nvPicPr>
        <p:blipFill>
          <a:blip r:embed="rId3" cstate="print">
            <a:clrChange>
              <a:clrFrom>
                <a:srgbClr val="F5EDD5"/>
              </a:clrFrom>
              <a:clrTo>
                <a:srgbClr val="F5EDD5">
                  <a:alpha val="0"/>
                </a:srgbClr>
              </a:clrTo>
            </a:clrChange>
          </a:blip>
          <a:srcRect/>
          <a:stretch>
            <a:fillRect/>
          </a:stretch>
        </p:blipFill>
        <p:spPr bwMode="auto">
          <a:xfrm>
            <a:off x="2133600" y="4038600"/>
            <a:ext cx="6548812" cy="2228850"/>
          </a:xfrm>
          <a:prstGeom prst="rect">
            <a:avLst/>
          </a:prstGeom>
          <a:noFill/>
          <a:ln w="9525">
            <a:noFill/>
            <a:miter lim="800000"/>
            <a:headEnd/>
            <a:tailEnd/>
          </a:ln>
        </p:spPr>
      </p:pic>
      <p:sp>
        <p:nvSpPr>
          <p:cNvPr id="9" name="Slide Number Placeholder 8"/>
          <p:cNvSpPr>
            <a:spLocks noGrp="1"/>
          </p:cNvSpPr>
          <p:nvPr>
            <p:ph type="sldNum" sz="quarter" idx="11"/>
          </p:nvPr>
        </p:nvSpPr>
        <p:spPr/>
        <p:txBody>
          <a:bodyPr/>
          <a:lstStyle/>
          <a:p>
            <a:pPr>
              <a:defRPr/>
            </a:pPr>
            <a:fld id="{B2917874-2375-432E-9C77-D308CD94BAB3}" type="slidenum">
              <a:rPr lang="en-US" smtClean="0"/>
              <a:pPr>
                <a:defRPr/>
              </a:pPr>
              <a:t>94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7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27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9" name="Rectangle 2"/>
          <p:cNvSpPr>
            <a:spLocks noGrp="1" noChangeArrowheads="1"/>
          </p:cNvSpPr>
          <p:nvPr>
            <p:ph type="title"/>
          </p:nvPr>
        </p:nvSpPr>
        <p:spPr/>
        <p:txBody>
          <a:bodyPr/>
          <a:lstStyle/>
          <a:p>
            <a:pPr eaLnBrk="1" hangingPunct="1"/>
            <a:r>
              <a:rPr lang="en-US" dirty="0" smtClean="0"/>
              <a:t>Using Other </a:t>
            </a:r>
            <a:r>
              <a:rPr lang="en-US" smtClean="0"/>
              <a:t>Block-Level Elements</a:t>
            </a:r>
            <a:endParaRPr lang="en-US" dirty="0" smtClean="0"/>
          </a:p>
        </p:txBody>
      </p:sp>
      <p:pic>
        <p:nvPicPr>
          <p:cNvPr id="9" name="Picture 2"/>
          <p:cNvPicPr>
            <a:picLocks noGrp="1" noChangeAspect="1" noChangeArrowheads="1"/>
          </p:cNvPicPr>
          <p:nvPr>
            <p:ph idx="1"/>
          </p:nvPr>
        </p:nvPicPr>
        <p:blipFill>
          <a:blip r:embed="rId3" cstate="print"/>
          <a:srcRect/>
          <a:stretch>
            <a:fillRect/>
          </a:stretch>
        </p:blipFill>
        <p:spPr>
          <a:xfrm>
            <a:off x="1142999" y="1262240"/>
            <a:ext cx="6642299" cy="4909960"/>
          </a:xfrm>
        </p:spPr>
      </p:pic>
      <p:sp>
        <p:nvSpPr>
          <p:cNvPr id="7" name="Slide Number Placeholder 6"/>
          <p:cNvSpPr>
            <a:spLocks noGrp="1"/>
          </p:cNvSpPr>
          <p:nvPr>
            <p:ph type="sldNum" sz="quarter" idx="11"/>
          </p:nvPr>
        </p:nvSpPr>
        <p:spPr/>
        <p:txBody>
          <a:bodyPr/>
          <a:lstStyle/>
          <a:p>
            <a:pPr>
              <a:defRPr/>
            </a:pPr>
            <a:fld id="{3902D700-D333-4169-A86D-65435E8C3FB7}" type="slidenum">
              <a:rPr lang="en-US" smtClean="0"/>
              <a:pPr>
                <a:defRPr/>
              </a:pPr>
              <a:t>95</a:t>
            </a:fld>
            <a:endParaRPr lang="en-US"/>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itle 1"/>
          <p:cNvSpPr>
            <a:spLocks noGrp="1"/>
          </p:cNvSpPr>
          <p:nvPr>
            <p:ph type="title" idx="4294967295"/>
          </p:nvPr>
        </p:nvSpPr>
        <p:spPr/>
        <p:txBody>
          <a:bodyPr/>
          <a:lstStyle/>
          <a:p>
            <a:pPr eaLnBrk="1" hangingPunct="1"/>
            <a:r>
              <a:rPr lang="en-US" dirty="0" smtClean="0"/>
              <a:t>Empty Elements</a:t>
            </a:r>
          </a:p>
        </p:txBody>
      </p:sp>
      <p:sp>
        <p:nvSpPr>
          <p:cNvPr id="81922" name="Content Placeholder 2"/>
          <p:cNvSpPr>
            <a:spLocks noGrp="1"/>
          </p:cNvSpPr>
          <p:nvPr>
            <p:ph idx="4294967295"/>
          </p:nvPr>
        </p:nvSpPr>
        <p:spPr/>
        <p:txBody>
          <a:bodyPr/>
          <a:lstStyle/>
          <a:p>
            <a:pPr eaLnBrk="1" hangingPunct="1">
              <a:spcBef>
                <a:spcPts val="3600"/>
              </a:spcBef>
            </a:pPr>
            <a:r>
              <a:rPr lang="en-US" dirty="0" smtClean="0"/>
              <a:t>An </a:t>
            </a:r>
            <a:r>
              <a:rPr lang="en-US" b="1" dirty="0" smtClean="0"/>
              <a:t>empty element</a:t>
            </a:r>
            <a:r>
              <a:rPr lang="en-US" dirty="0" smtClean="0"/>
              <a:t> contains no content</a:t>
            </a:r>
          </a:p>
          <a:p>
            <a:pPr eaLnBrk="1" hangingPunct="1">
              <a:spcBef>
                <a:spcPts val="3600"/>
              </a:spcBef>
            </a:pPr>
            <a:r>
              <a:rPr lang="en-US" dirty="0" smtClean="0"/>
              <a:t>Empty elements appear in code as </a:t>
            </a:r>
            <a:r>
              <a:rPr lang="en-US" b="1" dirty="0" smtClean="0"/>
              <a:t>one-sided tags</a:t>
            </a:r>
          </a:p>
          <a:p>
            <a:pPr eaLnBrk="1" hangingPunct="1">
              <a:spcBef>
                <a:spcPts val="3600"/>
              </a:spcBef>
            </a:pPr>
            <a:r>
              <a:rPr lang="en-US" dirty="0" smtClean="0"/>
              <a:t>Examples:</a:t>
            </a:r>
          </a:p>
          <a:p>
            <a:pPr lvl="1" eaLnBrk="1" hangingPunct="1">
              <a:spcBef>
                <a:spcPts val="1200"/>
              </a:spcBef>
            </a:pPr>
            <a:r>
              <a:rPr lang="en-US" dirty="0" smtClean="0"/>
              <a:t>The line break tag &lt;</a:t>
            </a:r>
            <a:r>
              <a:rPr lang="en-US" dirty="0" err="1" smtClean="0"/>
              <a:t>br</a:t>
            </a:r>
            <a:r>
              <a:rPr lang="en-US" dirty="0" smtClean="0"/>
              <a:t> /&gt;</a:t>
            </a:r>
          </a:p>
          <a:p>
            <a:pPr lvl="1" eaLnBrk="1" hangingPunct="1">
              <a:spcBef>
                <a:spcPts val="1200"/>
              </a:spcBef>
            </a:pPr>
            <a:r>
              <a:rPr lang="en-US" dirty="0" smtClean="0"/>
              <a:t>The horizontal rule tag &lt;hr /&gt;</a:t>
            </a:r>
          </a:p>
        </p:txBody>
      </p:sp>
      <p:sp>
        <p:nvSpPr>
          <p:cNvPr id="6" name="Slide Number Placeholder 5"/>
          <p:cNvSpPr>
            <a:spLocks noGrp="1"/>
          </p:cNvSpPr>
          <p:nvPr>
            <p:ph type="sldNum" sz="quarter" idx="11"/>
          </p:nvPr>
        </p:nvSpPr>
        <p:spPr/>
        <p:txBody>
          <a:bodyPr/>
          <a:lstStyle/>
          <a:p>
            <a:pPr>
              <a:defRPr/>
            </a:pPr>
            <a:fld id="{B2917874-2375-432E-9C77-D308CD94BAB3}" type="slidenum">
              <a:rPr lang="en-US" smtClean="0"/>
              <a:pPr>
                <a:defRPr/>
              </a:pPr>
              <a:t>96</a:t>
            </a:fld>
            <a:endParaRPr 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itle 1"/>
          <p:cNvSpPr>
            <a:spLocks noGrp="1"/>
          </p:cNvSpPr>
          <p:nvPr>
            <p:ph type="title" idx="4294967295"/>
          </p:nvPr>
        </p:nvSpPr>
        <p:spPr/>
        <p:txBody>
          <a:bodyPr/>
          <a:lstStyle/>
          <a:p>
            <a:pPr eaLnBrk="1" hangingPunct="1"/>
            <a:r>
              <a:rPr lang="en-US" dirty="0" smtClean="0"/>
              <a:t>Creating a Horizontal Rule</a:t>
            </a:r>
          </a:p>
        </p:txBody>
      </p:sp>
      <p:sp>
        <p:nvSpPr>
          <p:cNvPr id="81922" name="Content Placeholder 2"/>
          <p:cNvSpPr>
            <a:spLocks noGrp="1"/>
          </p:cNvSpPr>
          <p:nvPr>
            <p:ph idx="4294967295"/>
          </p:nvPr>
        </p:nvSpPr>
        <p:spPr/>
        <p:txBody>
          <a:bodyPr>
            <a:normAutofit fontScale="85000" lnSpcReduction="20000"/>
          </a:bodyPr>
          <a:lstStyle/>
          <a:p>
            <a:pPr>
              <a:lnSpc>
                <a:spcPct val="120000"/>
              </a:lnSpc>
              <a:spcBef>
                <a:spcPts val="3600"/>
              </a:spcBef>
            </a:pPr>
            <a:r>
              <a:rPr lang="en-US" dirty="0" smtClean="0"/>
              <a:t>The &lt;hr /&gt; tag places a beveled line on the page </a:t>
            </a:r>
          </a:p>
          <a:p>
            <a:pPr>
              <a:lnSpc>
                <a:spcPct val="120000"/>
              </a:lnSpc>
              <a:spcBef>
                <a:spcPts val="3600"/>
              </a:spcBef>
            </a:pPr>
            <a:r>
              <a:rPr lang="en-US" dirty="0" smtClean="0"/>
              <a:t>Attributes: </a:t>
            </a:r>
          </a:p>
          <a:p>
            <a:pPr>
              <a:lnSpc>
                <a:spcPct val="120000"/>
              </a:lnSpc>
              <a:spcBef>
                <a:spcPts val="600"/>
              </a:spcBef>
              <a:buNone/>
            </a:pPr>
            <a:r>
              <a:rPr lang="en-US" dirty="0" smtClean="0"/>
              <a:t>			</a:t>
            </a:r>
            <a:r>
              <a:rPr lang="en-US" dirty="0" smtClean="0">
                <a:solidFill>
                  <a:srgbClr val="FF0000"/>
                </a:solidFill>
              </a:rPr>
              <a:t>size</a:t>
            </a:r>
            <a:r>
              <a:rPr lang="en-US" dirty="0" smtClean="0"/>
              <a:t> = "</a:t>
            </a:r>
            <a:r>
              <a:rPr lang="en-US" dirty="0" smtClean="0">
                <a:solidFill>
                  <a:srgbClr val="3333FF"/>
                </a:solidFill>
              </a:rPr>
              <a:t>pixels</a:t>
            </a:r>
            <a:r>
              <a:rPr lang="en-US" dirty="0" smtClean="0"/>
              <a:t>" </a:t>
            </a:r>
          </a:p>
          <a:p>
            <a:pPr>
              <a:lnSpc>
                <a:spcPct val="120000"/>
              </a:lnSpc>
              <a:spcBef>
                <a:spcPts val="600"/>
              </a:spcBef>
              <a:buNone/>
            </a:pPr>
            <a:r>
              <a:rPr lang="en-US" dirty="0" smtClean="0"/>
              <a:t>			</a:t>
            </a:r>
            <a:r>
              <a:rPr lang="en-US" dirty="0" smtClean="0">
                <a:solidFill>
                  <a:srgbClr val="FF0000"/>
                </a:solidFill>
              </a:rPr>
              <a:t>width</a:t>
            </a:r>
            <a:r>
              <a:rPr lang="en-US" dirty="0" smtClean="0"/>
              <a:t> = "</a:t>
            </a:r>
            <a:r>
              <a:rPr lang="en-US" dirty="0" smtClean="0">
                <a:solidFill>
                  <a:srgbClr val="3333FF"/>
                </a:solidFill>
              </a:rPr>
              <a:t>pixels</a:t>
            </a:r>
            <a:r>
              <a:rPr lang="en-US" dirty="0" smtClean="0"/>
              <a:t>" | "</a:t>
            </a:r>
            <a:r>
              <a:rPr lang="en-US" dirty="0" smtClean="0">
                <a:solidFill>
                  <a:srgbClr val="3333FF"/>
                </a:solidFill>
              </a:rPr>
              <a:t>percent%</a:t>
            </a:r>
            <a:r>
              <a:rPr lang="en-US" dirty="0" smtClean="0"/>
              <a:t>" </a:t>
            </a:r>
          </a:p>
          <a:p>
            <a:pPr>
              <a:lnSpc>
                <a:spcPct val="120000"/>
              </a:lnSpc>
              <a:spcBef>
                <a:spcPts val="600"/>
              </a:spcBef>
              <a:buNone/>
            </a:pPr>
            <a:r>
              <a:rPr lang="en-US" dirty="0" smtClean="0"/>
              <a:t>			</a:t>
            </a:r>
            <a:r>
              <a:rPr lang="en-US" dirty="0" smtClean="0">
                <a:solidFill>
                  <a:srgbClr val="FF0000"/>
                </a:solidFill>
              </a:rPr>
              <a:t>align</a:t>
            </a:r>
            <a:r>
              <a:rPr lang="en-US" dirty="0" smtClean="0"/>
              <a:t> = "</a:t>
            </a:r>
            <a:r>
              <a:rPr lang="en-US" u="sng" dirty="0" smtClean="0">
                <a:solidFill>
                  <a:srgbClr val="3333FF"/>
                </a:solidFill>
              </a:rPr>
              <a:t>justify</a:t>
            </a:r>
            <a:r>
              <a:rPr lang="en-US" dirty="0" smtClean="0"/>
              <a:t>" | "</a:t>
            </a:r>
            <a:r>
              <a:rPr lang="en-US" dirty="0" smtClean="0">
                <a:solidFill>
                  <a:srgbClr val="3333FF"/>
                </a:solidFill>
              </a:rPr>
              <a:t>left</a:t>
            </a:r>
            <a:r>
              <a:rPr lang="en-US" dirty="0" smtClean="0"/>
              <a:t>" | "</a:t>
            </a:r>
            <a:r>
              <a:rPr lang="en-US" dirty="0" smtClean="0">
                <a:solidFill>
                  <a:srgbClr val="3333FF"/>
                </a:solidFill>
              </a:rPr>
              <a:t>center</a:t>
            </a:r>
            <a:r>
              <a:rPr lang="en-US" dirty="0" smtClean="0"/>
              <a:t>" | "</a:t>
            </a:r>
            <a:r>
              <a:rPr lang="en-US" dirty="0" smtClean="0">
                <a:solidFill>
                  <a:srgbClr val="3333FF"/>
                </a:solidFill>
              </a:rPr>
              <a:t>right</a:t>
            </a:r>
            <a:r>
              <a:rPr lang="en-US" dirty="0" smtClean="0"/>
              <a:t>"</a:t>
            </a:r>
          </a:p>
          <a:p>
            <a:pPr>
              <a:lnSpc>
                <a:spcPct val="120000"/>
              </a:lnSpc>
              <a:spcBef>
                <a:spcPts val="600"/>
              </a:spcBef>
              <a:buNone/>
            </a:pPr>
            <a:r>
              <a:rPr lang="en-US" dirty="0" smtClean="0"/>
              <a:t>			</a:t>
            </a:r>
            <a:r>
              <a:rPr lang="en-US" dirty="0" err="1" smtClean="0">
                <a:solidFill>
                  <a:srgbClr val="FF0000"/>
                </a:solidFill>
              </a:rPr>
              <a:t>noshade</a:t>
            </a:r>
            <a:r>
              <a:rPr lang="en-US" dirty="0" smtClean="0"/>
              <a:t> = "</a:t>
            </a:r>
            <a:r>
              <a:rPr lang="en-US" dirty="0" err="1" smtClean="0">
                <a:solidFill>
                  <a:srgbClr val="3333FF"/>
                </a:solidFill>
              </a:rPr>
              <a:t>noshade</a:t>
            </a:r>
            <a:r>
              <a:rPr lang="en-US" dirty="0" smtClean="0"/>
              <a:t>" </a:t>
            </a:r>
          </a:p>
          <a:p>
            <a:pPr>
              <a:lnSpc>
                <a:spcPct val="120000"/>
              </a:lnSpc>
              <a:spcBef>
                <a:spcPts val="3600"/>
              </a:spcBef>
            </a:pPr>
            <a:r>
              <a:rPr lang="en-US" dirty="0" smtClean="0"/>
              <a:t>Syntax: </a:t>
            </a:r>
          </a:p>
          <a:p>
            <a:pPr>
              <a:lnSpc>
                <a:spcPct val="120000"/>
              </a:lnSpc>
              <a:buNone/>
            </a:pPr>
            <a:r>
              <a:rPr lang="en-US" dirty="0" smtClean="0">
                <a:solidFill>
                  <a:srgbClr val="FF0000"/>
                </a:solidFill>
              </a:rPr>
              <a:t>	&lt;hr size="</a:t>
            </a:r>
            <a:r>
              <a:rPr lang="en-US" i="1" dirty="0" smtClean="0">
                <a:solidFill>
                  <a:srgbClr val="3333FF"/>
                </a:solidFill>
              </a:rPr>
              <a:t>pixels</a:t>
            </a:r>
            <a:r>
              <a:rPr lang="en-US" dirty="0" smtClean="0">
                <a:solidFill>
                  <a:srgbClr val="FF0000"/>
                </a:solidFill>
              </a:rPr>
              <a:t>" width="</a:t>
            </a:r>
            <a:r>
              <a:rPr lang="en-US" i="1" dirty="0" smtClean="0">
                <a:solidFill>
                  <a:srgbClr val="3333FF"/>
                </a:solidFill>
              </a:rPr>
              <a:t>value</a:t>
            </a:r>
            <a:r>
              <a:rPr lang="en-US" dirty="0" smtClean="0">
                <a:solidFill>
                  <a:srgbClr val="FF0000"/>
                </a:solidFill>
              </a:rPr>
              <a:t>" align="</a:t>
            </a:r>
            <a:r>
              <a:rPr lang="en-US" i="1" dirty="0" smtClean="0">
                <a:solidFill>
                  <a:srgbClr val="3333FF"/>
                </a:solidFill>
              </a:rPr>
              <a:t>value</a:t>
            </a:r>
            <a:r>
              <a:rPr lang="en-US" dirty="0" smtClean="0">
                <a:solidFill>
                  <a:srgbClr val="FF0000"/>
                </a:solidFill>
              </a:rPr>
              <a:t>" </a:t>
            </a:r>
            <a:r>
              <a:rPr lang="en-US" dirty="0" err="1" smtClean="0">
                <a:solidFill>
                  <a:srgbClr val="FF0000"/>
                </a:solidFill>
              </a:rPr>
              <a:t>noshade</a:t>
            </a:r>
            <a:r>
              <a:rPr lang="en-US" dirty="0" smtClean="0">
                <a:solidFill>
                  <a:srgbClr val="FF0000"/>
                </a:solidFill>
              </a:rPr>
              <a:t> /&gt; </a:t>
            </a:r>
            <a:endParaRPr lang="en-US" dirty="0">
              <a:solidFill>
                <a:srgbClr val="FF0000"/>
              </a:solidFill>
            </a:endParaRPr>
          </a:p>
        </p:txBody>
      </p:sp>
      <p:sp>
        <p:nvSpPr>
          <p:cNvPr id="6" name="Slide Number Placeholder 5"/>
          <p:cNvSpPr>
            <a:spLocks noGrp="1"/>
          </p:cNvSpPr>
          <p:nvPr>
            <p:ph type="sldNum" sz="quarter" idx="11"/>
          </p:nvPr>
        </p:nvSpPr>
        <p:spPr/>
        <p:txBody>
          <a:bodyPr/>
          <a:lstStyle/>
          <a:p>
            <a:pPr>
              <a:defRPr/>
            </a:pPr>
            <a:fld id="{B2917874-2375-432E-9C77-D308CD94BAB3}" type="slidenum">
              <a:rPr lang="en-US" smtClean="0"/>
              <a:pPr>
                <a:defRPr/>
              </a:pPr>
              <a:t>97</a:t>
            </a:fld>
            <a:endParaRPr 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8" name="Rectangle 4"/>
          <p:cNvSpPr>
            <a:spLocks noGrp="1" noChangeArrowheads="1"/>
          </p:cNvSpPr>
          <p:nvPr>
            <p:ph type="title"/>
          </p:nvPr>
        </p:nvSpPr>
        <p:spPr/>
        <p:txBody>
          <a:bodyPr/>
          <a:lstStyle/>
          <a:p>
            <a:r>
              <a:rPr lang="en-US" dirty="0" smtClean="0"/>
              <a:t>Section IX - </a:t>
            </a:r>
            <a:r>
              <a:rPr lang="en-US" dirty="0"/>
              <a:t>End</a:t>
            </a:r>
          </a:p>
        </p:txBody>
      </p:sp>
      <p:pic>
        <p:nvPicPr>
          <p:cNvPr id="236555" name="Picture 11" descr="Stop"/>
          <p:cNvPicPr>
            <a:picLocks noGrp="1" noChangeAspect="1" noChangeArrowheads="1"/>
          </p:cNvPicPr>
          <p:nvPr>
            <p:ph idx="1"/>
          </p:nvPr>
        </p:nvPicPr>
        <p:blipFill>
          <a:blip r:embed="rId3" cstate="print"/>
          <a:srcRect/>
          <a:stretch>
            <a:fillRect/>
          </a:stretch>
        </p:blipFill>
        <p:spPr>
          <a:xfrm>
            <a:off x="3640138" y="2749550"/>
            <a:ext cx="2320925" cy="2230438"/>
          </a:xfrm>
          <a:noFill/>
          <a:ln/>
        </p:spPr>
      </p:pic>
      <p:pic>
        <p:nvPicPr>
          <p:cNvPr id="236557" name="Picture 13" descr="Smile"/>
          <p:cNvPicPr>
            <a:picLocks noGrp="1" noChangeAspect="1" noChangeArrowheads="1"/>
          </p:cNvPicPr>
          <p:nvPr>
            <p:ph sz="half" idx="4294967295"/>
          </p:nvPr>
        </p:nvPicPr>
        <p:blipFill>
          <a:blip r:embed="rId4" cstate="print"/>
          <a:srcRect/>
          <a:stretch>
            <a:fillRect/>
          </a:stretch>
        </p:blipFill>
        <p:spPr>
          <a:xfrm>
            <a:off x="4343400" y="3429000"/>
            <a:ext cx="949325" cy="909638"/>
          </a:xfrm>
          <a:noFill/>
          <a:ln/>
        </p:spPr>
      </p:pic>
      <p:sp>
        <p:nvSpPr>
          <p:cNvPr id="5" name="Slide Number Placeholder 4"/>
          <p:cNvSpPr>
            <a:spLocks noGrp="1"/>
          </p:cNvSpPr>
          <p:nvPr>
            <p:ph type="sldNum" sz="quarter" idx="11"/>
          </p:nvPr>
        </p:nvSpPr>
        <p:spPr/>
        <p:txBody>
          <a:bodyPr/>
          <a:lstStyle/>
          <a:p>
            <a:pPr>
              <a:defRPr/>
            </a:pPr>
            <a:fld id="{3902D700-D333-4169-A86D-65435E8C3FB7}" type="slidenum">
              <a:rPr lang="en-US" smtClean="0"/>
              <a:pPr>
                <a:defRPr/>
              </a:pPr>
              <a:t>98</a:t>
            </a:fld>
            <a:endParaRPr lang="en-US"/>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HTML lists</a:t>
            </a:r>
            <a:endParaRPr lang="en-US" dirty="0"/>
          </a:p>
        </p:txBody>
      </p:sp>
      <p:sp>
        <p:nvSpPr>
          <p:cNvPr id="6" name="Text Placeholder 5"/>
          <p:cNvSpPr>
            <a:spLocks noGrp="1"/>
          </p:cNvSpPr>
          <p:nvPr>
            <p:ph type="body" idx="1"/>
          </p:nvPr>
        </p:nvSpPr>
        <p:spPr/>
        <p:txBody>
          <a:bodyPr/>
          <a:lstStyle/>
          <a:p>
            <a:r>
              <a:rPr lang="en-US" dirty="0" smtClean="0"/>
              <a:t>Section X</a:t>
            </a:r>
            <a:endParaRPr lang="en-US" dirty="0"/>
          </a:p>
        </p:txBody>
      </p:sp>
      <p:sp>
        <p:nvSpPr>
          <p:cNvPr id="4" name="Slide Number Placeholder 3"/>
          <p:cNvSpPr>
            <a:spLocks noGrp="1"/>
          </p:cNvSpPr>
          <p:nvPr>
            <p:ph type="sldNum" sz="quarter" idx="11"/>
          </p:nvPr>
        </p:nvSpPr>
        <p:spPr/>
        <p:txBody>
          <a:bodyPr/>
          <a:lstStyle/>
          <a:p>
            <a:pPr>
              <a:defRPr/>
            </a:pPr>
            <a:fld id="{3902D700-D333-4169-A86D-65435E8C3FB7}" type="slidenum">
              <a:rPr lang="en-US" smtClean="0"/>
              <a:pPr>
                <a:defRPr/>
              </a:pPr>
              <a:t>99</a:t>
            </a:fld>
            <a:endParaRPr lang="en-US"/>
          </a:p>
        </p:txBody>
      </p:sp>
    </p:spTree>
  </p:cSld>
  <p:clrMapOvr>
    <a:masterClrMapping/>
  </p:clrMapOvr>
</p:sld>
</file>

<file path=ppt/theme/theme1.xml><?xml version="1.0" encoding="utf-8"?>
<a:theme xmlns:a="http://schemas.openxmlformats.org/drawingml/2006/main" name="3_Office Theme">
  <a:themeElements>
    <a:clrScheme name="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_Office Theme">
      <a:majorFont>
        <a:latin typeface="Calibri"/>
        <a:ea typeface=""/>
        <a:cs typeface="Arial"/>
      </a:majorFont>
      <a:minorFont>
        <a:latin typeface="Calibri"/>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Office Theme">
  <a:themeElements>
    <a:clrScheme name="4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_Office Them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Internet7e</Template>
  <TotalTime>11652</TotalTime>
  <Words>4705</Words>
  <Application>Microsoft Office PowerPoint</Application>
  <PresentationFormat>全屏显示(4:3)</PresentationFormat>
  <Paragraphs>857</Paragraphs>
  <Slides>147</Slides>
  <Notes>80</Notes>
  <HiddenSlides>0</HiddenSlides>
  <MMClips>0</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147</vt:i4>
      </vt:variant>
    </vt:vector>
  </HeadingPairs>
  <TitlesOfParts>
    <vt:vector size="150" baseType="lpstr">
      <vt:lpstr>3_Office Theme</vt:lpstr>
      <vt:lpstr>4_Office Theme</vt:lpstr>
      <vt:lpstr>Image</vt:lpstr>
      <vt:lpstr>Tutorial 1  Developing a Basic Web Page</vt:lpstr>
      <vt:lpstr>Computer networks</vt:lpstr>
      <vt:lpstr>Network Basics</vt:lpstr>
      <vt:lpstr>Network Basics</vt:lpstr>
      <vt:lpstr>Network Basics</vt:lpstr>
      <vt:lpstr>The Client-Server Model</vt:lpstr>
      <vt:lpstr>The Client-Server Model</vt:lpstr>
      <vt:lpstr>Types of Networks</vt:lpstr>
      <vt:lpstr>Types of Networks</vt:lpstr>
      <vt:lpstr>The Internet</vt:lpstr>
      <vt:lpstr>Section I - End</vt:lpstr>
      <vt:lpstr>The internet &amp; the www</vt:lpstr>
      <vt:lpstr>The Internet</vt:lpstr>
      <vt:lpstr>Services of the Internet</vt:lpstr>
      <vt:lpstr>The World Wide Web</vt:lpstr>
      <vt:lpstr>Hypertext Documents</vt:lpstr>
      <vt:lpstr>Hypertext Documents</vt:lpstr>
      <vt:lpstr>Hyperlinks</vt:lpstr>
      <vt:lpstr>Linking Hypertext Documents</vt:lpstr>
      <vt:lpstr>Section II - End</vt:lpstr>
      <vt:lpstr>Introducing web sites</vt:lpstr>
      <vt:lpstr>WWW Terminology</vt:lpstr>
      <vt:lpstr>Web Pages</vt:lpstr>
      <vt:lpstr>A Typical Web Page</vt:lpstr>
      <vt:lpstr>Web Sites</vt:lpstr>
      <vt:lpstr>Home Pages</vt:lpstr>
      <vt:lpstr>Web Servers</vt:lpstr>
      <vt:lpstr>Web Browsers</vt:lpstr>
      <vt:lpstr>Web Browsers</vt:lpstr>
      <vt:lpstr>Types of Web Browsers</vt:lpstr>
      <vt:lpstr>Section III - End</vt:lpstr>
      <vt:lpstr>Introducing HTML</vt:lpstr>
      <vt:lpstr>The Language of the Web</vt:lpstr>
      <vt:lpstr>A Typical HTML Document</vt:lpstr>
      <vt:lpstr>HTML Basics</vt:lpstr>
      <vt:lpstr>Tools for Creating HTML Documents</vt:lpstr>
      <vt:lpstr>Tools for Creating HTML Documents</vt:lpstr>
      <vt:lpstr>Tools for Creating HTML Documents</vt:lpstr>
      <vt:lpstr>Section IV - End</vt:lpstr>
      <vt:lpstr>Guidelines for creating html documents</vt:lpstr>
      <vt:lpstr>Portability</vt:lpstr>
      <vt:lpstr>Accessibility</vt:lpstr>
      <vt:lpstr>Look and Feel</vt:lpstr>
      <vt:lpstr>Hypertext not Linear Text!</vt:lpstr>
      <vt:lpstr>Plan Ahead</vt:lpstr>
      <vt:lpstr>Formatting</vt:lpstr>
      <vt:lpstr>Please Come Again!</vt:lpstr>
      <vt:lpstr>Section V - End</vt:lpstr>
      <vt:lpstr>Tools of the trade</vt:lpstr>
      <vt:lpstr>Tools for Creating HTML Documents</vt:lpstr>
      <vt:lpstr>Displaying an HTML File</vt:lpstr>
      <vt:lpstr>Displaying an HTML File</vt:lpstr>
      <vt:lpstr>Section VI - End</vt:lpstr>
      <vt:lpstr>Hypertext Markup language (HTML)</vt:lpstr>
      <vt:lpstr>HTML Rules</vt:lpstr>
      <vt:lpstr>Learning HTML Tag Names</vt:lpstr>
      <vt:lpstr>Two-Sided Tags</vt:lpstr>
      <vt:lpstr>Two-Sided Tags: Example</vt:lpstr>
      <vt:lpstr>One-Sided Tags</vt:lpstr>
      <vt:lpstr>Line Breakers</vt:lpstr>
      <vt:lpstr>Where Are All These Tags? </vt:lpstr>
      <vt:lpstr>Learning Tag Attributes</vt:lpstr>
      <vt:lpstr>Learning Attributes Values</vt:lpstr>
      <vt:lpstr>Attribute Names &amp; Values: Example</vt:lpstr>
      <vt:lpstr>Attribute Names &amp; Values: Where?</vt:lpstr>
      <vt:lpstr>Learning Proper Spacing</vt:lpstr>
      <vt:lpstr>Learning Container Tags</vt:lpstr>
      <vt:lpstr>The Comment Tags</vt:lpstr>
      <vt:lpstr>The Comment Tag: Example</vt:lpstr>
      <vt:lpstr>White Space and HTML</vt:lpstr>
      <vt:lpstr>Section VII - End</vt:lpstr>
      <vt:lpstr>STRUCTURE OF HTML FILES</vt:lpstr>
      <vt:lpstr>The Structure of an HTML File</vt:lpstr>
      <vt:lpstr>The Structure of an HTML Page</vt:lpstr>
      <vt:lpstr>Skeleton of an HTML Page</vt:lpstr>
      <vt:lpstr>The head Section of an HTML Page</vt:lpstr>
      <vt:lpstr>The body Section of an HTML Page</vt:lpstr>
      <vt:lpstr>Adding a Title to an HTML Page</vt:lpstr>
      <vt:lpstr>Example HTML Page</vt:lpstr>
      <vt:lpstr>Section VIII - End</vt:lpstr>
      <vt:lpstr>adding to the body section of a web page</vt:lpstr>
      <vt:lpstr>Working with Elements</vt:lpstr>
      <vt:lpstr>Inline Elements</vt:lpstr>
      <vt:lpstr>Block-Level Elements</vt:lpstr>
      <vt:lpstr>Headings</vt:lpstr>
      <vt:lpstr>Creating Headings</vt:lpstr>
      <vt:lpstr>The Heading Tags: Example</vt:lpstr>
      <vt:lpstr>Creating Paragraphs</vt:lpstr>
      <vt:lpstr>Paragraphs: Example</vt:lpstr>
      <vt:lpstr>Creating Block Quotes</vt:lpstr>
      <vt:lpstr>Block Quotes: Example</vt:lpstr>
      <vt:lpstr>The Division Tags</vt:lpstr>
      <vt:lpstr>The Address Element</vt:lpstr>
      <vt:lpstr>Creating an Address Element</vt:lpstr>
      <vt:lpstr>Using Other Block-Level Elements</vt:lpstr>
      <vt:lpstr>Empty Elements</vt:lpstr>
      <vt:lpstr>Creating a Horizontal Rule</vt:lpstr>
      <vt:lpstr>Section IX - End</vt:lpstr>
      <vt:lpstr>HTML lists</vt:lpstr>
      <vt:lpstr>HTML Lists</vt:lpstr>
      <vt:lpstr>Unordered Lists</vt:lpstr>
      <vt:lpstr>Creating Unordered Lists</vt:lpstr>
      <vt:lpstr>Creating List Items</vt:lpstr>
      <vt:lpstr>Ordered Lists</vt:lpstr>
      <vt:lpstr>Creating Ordered Lists</vt:lpstr>
      <vt:lpstr>Creating List Items</vt:lpstr>
      <vt:lpstr>Definition Lists</vt:lpstr>
      <vt:lpstr>Creating Definition Lists</vt:lpstr>
      <vt:lpstr>Creating Definition Terms</vt:lpstr>
      <vt:lpstr>Creating Definition Descriptions</vt:lpstr>
      <vt:lpstr>Section X - End</vt:lpstr>
      <vt:lpstr>Working with inline elements</vt:lpstr>
      <vt:lpstr>Inline Elements</vt:lpstr>
      <vt:lpstr>Inline Elements</vt:lpstr>
      <vt:lpstr>Text Style Tags</vt:lpstr>
      <vt:lpstr>Physical Style Tags</vt:lpstr>
      <vt:lpstr>Logical Style Tags</vt:lpstr>
      <vt:lpstr>Using Other Inline Elements</vt:lpstr>
      <vt:lpstr>Section XI - End</vt:lpstr>
      <vt:lpstr>Working with the style attribute</vt:lpstr>
      <vt:lpstr>HTML Attributes: Recall</vt:lpstr>
      <vt:lpstr>Three Common HTML Attributes</vt:lpstr>
      <vt:lpstr>The Style Attribute</vt:lpstr>
      <vt:lpstr>The Style Attribute</vt:lpstr>
      <vt:lpstr>The Style Attribute: Syntax</vt:lpstr>
      <vt:lpstr>The Style Attribute: Syntax</vt:lpstr>
      <vt:lpstr>幻灯片 127</vt:lpstr>
      <vt:lpstr>The Style Attribute: Example</vt:lpstr>
      <vt:lpstr>Property Names &amp; Values: Where?</vt:lpstr>
      <vt:lpstr>Section XII - End</vt:lpstr>
      <vt:lpstr>Working with Images</vt:lpstr>
      <vt:lpstr>Inline Images</vt:lpstr>
      <vt:lpstr>Inline Images Formats</vt:lpstr>
      <vt:lpstr>Adding an Inline Image</vt:lpstr>
      <vt:lpstr>The “img” Tag</vt:lpstr>
      <vt:lpstr>Images: Example</vt:lpstr>
      <vt:lpstr>Working with Images: Tips</vt:lpstr>
      <vt:lpstr>Section XIII - End</vt:lpstr>
      <vt:lpstr>Working with Character Sets and Special Characters</vt:lpstr>
      <vt:lpstr>Character Sets</vt:lpstr>
      <vt:lpstr>Character Encoding</vt:lpstr>
      <vt:lpstr>Inserting Special Characters</vt:lpstr>
      <vt:lpstr>Inserting Special Characters: Examples</vt:lpstr>
      <vt:lpstr>Where are the Character Entities?</vt:lpstr>
      <vt:lpstr>Summary: Tips for Good HTML Code</vt:lpstr>
      <vt:lpstr>Summary: Tips for Good HTML Code</vt:lpstr>
      <vt:lpstr>Tutorial 1 - End</vt:lpstr>
    </vt:vector>
  </TitlesOfParts>
  <Company>Course Technology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Course Technology</dc:creator>
  <cp:lastModifiedBy>junjun</cp:lastModifiedBy>
  <cp:revision>239</cp:revision>
  <dcterms:created xsi:type="dcterms:W3CDTF">2001-08-29T21:35:42Z</dcterms:created>
  <dcterms:modified xsi:type="dcterms:W3CDTF">2010-05-09T05:41:33Z</dcterms:modified>
</cp:coreProperties>
</file>