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7" r:id="rId3"/>
    <p:sldId id="289" r:id="rId4"/>
    <p:sldId id="259" r:id="rId5"/>
    <p:sldId id="299" r:id="rId6"/>
    <p:sldId id="262" r:id="rId7"/>
    <p:sldId id="292" r:id="rId8"/>
    <p:sldId id="291" r:id="rId9"/>
    <p:sldId id="295" r:id="rId10"/>
    <p:sldId id="296" r:id="rId11"/>
    <p:sldId id="297" r:id="rId12"/>
    <p:sldId id="298" r:id="rId13"/>
    <p:sldId id="300" r:id="rId14"/>
    <p:sldId id="328" r:id="rId15"/>
    <p:sldId id="331" r:id="rId16"/>
    <p:sldId id="332" r:id="rId17"/>
    <p:sldId id="333" r:id="rId18"/>
    <p:sldId id="334" r:id="rId19"/>
    <p:sldId id="335" r:id="rId20"/>
    <p:sldId id="337" r:id="rId21"/>
    <p:sldId id="339" r:id="rId22"/>
    <p:sldId id="304" r:id="rId23"/>
    <p:sldId id="314" r:id="rId24"/>
    <p:sldId id="315" r:id="rId25"/>
    <p:sldId id="31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image" Target="../media/image9.gi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image" Target="../media/image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7E2C8-1DD3-46AE-BDBE-9FF60E126E08}" type="doc">
      <dgm:prSet loTypeId="urn:microsoft.com/office/officeart/2005/8/layout/process4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F250792-4996-4527-97EC-D96752609AC0}">
      <dgm:prSet phldrT="[Text]"/>
      <dgm:spPr>
        <a:xfrm rot="10800000">
          <a:off x="0" y="2163"/>
          <a:ext cx="8229600" cy="980580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b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Personal Computers</a:t>
          </a:r>
          <a:endParaRPr lang="en-US" b="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28CE02D-CCE7-4E4E-9329-0062FDE6545F}" type="parTrans" cxnId="{1E6739BA-0826-4078-8DE4-D54ED712F4C5}">
      <dgm:prSet/>
      <dgm:spPr/>
      <dgm:t>
        <a:bodyPr/>
        <a:lstStyle/>
        <a:p>
          <a:endParaRPr lang="en-US"/>
        </a:p>
      </dgm:t>
    </dgm:pt>
    <dgm:pt modelId="{D38435FD-6B60-49B9-9D7D-B27517A55662}" type="sibTrans" cxnId="{1E6739BA-0826-4078-8DE4-D54ED712F4C5}">
      <dgm:prSet/>
      <dgm:spPr/>
      <dgm:t>
        <a:bodyPr/>
        <a:lstStyle/>
        <a:p>
          <a:endParaRPr lang="en-US"/>
        </a:p>
      </dgm:t>
    </dgm:pt>
    <dgm:pt modelId="{3558ED32-8CBF-41AA-8B0D-07C006FB784B}">
      <dgm:prSet phldrT="[Text]"/>
      <dgm:spPr>
        <a:xfrm rot="10800000">
          <a:off x="0" y="973180"/>
          <a:ext cx="8229600" cy="980580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Workstations</a:t>
          </a:r>
        </a:p>
      </dgm:t>
    </dgm:pt>
    <dgm:pt modelId="{AB9F9B02-0CF3-4575-A7AC-56B54C107C7D}" type="parTrans" cxnId="{F705DD40-69F0-4D9D-A3A5-8D0541E16A14}">
      <dgm:prSet/>
      <dgm:spPr/>
      <dgm:t>
        <a:bodyPr/>
        <a:lstStyle/>
        <a:p>
          <a:endParaRPr lang="en-US"/>
        </a:p>
      </dgm:t>
    </dgm:pt>
    <dgm:pt modelId="{FC037EBD-2C87-45AB-85A5-4544FA8BEA8C}" type="sibTrans" cxnId="{F705DD40-69F0-4D9D-A3A5-8D0541E16A14}">
      <dgm:prSet/>
      <dgm:spPr/>
      <dgm:t>
        <a:bodyPr/>
        <a:lstStyle/>
        <a:p>
          <a:endParaRPr lang="en-US"/>
        </a:p>
      </dgm:t>
    </dgm:pt>
    <dgm:pt modelId="{D60B92D2-E26F-42EB-BD9C-658AB960B172}">
      <dgm:prSet phldrT="[Text]"/>
      <dgm:spPr>
        <a:xfrm rot="10800000">
          <a:off x="0" y="1944197"/>
          <a:ext cx="8229600" cy="980580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Mainframes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C3E1555-66EF-4BB4-85D8-B23979F304D9}" type="parTrans" cxnId="{2F7FC5D3-A4F0-41AC-BA0E-23B101936DFE}">
      <dgm:prSet/>
      <dgm:spPr/>
      <dgm:t>
        <a:bodyPr/>
        <a:lstStyle/>
        <a:p>
          <a:endParaRPr lang="en-US"/>
        </a:p>
      </dgm:t>
    </dgm:pt>
    <dgm:pt modelId="{EE29B56C-B81D-4101-979C-53578159705C}" type="sibTrans" cxnId="{2F7FC5D3-A4F0-41AC-BA0E-23B101936DFE}">
      <dgm:prSet/>
      <dgm:spPr/>
      <dgm:t>
        <a:bodyPr/>
        <a:lstStyle/>
        <a:p>
          <a:endParaRPr lang="en-US"/>
        </a:p>
      </dgm:t>
    </dgm:pt>
    <dgm:pt modelId="{9C70FF35-6600-4995-8FFD-92E91000F48C}">
      <dgm:prSet phldrT="[Text]"/>
      <dgm:spPr>
        <a:xfrm rot="10800000">
          <a:off x="0" y="2915214"/>
          <a:ext cx="8229600" cy="980580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Supercomputers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A9D1591-296C-4CD9-B5CC-3EFEEDE49430}" type="parTrans" cxnId="{D0BE655E-8437-420D-948B-7D65A180D791}">
      <dgm:prSet/>
      <dgm:spPr/>
      <dgm:t>
        <a:bodyPr/>
        <a:lstStyle/>
        <a:p>
          <a:endParaRPr lang="en-US"/>
        </a:p>
      </dgm:t>
    </dgm:pt>
    <dgm:pt modelId="{D5FC4003-B2CE-48BD-B301-235A41645331}" type="sibTrans" cxnId="{D0BE655E-8437-420D-948B-7D65A180D791}">
      <dgm:prSet/>
      <dgm:spPr/>
      <dgm:t>
        <a:bodyPr/>
        <a:lstStyle/>
        <a:p>
          <a:endParaRPr lang="en-US"/>
        </a:p>
      </dgm:t>
    </dgm:pt>
    <dgm:pt modelId="{FBBAEF27-1E51-44C9-91DE-04420D282ED9}" type="pres">
      <dgm:prSet presAssocID="{A317E2C8-1DD3-46AE-BDBE-9FF60E126E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4F638-EAF3-4EF9-B606-255B11EE0F1F}" type="pres">
      <dgm:prSet presAssocID="{9C70FF35-6600-4995-8FFD-92E91000F48C}" presName="boxAndChildren" presStyleCnt="0"/>
      <dgm:spPr/>
    </dgm:pt>
    <dgm:pt modelId="{E7B4A0D0-246F-4173-9583-24846D42E75B}" type="pres">
      <dgm:prSet presAssocID="{9C70FF35-6600-4995-8FFD-92E91000F48C}" presName="parentTextBox" presStyleLbl="node1" presStyleIdx="0" presStyleCnt="4"/>
      <dgm:spPr/>
      <dgm:t>
        <a:bodyPr/>
        <a:lstStyle/>
        <a:p>
          <a:endParaRPr lang="en-US"/>
        </a:p>
      </dgm:t>
    </dgm:pt>
    <dgm:pt modelId="{404B21CE-E5C7-471C-9EF4-B2ADCA803037}" type="pres">
      <dgm:prSet presAssocID="{EE29B56C-B81D-4101-979C-53578159705C}" presName="sp" presStyleCnt="0"/>
      <dgm:spPr/>
    </dgm:pt>
    <dgm:pt modelId="{BB591DB7-E10E-4A1B-A44C-0E1E4629683A}" type="pres">
      <dgm:prSet presAssocID="{D60B92D2-E26F-42EB-BD9C-658AB960B172}" presName="arrowAndChildren" presStyleCnt="0"/>
      <dgm:spPr/>
    </dgm:pt>
    <dgm:pt modelId="{7F40F627-CD81-460B-BFF9-92EDA62CB858}" type="pres">
      <dgm:prSet presAssocID="{D60B92D2-E26F-42EB-BD9C-658AB960B172}" presName="parentTextArrow" presStyleLbl="node1" presStyleIdx="1" presStyleCnt="4"/>
      <dgm:spPr>
        <a:prstGeom prst="upArrowCallout">
          <a:avLst/>
        </a:prstGeom>
      </dgm:spPr>
      <dgm:t>
        <a:bodyPr/>
        <a:lstStyle/>
        <a:p>
          <a:endParaRPr lang="en-US"/>
        </a:p>
      </dgm:t>
    </dgm:pt>
    <dgm:pt modelId="{E5F2C1B8-E86C-465A-8E75-BA29BDEF4006}" type="pres">
      <dgm:prSet presAssocID="{FC037EBD-2C87-45AB-85A5-4544FA8BEA8C}" presName="sp" presStyleCnt="0"/>
      <dgm:spPr/>
    </dgm:pt>
    <dgm:pt modelId="{99130B27-08A1-483A-9092-7BF195A1F2FD}" type="pres">
      <dgm:prSet presAssocID="{3558ED32-8CBF-41AA-8B0D-07C006FB784B}" presName="arrowAndChildren" presStyleCnt="0"/>
      <dgm:spPr/>
    </dgm:pt>
    <dgm:pt modelId="{E55BAA15-DD2B-45F6-A38B-FBE611616858}" type="pres">
      <dgm:prSet presAssocID="{3558ED32-8CBF-41AA-8B0D-07C006FB784B}" presName="parentTextArrow" presStyleLbl="node1" presStyleIdx="2" presStyleCnt="4"/>
      <dgm:spPr>
        <a:prstGeom prst="upArrowCallout">
          <a:avLst/>
        </a:prstGeom>
      </dgm:spPr>
      <dgm:t>
        <a:bodyPr/>
        <a:lstStyle/>
        <a:p>
          <a:endParaRPr lang="en-US"/>
        </a:p>
      </dgm:t>
    </dgm:pt>
    <dgm:pt modelId="{DADE84AC-8A16-4B5C-B05F-AB59255EC3C4}" type="pres">
      <dgm:prSet presAssocID="{D38435FD-6B60-49B9-9D7D-B27517A55662}" presName="sp" presStyleCnt="0"/>
      <dgm:spPr/>
    </dgm:pt>
    <dgm:pt modelId="{961F7CFA-E4F0-45E2-99B7-43D05A957E32}" type="pres">
      <dgm:prSet presAssocID="{DF250792-4996-4527-97EC-D96752609AC0}" presName="arrowAndChildren" presStyleCnt="0"/>
      <dgm:spPr/>
    </dgm:pt>
    <dgm:pt modelId="{47F861D7-B07D-463A-BD11-E5C2C0C11667}" type="pres">
      <dgm:prSet presAssocID="{DF250792-4996-4527-97EC-D96752609AC0}" presName="parentTextArrow" presStyleLbl="node1" presStyleIdx="3" presStyleCnt="4"/>
      <dgm:spPr>
        <a:prstGeom prst="up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A808C851-2B8C-4895-A0F2-CC1EF51D278E}" type="presOf" srcId="{A317E2C8-1DD3-46AE-BDBE-9FF60E126E08}" destId="{FBBAEF27-1E51-44C9-91DE-04420D282ED9}" srcOrd="0" destOrd="0" presId="urn:microsoft.com/office/officeart/2005/8/layout/process4"/>
    <dgm:cxn modelId="{D0BE655E-8437-420D-948B-7D65A180D791}" srcId="{A317E2C8-1DD3-46AE-BDBE-9FF60E126E08}" destId="{9C70FF35-6600-4995-8FFD-92E91000F48C}" srcOrd="3" destOrd="0" parTransId="{8A9D1591-296C-4CD9-B5CC-3EFEEDE49430}" sibTransId="{D5FC4003-B2CE-48BD-B301-235A41645331}"/>
    <dgm:cxn modelId="{B6018E6B-45DB-4E56-A424-17076101F101}" type="presOf" srcId="{9C70FF35-6600-4995-8FFD-92E91000F48C}" destId="{E7B4A0D0-246F-4173-9583-24846D42E75B}" srcOrd="0" destOrd="0" presId="urn:microsoft.com/office/officeart/2005/8/layout/process4"/>
    <dgm:cxn modelId="{2F7FC5D3-A4F0-41AC-BA0E-23B101936DFE}" srcId="{A317E2C8-1DD3-46AE-BDBE-9FF60E126E08}" destId="{D60B92D2-E26F-42EB-BD9C-658AB960B172}" srcOrd="2" destOrd="0" parTransId="{6C3E1555-66EF-4BB4-85D8-B23979F304D9}" sibTransId="{EE29B56C-B81D-4101-979C-53578159705C}"/>
    <dgm:cxn modelId="{4F1FAF43-8DFF-46AC-9432-F6D038B48B0A}" type="presOf" srcId="{D60B92D2-E26F-42EB-BD9C-658AB960B172}" destId="{7F40F627-CD81-460B-BFF9-92EDA62CB858}" srcOrd="0" destOrd="0" presId="urn:microsoft.com/office/officeart/2005/8/layout/process4"/>
    <dgm:cxn modelId="{1E6739BA-0826-4078-8DE4-D54ED712F4C5}" srcId="{A317E2C8-1DD3-46AE-BDBE-9FF60E126E08}" destId="{DF250792-4996-4527-97EC-D96752609AC0}" srcOrd="0" destOrd="0" parTransId="{128CE02D-CCE7-4E4E-9329-0062FDE6545F}" sibTransId="{D38435FD-6B60-49B9-9D7D-B27517A55662}"/>
    <dgm:cxn modelId="{FDEE8DCE-87C4-4FA8-979A-98002DECE296}" type="presOf" srcId="{DF250792-4996-4527-97EC-D96752609AC0}" destId="{47F861D7-B07D-463A-BD11-E5C2C0C11667}" srcOrd="0" destOrd="0" presId="urn:microsoft.com/office/officeart/2005/8/layout/process4"/>
    <dgm:cxn modelId="{A1BB7CBF-B4B7-42DE-BFA3-A70B2E041874}" type="presOf" srcId="{3558ED32-8CBF-41AA-8B0D-07C006FB784B}" destId="{E55BAA15-DD2B-45F6-A38B-FBE611616858}" srcOrd="0" destOrd="0" presId="urn:microsoft.com/office/officeart/2005/8/layout/process4"/>
    <dgm:cxn modelId="{F705DD40-69F0-4D9D-A3A5-8D0541E16A14}" srcId="{A317E2C8-1DD3-46AE-BDBE-9FF60E126E08}" destId="{3558ED32-8CBF-41AA-8B0D-07C006FB784B}" srcOrd="1" destOrd="0" parTransId="{AB9F9B02-0CF3-4575-A7AC-56B54C107C7D}" sibTransId="{FC037EBD-2C87-45AB-85A5-4544FA8BEA8C}"/>
    <dgm:cxn modelId="{4BECB08A-F97E-48AA-B434-B8F8591F89A5}" type="presParOf" srcId="{FBBAEF27-1E51-44C9-91DE-04420D282ED9}" destId="{BF54F638-EAF3-4EF9-B606-255B11EE0F1F}" srcOrd="0" destOrd="0" presId="urn:microsoft.com/office/officeart/2005/8/layout/process4"/>
    <dgm:cxn modelId="{B0611104-68AD-455E-B583-C37E147C1282}" type="presParOf" srcId="{BF54F638-EAF3-4EF9-B606-255B11EE0F1F}" destId="{E7B4A0D0-246F-4173-9583-24846D42E75B}" srcOrd="0" destOrd="0" presId="urn:microsoft.com/office/officeart/2005/8/layout/process4"/>
    <dgm:cxn modelId="{93148683-4684-49CA-925B-0A84ECCF4B78}" type="presParOf" srcId="{FBBAEF27-1E51-44C9-91DE-04420D282ED9}" destId="{404B21CE-E5C7-471C-9EF4-B2ADCA803037}" srcOrd="1" destOrd="0" presId="urn:microsoft.com/office/officeart/2005/8/layout/process4"/>
    <dgm:cxn modelId="{F291B2C7-6863-4534-A275-1E94FC670041}" type="presParOf" srcId="{FBBAEF27-1E51-44C9-91DE-04420D282ED9}" destId="{BB591DB7-E10E-4A1B-A44C-0E1E4629683A}" srcOrd="2" destOrd="0" presId="urn:microsoft.com/office/officeart/2005/8/layout/process4"/>
    <dgm:cxn modelId="{F129A739-5285-4E7A-ACDF-0998770CA622}" type="presParOf" srcId="{BB591DB7-E10E-4A1B-A44C-0E1E4629683A}" destId="{7F40F627-CD81-460B-BFF9-92EDA62CB858}" srcOrd="0" destOrd="0" presId="urn:microsoft.com/office/officeart/2005/8/layout/process4"/>
    <dgm:cxn modelId="{CBB29E8C-A146-4DC2-9C93-55DD186AC83A}" type="presParOf" srcId="{FBBAEF27-1E51-44C9-91DE-04420D282ED9}" destId="{E5F2C1B8-E86C-465A-8E75-BA29BDEF4006}" srcOrd="3" destOrd="0" presId="urn:microsoft.com/office/officeart/2005/8/layout/process4"/>
    <dgm:cxn modelId="{0BC51BB1-5D7F-4C30-BB8C-9BC55562A583}" type="presParOf" srcId="{FBBAEF27-1E51-44C9-91DE-04420D282ED9}" destId="{99130B27-08A1-483A-9092-7BF195A1F2FD}" srcOrd="4" destOrd="0" presId="urn:microsoft.com/office/officeart/2005/8/layout/process4"/>
    <dgm:cxn modelId="{21489461-5ABB-4ADF-B809-39B185582AA5}" type="presParOf" srcId="{99130B27-08A1-483A-9092-7BF195A1F2FD}" destId="{E55BAA15-DD2B-45F6-A38B-FBE611616858}" srcOrd="0" destOrd="0" presId="urn:microsoft.com/office/officeart/2005/8/layout/process4"/>
    <dgm:cxn modelId="{F614411A-3F23-4C6A-808F-1FFE9F38B99D}" type="presParOf" srcId="{FBBAEF27-1E51-44C9-91DE-04420D282ED9}" destId="{DADE84AC-8A16-4B5C-B05F-AB59255EC3C4}" srcOrd="5" destOrd="0" presId="urn:microsoft.com/office/officeart/2005/8/layout/process4"/>
    <dgm:cxn modelId="{E63F5388-96A4-47EC-90F2-0DC62A5620BD}" type="presParOf" srcId="{FBBAEF27-1E51-44C9-91DE-04420D282ED9}" destId="{961F7CFA-E4F0-45E2-99B7-43D05A957E32}" srcOrd="6" destOrd="0" presId="urn:microsoft.com/office/officeart/2005/8/layout/process4"/>
    <dgm:cxn modelId="{7526621A-E121-47C6-88FF-224742F21985}" type="presParOf" srcId="{961F7CFA-E4F0-45E2-99B7-43D05A957E32}" destId="{47F861D7-B07D-463A-BD11-E5C2C0C1166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EF65D-A48E-4474-886A-FE52397FC38A}" type="doc">
      <dgm:prSet loTypeId="urn:microsoft.com/office/officeart/2005/8/layout/vList4#1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41B44C4-E3CF-4A89-842C-4D1D687637F0}">
      <dgm:prSet phldrT="[Text]" custT="1"/>
      <dgm:spPr>
        <a:xfrm>
          <a:off x="0" y="0"/>
          <a:ext cx="8229600" cy="2154694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3600" b="1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Hardware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0" i="1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rPr>
            <a:t>The physical components of the computer</a:t>
          </a:r>
          <a:endParaRPr lang="en-US" sz="2400" b="0" i="1" dirty="0">
            <a:solidFill>
              <a:schemeClr val="accent6">
                <a:lumMod val="50000"/>
              </a:schemeClr>
            </a:solidFill>
            <a:latin typeface="Calibri"/>
            <a:ea typeface="+mn-ea"/>
            <a:cs typeface="+mn-cs"/>
          </a:endParaRPr>
        </a:p>
      </dgm:t>
    </dgm:pt>
    <dgm:pt modelId="{BDD228EC-830C-40C6-AC4F-784F37DF0D2F}" type="parTrans" cxnId="{8B3BDFF9-96AF-45B5-9861-0EE9A2A70B01}">
      <dgm:prSet/>
      <dgm:spPr/>
      <dgm:t>
        <a:bodyPr/>
        <a:lstStyle/>
        <a:p>
          <a:endParaRPr lang="en-US"/>
        </a:p>
      </dgm:t>
    </dgm:pt>
    <dgm:pt modelId="{05B49640-ED40-4013-B162-CED958B1304A}" type="sibTrans" cxnId="{8B3BDFF9-96AF-45B5-9861-0EE9A2A70B01}">
      <dgm:prSet/>
      <dgm:spPr/>
      <dgm:t>
        <a:bodyPr/>
        <a:lstStyle/>
        <a:p>
          <a:endParaRPr lang="en-US"/>
        </a:p>
      </dgm:t>
    </dgm:pt>
    <dgm:pt modelId="{A509F473-C4C7-46EB-A5B3-031489E25D98}">
      <dgm:prSet phldrT="[Text]" custT="1"/>
      <dgm:spPr>
        <a:xfrm>
          <a:off x="0" y="2370163"/>
          <a:ext cx="8229600" cy="2154694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3600" b="1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Software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0" i="1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rPr>
            <a:t>The collection of programs that run on the computer</a:t>
          </a:r>
          <a:endParaRPr lang="en-US" sz="2400" b="0" i="1" dirty="0">
            <a:solidFill>
              <a:schemeClr val="accent6">
                <a:lumMod val="50000"/>
              </a:schemeClr>
            </a:solidFill>
            <a:latin typeface="Calibri"/>
            <a:ea typeface="+mn-ea"/>
            <a:cs typeface="+mn-cs"/>
          </a:endParaRPr>
        </a:p>
      </dgm:t>
    </dgm:pt>
    <dgm:pt modelId="{A8B61D5E-BEBC-4910-8B57-B97E92DBBD87}" type="parTrans" cxnId="{4CE014EC-D9A3-408D-AC04-921725754A8F}">
      <dgm:prSet/>
      <dgm:spPr/>
      <dgm:t>
        <a:bodyPr/>
        <a:lstStyle/>
        <a:p>
          <a:endParaRPr lang="en-US"/>
        </a:p>
      </dgm:t>
    </dgm:pt>
    <dgm:pt modelId="{1A0D91EA-3ADB-4416-B13F-0B112B7C61B7}" type="sibTrans" cxnId="{4CE014EC-D9A3-408D-AC04-921725754A8F}">
      <dgm:prSet/>
      <dgm:spPr/>
      <dgm:t>
        <a:bodyPr/>
        <a:lstStyle/>
        <a:p>
          <a:endParaRPr lang="en-US"/>
        </a:p>
      </dgm:t>
    </dgm:pt>
    <dgm:pt modelId="{23377D1A-31DF-47A3-A0C2-990E5EF6D026}" type="pres">
      <dgm:prSet presAssocID="{436EF65D-A48E-4474-886A-FE52397FC38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9A5F7C-4055-4878-B2E9-2A9B17E72AF3}" type="pres">
      <dgm:prSet presAssocID="{A509F473-C4C7-46EB-A5B3-031489E25D98}" presName="comp" presStyleCnt="0"/>
      <dgm:spPr/>
    </dgm:pt>
    <dgm:pt modelId="{971E44CE-039A-4A87-8D65-3D529E2F3508}" type="pres">
      <dgm:prSet presAssocID="{A509F473-C4C7-46EB-A5B3-031489E25D98}" presName="box" presStyleLbl="node1" presStyleIdx="0" presStyleCnt="2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581C512-F7C9-401B-BD54-44F3F82E3C2C}" type="pres">
      <dgm:prSet presAssocID="{A509F473-C4C7-46EB-A5B3-031489E25D98}" presName="img" presStyleLbl="fgImgPlace1" presStyleIdx="0" presStyleCnt="2"/>
      <dgm:spPr>
        <a:xfrm>
          <a:off x="215469" y="2585633"/>
          <a:ext cx="1645920" cy="17237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053D7162-626E-4D72-B5AC-CDB041247BAD}" type="pres">
      <dgm:prSet presAssocID="{A509F473-C4C7-46EB-A5B3-031489E25D9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A6558-300E-407C-B47E-D252D64CBEFC}" type="pres">
      <dgm:prSet presAssocID="{1A0D91EA-3ADB-4416-B13F-0B112B7C61B7}" presName="spacer" presStyleCnt="0"/>
      <dgm:spPr/>
    </dgm:pt>
    <dgm:pt modelId="{CBDB134D-2C8B-4671-8777-5769CFE4B4EC}" type="pres">
      <dgm:prSet presAssocID="{241B44C4-E3CF-4A89-842C-4D1D687637F0}" presName="comp" presStyleCnt="0"/>
      <dgm:spPr/>
    </dgm:pt>
    <dgm:pt modelId="{850F4538-0C74-466E-A2DC-A826110DB51C}" type="pres">
      <dgm:prSet presAssocID="{241B44C4-E3CF-4A89-842C-4D1D687637F0}" presName="box" presStyleLbl="node1" presStyleIdx="1" presStyleCnt="2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0BFB772-24EC-4925-A129-789BF47DCB89}" type="pres">
      <dgm:prSet presAssocID="{241B44C4-E3CF-4A89-842C-4D1D687637F0}" presName="img" presStyleLbl="fgImgPlace1" presStyleIdx="1" presStyleCnt="2"/>
      <dgm:spPr>
        <a:xfrm>
          <a:off x="215469" y="215469"/>
          <a:ext cx="1645920" cy="17237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23050BEB-6827-4EC2-825A-D5D7B447D3E9}" type="pres">
      <dgm:prSet presAssocID="{241B44C4-E3CF-4A89-842C-4D1D687637F0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425C0C-1DF8-440C-AD75-2FE87A42060A}" type="presOf" srcId="{A509F473-C4C7-46EB-A5B3-031489E25D98}" destId="{053D7162-626E-4D72-B5AC-CDB041247BAD}" srcOrd="1" destOrd="0" presId="urn:microsoft.com/office/officeart/2005/8/layout/vList4#1"/>
    <dgm:cxn modelId="{8B3BDFF9-96AF-45B5-9861-0EE9A2A70B01}" srcId="{436EF65D-A48E-4474-886A-FE52397FC38A}" destId="{241B44C4-E3CF-4A89-842C-4D1D687637F0}" srcOrd="1" destOrd="0" parTransId="{BDD228EC-830C-40C6-AC4F-784F37DF0D2F}" sibTransId="{05B49640-ED40-4013-B162-CED958B1304A}"/>
    <dgm:cxn modelId="{44BE8B42-BFD6-46B6-AC52-4FD45C48E298}" type="presOf" srcId="{A509F473-C4C7-46EB-A5B3-031489E25D98}" destId="{971E44CE-039A-4A87-8D65-3D529E2F3508}" srcOrd="0" destOrd="0" presId="urn:microsoft.com/office/officeart/2005/8/layout/vList4#1"/>
    <dgm:cxn modelId="{1DE12639-EC9F-4255-9AE7-D180EB1AD248}" type="presOf" srcId="{241B44C4-E3CF-4A89-842C-4D1D687637F0}" destId="{850F4538-0C74-466E-A2DC-A826110DB51C}" srcOrd="0" destOrd="0" presId="urn:microsoft.com/office/officeart/2005/8/layout/vList4#1"/>
    <dgm:cxn modelId="{4CE014EC-D9A3-408D-AC04-921725754A8F}" srcId="{436EF65D-A48E-4474-886A-FE52397FC38A}" destId="{A509F473-C4C7-46EB-A5B3-031489E25D98}" srcOrd="0" destOrd="0" parTransId="{A8B61D5E-BEBC-4910-8B57-B97E92DBBD87}" sibTransId="{1A0D91EA-3ADB-4416-B13F-0B112B7C61B7}"/>
    <dgm:cxn modelId="{33B2B172-EAD6-44C8-AD5B-446002F64A65}" type="presOf" srcId="{436EF65D-A48E-4474-886A-FE52397FC38A}" destId="{23377D1A-31DF-47A3-A0C2-990E5EF6D026}" srcOrd="0" destOrd="0" presId="urn:microsoft.com/office/officeart/2005/8/layout/vList4#1"/>
    <dgm:cxn modelId="{CCB7E81B-F04D-43EE-A276-60320F1E038F}" type="presOf" srcId="{241B44C4-E3CF-4A89-842C-4D1D687637F0}" destId="{23050BEB-6827-4EC2-825A-D5D7B447D3E9}" srcOrd="1" destOrd="0" presId="urn:microsoft.com/office/officeart/2005/8/layout/vList4#1"/>
    <dgm:cxn modelId="{07EBE56A-5C7F-4CB3-9031-7A39B364F5BD}" type="presParOf" srcId="{23377D1A-31DF-47A3-A0C2-990E5EF6D026}" destId="{FF9A5F7C-4055-4878-B2E9-2A9B17E72AF3}" srcOrd="0" destOrd="0" presId="urn:microsoft.com/office/officeart/2005/8/layout/vList4#1"/>
    <dgm:cxn modelId="{97CA1C7F-3E7E-4B7F-ADE3-4707EEA80C3B}" type="presParOf" srcId="{FF9A5F7C-4055-4878-B2E9-2A9B17E72AF3}" destId="{971E44CE-039A-4A87-8D65-3D529E2F3508}" srcOrd="0" destOrd="0" presId="urn:microsoft.com/office/officeart/2005/8/layout/vList4#1"/>
    <dgm:cxn modelId="{3C8D96BE-3E2C-4A10-B8CF-563F31B24434}" type="presParOf" srcId="{FF9A5F7C-4055-4878-B2E9-2A9B17E72AF3}" destId="{0581C512-F7C9-401B-BD54-44F3F82E3C2C}" srcOrd="1" destOrd="0" presId="urn:microsoft.com/office/officeart/2005/8/layout/vList4#1"/>
    <dgm:cxn modelId="{7C6B8DEA-A76D-422C-B759-DE7CD23B37E0}" type="presParOf" srcId="{FF9A5F7C-4055-4878-B2E9-2A9B17E72AF3}" destId="{053D7162-626E-4D72-B5AC-CDB041247BAD}" srcOrd="2" destOrd="0" presId="urn:microsoft.com/office/officeart/2005/8/layout/vList4#1"/>
    <dgm:cxn modelId="{62BED296-338E-4D84-A255-CFD3F655D6BE}" type="presParOf" srcId="{23377D1A-31DF-47A3-A0C2-990E5EF6D026}" destId="{606A6558-300E-407C-B47E-D252D64CBEFC}" srcOrd="1" destOrd="0" presId="urn:microsoft.com/office/officeart/2005/8/layout/vList4#1"/>
    <dgm:cxn modelId="{93FAF5C5-6D28-4E8A-98A9-7EFFB5298441}" type="presParOf" srcId="{23377D1A-31DF-47A3-A0C2-990E5EF6D026}" destId="{CBDB134D-2C8B-4671-8777-5769CFE4B4EC}" srcOrd="2" destOrd="0" presId="urn:microsoft.com/office/officeart/2005/8/layout/vList4#1"/>
    <dgm:cxn modelId="{E07E2BD9-17F6-4AB2-8661-244A93E93B36}" type="presParOf" srcId="{CBDB134D-2C8B-4671-8777-5769CFE4B4EC}" destId="{850F4538-0C74-466E-A2DC-A826110DB51C}" srcOrd="0" destOrd="0" presId="urn:microsoft.com/office/officeart/2005/8/layout/vList4#1"/>
    <dgm:cxn modelId="{D38C65D2-013C-4E2F-B77D-4CF4CF7C270B}" type="presParOf" srcId="{CBDB134D-2C8B-4671-8777-5769CFE4B4EC}" destId="{50BFB772-24EC-4925-A129-789BF47DCB89}" srcOrd="1" destOrd="0" presId="urn:microsoft.com/office/officeart/2005/8/layout/vList4#1"/>
    <dgm:cxn modelId="{6B953672-769A-4F82-B7C7-38492501CBC1}" type="presParOf" srcId="{CBDB134D-2C8B-4671-8777-5769CFE4B4EC}" destId="{23050BEB-6827-4EC2-825A-D5D7B447D3E9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EF65D-A48E-4474-886A-FE52397FC38A}" type="doc">
      <dgm:prSet loTypeId="urn:microsoft.com/office/officeart/2005/8/layout/vList4#1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41B44C4-E3CF-4A89-842C-4D1D687637F0}">
      <dgm:prSet phldrT="[Text]" custT="1"/>
      <dgm:spPr>
        <a:xfrm>
          <a:off x="0" y="0"/>
          <a:ext cx="8229600" cy="2154694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3600" b="1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Hardware</a:t>
          </a:r>
        </a:p>
      </dgm:t>
    </dgm:pt>
    <dgm:pt modelId="{BDD228EC-830C-40C6-AC4F-784F37DF0D2F}" type="parTrans" cxnId="{8B3BDFF9-96AF-45B5-9861-0EE9A2A70B01}">
      <dgm:prSet/>
      <dgm:spPr/>
      <dgm:t>
        <a:bodyPr/>
        <a:lstStyle/>
        <a:p>
          <a:endParaRPr lang="en-US"/>
        </a:p>
      </dgm:t>
    </dgm:pt>
    <dgm:pt modelId="{05B49640-ED40-4013-B162-CED958B1304A}" type="sibTrans" cxnId="{8B3BDFF9-96AF-45B5-9861-0EE9A2A70B01}">
      <dgm:prSet/>
      <dgm:spPr/>
      <dgm:t>
        <a:bodyPr/>
        <a:lstStyle/>
        <a:p>
          <a:endParaRPr lang="en-US"/>
        </a:p>
      </dgm:t>
    </dgm:pt>
    <dgm:pt modelId="{A509F473-C4C7-46EB-A5B3-031489E25D98}">
      <dgm:prSet phldrT="[Text]" custT="1"/>
      <dgm:spPr>
        <a:xfrm>
          <a:off x="0" y="2370163"/>
          <a:ext cx="8229600" cy="2154694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3200" b="1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Application Software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400" b="0" i="1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rPr>
            <a:t>Programming software, games, etc.</a:t>
          </a:r>
          <a:endParaRPr lang="en-US" sz="2400" b="1" dirty="0" smtClean="0">
            <a:solidFill>
              <a:srgbClr val="DB7531"/>
            </a:solidFill>
            <a:latin typeface="Calibri"/>
            <a:ea typeface="+mn-ea"/>
            <a:cs typeface="+mn-cs"/>
          </a:endParaRPr>
        </a:p>
      </dgm:t>
    </dgm:pt>
    <dgm:pt modelId="{A8B61D5E-BEBC-4910-8B57-B97E92DBBD87}" type="parTrans" cxnId="{4CE014EC-D9A3-408D-AC04-921725754A8F}">
      <dgm:prSet/>
      <dgm:spPr/>
      <dgm:t>
        <a:bodyPr/>
        <a:lstStyle/>
        <a:p>
          <a:endParaRPr lang="en-US"/>
        </a:p>
      </dgm:t>
    </dgm:pt>
    <dgm:pt modelId="{1A0D91EA-3ADB-4416-B13F-0B112B7C61B7}" type="sibTrans" cxnId="{4CE014EC-D9A3-408D-AC04-921725754A8F}">
      <dgm:prSet/>
      <dgm:spPr/>
      <dgm:t>
        <a:bodyPr/>
        <a:lstStyle/>
        <a:p>
          <a:endParaRPr lang="en-US"/>
        </a:p>
      </dgm:t>
    </dgm:pt>
    <dgm:pt modelId="{73A74AFA-7E61-4E39-8933-92B6F43FCE98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3200" b="1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System Software</a:t>
          </a: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US" sz="2400" b="0" i="1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rPr>
            <a:t>Operating systems, utility programs, etc.</a:t>
          </a:r>
          <a:endParaRPr lang="en-US" sz="2400" b="1" dirty="0" smtClean="0">
            <a:solidFill>
              <a:srgbClr val="DB7531"/>
            </a:solidFill>
            <a:latin typeface="Calibri"/>
            <a:ea typeface="+mn-ea"/>
            <a:cs typeface="+mn-cs"/>
          </a:endParaRPr>
        </a:p>
      </dgm:t>
    </dgm:pt>
    <dgm:pt modelId="{AA186460-2705-48D1-B3CA-A832D0406B45}" type="parTrans" cxnId="{342D00F6-C83A-468F-A9A7-174C382EE741}">
      <dgm:prSet/>
      <dgm:spPr/>
      <dgm:t>
        <a:bodyPr/>
        <a:lstStyle/>
        <a:p>
          <a:endParaRPr lang="en-US"/>
        </a:p>
      </dgm:t>
    </dgm:pt>
    <dgm:pt modelId="{2BD4F0C6-FA13-460C-8B38-E16A5526C0BD}" type="sibTrans" cxnId="{342D00F6-C83A-468F-A9A7-174C382EE741}">
      <dgm:prSet/>
      <dgm:spPr/>
      <dgm:t>
        <a:bodyPr/>
        <a:lstStyle/>
        <a:p>
          <a:endParaRPr lang="en-US"/>
        </a:p>
      </dgm:t>
    </dgm:pt>
    <dgm:pt modelId="{23377D1A-31DF-47A3-A0C2-990E5EF6D026}" type="pres">
      <dgm:prSet presAssocID="{436EF65D-A48E-4474-886A-FE52397FC38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9A5F7C-4055-4878-B2E9-2A9B17E72AF3}" type="pres">
      <dgm:prSet presAssocID="{A509F473-C4C7-46EB-A5B3-031489E25D98}" presName="comp" presStyleCnt="0"/>
      <dgm:spPr/>
      <dgm:t>
        <a:bodyPr/>
        <a:lstStyle/>
        <a:p>
          <a:endParaRPr lang="en-US"/>
        </a:p>
      </dgm:t>
    </dgm:pt>
    <dgm:pt modelId="{971E44CE-039A-4A87-8D65-3D529E2F3508}" type="pres">
      <dgm:prSet presAssocID="{A509F473-C4C7-46EB-A5B3-031489E25D98}" presName="box" presStyleLbl="node1" presStyleIdx="0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581C512-F7C9-401B-BD54-44F3F82E3C2C}" type="pres">
      <dgm:prSet presAssocID="{A509F473-C4C7-46EB-A5B3-031489E25D98}" presName="img" presStyleLbl="fgImgPlace1" presStyleIdx="0" presStyleCnt="3"/>
      <dgm:spPr>
        <a:xfrm>
          <a:off x="215469" y="2585633"/>
          <a:ext cx="1645920" cy="17237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053D7162-626E-4D72-B5AC-CDB041247BAD}" type="pres">
      <dgm:prSet presAssocID="{A509F473-C4C7-46EB-A5B3-031489E25D9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A6558-300E-407C-B47E-D252D64CBEFC}" type="pres">
      <dgm:prSet presAssocID="{1A0D91EA-3ADB-4416-B13F-0B112B7C61B7}" presName="spacer" presStyleCnt="0"/>
      <dgm:spPr/>
      <dgm:t>
        <a:bodyPr/>
        <a:lstStyle/>
        <a:p>
          <a:endParaRPr lang="en-US"/>
        </a:p>
      </dgm:t>
    </dgm:pt>
    <dgm:pt modelId="{A84E1F28-0FE6-45FD-9AB3-1F0E19D8D5AE}" type="pres">
      <dgm:prSet presAssocID="{73A74AFA-7E61-4E39-8933-92B6F43FCE98}" presName="comp" presStyleCnt="0"/>
      <dgm:spPr/>
      <dgm:t>
        <a:bodyPr/>
        <a:lstStyle/>
        <a:p>
          <a:endParaRPr lang="en-US"/>
        </a:p>
      </dgm:t>
    </dgm:pt>
    <dgm:pt modelId="{5918A817-30C9-4A7F-9542-DAAAD6103F64}" type="pres">
      <dgm:prSet presAssocID="{73A74AFA-7E61-4E39-8933-92B6F43FCE98}" presName="box" presStyleLbl="node1" presStyleIdx="1" presStyleCnt="3"/>
      <dgm:spPr/>
      <dgm:t>
        <a:bodyPr/>
        <a:lstStyle/>
        <a:p>
          <a:endParaRPr lang="en-US"/>
        </a:p>
      </dgm:t>
    </dgm:pt>
    <dgm:pt modelId="{C4807DCE-8ED0-4919-96B7-A9959A4413F1}" type="pres">
      <dgm:prSet presAssocID="{73A74AFA-7E61-4E39-8933-92B6F43FCE98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83B107E-BFEE-4D67-9B27-BBEC63A3E2E8}" type="pres">
      <dgm:prSet presAssocID="{73A74AFA-7E61-4E39-8933-92B6F43FCE9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4E19F-E0C9-4595-AE4C-68C6E2C3FD22}" type="pres">
      <dgm:prSet presAssocID="{2BD4F0C6-FA13-460C-8B38-E16A5526C0BD}" presName="spacer" presStyleCnt="0"/>
      <dgm:spPr/>
      <dgm:t>
        <a:bodyPr/>
        <a:lstStyle/>
        <a:p>
          <a:endParaRPr lang="en-US"/>
        </a:p>
      </dgm:t>
    </dgm:pt>
    <dgm:pt modelId="{CBDB134D-2C8B-4671-8777-5769CFE4B4EC}" type="pres">
      <dgm:prSet presAssocID="{241B44C4-E3CF-4A89-842C-4D1D687637F0}" presName="comp" presStyleCnt="0"/>
      <dgm:spPr/>
      <dgm:t>
        <a:bodyPr/>
        <a:lstStyle/>
        <a:p>
          <a:endParaRPr lang="en-US"/>
        </a:p>
      </dgm:t>
    </dgm:pt>
    <dgm:pt modelId="{850F4538-0C74-466E-A2DC-A826110DB51C}" type="pres">
      <dgm:prSet presAssocID="{241B44C4-E3CF-4A89-842C-4D1D687637F0}" presName="box" presStyleLbl="node1" presStyleIdx="2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0BFB772-24EC-4925-A129-789BF47DCB89}" type="pres">
      <dgm:prSet presAssocID="{241B44C4-E3CF-4A89-842C-4D1D687637F0}" presName="img" presStyleLbl="fgImgPlace1" presStyleIdx="2" presStyleCnt="3"/>
      <dgm:spPr>
        <a:xfrm>
          <a:off x="215469" y="215469"/>
          <a:ext cx="1645920" cy="17237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23050BEB-6827-4EC2-825A-D5D7B447D3E9}" type="pres">
      <dgm:prSet presAssocID="{241B44C4-E3CF-4A89-842C-4D1D687637F0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3BDFF9-96AF-45B5-9861-0EE9A2A70B01}" srcId="{436EF65D-A48E-4474-886A-FE52397FC38A}" destId="{241B44C4-E3CF-4A89-842C-4D1D687637F0}" srcOrd="2" destOrd="0" parTransId="{BDD228EC-830C-40C6-AC4F-784F37DF0D2F}" sibTransId="{05B49640-ED40-4013-B162-CED958B1304A}"/>
    <dgm:cxn modelId="{342D00F6-C83A-468F-A9A7-174C382EE741}" srcId="{436EF65D-A48E-4474-886A-FE52397FC38A}" destId="{73A74AFA-7E61-4E39-8933-92B6F43FCE98}" srcOrd="1" destOrd="0" parTransId="{AA186460-2705-48D1-B3CA-A832D0406B45}" sibTransId="{2BD4F0C6-FA13-460C-8B38-E16A5526C0BD}"/>
    <dgm:cxn modelId="{64CE5342-D1D6-4A46-AAAE-1A562530EF2B}" type="presOf" srcId="{A509F473-C4C7-46EB-A5B3-031489E25D98}" destId="{053D7162-626E-4D72-B5AC-CDB041247BAD}" srcOrd="1" destOrd="0" presId="urn:microsoft.com/office/officeart/2005/8/layout/vList4#1"/>
    <dgm:cxn modelId="{4CE014EC-D9A3-408D-AC04-921725754A8F}" srcId="{436EF65D-A48E-4474-886A-FE52397FC38A}" destId="{A509F473-C4C7-46EB-A5B3-031489E25D98}" srcOrd="0" destOrd="0" parTransId="{A8B61D5E-BEBC-4910-8B57-B97E92DBBD87}" sibTransId="{1A0D91EA-3ADB-4416-B13F-0B112B7C61B7}"/>
    <dgm:cxn modelId="{397ECBF5-D52F-417F-A8DF-7E4C95C5AC31}" type="presOf" srcId="{436EF65D-A48E-4474-886A-FE52397FC38A}" destId="{23377D1A-31DF-47A3-A0C2-990E5EF6D026}" srcOrd="0" destOrd="0" presId="urn:microsoft.com/office/officeart/2005/8/layout/vList4#1"/>
    <dgm:cxn modelId="{AC831287-DAD8-466D-9E6A-59FF55761503}" type="presOf" srcId="{73A74AFA-7E61-4E39-8933-92B6F43FCE98}" destId="{5918A817-30C9-4A7F-9542-DAAAD6103F64}" srcOrd="0" destOrd="0" presId="urn:microsoft.com/office/officeart/2005/8/layout/vList4#1"/>
    <dgm:cxn modelId="{E104CA68-1FAC-489B-AFAF-5A38AC115026}" type="presOf" srcId="{241B44C4-E3CF-4A89-842C-4D1D687637F0}" destId="{850F4538-0C74-466E-A2DC-A826110DB51C}" srcOrd="0" destOrd="0" presId="urn:microsoft.com/office/officeart/2005/8/layout/vList4#1"/>
    <dgm:cxn modelId="{F1CD43F1-77D3-4DE8-9F9B-2CB9D9DEDC7E}" type="presOf" srcId="{73A74AFA-7E61-4E39-8933-92B6F43FCE98}" destId="{783B107E-BFEE-4D67-9B27-BBEC63A3E2E8}" srcOrd="1" destOrd="0" presId="urn:microsoft.com/office/officeart/2005/8/layout/vList4#1"/>
    <dgm:cxn modelId="{1EF2FB40-8D05-42CA-867D-20779FEE6A33}" type="presOf" srcId="{241B44C4-E3CF-4A89-842C-4D1D687637F0}" destId="{23050BEB-6827-4EC2-825A-D5D7B447D3E9}" srcOrd="1" destOrd="0" presId="urn:microsoft.com/office/officeart/2005/8/layout/vList4#1"/>
    <dgm:cxn modelId="{5F4690A3-7A11-4760-A6B1-AB3B6CDBA81E}" type="presOf" srcId="{A509F473-C4C7-46EB-A5B3-031489E25D98}" destId="{971E44CE-039A-4A87-8D65-3D529E2F3508}" srcOrd="0" destOrd="0" presId="urn:microsoft.com/office/officeart/2005/8/layout/vList4#1"/>
    <dgm:cxn modelId="{5160AE91-4EAC-4408-9173-75D74E0C0A1E}" type="presParOf" srcId="{23377D1A-31DF-47A3-A0C2-990E5EF6D026}" destId="{FF9A5F7C-4055-4878-B2E9-2A9B17E72AF3}" srcOrd="0" destOrd="0" presId="urn:microsoft.com/office/officeart/2005/8/layout/vList4#1"/>
    <dgm:cxn modelId="{0D146639-5155-405C-8665-F0BDF8180F0C}" type="presParOf" srcId="{FF9A5F7C-4055-4878-B2E9-2A9B17E72AF3}" destId="{971E44CE-039A-4A87-8D65-3D529E2F3508}" srcOrd="0" destOrd="0" presId="urn:microsoft.com/office/officeart/2005/8/layout/vList4#1"/>
    <dgm:cxn modelId="{1B9BBCD6-AE17-49A4-8587-76573A995C33}" type="presParOf" srcId="{FF9A5F7C-4055-4878-B2E9-2A9B17E72AF3}" destId="{0581C512-F7C9-401B-BD54-44F3F82E3C2C}" srcOrd="1" destOrd="0" presId="urn:microsoft.com/office/officeart/2005/8/layout/vList4#1"/>
    <dgm:cxn modelId="{2DB22954-C6F4-4CB6-80BC-44DBBEA8ADA9}" type="presParOf" srcId="{FF9A5F7C-4055-4878-B2E9-2A9B17E72AF3}" destId="{053D7162-626E-4D72-B5AC-CDB041247BAD}" srcOrd="2" destOrd="0" presId="urn:microsoft.com/office/officeart/2005/8/layout/vList4#1"/>
    <dgm:cxn modelId="{84B7CA7A-82B7-432F-BC20-FA3693FE7053}" type="presParOf" srcId="{23377D1A-31DF-47A3-A0C2-990E5EF6D026}" destId="{606A6558-300E-407C-B47E-D252D64CBEFC}" srcOrd="1" destOrd="0" presId="urn:microsoft.com/office/officeart/2005/8/layout/vList4#1"/>
    <dgm:cxn modelId="{9B2B0D9A-A739-43A7-8B1D-2985F7EE3248}" type="presParOf" srcId="{23377D1A-31DF-47A3-A0C2-990E5EF6D026}" destId="{A84E1F28-0FE6-45FD-9AB3-1F0E19D8D5AE}" srcOrd="2" destOrd="0" presId="urn:microsoft.com/office/officeart/2005/8/layout/vList4#1"/>
    <dgm:cxn modelId="{44043AF2-987C-401B-9853-015ED155EEEB}" type="presParOf" srcId="{A84E1F28-0FE6-45FD-9AB3-1F0E19D8D5AE}" destId="{5918A817-30C9-4A7F-9542-DAAAD6103F64}" srcOrd="0" destOrd="0" presId="urn:microsoft.com/office/officeart/2005/8/layout/vList4#1"/>
    <dgm:cxn modelId="{F5B45230-6BD2-48F9-AC19-E02F07C936D7}" type="presParOf" srcId="{A84E1F28-0FE6-45FD-9AB3-1F0E19D8D5AE}" destId="{C4807DCE-8ED0-4919-96B7-A9959A4413F1}" srcOrd="1" destOrd="0" presId="urn:microsoft.com/office/officeart/2005/8/layout/vList4#1"/>
    <dgm:cxn modelId="{E9E6F16F-9AEB-45D6-9682-8BAD5F466AFD}" type="presParOf" srcId="{A84E1F28-0FE6-45FD-9AB3-1F0E19D8D5AE}" destId="{783B107E-BFEE-4D67-9B27-BBEC63A3E2E8}" srcOrd="2" destOrd="0" presId="urn:microsoft.com/office/officeart/2005/8/layout/vList4#1"/>
    <dgm:cxn modelId="{5BC11FD0-8E98-4F71-9154-333500B1736C}" type="presParOf" srcId="{23377D1A-31DF-47A3-A0C2-990E5EF6D026}" destId="{D794E19F-E0C9-4595-AE4C-68C6E2C3FD22}" srcOrd="3" destOrd="0" presId="urn:microsoft.com/office/officeart/2005/8/layout/vList4#1"/>
    <dgm:cxn modelId="{10B7A64D-BE73-43AD-A8F5-911D4F0400F5}" type="presParOf" srcId="{23377D1A-31DF-47A3-A0C2-990E5EF6D026}" destId="{CBDB134D-2C8B-4671-8777-5769CFE4B4EC}" srcOrd="4" destOrd="0" presId="urn:microsoft.com/office/officeart/2005/8/layout/vList4#1"/>
    <dgm:cxn modelId="{C34897C3-A4AB-4F54-A32D-E2C1EFC51F53}" type="presParOf" srcId="{CBDB134D-2C8B-4671-8777-5769CFE4B4EC}" destId="{850F4538-0C74-466E-A2DC-A826110DB51C}" srcOrd="0" destOrd="0" presId="urn:microsoft.com/office/officeart/2005/8/layout/vList4#1"/>
    <dgm:cxn modelId="{2AD00E94-3696-45C1-818B-9759EA02E7EE}" type="presParOf" srcId="{CBDB134D-2C8B-4671-8777-5769CFE4B4EC}" destId="{50BFB772-24EC-4925-A129-789BF47DCB89}" srcOrd="1" destOrd="0" presId="urn:microsoft.com/office/officeart/2005/8/layout/vList4#1"/>
    <dgm:cxn modelId="{03A104D6-AEDD-47B6-AAA7-5DAB533A557F}" type="presParOf" srcId="{CBDB134D-2C8B-4671-8777-5769CFE4B4EC}" destId="{23050BEB-6827-4EC2-825A-D5D7B447D3E9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D8AD60-FD75-417C-B35A-20B2006921F0}" type="doc">
      <dgm:prSet loTypeId="urn:microsoft.com/office/officeart/2005/8/layout/vList5" loCatId="list" qsTypeId="urn:microsoft.com/office/officeart/2005/8/quickstyle/simple5" qsCatId="simple" csTypeId="urn:microsoft.com/office/officeart/2005/8/colors/accent6_3" csCatId="accent6" phldr="1"/>
      <dgm:spPr/>
    </dgm:pt>
    <dgm:pt modelId="{B58B5ADA-51BF-453A-9970-5BDA83E95EB6}">
      <dgm:prSet phldrT="[Text]"/>
      <dgm:spPr/>
      <dgm:t>
        <a:bodyPr/>
        <a:lstStyle/>
        <a:p>
          <a:r>
            <a:rPr lang="en-US" b="1" dirty="0" smtClean="0"/>
            <a:t>Input Unit</a:t>
          </a:r>
          <a:endParaRPr lang="en-US" b="1" dirty="0"/>
        </a:p>
      </dgm:t>
    </dgm:pt>
    <dgm:pt modelId="{2621FABA-E9DE-472F-AF18-00CF0D8CB953}" type="parTrans" cxnId="{77FCA073-24F3-49B0-9818-7520A6B7D74C}">
      <dgm:prSet/>
      <dgm:spPr/>
      <dgm:t>
        <a:bodyPr/>
        <a:lstStyle/>
        <a:p>
          <a:endParaRPr lang="en-US"/>
        </a:p>
      </dgm:t>
    </dgm:pt>
    <dgm:pt modelId="{AA6264D7-E02E-4896-BB3E-A62F71024D7C}" type="sibTrans" cxnId="{77FCA073-24F3-49B0-9818-7520A6B7D74C}">
      <dgm:prSet/>
      <dgm:spPr/>
      <dgm:t>
        <a:bodyPr/>
        <a:lstStyle/>
        <a:p>
          <a:endParaRPr lang="en-US"/>
        </a:p>
      </dgm:t>
    </dgm:pt>
    <dgm:pt modelId="{C55D9AEC-C04C-4980-9F45-64CF56BEC7D1}">
      <dgm:prSet phldrT="[Text]"/>
      <dgm:spPr/>
      <dgm:t>
        <a:bodyPr/>
        <a:lstStyle/>
        <a:p>
          <a:r>
            <a:rPr lang="en-US" b="1" dirty="0" smtClean="0"/>
            <a:t>Output Unit</a:t>
          </a:r>
          <a:endParaRPr lang="en-US" b="1" dirty="0"/>
        </a:p>
      </dgm:t>
    </dgm:pt>
    <dgm:pt modelId="{0BE96C16-9FCA-47D0-8261-6AC9C7A88BD1}" type="parTrans" cxnId="{B3CD9687-FF40-451C-A945-0AE39458EA84}">
      <dgm:prSet/>
      <dgm:spPr/>
      <dgm:t>
        <a:bodyPr/>
        <a:lstStyle/>
        <a:p>
          <a:endParaRPr lang="en-US"/>
        </a:p>
      </dgm:t>
    </dgm:pt>
    <dgm:pt modelId="{D02979CA-75D8-482A-81B1-FE937368C8C4}" type="sibTrans" cxnId="{B3CD9687-FF40-451C-A945-0AE39458EA84}">
      <dgm:prSet/>
      <dgm:spPr/>
      <dgm:t>
        <a:bodyPr/>
        <a:lstStyle/>
        <a:p>
          <a:endParaRPr lang="en-US"/>
        </a:p>
      </dgm:t>
    </dgm:pt>
    <dgm:pt modelId="{564BFBAB-CE1C-4E0A-92DA-C9DD8B6DB0EF}">
      <dgm:prSet phldrT="[Text]"/>
      <dgm:spPr/>
      <dgm:t>
        <a:bodyPr/>
        <a:lstStyle/>
        <a:p>
          <a:r>
            <a:rPr lang="en-US" b="1" dirty="0" smtClean="0"/>
            <a:t>Central Processing Unit (CPU)</a:t>
          </a:r>
          <a:endParaRPr lang="en-US" b="1" dirty="0"/>
        </a:p>
      </dgm:t>
    </dgm:pt>
    <dgm:pt modelId="{BB0DC320-FAB7-4C9F-86C6-A2BDB92EB9C5}" type="parTrans" cxnId="{0C3FB1AD-C546-440E-8E2E-485E9130AF7C}">
      <dgm:prSet/>
      <dgm:spPr/>
      <dgm:t>
        <a:bodyPr/>
        <a:lstStyle/>
        <a:p>
          <a:endParaRPr lang="en-US"/>
        </a:p>
      </dgm:t>
    </dgm:pt>
    <dgm:pt modelId="{3D5C4DB2-EDC0-4603-843D-DD9E53D7D9F8}" type="sibTrans" cxnId="{0C3FB1AD-C546-440E-8E2E-485E9130AF7C}">
      <dgm:prSet/>
      <dgm:spPr/>
      <dgm:t>
        <a:bodyPr/>
        <a:lstStyle/>
        <a:p>
          <a:endParaRPr lang="en-US"/>
        </a:p>
      </dgm:t>
    </dgm:pt>
    <dgm:pt modelId="{E749E631-F74B-445F-94A9-50C5A6F62B8C}">
      <dgm:prSet/>
      <dgm:spPr/>
      <dgm:t>
        <a:bodyPr/>
        <a:lstStyle/>
        <a:p>
          <a:r>
            <a:rPr lang="en-US" b="1" dirty="0" smtClean="0"/>
            <a:t>Memory Unit</a:t>
          </a:r>
          <a:endParaRPr lang="en-US" b="1" dirty="0"/>
        </a:p>
      </dgm:t>
    </dgm:pt>
    <dgm:pt modelId="{12273832-99E5-4CFD-868A-504B92299B3F}" type="parTrans" cxnId="{31E016DA-BF75-455F-906B-A8DF0BE1EEF3}">
      <dgm:prSet/>
      <dgm:spPr/>
      <dgm:t>
        <a:bodyPr/>
        <a:lstStyle/>
        <a:p>
          <a:endParaRPr lang="en-US"/>
        </a:p>
      </dgm:t>
    </dgm:pt>
    <dgm:pt modelId="{C210DB8E-7BCC-40D2-9126-1333627827A1}" type="sibTrans" cxnId="{31E016DA-BF75-455F-906B-A8DF0BE1EEF3}">
      <dgm:prSet/>
      <dgm:spPr/>
      <dgm:t>
        <a:bodyPr/>
        <a:lstStyle/>
        <a:p>
          <a:endParaRPr lang="en-US"/>
        </a:p>
      </dgm:t>
    </dgm:pt>
    <dgm:pt modelId="{A4950391-42BC-4934-8010-E150D7B950C3}">
      <dgm:prSet/>
      <dgm:spPr/>
      <dgm:t>
        <a:bodyPr/>
        <a:lstStyle/>
        <a:p>
          <a:r>
            <a:rPr lang="en-US" b="1" dirty="0" smtClean="0"/>
            <a:t>Secondary Storage Unit</a:t>
          </a:r>
          <a:endParaRPr lang="en-US" b="1" dirty="0"/>
        </a:p>
      </dgm:t>
    </dgm:pt>
    <dgm:pt modelId="{A9458EA3-E682-49E2-B690-13D3DAFA24CF}" type="parTrans" cxnId="{DA31B41F-DE18-467D-8020-8F3FCE746DA4}">
      <dgm:prSet/>
      <dgm:spPr/>
      <dgm:t>
        <a:bodyPr/>
        <a:lstStyle/>
        <a:p>
          <a:endParaRPr lang="en-US"/>
        </a:p>
      </dgm:t>
    </dgm:pt>
    <dgm:pt modelId="{F1D60257-0866-4493-8650-3C8E08CA8F76}" type="sibTrans" cxnId="{DA31B41F-DE18-467D-8020-8F3FCE746DA4}">
      <dgm:prSet/>
      <dgm:spPr/>
      <dgm:t>
        <a:bodyPr/>
        <a:lstStyle/>
        <a:p>
          <a:endParaRPr lang="en-US"/>
        </a:p>
      </dgm:t>
    </dgm:pt>
    <dgm:pt modelId="{463554D6-856F-40BE-924A-05AEEE8484D7}">
      <dgm:prSet phldrT="[Text]" custT="1"/>
      <dgm:spPr/>
      <dgm:t>
        <a:bodyPr/>
        <a:lstStyle/>
        <a:p>
          <a:r>
            <a:rPr lang="en-US" sz="1600" dirty="0" smtClean="0"/>
            <a:t>Allows the user to enter data and instructions into the computer</a:t>
          </a:r>
          <a:endParaRPr lang="en-US" sz="1600" dirty="0"/>
        </a:p>
      </dgm:t>
    </dgm:pt>
    <dgm:pt modelId="{80491670-26EE-4742-9B43-A2194BE1E8D8}" type="parTrans" cxnId="{154F1F3E-FB44-4726-A302-C96D821EE34D}">
      <dgm:prSet/>
      <dgm:spPr/>
      <dgm:t>
        <a:bodyPr/>
        <a:lstStyle/>
        <a:p>
          <a:endParaRPr lang="en-US"/>
        </a:p>
      </dgm:t>
    </dgm:pt>
    <dgm:pt modelId="{AFDC230E-D27E-47D0-9505-C2FCEE767424}" type="sibTrans" cxnId="{154F1F3E-FB44-4726-A302-C96D821EE34D}">
      <dgm:prSet/>
      <dgm:spPr/>
      <dgm:t>
        <a:bodyPr/>
        <a:lstStyle/>
        <a:p>
          <a:endParaRPr lang="en-US"/>
        </a:p>
      </dgm:t>
    </dgm:pt>
    <dgm:pt modelId="{30837CB0-65BF-4C15-AC9B-1049EB44A212}">
      <dgm:prSet phldrT="[Text]" custT="1"/>
      <dgm:spPr/>
      <dgm:t>
        <a:bodyPr/>
        <a:lstStyle/>
        <a:p>
          <a:r>
            <a:rPr lang="en-US" sz="1600" dirty="0" smtClean="0"/>
            <a:t>Conveys to the user information that the computer processed</a:t>
          </a:r>
          <a:endParaRPr lang="en-US" sz="1600" dirty="0"/>
        </a:p>
      </dgm:t>
    </dgm:pt>
    <dgm:pt modelId="{ED81E30F-BF59-46D6-A666-8A22D96ACCBF}" type="parTrans" cxnId="{0EBA277F-6342-4F35-B669-01D9D5C33BBE}">
      <dgm:prSet/>
      <dgm:spPr/>
      <dgm:t>
        <a:bodyPr/>
        <a:lstStyle/>
        <a:p>
          <a:endParaRPr lang="en-US"/>
        </a:p>
      </dgm:t>
    </dgm:pt>
    <dgm:pt modelId="{9DC2D67B-3756-429D-BF79-277225FCE98F}" type="sibTrans" cxnId="{0EBA277F-6342-4F35-B669-01D9D5C33BBE}">
      <dgm:prSet/>
      <dgm:spPr/>
      <dgm:t>
        <a:bodyPr/>
        <a:lstStyle/>
        <a:p>
          <a:endParaRPr lang="en-US"/>
        </a:p>
      </dgm:t>
    </dgm:pt>
    <dgm:pt modelId="{8BC0D309-0F9C-48A3-9985-F7F11175B2F1}">
      <dgm:prSet phldrT="[Text]" custT="1"/>
      <dgm:spPr/>
      <dgm:t>
        <a:bodyPr/>
        <a:lstStyle/>
        <a:p>
          <a:r>
            <a:rPr lang="en-US" sz="1600" dirty="0" smtClean="0"/>
            <a:t>Coordinates and supervises the other components’ operations</a:t>
          </a:r>
          <a:endParaRPr lang="en-US" sz="1600" dirty="0"/>
        </a:p>
      </dgm:t>
    </dgm:pt>
    <dgm:pt modelId="{A3E969A1-6503-4F57-8E8B-485EC9847035}" type="parTrans" cxnId="{CDE7486B-71F0-4B7C-AD00-2BDCEB9ED913}">
      <dgm:prSet/>
      <dgm:spPr/>
      <dgm:t>
        <a:bodyPr/>
        <a:lstStyle/>
        <a:p>
          <a:endParaRPr lang="en-US"/>
        </a:p>
      </dgm:t>
    </dgm:pt>
    <dgm:pt modelId="{26D3D8BB-B46E-4370-AA2C-50475E2697AE}" type="sibTrans" cxnId="{CDE7486B-71F0-4B7C-AD00-2BDCEB9ED913}">
      <dgm:prSet/>
      <dgm:spPr/>
      <dgm:t>
        <a:bodyPr/>
        <a:lstStyle/>
        <a:p>
          <a:endParaRPr lang="en-US"/>
        </a:p>
      </dgm:t>
    </dgm:pt>
    <dgm:pt modelId="{8A41F1ED-0310-424C-B051-13D57AD4CFD0}">
      <dgm:prSet custT="1"/>
      <dgm:spPr/>
      <dgm:t>
        <a:bodyPr/>
        <a:lstStyle/>
        <a:p>
          <a:r>
            <a:rPr lang="en-US" sz="1600" dirty="0" smtClean="0"/>
            <a:t>Stores data and instructions while they are being executed</a:t>
          </a:r>
          <a:endParaRPr lang="en-US" sz="1600" dirty="0"/>
        </a:p>
      </dgm:t>
    </dgm:pt>
    <dgm:pt modelId="{FBFE3A66-F90A-423E-BA68-0341E45BF05D}" type="parTrans" cxnId="{D15FBC40-CDA4-4938-B466-A0B66B2E38CF}">
      <dgm:prSet/>
      <dgm:spPr/>
      <dgm:t>
        <a:bodyPr/>
        <a:lstStyle/>
        <a:p>
          <a:endParaRPr lang="en-US"/>
        </a:p>
      </dgm:t>
    </dgm:pt>
    <dgm:pt modelId="{D8EF978B-8E1B-4B3B-8A02-1807C5538A18}" type="sibTrans" cxnId="{D15FBC40-CDA4-4938-B466-A0B66B2E38CF}">
      <dgm:prSet/>
      <dgm:spPr/>
      <dgm:t>
        <a:bodyPr/>
        <a:lstStyle/>
        <a:p>
          <a:endParaRPr lang="en-US"/>
        </a:p>
      </dgm:t>
    </dgm:pt>
    <dgm:pt modelId="{FAE42BC8-FC3B-424B-BAEF-20D9BDEDBB23}">
      <dgm:prSet custT="1"/>
      <dgm:spPr/>
      <dgm:t>
        <a:bodyPr/>
        <a:lstStyle/>
        <a:p>
          <a:r>
            <a:rPr lang="en-US" sz="1600" dirty="0" smtClean="0"/>
            <a:t>Stores programs and data not actively being used by other units</a:t>
          </a:r>
          <a:endParaRPr lang="en-US" sz="1600" dirty="0"/>
        </a:p>
      </dgm:t>
    </dgm:pt>
    <dgm:pt modelId="{D421A393-534C-4BA0-AD19-84323BDF3DEA}" type="parTrans" cxnId="{016E16D1-8119-4D5A-958B-4A23B450634F}">
      <dgm:prSet/>
      <dgm:spPr/>
      <dgm:t>
        <a:bodyPr/>
        <a:lstStyle/>
        <a:p>
          <a:endParaRPr lang="en-US"/>
        </a:p>
      </dgm:t>
    </dgm:pt>
    <dgm:pt modelId="{D805BF04-97D5-4C2D-924C-795E718EF5F8}" type="sibTrans" cxnId="{016E16D1-8119-4D5A-958B-4A23B450634F}">
      <dgm:prSet/>
      <dgm:spPr/>
      <dgm:t>
        <a:bodyPr/>
        <a:lstStyle/>
        <a:p>
          <a:endParaRPr lang="en-US"/>
        </a:p>
      </dgm:t>
    </dgm:pt>
    <dgm:pt modelId="{607F3965-B7F3-464B-94AE-1177EF635028}">
      <dgm:prSet phldrT="[Text]"/>
      <dgm:spPr/>
      <dgm:t>
        <a:bodyPr/>
        <a:lstStyle/>
        <a:p>
          <a:r>
            <a:rPr lang="en-US" b="1" dirty="0" smtClean="0"/>
            <a:t>Arithmetic and Logic Unit (ALU)</a:t>
          </a:r>
          <a:endParaRPr lang="en-US" b="1" dirty="0"/>
        </a:p>
      </dgm:t>
    </dgm:pt>
    <dgm:pt modelId="{FED58ABD-A264-44C0-8FD8-501108A8EAAE}" type="parTrans" cxnId="{0E769657-56A4-4795-9E4B-A4FB3CA8FE24}">
      <dgm:prSet/>
      <dgm:spPr/>
      <dgm:t>
        <a:bodyPr/>
        <a:lstStyle/>
        <a:p>
          <a:endParaRPr lang="en-US"/>
        </a:p>
      </dgm:t>
    </dgm:pt>
    <dgm:pt modelId="{47A3E0E1-CF3C-4271-9BFE-3C1E6DF70945}" type="sibTrans" cxnId="{0E769657-56A4-4795-9E4B-A4FB3CA8FE24}">
      <dgm:prSet/>
      <dgm:spPr/>
      <dgm:t>
        <a:bodyPr/>
        <a:lstStyle/>
        <a:p>
          <a:endParaRPr lang="en-US"/>
        </a:p>
      </dgm:t>
    </dgm:pt>
    <dgm:pt modelId="{C3BB76D4-7AA0-49CE-9B02-AB232792699A}">
      <dgm:prSet phldrT="[Text]" custT="1"/>
      <dgm:spPr/>
      <dgm:t>
        <a:bodyPr/>
        <a:lstStyle/>
        <a:p>
          <a:r>
            <a:rPr lang="en-US" sz="1600" b="0" dirty="0" smtClean="0"/>
            <a:t>Responsible for performing calculations (arithmetic and logic)</a:t>
          </a:r>
          <a:endParaRPr lang="en-US" sz="1600" b="1" dirty="0"/>
        </a:p>
      </dgm:t>
    </dgm:pt>
    <dgm:pt modelId="{9B5C2B7E-2881-43F4-8DB8-440ED5B9E611}" type="parTrans" cxnId="{FAE172E1-6A91-475B-8801-3AADE1224A1A}">
      <dgm:prSet/>
      <dgm:spPr/>
      <dgm:t>
        <a:bodyPr/>
        <a:lstStyle/>
        <a:p>
          <a:endParaRPr lang="en-US"/>
        </a:p>
      </dgm:t>
    </dgm:pt>
    <dgm:pt modelId="{4B8E40F7-CF2F-417A-94CB-C16C32B7E135}" type="sibTrans" cxnId="{FAE172E1-6A91-475B-8801-3AADE1224A1A}">
      <dgm:prSet/>
      <dgm:spPr/>
      <dgm:t>
        <a:bodyPr/>
        <a:lstStyle/>
        <a:p>
          <a:endParaRPr lang="en-US"/>
        </a:p>
      </dgm:t>
    </dgm:pt>
    <dgm:pt modelId="{07A39B71-647F-428E-933F-DADCCDE8FCA8}" type="pres">
      <dgm:prSet presAssocID="{A1D8AD60-FD75-417C-B35A-20B2006921F0}" presName="Name0" presStyleCnt="0">
        <dgm:presLayoutVars>
          <dgm:dir/>
          <dgm:animLvl val="lvl"/>
          <dgm:resizeHandles val="exact"/>
        </dgm:presLayoutVars>
      </dgm:prSet>
      <dgm:spPr/>
    </dgm:pt>
    <dgm:pt modelId="{65925DF9-C0F1-4C5D-ABCE-EF006CBEF566}" type="pres">
      <dgm:prSet presAssocID="{B58B5ADA-51BF-453A-9970-5BDA83E95EB6}" presName="linNode" presStyleCnt="0"/>
      <dgm:spPr/>
    </dgm:pt>
    <dgm:pt modelId="{C0FD1A82-68CA-4267-87FB-08A961C314FA}" type="pres">
      <dgm:prSet presAssocID="{B58B5ADA-51BF-453A-9970-5BDA83E95EB6}" presName="parentText" presStyleLbl="node1" presStyleIdx="0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7AA43-A296-410A-98A3-96DC358A019C}" type="pres">
      <dgm:prSet presAssocID="{B58B5ADA-51BF-453A-9970-5BDA83E95EB6}" presName="descendantText" presStyleLbl="alignAccFollowNode1" presStyleIdx="0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DDB24-61E0-4122-B995-5685268B07C4}" type="pres">
      <dgm:prSet presAssocID="{AA6264D7-E02E-4896-BB3E-A62F71024D7C}" presName="sp" presStyleCnt="0"/>
      <dgm:spPr/>
    </dgm:pt>
    <dgm:pt modelId="{AB4DB10A-E713-4A15-BC41-42F5D1710623}" type="pres">
      <dgm:prSet presAssocID="{C55D9AEC-C04C-4980-9F45-64CF56BEC7D1}" presName="linNode" presStyleCnt="0"/>
      <dgm:spPr/>
    </dgm:pt>
    <dgm:pt modelId="{F160A00B-12F0-462A-8214-E5F3F2872EB4}" type="pres">
      <dgm:prSet presAssocID="{C55D9AEC-C04C-4980-9F45-64CF56BEC7D1}" presName="parentText" presStyleLbl="node1" presStyleIdx="1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710B-A323-43FC-98D3-DAA356D83BC7}" type="pres">
      <dgm:prSet presAssocID="{C55D9AEC-C04C-4980-9F45-64CF56BEC7D1}" presName="descendantText" presStyleLbl="alignAccFollowNode1" presStyleIdx="1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B4066-98A4-4279-92B0-F481A7A21F59}" type="pres">
      <dgm:prSet presAssocID="{D02979CA-75D8-482A-81B1-FE937368C8C4}" presName="sp" presStyleCnt="0"/>
      <dgm:spPr/>
    </dgm:pt>
    <dgm:pt modelId="{C4C60859-B5B1-4384-B270-BE890E92E36A}" type="pres">
      <dgm:prSet presAssocID="{607F3965-B7F3-464B-94AE-1177EF635028}" presName="linNode" presStyleCnt="0"/>
      <dgm:spPr/>
    </dgm:pt>
    <dgm:pt modelId="{28FCFCBF-C0D7-4CD2-92B2-B4A497E590F4}" type="pres">
      <dgm:prSet presAssocID="{607F3965-B7F3-464B-94AE-1177EF635028}" presName="parentText" presStyleLbl="node1" presStyleIdx="2" presStyleCnt="6" custScaleX="677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EBFAD-31A2-4B1B-B71E-0D58CA052B91}" type="pres">
      <dgm:prSet presAssocID="{607F3965-B7F3-464B-94AE-1177EF635028}" presName="descendantText" presStyleLbl="alignAccFollowNode1" presStyleIdx="2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88D4E-557C-45F5-9408-1BD7BD6E75E2}" type="pres">
      <dgm:prSet presAssocID="{47A3E0E1-CF3C-4271-9BFE-3C1E6DF70945}" presName="sp" presStyleCnt="0"/>
      <dgm:spPr/>
    </dgm:pt>
    <dgm:pt modelId="{11A23619-DAB1-46D3-808C-73DC8AC5EA03}" type="pres">
      <dgm:prSet presAssocID="{564BFBAB-CE1C-4E0A-92DA-C9DD8B6DB0EF}" presName="linNode" presStyleCnt="0"/>
      <dgm:spPr/>
    </dgm:pt>
    <dgm:pt modelId="{401A0B0A-72FD-4B1A-8967-C0DFFFB36043}" type="pres">
      <dgm:prSet presAssocID="{564BFBAB-CE1C-4E0A-92DA-C9DD8B6DB0EF}" presName="parentText" presStyleLbl="node1" presStyleIdx="3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A6BAD-18CF-4F91-BBFE-0AC211AA2038}" type="pres">
      <dgm:prSet presAssocID="{564BFBAB-CE1C-4E0A-92DA-C9DD8B6DB0EF}" presName="descendantText" presStyleLbl="alignAccFollowNode1" presStyleIdx="3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FBE63-DFD8-434E-A2E5-4E99EF017002}" type="pres">
      <dgm:prSet presAssocID="{3D5C4DB2-EDC0-4603-843D-DD9E53D7D9F8}" presName="sp" presStyleCnt="0"/>
      <dgm:spPr/>
    </dgm:pt>
    <dgm:pt modelId="{1E29590B-683F-4F99-95B6-8FE0FCA397B5}" type="pres">
      <dgm:prSet presAssocID="{E749E631-F74B-445F-94A9-50C5A6F62B8C}" presName="linNode" presStyleCnt="0"/>
      <dgm:spPr/>
    </dgm:pt>
    <dgm:pt modelId="{E7FD9BA6-A611-49CD-8BCD-5FAB9A0BDAF3}" type="pres">
      <dgm:prSet presAssocID="{E749E631-F74B-445F-94A9-50C5A6F62B8C}" presName="parentText" presStyleLbl="node1" presStyleIdx="4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67231-0FB0-4EE1-958A-9318A949D06E}" type="pres">
      <dgm:prSet presAssocID="{E749E631-F74B-445F-94A9-50C5A6F62B8C}" presName="descendantText" presStyleLbl="alignAccFollowNode1" presStyleIdx="4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8BDC6-CDDE-4F9C-A502-AFE6A714CE9C}" type="pres">
      <dgm:prSet presAssocID="{C210DB8E-7BCC-40D2-9126-1333627827A1}" presName="sp" presStyleCnt="0"/>
      <dgm:spPr/>
    </dgm:pt>
    <dgm:pt modelId="{DF118C53-C04A-4982-B4A9-53C475437607}" type="pres">
      <dgm:prSet presAssocID="{A4950391-42BC-4934-8010-E150D7B950C3}" presName="linNode" presStyleCnt="0"/>
      <dgm:spPr/>
    </dgm:pt>
    <dgm:pt modelId="{366AA491-FD27-4849-B6BC-A5F5A5DD9A15}" type="pres">
      <dgm:prSet presAssocID="{A4950391-42BC-4934-8010-E150D7B950C3}" presName="parentText" presStyleLbl="node1" presStyleIdx="5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CC944-CE4B-4EB8-AF91-33222C734747}" type="pres">
      <dgm:prSet presAssocID="{A4950391-42BC-4934-8010-E150D7B950C3}" presName="descendantText" presStyleLbl="alignAccFollowNode1" presStyleIdx="5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0A4FB-07A7-414F-A38A-D92CF6BD5D6D}" type="presOf" srcId="{607F3965-B7F3-464B-94AE-1177EF635028}" destId="{28FCFCBF-C0D7-4CD2-92B2-B4A497E590F4}" srcOrd="0" destOrd="0" presId="urn:microsoft.com/office/officeart/2005/8/layout/vList5"/>
    <dgm:cxn modelId="{3651F978-458C-46B4-BFBB-7C78BAD4C77B}" type="presOf" srcId="{564BFBAB-CE1C-4E0A-92DA-C9DD8B6DB0EF}" destId="{401A0B0A-72FD-4B1A-8967-C0DFFFB36043}" srcOrd="0" destOrd="0" presId="urn:microsoft.com/office/officeart/2005/8/layout/vList5"/>
    <dgm:cxn modelId="{0C3FB1AD-C546-440E-8E2E-485E9130AF7C}" srcId="{A1D8AD60-FD75-417C-B35A-20B2006921F0}" destId="{564BFBAB-CE1C-4E0A-92DA-C9DD8B6DB0EF}" srcOrd="3" destOrd="0" parTransId="{BB0DC320-FAB7-4C9F-86C6-A2BDB92EB9C5}" sibTransId="{3D5C4DB2-EDC0-4603-843D-DD9E53D7D9F8}"/>
    <dgm:cxn modelId="{154F1F3E-FB44-4726-A302-C96D821EE34D}" srcId="{B58B5ADA-51BF-453A-9970-5BDA83E95EB6}" destId="{463554D6-856F-40BE-924A-05AEEE8484D7}" srcOrd="0" destOrd="0" parTransId="{80491670-26EE-4742-9B43-A2194BE1E8D8}" sibTransId="{AFDC230E-D27E-47D0-9505-C2FCEE767424}"/>
    <dgm:cxn modelId="{7FC0CF44-E5B0-4AAA-9317-D68F9745E8E5}" type="presOf" srcId="{8A41F1ED-0310-424C-B051-13D57AD4CFD0}" destId="{57F67231-0FB0-4EE1-958A-9318A949D06E}" srcOrd="0" destOrd="0" presId="urn:microsoft.com/office/officeart/2005/8/layout/vList5"/>
    <dgm:cxn modelId="{12AEE0B8-AE73-4616-B680-5B9AC3545E2E}" type="presOf" srcId="{C55D9AEC-C04C-4980-9F45-64CF56BEC7D1}" destId="{F160A00B-12F0-462A-8214-E5F3F2872EB4}" srcOrd="0" destOrd="0" presId="urn:microsoft.com/office/officeart/2005/8/layout/vList5"/>
    <dgm:cxn modelId="{1C18A687-AC29-4C95-9A4B-355A71A6063C}" type="presOf" srcId="{FAE42BC8-FC3B-424B-BAEF-20D9BDEDBB23}" destId="{58DCC944-CE4B-4EB8-AF91-33222C734747}" srcOrd="0" destOrd="0" presId="urn:microsoft.com/office/officeart/2005/8/layout/vList5"/>
    <dgm:cxn modelId="{CDE7486B-71F0-4B7C-AD00-2BDCEB9ED913}" srcId="{564BFBAB-CE1C-4E0A-92DA-C9DD8B6DB0EF}" destId="{8BC0D309-0F9C-48A3-9985-F7F11175B2F1}" srcOrd="0" destOrd="0" parTransId="{A3E969A1-6503-4F57-8E8B-485EC9847035}" sibTransId="{26D3D8BB-B46E-4370-AA2C-50475E2697AE}"/>
    <dgm:cxn modelId="{77FCA073-24F3-49B0-9818-7520A6B7D74C}" srcId="{A1D8AD60-FD75-417C-B35A-20B2006921F0}" destId="{B58B5ADA-51BF-453A-9970-5BDA83E95EB6}" srcOrd="0" destOrd="0" parTransId="{2621FABA-E9DE-472F-AF18-00CF0D8CB953}" sibTransId="{AA6264D7-E02E-4896-BB3E-A62F71024D7C}"/>
    <dgm:cxn modelId="{0B1F113A-DB3B-413B-9D3D-3DCF9EB6EDB9}" type="presOf" srcId="{A1D8AD60-FD75-417C-B35A-20B2006921F0}" destId="{07A39B71-647F-428E-933F-DADCCDE8FCA8}" srcOrd="0" destOrd="0" presId="urn:microsoft.com/office/officeart/2005/8/layout/vList5"/>
    <dgm:cxn modelId="{0E769657-56A4-4795-9E4B-A4FB3CA8FE24}" srcId="{A1D8AD60-FD75-417C-B35A-20B2006921F0}" destId="{607F3965-B7F3-464B-94AE-1177EF635028}" srcOrd="2" destOrd="0" parTransId="{FED58ABD-A264-44C0-8FD8-501108A8EAAE}" sibTransId="{47A3E0E1-CF3C-4271-9BFE-3C1E6DF70945}"/>
    <dgm:cxn modelId="{D15FBC40-CDA4-4938-B466-A0B66B2E38CF}" srcId="{E749E631-F74B-445F-94A9-50C5A6F62B8C}" destId="{8A41F1ED-0310-424C-B051-13D57AD4CFD0}" srcOrd="0" destOrd="0" parTransId="{FBFE3A66-F90A-423E-BA68-0341E45BF05D}" sibTransId="{D8EF978B-8E1B-4B3B-8A02-1807C5538A18}"/>
    <dgm:cxn modelId="{66F99A1F-4ED6-4C7D-A0BE-A52325E26064}" type="presOf" srcId="{C3BB76D4-7AA0-49CE-9B02-AB232792699A}" destId="{493EBFAD-31A2-4B1B-B71E-0D58CA052B91}" srcOrd="0" destOrd="0" presId="urn:microsoft.com/office/officeart/2005/8/layout/vList5"/>
    <dgm:cxn modelId="{D966ECDC-19BB-4098-90C8-67ED5BDC6721}" type="presOf" srcId="{B58B5ADA-51BF-453A-9970-5BDA83E95EB6}" destId="{C0FD1A82-68CA-4267-87FB-08A961C314FA}" srcOrd="0" destOrd="0" presId="urn:microsoft.com/office/officeart/2005/8/layout/vList5"/>
    <dgm:cxn modelId="{DA31B41F-DE18-467D-8020-8F3FCE746DA4}" srcId="{A1D8AD60-FD75-417C-B35A-20B2006921F0}" destId="{A4950391-42BC-4934-8010-E150D7B950C3}" srcOrd="5" destOrd="0" parTransId="{A9458EA3-E682-49E2-B690-13D3DAFA24CF}" sibTransId="{F1D60257-0866-4493-8650-3C8E08CA8F76}"/>
    <dgm:cxn modelId="{B3CD9687-FF40-451C-A945-0AE39458EA84}" srcId="{A1D8AD60-FD75-417C-B35A-20B2006921F0}" destId="{C55D9AEC-C04C-4980-9F45-64CF56BEC7D1}" srcOrd="1" destOrd="0" parTransId="{0BE96C16-9FCA-47D0-8261-6AC9C7A88BD1}" sibTransId="{D02979CA-75D8-482A-81B1-FE937368C8C4}"/>
    <dgm:cxn modelId="{FB1B15C6-A9C1-42A2-8443-2A58BFC81DAE}" type="presOf" srcId="{A4950391-42BC-4934-8010-E150D7B950C3}" destId="{366AA491-FD27-4849-B6BC-A5F5A5DD9A15}" srcOrd="0" destOrd="0" presId="urn:microsoft.com/office/officeart/2005/8/layout/vList5"/>
    <dgm:cxn modelId="{0EBA277F-6342-4F35-B669-01D9D5C33BBE}" srcId="{C55D9AEC-C04C-4980-9F45-64CF56BEC7D1}" destId="{30837CB0-65BF-4C15-AC9B-1049EB44A212}" srcOrd="0" destOrd="0" parTransId="{ED81E30F-BF59-46D6-A666-8A22D96ACCBF}" sibTransId="{9DC2D67B-3756-429D-BF79-277225FCE98F}"/>
    <dgm:cxn modelId="{016E16D1-8119-4D5A-958B-4A23B450634F}" srcId="{A4950391-42BC-4934-8010-E150D7B950C3}" destId="{FAE42BC8-FC3B-424B-BAEF-20D9BDEDBB23}" srcOrd="0" destOrd="0" parTransId="{D421A393-534C-4BA0-AD19-84323BDF3DEA}" sibTransId="{D805BF04-97D5-4C2D-924C-795E718EF5F8}"/>
    <dgm:cxn modelId="{2D120203-A9F9-4D15-8378-019744B51094}" type="presOf" srcId="{8BC0D309-0F9C-48A3-9985-F7F11175B2F1}" destId="{B1BA6BAD-18CF-4F91-BBFE-0AC211AA2038}" srcOrd="0" destOrd="0" presId="urn:microsoft.com/office/officeart/2005/8/layout/vList5"/>
    <dgm:cxn modelId="{E1AC649B-CA04-4E8D-89C7-97640E596E85}" type="presOf" srcId="{463554D6-856F-40BE-924A-05AEEE8484D7}" destId="{9C77AA43-A296-410A-98A3-96DC358A019C}" srcOrd="0" destOrd="0" presId="urn:microsoft.com/office/officeart/2005/8/layout/vList5"/>
    <dgm:cxn modelId="{6930894F-89B7-48E7-B200-1B51530DE41F}" type="presOf" srcId="{30837CB0-65BF-4C15-AC9B-1049EB44A212}" destId="{9A85710B-A323-43FC-98D3-DAA356D83BC7}" srcOrd="0" destOrd="0" presId="urn:microsoft.com/office/officeart/2005/8/layout/vList5"/>
    <dgm:cxn modelId="{31E016DA-BF75-455F-906B-A8DF0BE1EEF3}" srcId="{A1D8AD60-FD75-417C-B35A-20B2006921F0}" destId="{E749E631-F74B-445F-94A9-50C5A6F62B8C}" srcOrd="4" destOrd="0" parTransId="{12273832-99E5-4CFD-868A-504B92299B3F}" sibTransId="{C210DB8E-7BCC-40D2-9126-1333627827A1}"/>
    <dgm:cxn modelId="{10CCB71E-8756-48E2-8B78-9901E56C9FAC}" type="presOf" srcId="{E749E631-F74B-445F-94A9-50C5A6F62B8C}" destId="{E7FD9BA6-A611-49CD-8BCD-5FAB9A0BDAF3}" srcOrd="0" destOrd="0" presId="urn:microsoft.com/office/officeart/2005/8/layout/vList5"/>
    <dgm:cxn modelId="{FAE172E1-6A91-475B-8801-3AADE1224A1A}" srcId="{607F3965-B7F3-464B-94AE-1177EF635028}" destId="{C3BB76D4-7AA0-49CE-9B02-AB232792699A}" srcOrd="0" destOrd="0" parTransId="{9B5C2B7E-2881-43F4-8DB8-440ED5B9E611}" sibTransId="{4B8E40F7-CF2F-417A-94CB-C16C32B7E135}"/>
    <dgm:cxn modelId="{394BB76F-525B-4C3A-9657-CF9BE065678A}" type="presParOf" srcId="{07A39B71-647F-428E-933F-DADCCDE8FCA8}" destId="{65925DF9-C0F1-4C5D-ABCE-EF006CBEF566}" srcOrd="0" destOrd="0" presId="urn:microsoft.com/office/officeart/2005/8/layout/vList5"/>
    <dgm:cxn modelId="{E46CA0D8-EC56-4E8F-9F4D-A94D66F91663}" type="presParOf" srcId="{65925DF9-C0F1-4C5D-ABCE-EF006CBEF566}" destId="{C0FD1A82-68CA-4267-87FB-08A961C314FA}" srcOrd="0" destOrd="0" presId="urn:microsoft.com/office/officeart/2005/8/layout/vList5"/>
    <dgm:cxn modelId="{843C580B-8162-453B-BC61-0486F9E39BF7}" type="presParOf" srcId="{65925DF9-C0F1-4C5D-ABCE-EF006CBEF566}" destId="{9C77AA43-A296-410A-98A3-96DC358A019C}" srcOrd="1" destOrd="0" presId="urn:microsoft.com/office/officeart/2005/8/layout/vList5"/>
    <dgm:cxn modelId="{52AE104A-39AA-402A-A185-169A44F18476}" type="presParOf" srcId="{07A39B71-647F-428E-933F-DADCCDE8FCA8}" destId="{8E4DDB24-61E0-4122-B995-5685268B07C4}" srcOrd="1" destOrd="0" presId="urn:microsoft.com/office/officeart/2005/8/layout/vList5"/>
    <dgm:cxn modelId="{961F36E5-9887-482D-A09C-7151522CA23E}" type="presParOf" srcId="{07A39B71-647F-428E-933F-DADCCDE8FCA8}" destId="{AB4DB10A-E713-4A15-BC41-42F5D1710623}" srcOrd="2" destOrd="0" presId="urn:microsoft.com/office/officeart/2005/8/layout/vList5"/>
    <dgm:cxn modelId="{03B8F438-D265-4EB6-927B-E8A7456B3F7A}" type="presParOf" srcId="{AB4DB10A-E713-4A15-BC41-42F5D1710623}" destId="{F160A00B-12F0-462A-8214-E5F3F2872EB4}" srcOrd="0" destOrd="0" presId="urn:microsoft.com/office/officeart/2005/8/layout/vList5"/>
    <dgm:cxn modelId="{5C31B893-FBE6-4FD4-8D41-C11A3E1A0F88}" type="presParOf" srcId="{AB4DB10A-E713-4A15-BC41-42F5D1710623}" destId="{9A85710B-A323-43FC-98D3-DAA356D83BC7}" srcOrd="1" destOrd="0" presId="urn:microsoft.com/office/officeart/2005/8/layout/vList5"/>
    <dgm:cxn modelId="{0EC2F526-E100-4BA6-81CF-BB1C46304DBF}" type="presParOf" srcId="{07A39B71-647F-428E-933F-DADCCDE8FCA8}" destId="{657B4066-98A4-4279-92B0-F481A7A21F59}" srcOrd="3" destOrd="0" presId="urn:microsoft.com/office/officeart/2005/8/layout/vList5"/>
    <dgm:cxn modelId="{B0EE7A43-49D8-45C2-BF7F-CC762384BC7B}" type="presParOf" srcId="{07A39B71-647F-428E-933F-DADCCDE8FCA8}" destId="{C4C60859-B5B1-4384-B270-BE890E92E36A}" srcOrd="4" destOrd="0" presId="urn:microsoft.com/office/officeart/2005/8/layout/vList5"/>
    <dgm:cxn modelId="{CAC41F90-C8E8-4A51-8834-D12C7B38D725}" type="presParOf" srcId="{C4C60859-B5B1-4384-B270-BE890E92E36A}" destId="{28FCFCBF-C0D7-4CD2-92B2-B4A497E590F4}" srcOrd="0" destOrd="0" presId="urn:microsoft.com/office/officeart/2005/8/layout/vList5"/>
    <dgm:cxn modelId="{66B05223-A162-4B45-9BCC-816DEBF1D4DC}" type="presParOf" srcId="{C4C60859-B5B1-4384-B270-BE890E92E36A}" destId="{493EBFAD-31A2-4B1B-B71E-0D58CA052B91}" srcOrd="1" destOrd="0" presId="urn:microsoft.com/office/officeart/2005/8/layout/vList5"/>
    <dgm:cxn modelId="{B0558DAE-B0C8-400C-B939-10C03FC41DC2}" type="presParOf" srcId="{07A39B71-647F-428E-933F-DADCCDE8FCA8}" destId="{5AA88D4E-557C-45F5-9408-1BD7BD6E75E2}" srcOrd="5" destOrd="0" presId="urn:microsoft.com/office/officeart/2005/8/layout/vList5"/>
    <dgm:cxn modelId="{500DD739-1995-4069-A4B1-2AB74702B3C0}" type="presParOf" srcId="{07A39B71-647F-428E-933F-DADCCDE8FCA8}" destId="{11A23619-DAB1-46D3-808C-73DC8AC5EA03}" srcOrd="6" destOrd="0" presId="urn:microsoft.com/office/officeart/2005/8/layout/vList5"/>
    <dgm:cxn modelId="{BFCBC026-71EA-4599-A633-4083439EDE76}" type="presParOf" srcId="{11A23619-DAB1-46D3-808C-73DC8AC5EA03}" destId="{401A0B0A-72FD-4B1A-8967-C0DFFFB36043}" srcOrd="0" destOrd="0" presId="urn:microsoft.com/office/officeart/2005/8/layout/vList5"/>
    <dgm:cxn modelId="{7643197E-B6B5-42A4-8E28-F08F6FBA09AB}" type="presParOf" srcId="{11A23619-DAB1-46D3-808C-73DC8AC5EA03}" destId="{B1BA6BAD-18CF-4F91-BBFE-0AC211AA2038}" srcOrd="1" destOrd="0" presId="urn:microsoft.com/office/officeart/2005/8/layout/vList5"/>
    <dgm:cxn modelId="{E79BF563-347F-40EF-A641-5414797B8D5A}" type="presParOf" srcId="{07A39B71-647F-428E-933F-DADCCDE8FCA8}" destId="{345FBE63-DFD8-434E-A2E5-4E99EF017002}" srcOrd="7" destOrd="0" presId="urn:microsoft.com/office/officeart/2005/8/layout/vList5"/>
    <dgm:cxn modelId="{DA1E340D-839E-4191-B2AD-663C8CFA335E}" type="presParOf" srcId="{07A39B71-647F-428E-933F-DADCCDE8FCA8}" destId="{1E29590B-683F-4F99-95B6-8FE0FCA397B5}" srcOrd="8" destOrd="0" presId="urn:microsoft.com/office/officeart/2005/8/layout/vList5"/>
    <dgm:cxn modelId="{45FFA777-8C0F-4164-A758-E4E396C566CB}" type="presParOf" srcId="{1E29590B-683F-4F99-95B6-8FE0FCA397B5}" destId="{E7FD9BA6-A611-49CD-8BCD-5FAB9A0BDAF3}" srcOrd="0" destOrd="0" presId="urn:microsoft.com/office/officeart/2005/8/layout/vList5"/>
    <dgm:cxn modelId="{57F4D028-7CEF-43DA-AD3C-FB4FFF006A3E}" type="presParOf" srcId="{1E29590B-683F-4F99-95B6-8FE0FCA397B5}" destId="{57F67231-0FB0-4EE1-958A-9318A949D06E}" srcOrd="1" destOrd="0" presId="urn:microsoft.com/office/officeart/2005/8/layout/vList5"/>
    <dgm:cxn modelId="{B7D337B2-579E-4AB8-AE91-7C691253CF17}" type="presParOf" srcId="{07A39B71-647F-428E-933F-DADCCDE8FCA8}" destId="{08C8BDC6-CDDE-4F9C-A502-AFE6A714CE9C}" srcOrd="9" destOrd="0" presId="urn:microsoft.com/office/officeart/2005/8/layout/vList5"/>
    <dgm:cxn modelId="{7E181CCE-4635-473E-B541-88DA53DA17E5}" type="presParOf" srcId="{07A39B71-647F-428E-933F-DADCCDE8FCA8}" destId="{DF118C53-C04A-4982-B4A9-53C475437607}" srcOrd="10" destOrd="0" presId="urn:microsoft.com/office/officeart/2005/8/layout/vList5"/>
    <dgm:cxn modelId="{0D4CC640-1A44-4BD2-A29E-D3B2B978600A}" type="presParOf" srcId="{DF118C53-C04A-4982-B4A9-53C475437607}" destId="{366AA491-FD27-4849-B6BC-A5F5A5DD9A15}" srcOrd="0" destOrd="0" presId="urn:microsoft.com/office/officeart/2005/8/layout/vList5"/>
    <dgm:cxn modelId="{4C5158A5-59CF-47B5-8890-717BD0A1538C}" type="presParOf" srcId="{DF118C53-C04A-4982-B4A9-53C475437607}" destId="{58DCC944-CE4B-4EB8-AF91-33222C7347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4A0D0-246F-4173-9583-24846D42E75B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Supercomputers</a:t>
          </a:r>
          <a:endParaRPr lang="en-US" sz="2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3712270"/>
        <a:ext cx="8229600" cy="812154"/>
      </dsp:txXfrm>
    </dsp:sp>
    <dsp:sp modelId="{7F40F627-CD81-460B-BFF9-92EDA62CB858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Mainframes</a:t>
          </a:r>
          <a:endParaRPr lang="en-US" sz="2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0" y="2475359"/>
        <a:ext cx="8229600" cy="811623"/>
      </dsp:txXfrm>
    </dsp:sp>
    <dsp:sp modelId="{E55BAA15-DD2B-45F6-A38B-FBE611616858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Workstations</a:t>
          </a:r>
        </a:p>
      </dsp:txBody>
      <dsp:txXfrm rot="10800000">
        <a:off x="0" y="1238449"/>
        <a:ext cx="8229600" cy="811623"/>
      </dsp:txXfrm>
    </dsp:sp>
    <dsp:sp modelId="{47F861D7-B07D-463A-BD11-E5C2C0C11667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Personal Computers</a:t>
          </a:r>
          <a:endParaRPr lang="en-US" sz="2800" b="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0" y="1538"/>
        <a:ext cx="8229600" cy="811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E44CE-039A-4A87-8D65-3D529E2F3508}">
      <dsp:nvSpPr>
        <dsp:cNvPr id="0" name=""/>
        <dsp:cNvSpPr/>
      </dsp:nvSpPr>
      <dsp:spPr>
        <a:xfrm>
          <a:off x="0" y="0"/>
          <a:ext cx="7010400" cy="1047749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200" b="1" kern="1200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Application Software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1" kern="1200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rPr>
            <a:t>Programming software, games, etc.</a:t>
          </a:r>
          <a:endParaRPr lang="en-US" sz="2400" b="1" kern="1200" dirty="0" smtClean="0">
            <a:solidFill>
              <a:srgbClr val="DB7531"/>
            </a:solidFill>
            <a:latin typeface="Calibri"/>
            <a:ea typeface="+mn-ea"/>
            <a:cs typeface="+mn-cs"/>
          </a:endParaRPr>
        </a:p>
      </dsp:txBody>
      <dsp:txXfrm>
        <a:off x="1506854" y="0"/>
        <a:ext cx="5503545" cy="1047749"/>
      </dsp:txXfrm>
    </dsp:sp>
    <dsp:sp modelId="{0581C512-F7C9-401B-BD54-44F3F82E3C2C}">
      <dsp:nvSpPr>
        <dsp:cNvPr id="0" name=""/>
        <dsp:cNvSpPr/>
      </dsp:nvSpPr>
      <dsp:spPr>
        <a:xfrm>
          <a:off x="104774" y="104774"/>
          <a:ext cx="1402080" cy="838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18A817-30C9-4A7F-9542-DAAAD6103F64}">
      <dsp:nvSpPr>
        <dsp:cNvPr id="0" name=""/>
        <dsp:cNvSpPr/>
      </dsp:nvSpPr>
      <dsp:spPr>
        <a:xfrm>
          <a:off x="0" y="1152524"/>
          <a:ext cx="7010400" cy="104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200" b="1" kern="1200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System Software</a:t>
          </a:r>
        </a:p>
        <a:p>
          <a:pPr lvl="0" algn="l" defTabSz="142240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400" b="0" i="1" kern="1200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rPr>
            <a:t>Operating systems, utility programs, etc.</a:t>
          </a:r>
          <a:endParaRPr lang="en-US" sz="2400" b="1" kern="1200" dirty="0" smtClean="0">
            <a:solidFill>
              <a:srgbClr val="DB7531"/>
            </a:solidFill>
            <a:latin typeface="Calibri"/>
            <a:ea typeface="+mn-ea"/>
            <a:cs typeface="+mn-cs"/>
          </a:endParaRPr>
        </a:p>
      </dsp:txBody>
      <dsp:txXfrm>
        <a:off x="1506854" y="1152524"/>
        <a:ext cx="5503545" cy="1047749"/>
      </dsp:txXfrm>
    </dsp:sp>
    <dsp:sp modelId="{C4807DCE-8ED0-4919-96B7-A9959A4413F1}">
      <dsp:nvSpPr>
        <dsp:cNvPr id="0" name=""/>
        <dsp:cNvSpPr/>
      </dsp:nvSpPr>
      <dsp:spPr>
        <a:xfrm>
          <a:off x="104774" y="1257299"/>
          <a:ext cx="1402080" cy="838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0F4538-0C74-466E-A2DC-A826110DB51C}">
      <dsp:nvSpPr>
        <dsp:cNvPr id="0" name=""/>
        <dsp:cNvSpPr/>
      </dsp:nvSpPr>
      <dsp:spPr>
        <a:xfrm>
          <a:off x="0" y="2305049"/>
          <a:ext cx="7010400" cy="1047749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shade val="51000"/>
                <a:satMod val="130000"/>
              </a:sysClr>
            </a:gs>
            <a:gs pos="80000">
              <a:sysClr val="window" lastClr="FFFFFF">
                <a:hueOff val="0"/>
                <a:satOff val="0"/>
                <a:lumOff val="0"/>
                <a:alphaOff val="0"/>
                <a:shade val="93000"/>
                <a:satMod val="13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shade val="94000"/>
                <a:satMod val="135000"/>
              </a:sys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DB7531"/>
              </a:solidFill>
              <a:latin typeface="Calibri"/>
              <a:ea typeface="+mn-ea"/>
              <a:cs typeface="+mn-cs"/>
            </a:rPr>
            <a:t>Hardware</a:t>
          </a:r>
        </a:p>
      </dsp:txBody>
      <dsp:txXfrm>
        <a:off x="1506854" y="2305049"/>
        <a:ext cx="5503545" cy="1047749"/>
      </dsp:txXfrm>
    </dsp:sp>
    <dsp:sp modelId="{50BFB772-24EC-4925-A129-789BF47DCB89}">
      <dsp:nvSpPr>
        <dsp:cNvPr id="0" name=""/>
        <dsp:cNvSpPr/>
      </dsp:nvSpPr>
      <dsp:spPr>
        <a:xfrm>
          <a:off x="104774" y="2409824"/>
          <a:ext cx="1402080" cy="838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7AA43-A296-410A-98A3-96DC358A019C}">
      <dsp:nvSpPr>
        <dsp:cNvPr id="0" name=""/>
        <dsp:cNvSpPr/>
      </dsp:nvSpPr>
      <dsp:spPr>
        <a:xfrm rot="5400000">
          <a:off x="4582442" y="-2561309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Allows the user to enter data and instructions into the computer</a:t>
          </a:r>
          <a:endParaRPr lang="en-US" sz="1600" kern="1200" dirty="0"/>
        </a:p>
      </dsp:txBody>
      <dsp:txXfrm rot="-5400000">
        <a:off x="1957921" y="87481"/>
        <a:ext cx="5721934" cy="448622"/>
      </dsp:txXfrm>
    </dsp:sp>
    <dsp:sp modelId="{C0FD1A82-68CA-4267-87FB-08A961C314FA}">
      <dsp:nvSpPr>
        <dsp:cNvPr id="0" name=""/>
        <dsp:cNvSpPr/>
      </dsp:nvSpPr>
      <dsp:spPr>
        <a:xfrm>
          <a:off x="65729" y="1067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Input Unit</a:t>
          </a:r>
          <a:endParaRPr lang="en-US" sz="1400" b="1" kern="1200" dirty="0"/>
        </a:p>
      </dsp:txBody>
      <dsp:txXfrm>
        <a:off x="96066" y="31404"/>
        <a:ext cx="1831516" cy="560776"/>
      </dsp:txXfrm>
    </dsp:sp>
    <dsp:sp modelId="{9A85710B-A323-43FC-98D3-DAA356D83BC7}">
      <dsp:nvSpPr>
        <dsp:cNvPr id="0" name=""/>
        <dsp:cNvSpPr/>
      </dsp:nvSpPr>
      <dsp:spPr>
        <a:xfrm rot="5400000">
          <a:off x="4582442" y="-1908786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Conveys to the user information that the computer processed</a:t>
          </a:r>
          <a:endParaRPr lang="en-US" sz="1600" kern="1200" dirty="0"/>
        </a:p>
      </dsp:txBody>
      <dsp:txXfrm rot="-5400000">
        <a:off x="1957921" y="740004"/>
        <a:ext cx="5721934" cy="448622"/>
      </dsp:txXfrm>
    </dsp:sp>
    <dsp:sp modelId="{F160A00B-12F0-462A-8214-E5F3F2872EB4}">
      <dsp:nvSpPr>
        <dsp:cNvPr id="0" name=""/>
        <dsp:cNvSpPr/>
      </dsp:nvSpPr>
      <dsp:spPr>
        <a:xfrm>
          <a:off x="65729" y="653590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4695"/>
                <a:lumOff val="6085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4695"/>
                <a:lumOff val="6085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4695"/>
                <a:lumOff val="608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Output Unit</a:t>
          </a:r>
          <a:endParaRPr lang="en-US" sz="1400" b="1" kern="1200" dirty="0"/>
        </a:p>
      </dsp:txBody>
      <dsp:txXfrm>
        <a:off x="96066" y="683927"/>
        <a:ext cx="1831516" cy="560776"/>
      </dsp:txXfrm>
    </dsp:sp>
    <dsp:sp modelId="{493EBFAD-31A2-4B1B-B71E-0D58CA052B91}">
      <dsp:nvSpPr>
        <dsp:cNvPr id="0" name=""/>
        <dsp:cNvSpPr/>
      </dsp:nvSpPr>
      <dsp:spPr>
        <a:xfrm rot="5400000">
          <a:off x="4584988" y="-1256263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Responsible for performing calculations (arithmetic and logic)</a:t>
          </a:r>
          <a:endParaRPr lang="en-US" sz="1600" b="1" kern="1200" dirty="0"/>
        </a:p>
      </dsp:txBody>
      <dsp:txXfrm rot="-5400000">
        <a:off x="1960467" y="1392527"/>
        <a:ext cx="5721934" cy="448622"/>
      </dsp:txXfrm>
    </dsp:sp>
    <dsp:sp modelId="{28FCFCBF-C0D7-4CD2-92B2-B4A497E590F4}">
      <dsp:nvSpPr>
        <dsp:cNvPr id="0" name=""/>
        <dsp:cNvSpPr/>
      </dsp:nvSpPr>
      <dsp:spPr>
        <a:xfrm>
          <a:off x="65729" y="1306112"/>
          <a:ext cx="1894737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9390"/>
                <a:lumOff val="12170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9390"/>
                <a:lumOff val="12170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9390"/>
                <a:lumOff val="1217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Arithmetic and Logic Unit (ALU)</a:t>
          </a:r>
          <a:endParaRPr lang="en-US" sz="1400" b="1" kern="1200" dirty="0"/>
        </a:p>
      </dsp:txBody>
      <dsp:txXfrm>
        <a:off x="96066" y="1336449"/>
        <a:ext cx="1834063" cy="560776"/>
      </dsp:txXfrm>
    </dsp:sp>
    <dsp:sp modelId="{B1BA6BAD-18CF-4F91-BBFE-0AC211AA2038}">
      <dsp:nvSpPr>
        <dsp:cNvPr id="0" name=""/>
        <dsp:cNvSpPr/>
      </dsp:nvSpPr>
      <dsp:spPr>
        <a:xfrm rot="5400000">
          <a:off x="4582442" y="-603740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Coordinates and supervises the other components’ operations</a:t>
          </a:r>
          <a:endParaRPr lang="en-US" sz="1600" kern="1200" dirty="0"/>
        </a:p>
      </dsp:txBody>
      <dsp:txXfrm rot="-5400000">
        <a:off x="1957921" y="2045050"/>
        <a:ext cx="5721934" cy="448622"/>
      </dsp:txXfrm>
    </dsp:sp>
    <dsp:sp modelId="{401A0B0A-72FD-4B1A-8967-C0DFFFB36043}">
      <dsp:nvSpPr>
        <dsp:cNvPr id="0" name=""/>
        <dsp:cNvSpPr/>
      </dsp:nvSpPr>
      <dsp:spPr>
        <a:xfrm>
          <a:off x="65729" y="1958635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14086"/>
                <a:lumOff val="18255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14086"/>
                <a:lumOff val="18255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14086"/>
                <a:lumOff val="1825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Central Processing Unit (CPU)</a:t>
          </a:r>
          <a:endParaRPr lang="en-US" sz="1400" b="1" kern="1200" dirty="0"/>
        </a:p>
      </dsp:txBody>
      <dsp:txXfrm>
        <a:off x="96066" y="1988972"/>
        <a:ext cx="1831516" cy="560776"/>
      </dsp:txXfrm>
    </dsp:sp>
    <dsp:sp modelId="{57F67231-0FB0-4EE1-958A-9318A949D06E}">
      <dsp:nvSpPr>
        <dsp:cNvPr id="0" name=""/>
        <dsp:cNvSpPr/>
      </dsp:nvSpPr>
      <dsp:spPr>
        <a:xfrm rot="5400000">
          <a:off x="4582442" y="48781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Stores data and instructions while they are being executed</a:t>
          </a:r>
          <a:endParaRPr lang="en-US" sz="1600" kern="1200" dirty="0"/>
        </a:p>
      </dsp:txBody>
      <dsp:txXfrm rot="-5400000">
        <a:off x="1957921" y="2697572"/>
        <a:ext cx="5721934" cy="448622"/>
      </dsp:txXfrm>
    </dsp:sp>
    <dsp:sp modelId="{E7FD9BA6-A611-49CD-8BCD-5FAB9A0BDAF3}">
      <dsp:nvSpPr>
        <dsp:cNvPr id="0" name=""/>
        <dsp:cNvSpPr/>
      </dsp:nvSpPr>
      <dsp:spPr>
        <a:xfrm>
          <a:off x="65729" y="2611158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18781"/>
                <a:lumOff val="24340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18781"/>
                <a:lumOff val="24340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18781"/>
                <a:lumOff val="2434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Memory Unit</a:t>
          </a:r>
          <a:endParaRPr lang="en-US" sz="1400" b="1" kern="1200" dirty="0"/>
        </a:p>
      </dsp:txBody>
      <dsp:txXfrm>
        <a:off x="96066" y="2641495"/>
        <a:ext cx="1831516" cy="560776"/>
      </dsp:txXfrm>
    </dsp:sp>
    <dsp:sp modelId="{58DCC944-CE4B-4EB8-AF91-33222C734747}">
      <dsp:nvSpPr>
        <dsp:cNvPr id="0" name=""/>
        <dsp:cNvSpPr/>
      </dsp:nvSpPr>
      <dsp:spPr>
        <a:xfrm rot="5400000">
          <a:off x="4582442" y="701304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Stores programs and data not actively being used by other units</a:t>
          </a:r>
          <a:endParaRPr lang="en-US" sz="1600" kern="1200" dirty="0"/>
        </a:p>
      </dsp:txBody>
      <dsp:txXfrm rot="-5400000">
        <a:off x="1957921" y="3350095"/>
        <a:ext cx="5721934" cy="448622"/>
      </dsp:txXfrm>
    </dsp:sp>
    <dsp:sp modelId="{366AA491-FD27-4849-B6BC-A5F5A5DD9A15}">
      <dsp:nvSpPr>
        <dsp:cNvPr id="0" name=""/>
        <dsp:cNvSpPr/>
      </dsp:nvSpPr>
      <dsp:spPr>
        <a:xfrm>
          <a:off x="65729" y="3263681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23476"/>
                <a:lumOff val="30425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23476"/>
                <a:lumOff val="30425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23476"/>
                <a:lumOff val="3042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Secondary Storage Unit</a:t>
          </a:r>
          <a:endParaRPr lang="en-US" sz="1400" b="1" kern="1200" dirty="0"/>
        </a:p>
      </dsp:txBody>
      <dsp:txXfrm>
        <a:off x="96066" y="3294018"/>
        <a:ext cx="1831516" cy="560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C0093-E812-4BE1-AF4C-E92AA9762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5306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25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EC264-89CC-4F88-9CB2-324669D33A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A32E2-6DD6-4889-814E-09AD0C7C1A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B0028-B497-4796-AD07-9BCEBEDA8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9050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696200" cy="1295400"/>
          </a:xfrm>
        </p:spPr>
        <p:txBody>
          <a:bodyPr/>
          <a:lstStyle>
            <a:lvl1pPr marL="0" indent="0" algn="ctr">
              <a:buFontTx/>
              <a:buNone/>
              <a:defRPr sz="34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F114BAE-BD10-4DF6-AE22-12569F74D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36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C0F0C-2DAF-4C38-93CF-A7BBF520AF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F6D-95CB-40E8-BFAB-B910C7919FD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D0A-DA0E-48F5-9922-7D4B1034052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8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4038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Programming with Microsoft Visual Basic 2008, Fourth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75D3F-8386-4960-841C-24D61941B5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C1CE3-C278-43C0-9FCF-BFDD761182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1D855-56D7-4290-976E-82A19744F5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DCB8-A62E-46DB-A80E-B872320E5E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39FEB-FFFB-4BD6-BCAA-66A8AE6531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1A4A1-1958-4FF9-B8A2-97EACB590FD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9B09A-5300-4ACF-9023-E89D9539FF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69E45-530D-4283-A82D-6248055A5F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305D4-FEEA-4E92-931D-9C63A101C7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A72F43-54F1-47E2-80C0-CEF4960B7CC4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3048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048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0487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0487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4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2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1077" name="Footer Placeholder 131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73914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078" name="Slide Number Placeholder 131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857CDB-019C-4272-9D59-20AC395EB73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/>
  <p:hf hdr="0" ftr="0" dt="0"/>
  <p:txStyles>
    <p:titleStyle>
      <a:lvl1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2pPr>
      <a:lvl3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3pPr>
      <a:lvl4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4pPr>
      <a:lvl5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5029200" y="3009900"/>
            <a:ext cx="3505200" cy="838200"/>
          </a:xfrm>
        </p:spPr>
        <p:txBody>
          <a:bodyPr/>
          <a:lstStyle/>
          <a:p>
            <a:pPr algn="r"/>
            <a:r>
              <a:rPr lang="en-US" sz="4800">
                <a:solidFill>
                  <a:schemeClr val="tx1"/>
                </a:solidFill>
              </a:rPr>
              <a:t>Chapter 1</a:t>
            </a:r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886200"/>
            <a:ext cx="3810000" cy="685800"/>
          </a:xfrm>
        </p:spPr>
        <p:txBody>
          <a:bodyPr/>
          <a:lstStyle/>
          <a:p>
            <a:pPr algn="r"/>
            <a:r>
              <a:rPr lang="en-US" sz="3800" b="1">
                <a:solidFill>
                  <a:schemeClr val="tx1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fastest, most powerful, but most expensive computers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Require support staff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Used for gigantic computing purposes!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Content Placeholder 7" descr="Fig1-27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32967"/>
            <a:ext cx="4038600" cy="266042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Supercomputers Example: CRAY XT5HE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/>
              <a:t>The Jaguar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/>
              <a:t>Fastest in 2010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/>
              <a:t>Over 18,000 processors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/>
              <a:t>Peak performance speed of 2.3 </a:t>
            </a:r>
            <a:r>
              <a:rPr lang="en-US" i="1" dirty="0" smtClean="0"/>
              <a:t>peta</a:t>
            </a:r>
            <a:r>
              <a:rPr lang="en-US" dirty="0" smtClean="0"/>
              <a:t> </a:t>
            </a:r>
            <a:r>
              <a:rPr lang="en-US" i="1" dirty="0" smtClean="0"/>
              <a:t>flops</a:t>
            </a:r>
            <a:r>
              <a:rPr lang="en-US" dirty="0" smtClean="0"/>
              <a:t> per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2672556"/>
            <a:ext cx="39243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43809"/>
              </p:ext>
            </p:extLst>
          </p:nvPr>
        </p:nvGraphicFramePr>
        <p:xfrm>
          <a:off x="1066800" y="2286001"/>
          <a:ext cx="7010400" cy="33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Programs (Recall)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3600"/>
              </a:spcBef>
            </a:pPr>
            <a:r>
              <a:rPr lang="en-US" dirty="0" smtClean="0"/>
              <a:t>Computer programs guide the computer through orderly sets of actions specified by people called computer programmers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Computer programs are written in some </a:t>
            </a:r>
            <a:r>
              <a:rPr lang="en-US" i="1" dirty="0" smtClean="0"/>
              <a:t>programming language</a:t>
            </a:r>
          </a:p>
          <a:p>
            <a:pPr eaLnBrk="1" hangingPunct="1"/>
            <a:r>
              <a:rPr lang="en-US" dirty="0" smtClean="0"/>
              <a:t>A programming language is a set of words, special symbols, and syntax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Programming Languages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Low-Level</a:t>
            </a:r>
          </a:p>
          <a:p>
            <a:pPr marL="971550" lvl="1" indent="-514350">
              <a:spcBef>
                <a:spcPts val="1200"/>
              </a:spcBef>
            </a:pPr>
            <a:r>
              <a:rPr lang="en-US" dirty="0" smtClean="0"/>
              <a:t>Machine Languages</a:t>
            </a:r>
          </a:p>
          <a:p>
            <a:pPr marL="971550" lvl="1" indent="-514350">
              <a:spcBef>
                <a:spcPts val="1200"/>
              </a:spcBef>
            </a:pPr>
            <a:r>
              <a:rPr lang="en-US" dirty="0" smtClean="0"/>
              <a:t>Assembly Languages</a:t>
            </a:r>
          </a:p>
          <a:p>
            <a:pPr marL="571500" indent="-514350">
              <a:spcBef>
                <a:spcPts val="3600"/>
              </a:spcBef>
              <a:buFont typeface="+mj-lt"/>
              <a:buAutoNum type="arabicPeriod"/>
            </a:pPr>
            <a:r>
              <a:rPr lang="en-US" dirty="0" smtClean="0"/>
              <a:t>High-Level</a:t>
            </a:r>
          </a:p>
          <a:p>
            <a:pPr marL="971550" lvl="1" indent="-514350">
              <a:spcBef>
                <a:spcPts val="1200"/>
              </a:spcBef>
            </a:pPr>
            <a:r>
              <a:rPr lang="en-US" dirty="0" smtClean="0"/>
              <a:t>Procedural Languages</a:t>
            </a:r>
          </a:p>
          <a:p>
            <a:pPr marL="971550" lvl="1" indent="-514350">
              <a:spcBef>
                <a:spcPts val="1200"/>
              </a:spcBef>
            </a:pPr>
            <a:r>
              <a:rPr lang="en-US" dirty="0" smtClean="0"/>
              <a:t>Object-Oriented Languages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Machine Languages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4419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First generation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Only language a computer directly recognizes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Instructions are written as sequences of 0’s and 1’s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Advantages: very fast!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Disadvantages: machine dependent and very hard!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75D3F-8386-4960-841C-24D61941B5B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2766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ctr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ctr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0001000100000100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0011000100000101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0010000100000110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0111000000000000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510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Second generation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Programmer writes instructions using symbolic instruction codes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67588E"/>
                </a:solidFill>
              </a:rPr>
              <a:t>source program</a:t>
            </a:r>
            <a:r>
              <a:rPr lang="en-US" dirty="0" smtClean="0">
                <a:solidFill>
                  <a:srgbClr val="67588E"/>
                </a:solidFill>
              </a:rPr>
              <a:t> </a:t>
            </a:r>
            <a:r>
              <a:rPr lang="en-US" dirty="0" smtClean="0"/>
              <a:t>contains the code to be converted to machine language using an </a:t>
            </a:r>
            <a:r>
              <a:rPr lang="en-US" i="1" dirty="0" smtClean="0"/>
              <a:t>assembler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Easier to program with but still machine dependent!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75D3F-8386-4960-841C-24D61941B5B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981200"/>
            <a:ext cx="28956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		        Load 	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		        Add 	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		        Store 	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		        Halt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Languages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/>
              <a:t>Programmers write instructions that look almost like everyday English and contain commonly used mathematical notations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Designed to be easy to read and write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dirty="0"/>
              <a:t>Machine </a:t>
            </a:r>
            <a:r>
              <a:rPr lang="en-US" dirty="0" smtClean="0"/>
              <a:t>independent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generation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In a </a:t>
            </a:r>
            <a:r>
              <a:rPr lang="en-US" b="1" dirty="0" smtClean="0">
                <a:solidFill>
                  <a:srgbClr val="67588E"/>
                </a:solidFill>
              </a:rPr>
              <a:t>procedural language</a:t>
            </a:r>
            <a:r>
              <a:rPr lang="en-US" dirty="0" smtClean="0"/>
              <a:t>, the programmer writes instructions that tell the computer what to accomplish and how to do it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Instructions need to be translated into machine language using a </a:t>
            </a:r>
            <a:r>
              <a:rPr lang="en-US" i="1" dirty="0" smtClean="0"/>
              <a:t>compiler</a:t>
            </a:r>
            <a:endParaRPr lang="en-US" dirty="0" smtClean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3600"/>
              </a:spcBef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Object-Oriented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Fourth generation</a:t>
            </a:r>
          </a:p>
          <a:p>
            <a:pPr>
              <a:spcBef>
                <a:spcPts val="3600"/>
              </a:spcBef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>
                <a:solidFill>
                  <a:srgbClr val="67588E"/>
                </a:solidFill>
              </a:rPr>
              <a:t>object-oriented language </a:t>
            </a:r>
            <a:r>
              <a:rPr lang="en-US" dirty="0" smtClean="0"/>
              <a:t>program uses </a:t>
            </a:r>
            <a:r>
              <a:rPr lang="en-US" i="1" dirty="0" smtClean="0"/>
              <a:t>objects</a:t>
            </a:r>
            <a:r>
              <a:rPr lang="en-US" dirty="0" smtClean="0"/>
              <a:t> to accomplish a task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An </a:t>
            </a:r>
            <a:r>
              <a:rPr lang="en-US" b="1" dirty="0">
                <a:solidFill>
                  <a:srgbClr val="67588E"/>
                </a:solidFill>
              </a:rPr>
              <a:t>object</a:t>
            </a:r>
            <a:r>
              <a:rPr lang="en-US" dirty="0" smtClean="0"/>
              <a:t> is anything that can be seen, touched, or used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Instructions need to be translated into machine language using an </a:t>
            </a:r>
            <a:r>
              <a:rPr lang="en-US" i="1" dirty="0" smtClean="0"/>
              <a:t>interpreter</a:t>
            </a:r>
            <a:endParaRPr lang="en-US" dirty="0" smtClean="0"/>
          </a:p>
          <a:p>
            <a:pPr>
              <a:spcBef>
                <a:spcPts val="3600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</a:rPr>
              <a:t>Main Components of a Computer System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 charset="0"/>
              </a:rPr>
              <a:t>	Historical Developments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 charset="0"/>
              </a:rPr>
              <a:t>The von Neumann and non-von Neumann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vs. Interpreter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A compiler translates </a:t>
            </a:r>
            <a:r>
              <a:rPr lang="en-US" u="sng" dirty="0" smtClean="0"/>
              <a:t>all </a:t>
            </a:r>
            <a:r>
              <a:rPr lang="en-US" dirty="0" smtClean="0"/>
              <a:t>instructions producing a program written in low-level machine language 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Compilers produce better optimized code that generally run faster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Compiled code is self sufficient and can be run on their intended platforms without the compiler present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Interpreter converts and executes </a:t>
            </a:r>
            <a:r>
              <a:rPr lang="en-US" u="sng" dirty="0" smtClean="0"/>
              <a:t>one</a:t>
            </a:r>
            <a:r>
              <a:rPr lang="en-US" dirty="0" smtClean="0"/>
              <a:t> instruction at a time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Interpreters are easier to use and produce more immediate results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The source code of an interpreted language cannot run without the interpreter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Software Main Categories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43809"/>
              </p:ext>
            </p:extLst>
          </p:nvPr>
        </p:nvGraphicFramePr>
        <p:xfrm>
          <a:off x="1066800" y="2286001"/>
          <a:ext cx="7010400" cy="33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Software: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the master controller for all activities that take place within a computer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6295371" cy="29224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Tasks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408" y="2286001"/>
            <a:ext cx="64558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Hardware Main Components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914947"/>
              </p:ext>
            </p:extLst>
          </p:nvPr>
        </p:nvGraphicFramePr>
        <p:xfrm>
          <a:off x="685800" y="1981201"/>
          <a:ext cx="7772400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FD1A82-68CA-4267-87FB-08A961C31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C0FD1A82-68CA-4267-87FB-08A961C31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60A00B-12F0-462A-8214-E5F3F2872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F160A00B-12F0-462A-8214-E5F3F2872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FCFCBF-C0D7-4CD2-92B2-B4A497E59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28FCFCBF-C0D7-4CD2-92B2-B4A497E59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1A0B0A-72FD-4B1A-8967-C0DFFFB36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401A0B0A-72FD-4B1A-8967-C0DFFFB36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FD9BA6-A611-49CD-8BCD-5FAB9A0BD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E7FD9BA6-A611-49CD-8BCD-5FAB9A0BD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6AA491-FD27-4849-B6BC-A5F5A5DD9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366AA491-FD27-4849-B6BC-A5F5A5DD9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77AA43-A296-410A-98A3-96DC358A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graphicEl>
                                              <a:dgm id="{9C77AA43-A296-410A-98A3-96DC358A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85710B-A323-43FC-98D3-DAA356D83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A85710B-A323-43FC-98D3-DAA356D83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3EBFAD-31A2-4B1B-B71E-0D58CA052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493EBFAD-31A2-4B1B-B71E-0D58CA052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BA6BAD-18CF-4F91-BBFE-0AC211AA2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B1BA6BAD-18CF-4F91-BBFE-0AC211AA2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67231-0FB0-4EE1-958A-9318A949D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graphicEl>
                                              <a:dgm id="{57F67231-0FB0-4EE1-958A-9318A949D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DCC944-CE4B-4EB8-AF91-33222C734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graphicEl>
                                              <a:dgm id="{58DCC944-CE4B-4EB8-AF91-33222C734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1.2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612900"/>
          </a:xfrm>
        </p:spPr>
        <p:txBody>
          <a:bodyPr>
            <a:normAutofit/>
          </a:bodyPr>
          <a:lstStyle/>
          <a:p>
            <a:r>
              <a:rPr lang="en-US" dirty="0" smtClean="0"/>
              <a:t>main components of a computer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Sections 1.1 - </a:t>
            </a:r>
            <a:r>
              <a:rPr lang="en-US" dirty="0" smtClean="0"/>
              <a:t>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studying Sections 1.1 through 1.3, you should be able to:</a:t>
            </a:r>
          </a:p>
          <a:p>
            <a:r>
              <a:rPr lang="en-US" dirty="0" smtClean="0"/>
              <a:t>Differentiate between computer organization and computer architecture</a:t>
            </a:r>
          </a:p>
          <a:p>
            <a:r>
              <a:rPr lang="en-US" dirty="0" smtClean="0"/>
              <a:t>Recognize units of measure common to computer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222D0A-DA0E-48F5-9922-7D4B103405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Multipurpose electronic devices that </a:t>
            </a:r>
          </a:p>
          <a:p>
            <a:pPr lvl="1"/>
            <a:r>
              <a:rPr lang="en-US" dirty="0" smtClean="0"/>
              <a:t>Accept input </a:t>
            </a:r>
          </a:p>
          <a:p>
            <a:pPr lvl="1"/>
            <a:r>
              <a:rPr lang="en-US" dirty="0" smtClean="0"/>
              <a:t>Process data at speeds millions (even billions) of times faster than human beings can</a:t>
            </a:r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Produce output </a:t>
            </a:r>
          </a:p>
          <a:p>
            <a:pPr>
              <a:buNone/>
            </a:pPr>
            <a:r>
              <a:rPr lang="en-US" dirty="0" smtClean="0"/>
              <a:t>	all according to a series of stored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7C0F0C-2DAF-4C38-93CF-A7BBF520AF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Taxonomy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942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F861D7-B07D-463A-BD11-E5C2C0C11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47F861D7-B07D-463A-BD11-E5C2C0C11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5BAA15-DD2B-45F6-A38B-FBE611616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E55BAA15-DD2B-45F6-A38B-FBE611616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40F627-CD81-460B-BFF9-92EDA62CB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7F40F627-CD81-460B-BFF9-92EDA62CB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B4A0D0-246F-4173-9583-24846D42E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E7B4A0D0-246F-4173-9583-24846D42E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designed to meet the computing needs of individuals</a:t>
            </a:r>
          </a:p>
          <a:p>
            <a:r>
              <a:rPr lang="en-US" dirty="0" smtClean="0"/>
              <a:t>Relatively small used by one person at a time</a:t>
            </a:r>
          </a:p>
          <a:p>
            <a:pPr lvl="1"/>
            <a:r>
              <a:rPr lang="en-US" dirty="0" smtClean="0"/>
              <a:t>No sharing of computer resources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724400"/>
            <a:ext cx="48006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Powerful desktop computers used for high-performance tasks 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Larger and more powerful than personal computers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Provide a multiuser, time-sharing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49" y="2317711"/>
            <a:ext cx="4035902" cy="309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Large, expensive, but very powerful computers that can serve hundreds or thousands of connected users simultaneously 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Provide a multiuser, time-sharing environment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Require support staff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Used by big corporations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49" y="1796458"/>
            <a:ext cx="4035902" cy="413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3">
  <a:themeElements>
    <a:clrScheme name="1_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1_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685</Words>
  <Application>Microsoft Office PowerPoint</Application>
  <PresentationFormat>On-screen Show (4:3)</PresentationFormat>
  <Paragraphs>153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1_03</vt:lpstr>
      <vt:lpstr>Chapter 1</vt:lpstr>
      <vt:lpstr>Table of Contents</vt:lpstr>
      <vt:lpstr>main components of a computer system</vt:lpstr>
      <vt:lpstr>Objectives</vt:lpstr>
      <vt:lpstr>Computers</vt:lpstr>
      <vt:lpstr>Computer Taxonomy</vt:lpstr>
      <vt:lpstr>Personal Computers</vt:lpstr>
      <vt:lpstr>Workstations</vt:lpstr>
      <vt:lpstr>Mainframes</vt:lpstr>
      <vt:lpstr>Supercomputers</vt:lpstr>
      <vt:lpstr>Supercomputers Example: CRAY XT5HE</vt:lpstr>
      <vt:lpstr>Computer Systems</vt:lpstr>
      <vt:lpstr>Computer Programs (Recall)</vt:lpstr>
      <vt:lpstr>Classification of Programming Languages</vt:lpstr>
      <vt:lpstr>Machine Languages</vt:lpstr>
      <vt:lpstr>Assembly Languages</vt:lpstr>
      <vt:lpstr>High-Level Languages</vt:lpstr>
      <vt:lpstr>Procedural Languages</vt:lpstr>
      <vt:lpstr>Object-Oriented Languages</vt:lpstr>
      <vt:lpstr>Compiler vs. Interpreter</vt:lpstr>
      <vt:lpstr>Computer Software Main Categories</vt:lpstr>
      <vt:lpstr>System Software: Operating System</vt:lpstr>
      <vt:lpstr>Operating System Tasks</vt:lpstr>
      <vt:lpstr>Computer Hardware Main Components</vt:lpstr>
      <vt:lpstr>Section 1.2 – End</vt:lpstr>
    </vt:vector>
  </TitlesOfParts>
  <Company>Ashland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IONI</cp:lastModifiedBy>
  <cp:revision>162</cp:revision>
  <dcterms:created xsi:type="dcterms:W3CDTF">2011-12-15T19:41:36Z</dcterms:created>
  <dcterms:modified xsi:type="dcterms:W3CDTF">2012-01-12T00:15:16Z</dcterms:modified>
</cp:coreProperties>
</file>