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8"/>
  </p:notesMasterIdLst>
  <p:sldIdLst>
    <p:sldId id="359" r:id="rId3"/>
    <p:sldId id="739" r:id="rId4"/>
    <p:sldId id="276" r:id="rId5"/>
    <p:sldId id="277" r:id="rId6"/>
    <p:sldId id="340" r:id="rId7"/>
    <p:sldId id="341" r:id="rId8"/>
    <p:sldId id="396" r:id="rId9"/>
    <p:sldId id="397" r:id="rId10"/>
    <p:sldId id="740" r:id="rId11"/>
    <p:sldId id="280" r:id="rId12"/>
    <p:sldId id="281" r:id="rId13"/>
    <p:sldId id="400" r:id="rId14"/>
    <p:sldId id="401" r:id="rId15"/>
    <p:sldId id="402" r:id="rId16"/>
    <p:sldId id="399" r:id="rId17"/>
    <p:sldId id="775" r:id="rId18"/>
    <p:sldId id="741" r:id="rId19"/>
    <p:sldId id="776" r:id="rId20"/>
    <p:sldId id="287" r:id="rId21"/>
    <p:sldId id="713" r:id="rId22"/>
    <p:sldId id="288" r:id="rId23"/>
    <p:sldId id="289" r:id="rId24"/>
    <p:sldId id="742" r:id="rId25"/>
    <p:sldId id="715" r:id="rId26"/>
    <p:sldId id="716" r:id="rId27"/>
    <p:sldId id="717" r:id="rId28"/>
    <p:sldId id="743" r:id="rId29"/>
    <p:sldId id="290" r:id="rId30"/>
    <p:sldId id="291" r:id="rId31"/>
    <p:sldId id="292" r:id="rId32"/>
    <p:sldId id="749" r:id="rId33"/>
    <p:sldId id="750" r:id="rId34"/>
    <p:sldId id="751" r:id="rId35"/>
    <p:sldId id="733" r:id="rId36"/>
    <p:sldId id="294" r:id="rId37"/>
    <p:sldId id="734" r:id="rId38"/>
    <p:sldId id="403" r:id="rId39"/>
    <p:sldId id="752" r:id="rId40"/>
    <p:sldId id="745" r:id="rId41"/>
    <p:sldId id="296" r:id="rId42"/>
    <p:sldId id="756" r:id="rId43"/>
    <p:sldId id="344" r:id="rId44"/>
    <p:sldId id="390" r:id="rId45"/>
    <p:sldId id="746" r:id="rId46"/>
    <p:sldId id="774" r:id="rId47"/>
    <p:sldId id="747" r:id="rId48"/>
    <p:sldId id="748" r:id="rId49"/>
    <p:sldId id="757" r:id="rId50"/>
    <p:sldId id="758" r:id="rId51"/>
    <p:sldId id="759" r:id="rId52"/>
    <p:sldId id="760" r:id="rId53"/>
    <p:sldId id="761" r:id="rId54"/>
    <p:sldId id="762" r:id="rId55"/>
    <p:sldId id="763" r:id="rId56"/>
    <p:sldId id="765" r:id="rId57"/>
    <p:sldId id="766" r:id="rId58"/>
    <p:sldId id="767" r:id="rId59"/>
    <p:sldId id="768" r:id="rId60"/>
    <p:sldId id="769" r:id="rId61"/>
    <p:sldId id="771" r:id="rId62"/>
    <p:sldId id="770" r:id="rId63"/>
    <p:sldId id="772" r:id="rId64"/>
    <p:sldId id="773" r:id="rId65"/>
    <p:sldId id="764" r:id="rId66"/>
    <p:sldId id="755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 恺" initials="金" lastIdx="1" clrIdx="0">
    <p:extLst>
      <p:ext uri="{19B8F6BF-5375-455C-9EA6-DF929625EA0E}">
        <p15:presenceInfo xmlns:p15="http://schemas.microsoft.com/office/powerpoint/2012/main" userId="42608066b4fb0d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21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438ED-724F-44B8-B5CF-5B367F94F94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C7DB1-47B9-4F36-AB52-24202486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B575A26E-B066-4BCE-8BDF-0D15D0EE3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3682701C-2759-4293-BD9A-B5327A32B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CF75E097-3E00-4DDD-88F8-76F72AC0E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3FBBA8-1990-49DA-B687-4AC65E8834D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03C24B2A-C0D1-4368-A63F-8FBC6EC3F8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56328730-9853-4CBB-BD50-5A7B357BE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1FBB9720-98DC-48BE-9E7B-B0BB278F8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E1174C-3E72-4AFC-80D2-FD928DAF2A1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53477E80-985C-444A-A03E-CB563F943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71013-4706-465F-8AD5-BAAE9265424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65040A2-D9D0-497B-B2CC-5097AD435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121DE2EC-50CC-4368-B83D-77353D6BC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初始任选一个点 放在集合</a:t>
            </a:r>
            <a:r>
              <a:rPr lang="en-US" altLang="zh-CN"/>
              <a:t>U</a:t>
            </a:r>
            <a:r>
              <a:rPr lang="zh-CN" altLang="en-US"/>
              <a:t>里面</a:t>
            </a:r>
            <a:endParaRPr lang="en-US" altLang="zh-CN"/>
          </a:p>
          <a:p>
            <a:pPr eaLnBrk="1" hangingPunct="1"/>
            <a:r>
              <a:rPr lang="en-US" altLang="zh-CN"/>
              <a:t>U</a:t>
            </a:r>
            <a:r>
              <a:rPr lang="zh-CN" altLang="en-US"/>
              <a:t>是已经上树的点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E7C7CBAA-E388-4E15-8AFE-888D29F24D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12B1A547-42DC-420D-9B49-BA6F43959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一个元素里面存</a:t>
            </a:r>
            <a:r>
              <a:rPr lang="en-US" altLang="zh-CN"/>
              <a:t>2</a:t>
            </a:r>
            <a:r>
              <a:rPr lang="zh-CN" altLang="en-US"/>
              <a:t>个值</a:t>
            </a:r>
            <a:endParaRPr lang="en-US" altLang="en-US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4DB043AB-46A6-4CDD-A79B-ACCD182EA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FBD799-D5CA-4926-9742-C5D6204EC6B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CC0402C8-1CAE-4398-8783-83AD0B180E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BF6DD797-B8ED-4A6C-A2F8-5F26B5366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F53D5633-FE32-4BFD-BDC6-EEDA0796E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175B74-5C0F-440E-8FE8-DF1C6D6D6C2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1824DA19-8291-4CD3-B256-0363AAFF1D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AB970119-294F-4386-B1E8-3CEE1A03C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初始化</a:t>
            </a:r>
            <a:endParaRPr lang="en-US" altLang="zh-CN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7CA5A92E-6382-4AE4-8BD8-ECF97A4D3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B61A6F-8EEF-447A-B5FD-1D563692DD2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1EA6AFAD-B6E7-463C-8044-F0F12096D3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4EABA-FC2A-4E0B-8551-1A3B02E2327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2015C136-55EF-47F1-B1B2-62EC516180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079F86FE-C84F-4CBE-B9D8-3A84493EB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AE88E8FC-73B6-4C7F-8B17-4B8F32140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>
            <a:extLst>
              <a:ext uri="{FF2B5EF4-FFF2-40B4-BE49-F238E27FC236}">
                <a16:creationId xmlns:a16="http://schemas.microsoft.com/office/drawing/2014/main" id="{AB14B059-887D-4696-A968-5021DD9EC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从添加边角度出发（寻找边）</a:t>
            </a:r>
            <a:endParaRPr lang="en-US" altLang="zh-CN"/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13E5DCA2-881A-45F6-8331-9F20EC1A9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AC0D9C-8B40-480A-A6C7-7A1F339C2A2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>
            <a:extLst>
              <a:ext uri="{FF2B5EF4-FFF2-40B4-BE49-F238E27FC236}">
                <a16:creationId xmlns:a16="http://schemas.microsoft.com/office/drawing/2014/main" id="{1B57EC26-876E-422C-A5F3-569B42016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>
            <a:extLst>
              <a:ext uri="{FF2B5EF4-FFF2-40B4-BE49-F238E27FC236}">
                <a16:creationId xmlns:a16="http://schemas.microsoft.com/office/drawing/2014/main" id="{DAFF1783-42D5-4CCC-8DF5-6AC5FBB43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初始时各不联通 未选中 集合标志表示顶点之间联通关系</a:t>
            </a:r>
            <a:endParaRPr lang="en-US" altLang="zh-CN"/>
          </a:p>
          <a:p>
            <a:r>
              <a:rPr lang="zh-CN" altLang="en-US"/>
              <a:t>边有</a:t>
            </a:r>
            <a:r>
              <a:rPr lang="en-US" altLang="zh-CN"/>
              <a:t>3</a:t>
            </a:r>
            <a:r>
              <a:rPr lang="zh-CN" altLang="en-US"/>
              <a:t>种状态标志：未选中 选中 舍弃</a:t>
            </a:r>
            <a:endParaRPr lang="en-US" altLang="zh-CN"/>
          </a:p>
          <a:p>
            <a:r>
              <a:rPr lang="zh-CN" altLang="en-US"/>
              <a:t>终止条件 对边计数</a:t>
            </a:r>
          </a:p>
        </p:txBody>
      </p:sp>
      <p:sp>
        <p:nvSpPr>
          <p:cNvPr id="105476" name="灯片编号占位符 3">
            <a:extLst>
              <a:ext uri="{FF2B5EF4-FFF2-40B4-BE49-F238E27FC236}">
                <a16:creationId xmlns:a16="http://schemas.microsoft.com/office/drawing/2014/main" id="{9B32DC94-EBEC-4A52-A45B-A9949FD4C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022B27-028A-4A6F-A592-97BD5056FE3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24F232A-F049-43ED-9DF7-7071F9C863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154E33-EB56-49EF-9972-4D2D15F4E2A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17D8BD84-7AFB-494E-8CFB-5100BEB88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0FA812FC-D79A-4A95-AF77-EB1EC5917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和后者相同的</a:t>
            </a:r>
            <a:r>
              <a:rPr lang="en-US" altLang="zh-CN"/>
              <a:t>jihe</a:t>
            </a:r>
            <a:r>
              <a:rPr lang="zh-CN" altLang="en-US"/>
              <a:t>值全部改变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PRIM</a:t>
            </a:r>
            <a:r>
              <a:rPr lang="zh-CN" altLang="en-US"/>
              <a:t>复杂度和顶点相关 适用于边稠密</a:t>
            </a:r>
            <a:endParaRPr lang="en-US" altLang="zh-CN"/>
          </a:p>
          <a:p>
            <a:pPr eaLnBrk="1" hangingPunct="1"/>
            <a:r>
              <a:rPr lang="en-US" altLang="zh-CN"/>
              <a:t>KRUSKAL</a:t>
            </a:r>
            <a:r>
              <a:rPr lang="zh-CN" altLang="en-US"/>
              <a:t>复杂度和边相关 适用于边稀疏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0188960D-C841-49EF-9847-38B25430E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EFCC74A8-2105-4621-B3B2-E5BF75418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类比树的层次遍历</a:t>
            </a: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24A1784C-59E4-49D4-B387-3F62A95F3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2CDE9C-1402-48A2-978A-EAC6E5B02BB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2203021C-AB5F-4BD9-BD39-87899EF74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5CDC5C22-2552-404F-AC6A-A318DECAA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9F0F675B-456A-4AFA-AF9D-DC380C3F5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1C9CC4-1EBA-45F8-B9C9-353FD77BD35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607F1CF1-D8A7-475D-9415-D36B281896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BDE55635-6BB3-47D6-835F-477D1E2B7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95033681-B28D-43E7-9E51-3F297152E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28D287-498B-4112-97BA-28F0698D208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A13AC77F-6734-4B79-843A-3FE65090DC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D5D6F5DE-F947-43CC-9338-0A797B59A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先访问后入队 队列里存的都是访问过的</a:t>
            </a:r>
            <a:endParaRPr lang="en-US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2294DFAB-0120-4B1C-8D8F-D7D277057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312AAF-7C00-469A-A62B-FEC33CCEA0B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F0996F4A-B41B-4F4A-ACF0-1F6DAF85C6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373541DD-1D1D-44AD-B455-EAAA3261C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通常针对无向图</a:t>
            </a:r>
            <a:endParaRPr lang="en-US" altLang="zh-CN"/>
          </a:p>
          <a:p>
            <a:r>
              <a:rPr lang="zh-CN" altLang="en-US"/>
              <a:t>有向图叫强联通分量</a:t>
            </a: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52CEC2EB-1E03-469F-9314-FBAA18586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631AC0-C7B6-4A7F-9B71-ACE9A9F83A3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8C34822B-6999-4636-91DB-77FC83DF2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438CFAB7-EF0B-4E95-9E52-7897EF9D3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209440A0-F679-479E-9DC7-BE9BB3C30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F8454F-5A0B-48F3-B808-D6CE1DA7F14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AD2B6ADD-010B-4708-82AB-024A5C92A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B5A6BB3B-2199-4B36-A15D-AC4D239DB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遍历过程中生成</a:t>
            </a:r>
            <a:r>
              <a:rPr lang="en-US" altLang="zh-CN"/>
              <a:t>DFS</a:t>
            </a:r>
            <a:r>
              <a:rPr lang="zh-CN" altLang="en-US"/>
              <a:t>生成树</a:t>
            </a:r>
            <a:endParaRPr lang="en-US" altLang="zh-CN"/>
          </a:p>
          <a:p>
            <a:r>
              <a:rPr lang="en-US" altLang="zh-CN"/>
              <a:t>P172</a:t>
            </a:r>
            <a:endParaRPr lang="zh-CN" altLang="en-US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0C25F4F4-49ED-4A1B-B7E5-BEECE2347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88C56E-9A8F-49DF-9101-939DE697C28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8AB27D29-36CD-4354-A867-F817D90BD8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B8F0BDD4-DF3E-4738-8D4B-BA645CD79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W</a:t>
            </a:r>
            <a:r>
              <a:rPr lang="zh-CN" altLang="en-US"/>
              <a:t>：</a:t>
            </a:r>
            <a:r>
              <a:rPr lang="en-US" altLang="zh-CN"/>
              <a:t>p</a:t>
            </a:r>
            <a:r>
              <a:rPr lang="zh-CN" altLang="en-US"/>
              <a:t>第一个邻接点</a:t>
            </a:r>
            <a:endParaRPr lang="en-US" altLang="zh-CN"/>
          </a:p>
          <a:p>
            <a:r>
              <a:rPr lang="zh-CN" altLang="en-US"/>
              <a:t>没访问过</a:t>
            </a:r>
            <a:r>
              <a:rPr lang="en-US" altLang="zh-CN"/>
              <a:t>w </a:t>
            </a:r>
            <a:r>
              <a:rPr lang="zh-CN" altLang="en-US"/>
              <a:t>就深度优先遍历</a:t>
            </a:r>
            <a:r>
              <a:rPr lang="en-US" altLang="zh-CN"/>
              <a:t>w</a:t>
            </a:r>
          </a:p>
          <a:p>
            <a:endParaRPr lang="en-US" altLang="en-US"/>
          </a:p>
          <a:p>
            <a:r>
              <a:rPr lang="zh-CN" altLang="en-US"/>
              <a:t>递归里面有循环</a:t>
            </a:r>
            <a:endParaRPr lang="en-US" altLang="en-US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0962FEC2-DE37-4CDA-8400-4E186541F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88EF80-5101-46E2-BB3D-032B84564D9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FFEE1D1-C070-426B-9EC6-88AEDDF1E3A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0146026-2DC1-4DB5-A1E4-2028AD52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CA70C5B-E444-4B1B-9476-4AFF58E3D628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230B94FE-244E-4EB7-B6DC-A9B0435AB54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4C7538C-8954-4BF5-B5A5-AEEBD0C89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3036ED9-6110-4B20-ACA6-F0C2B7164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5BCC3-D723-4648-B270-5BB36101A8F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1CB09-5F0A-4D14-90DF-B9CC3D9D1AF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64BE5E5-611E-4C00-857F-8AAC30CE50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1EC7F47-CE27-4C10-93DB-469A890C41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EBDF6A0-2DDE-4130-A10B-26510861F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2A09BE-1895-4FE9-822A-D098A7A7E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B08024-4798-4B8A-8773-16512A3E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D89D9F7-781D-4700-B4C6-B041C28F0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9A9A5839-AA2A-4B11-8A0A-DD2F47ED31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9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6954-D1EE-41D1-929F-4C3F6694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0F95-06D3-4825-AE56-4311C97E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418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E66BE5-AD6C-4DF6-9D7C-F9B668426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07754-169B-4084-A050-DBB40B27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425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81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039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065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8850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0277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5686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048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37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6833-451E-40F1-8BBB-DB379036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ED0F4-6886-4D7B-B9E0-67E4C853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0352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0805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9887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08666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2020/11/1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86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A18F-AFD2-496F-AD30-4ADDA28F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D1C74-66C5-49BC-9F9B-3C5216B0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079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0D04-C3F3-4707-9DF3-1A714FF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82798-0BCA-4D47-87DA-440FA9AC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4A24D-2954-453A-ABA5-7328714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465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6A03-3172-4EAD-91F8-AA270D82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32371-DE45-478B-B28E-6F27E03A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AF365-B9FB-4A6D-9AD0-4953D6C6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AC5F78-5FF1-4084-8AFB-ADC76D3E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34533-6A85-4365-89F0-274A6E39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129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FB89-9814-401E-B688-6ABEB231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19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41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450A-AB3A-4F01-B558-7D26E6EF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2056F-9D84-4B6D-9E60-C19752D8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EA18-2978-4182-8010-908A03D3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647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7AC1-692F-42B1-B258-E54293B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A56BD-0FBC-408D-9C53-9DC6FAF1E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605F9-4E4F-4712-92FA-1530863D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477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965CB4-F085-448C-A739-B7F6518A9F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AEB38C8-727C-4117-8A25-F57C3482ED8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B77A1215-3B6E-4A72-BF42-B8EC14EB3EC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B24C8B8C-1604-4ACE-AAF4-CACD9739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3E67FF58-7738-4115-A107-CD48F331ED1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5A611412-6EC9-4837-A1A5-38E17DE09D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C7A46BB-8685-4760-AD41-8EA7579B3A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83F78D4A-A50E-42CD-A3A4-F082577A50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2D861880-9808-49D5-8F46-2010BDBC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E740267-5ECF-488E-8385-A323549A5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432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75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arjan%27s_strongly_connected_components_algorithm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sz="5400" dirty="0">
                <a:latin typeface="Cambria" panose="02040503050406030204" pitchFamily="18" charset="0"/>
              </a:rPr>
              <a:t>第六章 图（</a:t>
            </a:r>
            <a:r>
              <a:rPr lang="en-US" altLang="zh-CN" sz="5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5400" dirty="0">
                <a:latin typeface="Cambria" panose="02040503050406030204" pitchFamily="18" charset="0"/>
              </a:rPr>
              <a:t>）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dirty="0">
                <a:latin typeface="Cambria" panose="02040503050406030204" pitchFamily="18" charset="0"/>
              </a:rPr>
              <a:t>图的遍历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dirty="0">
                <a:latin typeface="Cambria" panose="02040503050406030204" pitchFamily="18" charset="0"/>
              </a:rPr>
              <a:t>最小生成树</a:t>
            </a:r>
            <a:br>
              <a:rPr lang="en-US" altLang="zh-CN" dirty="0">
                <a:latin typeface="Cambria" panose="02040503050406030204" pitchFamily="18" charset="0"/>
              </a:rPr>
            </a:br>
            <a:r>
              <a:rPr lang="en-US" altLang="zh-CN" sz="3200" dirty="0">
                <a:latin typeface="Cambria" panose="02040503050406030204" pitchFamily="18" charset="0"/>
              </a:rPr>
              <a:t>	prim’s algorithm</a:t>
            </a:r>
            <a:br>
              <a:rPr lang="en-US" altLang="zh-CN" sz="3200" dirty="0">
                <a:latin typeface="Cambria" panose="02040503050406030204" pitchFamily="18" charset="0"/>
              </a:rPr>
            </a:br>
            <a:r>
              <a:rPr lang="en-US" altLang="zh-CN" sz="3200">
                <a:latin typeface="Cambria" panose="02040503050406030204" pitchFamily="18" charset="0"/>
              </a:rPr>
              <a:t>	Kruskal’s </a:t>
            </a:r>
            <a:r>
              <a:rPr lang="en-US" altLang="zh-CN" sz="3200" dirty="0">
                <a:latin typeface="Cambria" panose="02040503050406030204" pitchFamily="18" charset="0"/>
              </a:rPr>
              <a:t>algorithm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dirty="0">
                <a:latin typeface="Cambria" panose="02040503050406030204" pitchFamily="18" charset="0"/>
              </a:rPr>
              <a:t>强连通分量算法</a:t>
            </a:r>
            <a:br>
              <a:rPr lang="en-US" altLang="zh-CN" dirty="0">
                <a:latin typeface="Cambria" panose="02040503050406030204" pitchFamily="18" charset="0"/>
              </a:rPr>
            </a:br>
            <a:r>
              <a:rPr lang="en-US" altLang="zh-CN" sz="3200" dirty="0">
                <a:latin typeface="Cambria" panose="02040503050406030204" pitchFamily="18" charset="0"/>
              </a:rPr>
              <a:t>	</a:t>
            </a:r>
            <a:r>
              <a:rPr lang="en-US" altLang="zh-CN" sz="3200" dirty="0" err="1">
                <a:latin typeface="Cambria" panose="02040503050406030204" pitchFamily="18" charset="0"/>
              </a:rPr>
              <a:t>Tarjan’s</a:t>
            </a:r>
            <a:r>
              <a:rPr lang="en-US" altLang="zh-CN" sz="3200" dirty="0">
                <a:latin typeface="Cambria" panose="02040503050406030204" pitchFamily="18" charset="0"/>
              </a:rPr>
              <a:t> algorithm</a:t>
            </a:r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BBC3ABD-9AB5-44CA-A953-B260A6093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569913"/>
            <a:ext cx="7775892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广度优先遍历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(BFS)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方法：从图的某一顶点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出发，访问此顶点后，访问</a:t>
            </a:r>
            <a:r>
              <a:rPr lang="zh-CN" altLang="en-US" dirty="0"/>
              <a:t>它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各个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未曾访问过的邻接点；然后分别从这些邻接点出发</a:t>
            </a:r>
            <a:r>
              <a:rPr lang="zh-CN" altLang="en-US" dirty="0">
                <a:solidFill>
                  <a:srgbClr val="660066"/>
                </a:solidFill>
              </a:rPr>
              <a:t>访问它们的邻接点；依次类推。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1166813" marR="0" lvl="2" indent="2698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None/>
              <a:tabLst>
                <a:tab pos="1166813" algn="l"/>
                <a:tab pos="1254125" algn="l"/>
              </a:tabLst>
              <a:defRPr/>
            </a:pPr>
            <a:r>
              <a:rPr lang="en-US" altLang="zh-CN" dirty="0">
                <a:solidFill>
                  <a:srgbClr val="660066"/>
                </a:solidFill>
              </a:rPr>
              <a:t> 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若此时图中尚有顶点未被访问，则另选图中一个未被访问的顶点作起点，重复上述过程，直至图中所有顶点都被访问为止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</a:t>
            </a: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5E663E4F-63CD-4C20-B4A0-8DFC6A0840AD}"/>
              </a:ext>
            </a:extLst>
          </p:cNvPr>
          <p:cNvGrpSpPr>
            <a:grpSpLocks/>
          </p:cNvGrpSpPr>
          <p:nvPr/>
        </p:nvGrpSpPr>
        <p:grpSpPr bwMode="auto">
          <a:xfrm>
            <a:off x="1511422" y="3836134"/>
            <a:ext cx="2600325" cy="2559051"/>
            <a:chOff x="631" y="2511"/>
            <a:chExt cx="1638" cy="1612"/>
          </a:xfrm>
        </p:grpSpPr>
        <p:grpSp>
          <p:nvGrpSpPr>
            <p:cNvPr id="55301" name="Group 4">
              <a:extLst>
                <a:ext uri="{FF2B5EF4-FFF2-40B4-BE49-F238E27FC236}">
                  <a16:creationId xmlns:a16="http://schemas.microsoft.com/office/drawing/2014/main" id="{03DD1E21-F221-42AE-8EC9-451D915D2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" y="2511"/>
              <a:ext cx="1513" cy="1283"/>
              <a:chOff x="745" y="2644"/>
              <a:chExt cx="1513" cy="1283"/>
            </a:xfrm>
          </p:grpSpPr>
          <p:sp>
            <p:nvSpPr>
              <p:cNvPr id="55303" name="Oval 5">
                <a:extLst>
                  <a:ext uri="{FF2B5EF4-FFF2-40B4-BE49-F238E27FC236}">
                    <a16:creationId xmlns:a16="http://schemas.microsoft.com/office/drawing/2014/main" id="{60BEB6A9-B4C1-4F3A-A65A-B57B4BFA4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2644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5304" name="Oval 6">
                <a:extLst>
                  <a:ext uri="{FF2B5EF4-FFF2-40B4-BE49-F238E27FC236}">
                    <a16:creationId xmlns:a16="http://schemas.microsoft.com/office/drawing/2014/main" id="{40904737-3037-4B24-8E71-A3BE44182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" y="2962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5305" name="Oval 7">
                <a:extLst>
                  <a:ext uri="{FF2B5EF4-FFF2-40B4-BE49-F238E27FC236}">
                    <a16:creationId xmlns:a16="http://schemas.microsoft.com/office/drawing/2014/main" id="{0E7E673D-7AAE-4B54-B0B5-F9A3A2CC8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" y="33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55306" name="Oval 8">
                <a:extLst>
                  <a:ext uri="{FF2B5EF4-FFF2-40B4-BE49-F238E27FC236}">
                    <a16:creationId xmlns:a16="http://schemas.microsoft.com/office/drawing/2014/main" id="{88469C8E-2CF7-459F-BEC0-1DA30A2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33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5307" name="Oval 9">
                <a:extLst>
                  <a:ext uri="{FF2B5EF4-FFF2-40B4-BE49-F238E27FC236}">
                    <a16:creationId xmlns:a16="http://schemas.microsoft.com/office/drawing/2014/main" id="{0855ABAF-C198-4463-8E3C-2D447442F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2962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5308" name="Oval 10">
                <a:extLst>
                  <a:ext uri="{FF2B5EF4-FFF2-40B4-BE49-F238E27FC236}">
                    <a16:creationId xmlns:a16="http://schemas.microsoft.com/office/drawing/2014/main" id="{B5700814-4DC1-4DF9-9F46-2D85CF0E1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" y="33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55309" name="Oval 11">
                <a:extLst>
                  <a:ext uri="{FF2B5EF4-FFF2-40B4-BE49-F238E27FC236}">
                    <a16:creationId xmlns:a16="http://schemas.microsoft.com/office/drawing/2014/main" id="{53892A58-EAF6-403C-9176-EC18E3881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" y="33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55310" name="Oval 12">
                <a:extLst>
                  <a:ext uri="{FF2B5EF4-FFF2-40B4-BE49-F238E27FC236}">
                    <a16:creationId xmlns:a16="http://schemas.microsoft.com/office/drawing/2014/main" id="{E5F75B23-DE74-4A9C-A42F-66AE1FF12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371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55311" name="Line 13">
                <a:extLst>
                  <a:ext uri="{FF2B5EF4-FFF2-40B4-BE49-F238E27FC236}">
                    <a16:creationId xmlns:a16="http://schemas.microsoft.com/office/drawing/2014/main" id="{3D3856AF-3603-447B-B20F-0AD6AAB51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11" y="2833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2" name="Line 14">
                <a:extLst>
                  <a:ext uri="{FF2B5EF4-FFF2-40B4-BE49-F238E27FC236}">
                    <a16:creationId xmlns:a16="http://schemas.microsoft.com/office/drawing/2014/main" id="{A4439397-4B4D-42CE-B03A-508972886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5" y="28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3" name="Line 15">
                <a:extLst>
                  <a:ext uri="{FF2B5EF4-FFF2-40B4-BE49-F238E27FC236}">
                    <a16:creationId xmlns:a16="http://schemas.microsoft.com/office/drawing/2014/main" id="{121A5336-1F60-457F-8825-15E6E7C60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7" y="3166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4" name="Line 16">
                <a:extLst>
                  <a:ext uri="{FF2B5EF4-FFF2-40B4-BE49-F238E27FC236}">
                    <a16:creationId xmlns:a16="http://schemas.microsoft.com/office/drawing/2014/main" id="{15B4E167-1E5F-4557-96DC-563C07FF3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6" y="3144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5" name="Line 17">
                <a:extLst>
                  <a:ext uri="{FF2B5EF4-FFF2-40B4-BE49-F238E27FC236}">
                    <a16:creationId xmlns:a16="http://schemas.microsoft.com/office/drawing/2014/main" id="{29FC2E1B-2BAF-4B78-A267-054199DD4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3533"/>
                <a:ext cx="89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6" name="Line 18">
                <a:extLst>
                  <a:ext uri="{FF2B5EF4-FFF2-40B4-BE49-F238E27FC236}">
                    <a16:creationId xmlns:a16="http://schemas.microsoft.com/office/drawing/2014/main" id="{F5FC150E-03B2-4528-B2D4-7B7C518FB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9" y="3555"/>
                <a:ext cx="89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7" name="Line 19">
                <a:extLst>
                  <a:ext uri="{FF2B5EF4-FFF2-40B4-BE49-F238E27FC236}">
                    <a16:creationId xmlns:a16="http://schemas.microsoft.com/office/drawing/2014/main" id="{5D8187C5-2135-4F54-BDFD-F7301831A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155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8" name="Line 20">
                <a:extLst>
                  <a:ext uri="{FF2B5EF4-FFF2-40B4-BE49-F238E27FC236}">
                    <a16:creationId xmlns:a16="http://schemas.microsoft.com/office/drawing/2014/main" id="{5577EE53-8EC9-4D11-901F-D09229C2D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7" y="3487"/>
                <a:ext cx="178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9" name="Line 21">
                <a:extLst>
                  <a:ext uri="{FF2B5EF4-FFF2-40B4-BE49-F238E27FC236}">
                    <a16:creationId xmlns:a16="http://schemas.microsoft.com/office/drawing/2014/main" id="{38CF0CA6-BEE7-4703-9DDC-3AAC5430E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5" y="3155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20" name="Text Box 22">
                <a:extLst>
                  <a:ext uri="{FF2B5EF4-FFF2-40B4-BE49-F238E27FC236}">
                    <a16:creationId xmlns:a16="http://schemas.microsoft.com/office/drawing/2014/main" id="{0D36CCF6-B9E3-4B23-9F15-AF4CBC55AC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" y="2644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</p:grpSp>
        <p:sp>
          <p:nvSpPr>
            <p:cNvPr id="55302" name="Text Box 23">
              <a:extLst>
                <a:ext uri="{FF2B5EF4-FFF2-40B4-BE49-F238E27FC236}">
                  <a16:creationId xmlns:a16="http://schemas.microsoft.com/office/drawing/2014/main" id="{E65CEC7E-48E2-4E63-8B5B-66C5C4371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38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33816" name="Text Box 24">
            <a:extLst>
              <a:ext uri="{FF2B5EF4-FFF2-40B4-BE49-F238E27FC236}">
                <a16:creationId xmlns:a16="http://schemas.microsoft.com/office/drawing/2014/main" id="{AB5A65E8-A992-4B59-AF61-C05BD1BED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061" y="4468691"/>
            <a:ext cx="35557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广度遍历：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3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 bldLvl="3" autoUpdateAnimBg="0"/>
      <p:bldP spid="3381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>
            <a:extLst>
              <a:ext uri="{FF2B5EF4-FFF2-40B4-BE49-F238E27FC236}">
                <a16:creationId xmlns:a16="http://schemas.microsoft.com/office/drawing/2014/main" id="{DD2D8B2C-2875-4602-B122-048541DC962E}"/>
              </a:ext>
            </a:extLst>
          </p:cNvPr>
          <p:cNvGrpSpPr>
            <a:grpSpLocks/>
          </p:cNvGrpSpPr>
          <p:nvPr/>
        </p:nvGrpSpPr>
        <p:grpSpPr bwMode="auto">
          <a:xfrm>
            <a:off x="1179513" y="652463"/>
            <a:ext cx="2600325" cy="2559049"/>
            <a:chOff x="743" y="411"/>
            <a:chExt cx="1638" cy="1612"/>
          </a:xfrm>
        </p:grpSpPr>
        <p:sp>
          <p:nvSpPr>
            <p:cNvPr id="57369" name="Text Box 3">
              <a:extLst>
                <a:ext uri="{FF2B5EF4-FFF2-40B4-BE49-F238E27FC236}">
                  <a16:creationId xmlns:a16="http://schemas.microsoft.com/office/drawing/2014/main" id="{CF356107-6A4C-44A4-BA9A-022CA1DB3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17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grpSp>
          <p:nvGrpSpPr>
            <p:cNvPr id="57370" name="Group 4">
              <a:extLst>
                <a:ext uri="{FF2B5EF4-FFF2-40B4-BE49-F238E27FC236}">
                  <a16:creationId xmlns:a16="http://schemas.microsoft.com/office/drawing/2014/main" id="{28DC5419-9725-458A-B292-F057C2648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411"/>
              <a:ext cx="1513" cy="1305"/>
              <a:chOff x="868" y="411"/>
              <a:chExt cx="1513" cy="1305"/>
            </a:xfrm>
          </p:grpSpPr>
          <p:sp>
            <p:nvSpPr>
              <p:cNvPr id="57371" name="Oval 5">
                <a:extLst>
                  <a:ext uri="{FF2B5EF4-FFF2-40B4-BE49-F238E27FC236}">
                    <a16:creationId xmlns:a16="http://schemas.microsoft.com/office/drawing/2014/main" id="{70E7A209-98EF-4D54-BC60-EE2D4A726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41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7372" name="Oval 6">
                <a:extLst>
                  <a:ext uri="{FF2B5EF4-FFF2-40B4-BE49-F238E27FC236}">
                    <a16:creationId xmlns:a16="http://schemas.microsoft.com/office/drawing/2014/main" id="{7955339E-3953-4D05-ADE3-5DE50F741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7373" name="Oval 7">
                <a:extLst>
                  <a:ext uri="{FF2B5EF4-FFF2-40B4-BE49-F238E27FC236}">
                    <a16:creationId xmlns:a16="http://schemas.microsoft.com/office/drawing/2014/main" id="{E0B4100E-CBB9-4075-B517-9024E84C2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57374" name="Oval 8">
                <a:extLst>
                  <a:ext uri="{FF2B5EF4-FFF2-40B4-BE49-F238E27FC236}">
                    <a16:creationId xmlns:a16="http://schemas.microsoft.com/office/drawing/2014/main" id="{1E262330-C6B6-4F30-9774-0C24E4723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7375" name="Oval 9">
                <a:extLst>
                  <a:ext uri="{FF2B5EF4-FFF2-40B4-BE49-F238E27FC236}">
                    <a16:creationId xmlns:a16="http://schemas.microsoft.com/office/drawing/2014/main" id="{3A5F86BE-A6BD-470E-8B03-C12A0DF97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7376" name="Oval 10">
                <a:extLst>
                  <a:ext uri="{FF2B5EF4-FFF2-40B4-BE49-F238E27FC236}">
                    <a16:creationId xmlns:a16="http://schemas.microsoft.com/office/drawing/2014/main" id="{FFB80AD8-34E3-477C-8AEE-2D19C6B59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57377" name="Oval 11">
                <a:extLst>
                  <a:ext uri="{FF2B5EF4-FFF2-40B4-BE49-F238E27FC236}">
                    <a16:creationId xmlns:a16="http://schemas.microsoft.com/office/drawing/2014/main" id="{5DC5E361-F139-4438-B4D1-7D3213A74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57378" name="Oval 12">
                <a:extLst>
                  <a:ext uri="{FF2B5EF4-FFF2-40B4-BE49-F238E27FC236}">
                    <a16:creationId xmlns:a16="http://schemas.microsoft.com/office/drawing/2014/main" id="{A137DA4B-0B68-4B62-AA45-78A341003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1505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57379" name="Line 13">
                <a:extLst>
                  <a:ext uri="{FF2B5EF4-FFF2-40B4-BE49-F238E27FC236}">
                    <a16:creationId xmlns:a16="http://schemas.microsoft.com/office/drawing/2014/main" id="{495D45C3-165F-4784-A2AE-A9EDA0BC0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4" y="600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0" name="Line 14">
                <a:extLst>
                  <a:ext uri="{FF2B5EF4-FFF2-40B4-BE49-F238E27FC236}">
                    <a16:creationId xmlns:a16="http://schemas.microsoft.com/office/drawing/2014/main" id="{3E6B89B7-F371-4380-BB82-8F1BAA201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8" y="589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1" name="Line 15">
                <a:extLst>
                  <a:ext uri="{FF2B5EF4-FFF2-40B4-BE49-F238E27FC236}">
                    <a16:creationId xmlns:a16="http://schemas.microsoft.com/office/drawing/2014/main" id="{7C8EE462-DF0B-4BDC-9D98-976401BAE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0" y="933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2" name="Line 16">
                <a:extLst>
                  <a:ext uri="{FF2B5EF4-FFF2-40B4-BE49-F238E27FC236}">
                    <a16:creationId xmlns:a16="http://schemas.microsoft.com/office/drawing/2014/main" id="{1549EC75-BB96-4DDA-91A0-91FA83B7C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911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3" name="Line 17">
                <a:extLst>
                  <a:ext uri="{FF2B5EF4-FFF2-40B4-BE49-F238E27FC236}">
                    <a16:creationId xmlns:a16="http://schemas.microsoft.com/office/drawing/2014/main" id="{B89E1244-EEEB-472F-B42A-20C4500EB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3" y="922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4" name="Line 18">
                <a:extLst>
                  <a:ext uri="{FF2B5EF4-FFF2-40B4-BE49-F238E27FC236}">
                    <a16:creationId xmlns:a16="http://schemas.microsoft.com/office/drawing/2014/main" id="{85947FAE-6969-465A-AA30-8928F8741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8" y="9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5" name="Text Box 19">
                <a:extLst>
                  <a:ext uri="{FF2B5EF4-FFF2-40B4-BE49-F238E27FC236}">
                    <a16:creationId xmlns:a16="http://schemas.microsoft.com/office/drawing/2014/main" id="{C7D7296A-9839-485F-A824-E17597140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" y="411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  <p:sp>
            <p:nvSpPr>
              <p:cNvPr id="57386" name="Line 20">
                <a:extLst>
                  <a:ext uri="{FF2B5EF4-FFF2-40B4-BE49-F238E27FC236}">
                    <a16:creationId xmlns:a16="http://schemas.microsoft.com/office/drawing/2014/main" id="{86E36D9F-5698-4F8F-9ABC-2EC24F16D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311"/>
                <a:ext cx="167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7" name="Line 21">
                <a:extLst>
                  <a:ext uri="{FF2B5EF4-FFF2-40B4-BE49-F238E27FC236}">
                    <a16:creationId xmlns:a16="http://schemas.microsoft.com/office/drawing/2014/main" id="{A8DC8285-CBE1-484C-979A-7E306B1A4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6" y="13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8" name="Line 22">
                <a:extLst>
                  <a:ext uri="{FF2B5EF4-FFF2-40B4-BE49-F238E27FC236}">
                    <a16:creationId xmlns:a16="http://schemas.microsoft.com/office/drawing/2014/main" id="{1966AE55-AC6E-4796-A0D8-E281F4006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311"/>
                <a:ext cx="478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9" name="Line 23">
                <a:extLst>
                  <a:ext uri="{FF2B5EF4-FFF2-40B4-BE49-F238E27FC236}">
                    <a16:creationId xmlns:a16="http://schemas.microsoft.com/office/drawing/2014/main" id="{14330D7C-2D63-41AE-B590-0749E15CD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4" y="1322"/>
                <a:ext cx="444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4863" name="Text Box 47">
            <a:extLst>
              <a:ext uri="{FF2B5EF4-FFF2-40B4-BE49-F238E27FC236}">
                <a16:creationId xmlns:a16="http://schemas.microsoft.com/office/drawing/2014/main" id="{8BD16332-DDF8-4651-B4F3-12937F721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569" y="1762125"/>
            <a:ext cx="34788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广度遍历：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865" name="Group 49">
            <a:extLst>
              <a:ext uri="{FF2B5EF4-FFF2-40B4-BE49-F238E27FC236}">
                <a16:creationId xmlns:a16="http://schemas.microsoft.com/office/drawing/2014/main" id="{65AE3436-014B-4699-A83F-A87406DA3BA8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3590925"/>
            <a:ext cx="2600325" cy="2559051"/>
            <a:chOff x="842" y="578"/>
            <a:chExt cx="1638" cy="1612"/>
          </a:xfrm>
        </p:grpSpPr>
        <p:sp>
          <p:nvSpPr>
            <p:cNvPr id="57350" name="Oval 50">
              <a:extLst>
                <a:ext uri="{FF2B5EF4-FFF2-40B4-BE49-F238E27FC236}">
                  <a16:creationId xmlns:a16="http://schemas.microsoft.com/office/drawing/2014/main" id="{6B5F1D41-E848-4C0A-86D5-A3B31257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7351" name="Oval 51">
              <a:extLst>
                <a:ext uri="{FF2B5EF4-FFF2-40B4-BE49-F238E27FC236}">
                  <a16:creationId xmlns:a16="http://schemas.microsoft.com/office/drawing/2014/main" id="{054A7889-8778-48B2-8DD6-5266A8F0E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7352" name="Oval 52">
              <a:extLst>
                <a:ext uri="{FF2B5EF4-FFF2-40B4-BE49-F238E27FC236}">
                  <a16:creationId xmlns:a16="http://schemas.microsoft.com/office/drawing/2014/main" id="{D917D9FB-4295-44B0-819F-15E7BC95B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7353" name="Oval 53">
              <a:extLst>
                <a:ext uri="{FF2B5EF4-FFF2-40B4-BE49-F238E27FC236}">
                  <a16:creationId xmlns:a16="http://schemas.microsoft.com/office/drawing/2014/main" id="{2529D143-3F7D-419F-96F9-36C502FB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7354" name="Oval 54">
              <a:extLst>
                <a:ext uri="{FF2B5EF4-FFF2-40B4-BE49-F238E27FC236}">
                  <a16:creationId xmlns:a16="http://schemas.microsoft.com/office/drawing/2014/main" id="{3FD16ECD-A77C-43B9-B27D-57E0D1EEF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7355" name="Oval 55">
              <a:extLst>
                <a:ext uri="{FF2B5EF4-FFF2-40B4-BE49-F238E27FC236}">
                  <a16:creationId xmlns:a16="http://schemas.microsoft.com/office/drawing/2014/main" id="{FCF0AC3F-4298-442C-817F-57B0E99C9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7356" name="Oval 56">
              <a:extLst>
                <a:ext uri="{FF2B5EF4-FFF2-40B4-BE49-F238E27FC236}">
                  <a16:creationId xmlns:a16="http://schemas.microsoft.com/office/drawing/2014/main" id="{5E6B08D0-2AC3-4D4A-AD54-DCE5BD403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7357" name="Oval 57">
              <a:extLst>
                <a:ext uri="{FF2B5EF4-FFF2-40B4-BE49-F238E27FC236}">
                  <a16:creationId xmlns:a16="http://schemas.microsoft.com/office/drawing/2014/main" id="{AB3F58F5-83EB-4D0C-972C-81CDB8B8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7358" name="Line 58">
              <a:extLst>
                <a:ext uri="{FF2B5EF4-FFF2-40B4-BE49-F238E27FC236}">
                  <a16:creationId xmlns:a16="http://schemas.microsoft.com/office/drawing/2014/main" id="{BD9834C3-C60A-4DEC-A042-6CE46A245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59" name="Line 59">
              <a:extLst>
                <a:ext uri="{FF2B5EF4-FFF2-40B4-BE49-F238E27FC236}">
                  <a16:creationId xmlns:a16="http://schemas.microsoft.com/office/drawing/2014/main" id="{CF797670-AB93-4B83-98A3-3C13C611F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0" name="Line 60">
              <a:extLst>
                <a:ext uri="{FF2B5EF4-FFF2-40B4-BE49-F238E27FC236}">
                  <a16:creationId xmlns:a16="http://schemas.microsoft.com/office/drawing/2014/main" id="{12963741-0263-4442-89C8-0E0ADF2644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1" name="Line 61">
              <a:extLst>
                <a:ext uri="{FF2B5EF4-FFF2-40B4-BE49-F238E27FC236}">
                  <a16:creationId xmlns:a16="http://schemas.microsoft.com/office/drawing/2014/main" id="{46BFCCBF-1774-4786-A3D7-22FD4CAAD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2" name="Line 62">
              <a:extLst>
                <a:ext uri="{FF2B5EF4-FFF2-40B4-BE49-F238E27FC236}">
                  <a16:creationId xmlns:a16="http://schemas.microsoft.com/office/drawing/2014/main" id="{650C4C9E-361E-450F-8A6D-F53713220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3" name="Line 63">
              <a:extLst>
                <a:ext uri="{FF2B5EF4-FFF2-40B4-BE49-F238E27FC236}">
                  <a16:creationId xmlns:a16="http://schemas.microsoft.com/office/drawing/2014/main" id="{61E7C8A8-7A6E-4167-AA23-BFD406FE3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4" name="Line 64">
              <a:extLst>
                <a:ext uri="{FF2B5EF4-FFF2-40B4-BE49-F238E27FC236}">
                  <a16:creationId xmlns:a16="http://schemas.microsoft.com/office/drawing/2014/main" id="{1DA8F1E1-27CF-4394-855D-73B25745F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5" name="Line 65">
              <a:extLst>
                <a:ext uri="{FF2B5EF4-FFF2-40B4-BE49-F238E27FC236}">
                  <a16:creationId xmlns:a16="http://schemas.microsoft.com/office/drawing/2014/main" id="{7B3FF69D-7147-48DD-9158-C8C923130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6" name="Line 66">
              <a:extLst>
                <a:ext uri="{FF2B5EF4-FFF2-40B4-BE49-F238E27FC236}">
                  <a16:creationId xmlns:a16="http://schemas.microsoft.com/office/drawing/2014/main" id="{28637D24-2A90-4F09-A4E5-0E5280460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7" name="Text Box 67">
              <a:extLst>
                <a:ext uri="{FF2B5EF4-FFF2-40B4-BE49-F238E27FC236}">
                  <a16:creationId xmlns:a16="http://schemas.microsoft.com/office/drawing/2014/main" id="{BE1022DF-14E2-4900-84D0-17B7CADCE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578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57368" name="Text Box 68">
              <a:extLst>
                <a:ext uri="{FF2B5EF4-FFF2-40B4-BE49-F238E27FC236}">
                  <a16:creationId xmlns:a16="http://schemas.microsoft.com/office/drawing/2014/main" id="{CC07EAB0-EEB8-4774-AD92-1C6F99B20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" y="1899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34885" name="Text Box 69">
            <a:extLst>
              <a:ext uri="{FF2B5EF4-FFF2-40B4-BE49-F238E27FC236}">
                <a16:creationId xmlns:a16="http://schemas.microsoft.com/office/drawing/2014/main" id="{CB68473E-5F2E-40FE-BBF6-F13B6B90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889" y="4218231"/>
            <a:ext cx="34788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广度遍历：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3" grpId="0" build="p" autoUpdateAnimBg="0"/>
      <p:bldP spid="3488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>
            <a:extLst>
              <a:ext uri="{FF2B5EF4-FFF2-40B4-BE49-F238E27FC236}">
                <a16:creationId xmlns:a16="http://schemas.microsoft.com/office/drawing/2014/main" id="{039B7329-716F-4CB2-943A-1D086C52EEAB}"/>
              </a:ext>
            </a:extLst>
          </p:cNvPr>
          <p:cNvGrpSpPr>
            <a:grpSpLocks/>
          </p:cNvGrpSpPr>
          <p:nvPr/>
        </p:nvGrpSpPr>
        <p:grpSpPr bwMode="auto">
          <a:xfrm>
            <a:off x="1006475" y="919163"/>
            <a:ext cx="2003424" cy="1968500"/>
            <a:chOff x="967" y="644"/>
            <a:chExt cx="1262" cy="1240"/>
          </a:xfrm>
        </p:grpSpPr>
        <p:sp>
          <p:nvSpPr>
            <p:cNvPr id="58495" name="Text Box 3">
              <a:extLst>
                <a:ext uri="{FF2B5EF4-FFF2-40B4-BE49-F238E27FC236}">
                  <a16:creationId xmlns:a16="http://schemas.microsoft.com/office/drawing/2014/main" id="{24491B63-D269-4A70-A779-8B5F7133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58496" name="Oval 4">
              <a:extLst>
                <a:ext uri="{FF2B5EF4-FFF2-40B4-BE49-F238E27FC236}">
                  <a16:creationId xmlns:a16="http://schemas.microsoft.com/office/drawing/2014/main" id="{AB14357E-C403-44AA-A639-30956FF6A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7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497" name="Oval 5">
              <a:extLst>
                <a:ext uri="{FF2B5EF4-FFF2-40B4-BE49-F238E27FC236}">
                  <a16:creationId xmlns:a16="http://schemas.microsoft.com/office/drawing/2014/main" id="{6DE739D0-4D77-40BF-A963-B152A3F95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8498" name="Oval 6">
              <a:extLst>
                <a:ext uri="{FF2B5EF4-FFF2-40B4-BE49-F238E27FC236}">
                  <a16:creationId xmlns:a16="http://schemas.microsoft.com/office/drawing/2014/main" id="{F7B2AAD3-8D3D-446A-A0F7-CF2E63365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8499" name="Oval 7">
              <a:extLst>
                <a:ext uri="{FF2B5EF4-FFF2-40B4-BE49-F238E27FC236}">
                  <a16:creationId xmlns:a16="http://schemas.microsoft.com/office/drawing/2014/main" id="{32BAF70C-03B3-4B85-99DC-CF93AEE52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8500" name="Oval 8">
              <a:extLst>
                <a:ext uri="{FF2B5EF4-FFF2-40B4-BE49-F238E27FC236}">
                  <a16:creationId xmlns:a16="http://schemas.microsoft.com/office/drawing/2014/main" id="{AF41421C-57C2-4F17-977E-BD9E61E7F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67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8501" name="Line 9">
              <a:extLst>
                <a:ext uri="{FF2B5EF4-FFF2-40B4-BE49-F238E27FC236}">
                  <a16:creationId xmlns:a16="http://schemas.microsoft.com/office/drawing/2014/main" id="{7F3F37E7-509E-4746-B106-C1FEEE9DF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7" y="955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502" name="Line 10">
              <a:extLst>
                <a:ext uri="{FF2B5EF4-FFF2-40B4-BE49-F238E27FC236}">
                  <a16:creationId xmlns:a16="http://schemas.microsoft.com/office/drawing/2014/main" id="{29072FF1-AF5A-41D6-9E14-162CAF0E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98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503" name="Line 11">
              <a:extLst>
                <a:ext uri="{FF2B5EF4-FFF2-40B4-BE49-F238E27FC236}">
                  <a16:creationId xmlns:a16="http://schemas.microsoft.com/office/drawing/2014/main" id="{7C394389-F484-48CE-8A5C-1BD731C24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55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504" name="Line 12">
              <a:extLst>
                <a:ext uri="{FF2B5EF4-FFF2-40B4-BE49-F238E27FC236}">
                  <a16:creationId xmlns:a16="http://schemas.microsoft.com/office/drawing/2014/main" id="{917DEE06-0915-4787-90EA-48DC1F9D9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94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505" name="Line 13">
              <a:extLst>
                <a:ext uri="{FF2B5EF4-FFF2-40B4-BE49-F238E27FC236}">
                  <a16:creationId xmlns:a16="http://schemas.microsoft.com/office/drawing/2014/main" id="{8DBA4849-DC6D-42C7-85B2-3B0A6B1D0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455"/>
              <a:ext cx="323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506" name="Line 14">
              <a:extLst>
                <a:ext uri="{FF2B5EF4-FFF2-40B4-BE49-F238E27FC236}">
                  <a16:creationId xmlns:a16="http://schemas.microsoft.com/office/drawing/2014/main" id="{DD5F4908-74FB-4244-BAD3-6ABBAFE80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1467"/>
              <a:ext cx="3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3855" name="Group 15">
            <a:extLst>
              <a:ext uri="{FF2B5EF4-FFF2-40B4-BE49-F238E27FC236}">
                <a16:creationId xmlns:a16="http://schemas.microsoft.com/office/drawing/2014/main" id="{5752E7F6-B181-40B6-A1B4-DDF16EC0F3C2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534988"/>
            <a:ext cx="5673725" cy="2659062"/>
            <a:chOff x="1841" y="2204"/>
            <a:chExt cx="3574" cy="1675"/>
          </a:xfrm>
        </p:grpSpPr>
        <p:sp>
          <p:nvSpPr>
            <p:cNvPr id="58412" name="Rectangle 16">
              <a:extLst>
                <a:ext uri="{FF2B5EF4-FFF2-40B4-BE49-F238E27FC236}">
                  <a16:creationId xmlns:a16="http://schemas.microsoft.com/office/drawing/2014/main" id="{819E5548-272D-488D-BDC7-D529C8E07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440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3" name="Line 17">
              <a:extLst>
                <a:ext uri="{FF2B5EF4-FFF2-40B4-BE49-F238E27FC236}">
                  <a16:creationId xmlns:a16="http://schemas.microsoft.com/office/drawing/2014/main" id="{51D28375-161C-4D66-B8BD-2A8A205A6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7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4" name="Line 18">
              <a:extLst>
                <a:ext uri="{FF2B5EF4-FFF2-40B4-BE49-F238E27FC236}">
                  <a16:creationId xmlns:a16="http://schemas.microsoft.com/office/drawing/2014/main" id="{5FB6960F-02BC-4C9D-B79F-7F7F0D669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99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5" name="Line 19">
              <a:extLst>
                <a:ext uri="{FF2B5EF4-FFF2-40B4-BE49-F238E27FC236}">
                  <a16:creationId xmlns:a16="http://schemas.microsoft.com/office/drawing/2014/main" id="{30A07517-2992-40F1-A770-2A8BED753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27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6" name="Line 20">
              <a:extLst>
                <a:ext uri="{FF2B5EF4-FFF2-40B4-BE49-F238E27FC236}">
                  <a16:creationId xmlns:a16="http://schemas.microsoft.com/office/drawing/2014/main" id="{26D36C95-5A2C-4327-9C8B-AEBB8BD1D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2440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7" name="Text Box 21">
              <a:extLst>
                <a:ext uri="{FF2B5EF4-FFF2-40B4-BE49-F238E27FC236}">
                  <a16:creationId xmlns:a16="http://schemas.microsoft.com/office/drawing/2014/main" id="{244D805F-5104-4EDA-97EA-8F83C8052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4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418" name="Text Box 22">
              <a:extLst>
                <a:ext uri="{FF2B5EF4-FFF2-40B4-BE49-F238E27FC236}">
                  <a16:creationId xmlns:a16="http://schemas.microsoft.com/office/drawing/2014/main" id="{0AC9C08D-F431-4D78-9847-B32F53544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7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8419" name="Text Box 23">
              <a:extLst>
                <a:ext uri="{FF2B5EF4-FFF2-40B4-BE49-F238E27FC236}">
                  <a16:creationId xmlns:a16="http://schemas.microsoft.com/office/drawing/2014/main" id="{9AB57D84-72C7-481D-87F4-5A0BE5F49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9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8420" name="Text Box 24">
              <a:extLst>
                <a:ext uri="{FF2B5EF4-FFF2-40B4-BE49-F238E27FC236}">
                  <a16:creationId xmlns:a16="http://schemas.microsoft.com/office/drawing/2014/main" id="{6F1D68CC-1D19-475E-85BD-A05B10A68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32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8421" name="Text Box 25">
              <a:extLst>
                <a:ext uri="{FF2B5EF4-FFF2-40B4-BE49-F238E27FC236}">
                  <a16:creationId xmlns:a16="http://schemas.microsoft.com/office/drawing/2014/main" id="{6BF542DE-223F-49A8-B2DC-0CDC5A268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246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422" name="Text Box 26">
              <a:extLst>
                <a:ext uri="{FF2B5EF4-FFF2-40B4-BE49-F238E27FC236}">
                  <a16:creationId xmlns:a16="http://schemas.microsoft.com/office/drawing/2014/main" id="{2C669AC6-E190-47D2-9628-8BA0ED28B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30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8423" name="Text Box 27">
              <a:extLst>
                <a:ext uri="{FF2B5EF4-FFF2-40B4-BE49-F238E27FC236}">
                  <a16:creationId xmlns:a16="http://schemas.microsoft.com/office/drawing/2014/main" id="{19A0CB24-96E2-436F-BC85-9C5FA27F4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32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8424" name="Text Box 28">
              <a:extLst>
                <a:ext uri="{FF2B5EF4-FFF2-40B4-BE49-F238E27FC236}">
                  <a16:creationId xmlns:a16="http://schemas.microsoft.com/office/drawing/2014/main" id="{8B905BBD-9450-4981-8EE2-121DBE39F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7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8425" name="Text Box 29">
              <a:extLst>
                <a:ext uri="{FF2B5EF4-FFF2-40B4-BE49-F238E27FC236}">
                  <a16:creationId xmlns:a16="http://schemas.microsoft.com/office/drawing/2014/main" id="{3A431A45-4356-417D-BB98-49B694EA2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2204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58426" name="Text Box 30">
              <a:extLst>
                <a:ext uri="{FF2B5EF4-FFF2-40B4-BE49-F238E27FC236}">
                  <a16:creationId xmlns:a16="http://schemas.microsoft.com/office/drawing/2014/main" id="{ED64400A-2782-43CD-B26E-81E705CC0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215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58427" name="Group 31">
              <a:extLst>
                <a:ext uri="{FF2B5EF4-FFF2-40B4-BE49-F238E27FC236}">
                  <a16:creationId xmlns:a16="http://schemas.microsoft.com/office/drawing/2014/main" id="{381AE244-8D26-4880-AA2D-92A24988C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030"/>
              <a:ext cx="643" cy="256"/>
              <a:chOff x="4056" y="2215"/>
              <a:chExt cx="643" cy="256"/>
            </a:xfrm>
          </p:grpSpPr>
          <p:sp>
            <p:nvSpPr>
              <p:cNvPr id="58493" name="Rectangle 32">
                <a:extLst>
                  <a:ext uri="{FF2B5EF4-FFF2-40B4-BE49-F238E27FC236}">
                    <a16:creationId xmlns:a16="http://schemas.microsoft.com/office/drawing/2014/main" id="{0D9EE23E-F2BF-4C5F-A913-A8C6801F7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58494" name="Line 33">
                <a:extLst>
                  <a:ext uri="{FF2B5EF4-FFF2-40B4-BE49-F238E27FC236}">
                    <a16:creationId xmlns:a16="http://schemas.microsoft.com/office/drawing/2014/main" id="{42B8D6D9-F6D3-43B2-8C12-FFBE35189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28" name="Group 34">
              <a:extLst>
                <a:ext uri="{FF2B5EF4-FFF2-40B4-BE49-F238E27FC236}">
                  <a16:creationId xmlns:a16="http://schemas.microsoft.com/office/drawing/2014/main" id="{CDAF06C2-E22F-4A5A-ABE5-16CC4A728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324"/>
              <a:ext cx="643" cy="256"/>
              <a:chOff x="4056" y="2215"/>
              <a:chExt cx="643" cy="256"/>
            </a:xfrm>
          </p:grpSpPr>
          <p:sp>
            <p:nvSpPr>
              <p:cNvPr id="58491" name="Rectangle 35">
                <a:extLst>
                  <a:ext uri="{FF2B5EF4-FFF2-40B4-BE49-F238E27FC236}">
                    <a16:creationId xmlns:a16="http://schemas.microsoft.com/office/drawing/2014/main" id="{6120122E-4E96-4799-8D75-74B18DC8F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58492" name="Line 36">
                <a:extLst>
                  <a:ext uri="{FF2B5EF4-FFF2-40B4-BE49-F238E27FC236}">
                    <a16:creationId xmlns:a16="http://schemas.microsoft.com/office/drawing/2014/main" id="{E98F4B6B-D299-437E-ADA3-DC42336A7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29" name="Group 37">
              <a:extLst>
                <a:ext uri="{FF2B5EF4-FFF2-40B4-BE49-F238E27FC236}">
                  <a16:creationId xmlns:a16="http://schemas.microsoft.com/office/drawing/2014/main" id="{97F67393-BDBF-44E3-95F1-EA52DAA99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8" y="2434"/>
              <a:ext cx="1002" cy="256"/>
              <a:chOff x="2785" y="2701"/>
              <a:chExt cx="1002" cy="256"/>
            </a:xfrm>
          </p:grpSpPr>
          <p:grpSp>
            <p:nvGrpSpPr>
              <p:cNvPr id="58487" name="Group 38">
                <a:extLst>
                  <a:ext uri="{FF2B5EF4-FFF2-40B4-BE49-F238E27FC236}">
                    <a16:creationId xmlns:a16="http://schemas.microsoft.com/office/drawing/2014/main" id="{052745C7-8E76-475C-9723-85F3FD82C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89" name="Rectangle 39">
                  <a:extLst>
                    <a:ext uri="{FF2B5EF4-FFF2-40B4-BE49-F238E27FC236}">
                      <a16:creationId xmlns:a16="http://schemas.microsoft.com/office/drawing/2014/main" id="{5707655C-17D1-4D81-ADA6-CEE39301D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58490" name="Line 40">
                  <a:extLst>
                    <a:ext uri="{FF2B5EF4-FFF2-40B4-BE49-F238E27FC236}">
                      <a16:creationId xmlns:a16="http://schemas.microsoft.com/office/drawing/2014/main" id="{12B961B7-4BED-45E1-8798-3CAEABD87C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88" name="Line 41">
                <a:extLst>
                  <a:ext uri="{FF2B5EF4-FFF2-40B4-BE49-F238E27FC236}">
                    <a16:creationId xmlns:a16="http://schemas.microsoft.com/office/drawing/2014/main" id="{B6393EE2-E42B-4F51-BF37-CE448B1BA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30" name="Group 42">
              <a:extLst>
                <a:ext uri="{FF2B5EF4-FFF2-40B4-BE49-F238E27FC236}">
                  <a16:creationId xmlns:a16="http://schemas.microsoft.com/office/drawing/2014/main" id="{4C550BA7-11C9-43D1-93C8-034EC1BA22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9" y="2433"/>
              <a:ext cx="924" cy="256"/>
              <a:chOff x="3639" y="2433"/>
              <a:chExt cx="924" cy="256"/>
            </a:xfrm>
          </p:grpSpPr>
          <p:grpSp>
            <p:nvGrpSpPr>
              <p:cNvPr id="58483" name="Group 43">
                <a:extLst>
                  <a:ext uri="{FF2B5EF4-FFF2-40B4-BE49-F238E27FC236}">
                    <a16:creationId xmlns:a16="http://schemas.microsoft.com/office/drawing/2014/main" id="{4B7D2D1A-8A42-4AF2-B097-AF75EF753C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58485" name="Rectangle 44">
                  <a:extLst>
                    <a:ext uri="{FF2B5EF4-FFF2-40B4-BE49-F238E27FC236}">
                      <a16:creationId xmlns:a16="http://schemas.microsoft.com/office/drawing/2014/main" id="{2C8D05C9-D0AC-4C02-BE2A-E12A24ECBA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58486" name="Line 45">
                  <a:extLst>
                    <a:ext uri="{FF2B5EF4-FFF2-40B4-BE49-F238E27FC236}">
                      <a16:creationId xmlns:a16="http://schemas.microsoft.com/office/drawing/2014/main" id="{4CCABF48-35AE-49CE-9713-F64CDB0469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84" name="Line 46">
                <a:extLst>
                  <a:ext uri="{FF2B5EF4-FFF2-40B4-BE49-F238E27FC236}">
                    <a16:creationId xmlns:a16="http://schemas.microsoft.com/office/drawing/2014/main" id="{BD5E96E4-F0F4-41D8-AAEA-E7937350F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431" name="Line 47">
              <a:extLst>
                <a:ext uri="{FF2B5EF4-FFF2-40B4-BE49-F238E27FC236}">
                  <a16:creationId xmlns:a16="http://schemas.microsoft.com/office/drawing/2014/main" id="{8617C552-977F-4018-8EDD-A7C45E783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140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32" name="Line 48">
              <a:extLst>
                <a:ext uri="{FF2B5EF4-FFF2-40B4-BE49-F238E27FC236}">
                  <a16:creationId xmlns:a16="http://schemas.microsoft.com/office/drawing/2014/main" id="{7746B99B-E30B-4863-94BD-3A9D1BB37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473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33" name="Text Box 49">
              <a:extLst>
                <a:ext uri="{FF2B5EF4-FFF2-40B4-BE49-F238E27FC236}">
                  <a16:creationId xmlns:a16="http://schemas.microsoft.com/office/drawing/2014/main" id="{831B365E-6214-4587-B97B-2C883553E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243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8434" name="Text Box 50">
              <a:extLst>
                <a:ext uri="{FF2B5EF4-FFF2-40B4-BE49-F238E27FC236}">
                  <a16:creationId xmlns:a16="http://schemas.microsoft.com/office/drawing/2014/main" id="{E8920B30-CC33-4F29-AC29-6A2DE72EB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302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8435" name="Text Box 51">
              <a:extLst>
                <a:ext uri="{FF2B5EF4-FFF2-40B4-BE49-F238E27FC236}">
                  <a16:creationId xmlns:a16="http://schemas.microsoft.com/office/drawing/2014/main" id="{55C9A7EC-B3D7-47F6-80E1-A6531E32C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333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8436" name="Text Box 52">
              <a:extLst>
                <a:ext uri="{FF2B5EF4-FFF2-40B4-BE49-F238E27FC236}">
                  <a16:creationId xmlns:a16="http://schemas.microsoft.com/office/drawing/2014/main" id="{A4A59937-5030-4DF2-B970-41D5A10FB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226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58437" name="Text Box 53">
              <a:extLst>
                <a:ext uri="{FF2B5EF4-FFF2-40B4-BE49-F238E27FC236}">
                  <a16:creationId xmlns:a16="http://schemas.microsoft.com/office/drawing/2014/main" id="{37CEAF50-E0BD-484B-B112-C03433182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2237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58438" name="Line 54">
              <a:extLst>
                <a:ext uri="{FF2B5EF4-FFF2-40B4-BE49-F238E27FC236}">
                  <a16:creationId xmlns:a16="http://schemas.microsoft.com/office/drawing/2014/main" id="{2C8C9F3A-52F0-48D0-83E1-1CADEE3D1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3566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39" name="Text Box 55">
              <a:extLst>
                <a:ext uri="{FF2B5EF4-FFF2-40B4-BE49-F238E27FC236}">
                  <a16:creationId xmlns:a16="http://schemas.microsoft.com/office/drawing/2014/main" id="{1F5A6D8F-6038-4E74-989D-8E1D50082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35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8440" name="Text Box 56">
              <a:extLst>
                <a:ext uri="{FF2B5EF4-FFF2-40B4-BE49-F238E27FC236}">
                  <a16:creationId xmlns:a16="http://schemas.microsoft.com/office/drawing/2014/main" id="{A1E815D0-4937-49EF-ADC5-B063DBBEC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3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58441" name="Group 57">
              <a:extLst>
                <a:ext uri="{FF2B5EF4-FFF2-40B4-BE49-F238E27FC236}">
                  <a16:creationId xmlns:a16="http://schemas.microsoft.com/office/drawing/2014/main" id="{E8FBDED8-1501-45EB-A898-2009F18E8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5" y="2737"/>
              <a:ext cx="1002" cy="256"/>
              <a:chOff x="2785" y="2701"/>
              <a:chExt cx="1002" cy="256"/>
            </a:xfrm>
          </p:grpSpPr>
          <p:grpSp>
            <p:nvGrpSpPr>
              <p:cNvPr id="58479" name="Group 58">
                <a:extLst>
                  <a:ext uri="{FF2B5EF4-FFF2-40B4-BE49-F238E27FC236}">
                    <a16:creationId xmlns:a16="http://schemas.microsoft.com/office/drawing/2014/main" id="{6FA3AF3D-37A3-48B4-B411-2820EC35BC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81" name="Rectangle 59">
                  <a:extLst>
                    <a:ext uri="{FF2B5EF4-FFF2-40B4-BE49-F238E27FC236}">
                      <a16:creationId xmlns:a16="http://schemas.microsoft.com/office/drawing/2014/main" id="{C6A0BC18-E18C-4A34-9898-76546FF062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58482" name="Line 60">
                  <a:extLst>
                    <a:ext uri="{FF2B5EF4-FFF2-40B4-BE49-F238E27FC236}">
                      <a16:creationId xmlns:a16="http://schemas.microsoft.com/office/drawing/2014/main" id="{A85B775E-B6D8-49C5-94F0-A4572C2692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80" name="Line 61">
                <a:extLst>
                  <a:ext uri="{FF2B5EF4-FFF2-40B4-BE49-F238E27FC236}">
                    <a16:creationId xmlns:a16="http://schemas.microsoft.com/office/drawing/2014/main" id="{0CD0122B-E928-4BC4-AD93-2C47F7320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442" name="Text Box 62">
              <a:extLst>
                <a:ext uri="{FF2B5EF4-FFF2-40B4-BE49-F238E27FC236}">
                  <a16:creationId xmlns:a16="http://schemas.microsoft.com/office/drawing/2014/main" id="{ED3D1314-CBA8-4309-AD3C-6E3F5B970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27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58443" name="Group 63">
              <a:extLst>
                <a:ext uri="{FF2B5EF4-FFF2-40B4-BE49-F238E27FC236}">
                  <a16:creationId xmlns:a16="http://schemas.microsoft.com/office/drawing/2014/main" id="{C2C04246-BD47-48D4-B93A-5EA1A976C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0" y="2738"/>
              <a:ext cx="1002" cy="256"/>
              <a:chOff x="2785" y="2701"/>
              <a:chExt cx="1002" cy="256"/>
            </a:xfrm>
          </p:grpSpPr>
          <p:grpSp>
            <p:nvGrpSpPr>
              <p:cNvPr id="58475" name="Group 64">
                <a:extLst>
                  <a:ext uri="{FF2B5EF4-FFF2-40B4-BE49-F238E27FC236}">
                    <a16:creationId xmlns:a16="http://schemas.microsoft.com/office/drawing/2014/main" id="{39A7754B-3074-40F3-8302-4508C55CA1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77" name="Rectangle 65">
                  <a:extLst>
                    <a:ext uri="{FF2B5EF4-FFF2-40B4-BE49-F238E27FC236}">
                      <a16:creationId xmlns:a16="http://schemas.microsoft.com/office/drawing/2014/main" id="{DA1D4E69-3302-46E0-9612-CF3E8DD8D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58478" name="Line 66">
                  <a:extLst>
                    <a:ext uri="{FF2B5EF4-FFF2-40B4-BE49-F238E27FC236}">
                      <a16:creationId xmlns:a16="http://schemas.microsoft.com/office/drawing/2014/main" id="{3EA31448-D45C-4660-80D3-01DC551DF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76" name="Line 67">
                <a:extLst>
                  <a:ext uri="{FF2B5EF4-FFF2-40B4-BE49-F238E27FC236}">
                    <a16:creationId xmlns:a16="http://schemas.microsoft.com/office/drawing/2014/main" id="{764381A9-AA20-4E23-8F02-261BCC4E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44" name="Group 68">
              <a:extLst>
                <a:ext uri="{FF2B5EF4-FFF2-40B4-BE49-F238E27FC236}">
                  <a16:creationId xmlns:a16="http://schemas.microsoft.com/office/drawing/2014/main" id="{AA57469F-E4E2-4EF5-BBE3-9F4CB5CCB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9" y="3019"/>
              <a:ext cx="1002" cy="256"/>
              <a:chOff x="2785" y="2701"/>
              <a:chExt cx="1002" cy="256"/>
            </a:xfrm>
          </p:grpSpPr>
          <p:grpSp>
            <p:nvGrpSpPr>
              <p:cNvPr id="58471" name="Group 69">
                <a:extLst>
                  <a:ext uri="{FF2B5EF4-FFF2-40B4-BE49-F238E27FC236}">
                    <a16:creationId xmlns:a16="http://schemas.microsoft.com/office/drawing/2014/main" id="{E748C390-CD75-405B-9059-ACACC1A31B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73" name="Rectangle 70">
                  <a:extLst>
                    <a:ext uri="{FF2B5EF4-FFF2-40B4-BE49-F238E27FC236}">
                      <a16:creationId xmlns:a16="http://schemas.microsoft.com/office/drawing/2014/main" id="{02FC8DF3-453F-43B6-9C71-D53E59F42C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58474" name="Line 71">
                  <a:extLst>
                    <a:ext uri="{FF2B5EF4-FFF2-40B4-BE49-F238E27FC236}">
                      <a16:creationId xmlns:a16="http://schemas.microsoft.com/office/drawing/2014/main" id="{F3C3951C-14B0-4477-85CE-F4544AABCD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72" name="Line 72">
                <a:extLst>
                  <a:ext uri="{FF2B5EF4-FFF2-40B4-BE49-F238E27FC236}">
                    <a16:creationId xmlns:a16="http://schemas.microsoft.com/office/drawing/2014/main" id="{9F59A8C7-3136-4244-8DB3-2A7644B2F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45" name="Group 73">
              <a:extLst>
                <a:ext uri="{FF2B5EF4-FFF2-40B4-BE49-F238E27FC236}">
                  <a16:creationId xmlns:a16="http://schemas.microsoft.com/office/drawing/2014/main" id="{914FBDD5-D1AF-44CB-9C12-6896CE4BE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3334"/>
              <a:ext cx="1002" cy="256"/>
              <a:chOff x="2785" y="2701"/>
              <a:chExt cx="1002" cy="256"/>
            </a:xfrm>
          </p:grpSpPr>
          <p:grpSp>
            <p:nvGrpSpPr>
              <p:cNvPr id="58467" name="Group 74">
                <a:extLst>
                  <a:ext uri="{FF2B5EF4-FFF2-40B4-BE49-F238E27FC236}">
                    <a16:creationId xmlns:a16="http://schemas.microsoft.com/office/drawing/2014/main" id="{3A17DF09-DC52-4BDC-841F-119021FBAC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69" name="Rectangle 75">
                  <a:extLst>
                    <a:ext uri="{FF2B5EF4-FFF2-40B4-BE49-F238E27FC236}">
                      <a16:creationId xmlns:a16="http://schemas.microsoft.com/office/drawing/2014/main" id="{990012B1-46B8-4DD6-B598-60AC71B03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58470" name="Line 76">
                  <a:extLst>
                    <a:ext uri="{FF2B5EF4-FFF2-40B4-BE49-F238E27FC236}">
                      <a16:creationId xmlns:a16="http://schemas.microsoft.com/office/drawing/2014/main" id="{8DD4E116-9767-409F-9E42-090CDB989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68" name="Line 77">
                <a:extLst>
                  <a:ext uri="{FF2B5EF4-FFF2-40B4-BE49-F238E27FC236}">
                    <a16:creationId xmlns:a16="http://schemas.microsoft.com/office/drawing/2014/main" id="{D0896061-3C10-491F-B03F-97B9B22F0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46" name="Group 78">
              <a:extLst>
                <a:ext uri="{FF2B5EF4-FFF2-40B4-BE49-F238E27FC236}">
                  <a16:creationId xmlns:a16="http://schemas.microsoft.com/office/drawing/2014/main" id="{0D638A39-6C5F-4C92-A84E-FF5FD0DB88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6" y="3611"/>
              <a:ext cx="1002" cy="256"/>
              <a:chOff x="2785" y="2701"/>
              <a:chExt cx="1002" cy="256"/>
            </a:xfrm>
          </p:grpSpPr>
          <p:grpSp>
            <p:nvGrpSpPr>
              <p:cNvPr id="58463" name="Group 79">
                <a:extLst>
                  <a:ext uri="{FF2B5EF4-FFF2-40B4-BE49-F238E27FC236}">
                    <a16:creationId xmlns:a16="http://schemas.microsoft.com/office/drawing/2014/main" id="{CAB11E6A-9822-4A98-82E1-3A6B5B3A32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65" name="Rectangle 80">
                  <a:extLst>
                    <a:ext uri="{FF2B5EF4-FFF2-40B4-BE49-F238E27FC236}">
                      <a16:creationId xmlns:a16="http://schemas.microsoft.com/office/drawing/2014/main" id="{11CD9A57-8484-4FCA-A67E-F454EC4F7A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58466" name="Line 81">
                  <a:extLst>
                    <a:ext uri="{FF2B5EF4-FFF2-40B4-BE49-F238E27FC236}">
                      <a16:creationId xmlns:a16="http://schemas.microsoft.com/office/drawing/2014/main" id="{701C85E0-320C-4E39-BBAF-C22B4AB946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64" name="Line 82">
                <a:extLst>
                  <a:ext uri="{FF2B5EF4-FFF2-40B4-BE49-F238E27FC236}">
                    <a16:creationId xmlns:a16="http://schemas.microsoft.com/office/drawing/2014/main" id="{141AFD22-7F1F-42C0-8ED6-E7FD38026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47" name="Group 83">
              <a:extLst>
                <a:ext uri="{FF2B5EF4-FFF2-40B4-BE49-F238E27FC236}">
                  <a16:creationId xmlns:a16="http://schemas.microsoft.com/office/drawing/2014/main" id="{CA628F07-C9F7-48FE-9A0B-E8C5277FD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" y="3623"/>
              <a:ext cx="1002" cy="256"/>
              <a:chOff x="2785" y="2701"/>
              <a:chExt cx="1002" cy="256"/>
            </a:xfrm>
          </p:grpSpPr>
          <p:grpSp>
            <p:nvGrpSpPr>
              <p:cNvPr id="58459" name="Group 84">
                <a:extLst>
                  <a:ext uri="{FF2B5EF4-FFF2-40B4-BE49-F238E27FC236}">
                    <a16:creationId xmlns:a16="http://schemas.microsoft.com/office/drawing/2014/main" id="{5DFA2998-B5E7-46CD-B0DB-61DF1E606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61" name="Rectangle 85">
                  <a:extLst>
                    <a:ext uri="{FF2B5EF4-FFF2-40B4-BE49-F238E27FC236}">
                      <a16:creationId xmlns:a16="http://schemas.microsoft.com/office/drawing/2014/main" id="{DC64CF33-2E14-4AAE-96E8-7B15592731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58462" name="Line 86">
                  <a:extLst>
                    <a:ext uri="{FF2B5EF4-FFF2-40B4-BE49-F238E27FC236}">
                      <a16:creationId xmlns:a16="http://schemas.microsoft.com/office/drawing/2014/main" id="{AA6299EF-1366-485E-9E9A-454AF2210E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60" name="Line 87">
                <a:extLst>
                  <a:ext uri="{FF2B5EF4-FFF2-40B4-BE49-F238E27FC236}">
                    <a16:creationId xmlns:a16="http://schemas.microsoft.com/office/drawing/2014/main" id="{B18F13DE-65A8-429B-BCF2-38C32EE09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448" name="Text Box 88">
              <a:extLst>
                <a:ext uri="{FF2B5EF4-FFF2-40B4-BE49-F238E27FC236}">
                  <a16:creationId xmlns:a16="http://schemas.microsoft.com/office/drawing/2014/main" id="{61701D7B-0433-499D-A330-A117068CB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58449" name="Group 89">
              <a:extLst>
                <a:ext uri="{FF2B5EF4-FFF2-40B4-BE49-F238E27FC236}">
                  <a16:creationId xmlns:a16="http://schemas.microsoft.com/office/drawing/2014/main" id="{1D5D6C20-5622-4A19-B116-24E3EDC74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1" y="2418"/>
              <a:ext cx="924" cy="256"/>
              <a:chOff x="3639" y="2433"/>
              <a:chExt cx="924" cy="256"/>
            </a:xfrm>
          </p:grpSpPr>
          <p:grpSp>
            <p:nvGrpSpPr>
              <p:cNvPr id="58455" name="Group 90">
                <a:extLst>
                  <a:ext uri="{FF2B5EF4-FFF2-40B4-BE49-F238E27FC236}">
                    <a16:creationId xmlns:a16="http://schemas.microsoft.com/office/drawing/2014/main" id="{D1223EF6-8AA3-498F-9487-3DAF08AA4F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58457" name="Rectangle 91">
                  <a:extLst>
                    <a:ext uri="{FF2B5EF4-FFF2-40B4-BE49-F238E27FC236}">
                      <a16:creationId xmlns:a16="http://schemas.microsoft.com/office/drawing/2014/main" id="{F0446284-0ED0-4BC1-9C7D-8FF7B276E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58458" name="Line 92">
                  <a:extLst>
                    <a:ext uri="{FF2B5EF4-FFF2-40B4-BE49-F238E27FC236}">
                      <a16:creationId xmlns:a16="http://schemas.microsoft.com/office/drawing/2014/main" id="{1583439E-F989-4912-A806-FCB1B20BF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56" name="Line 93">
                <a:extLst>
                  <a:ext uri="{FF2B5EF4-FFF2-40B4-BE49-F238E27FC236}">
                    <a16:creationId xmlns:a16="http://schemas.microsoft.com/office/drawing/2014/main" id="{0E43639A-BE8A-4832-8790-A22B4F1AC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50" name="Group 94">
              <a:extLst>
                <a:ext uri="{FF2B5EF4-FFF2-40B4-BE49-F238E27FC236}">
                  <a16:creationId xmlns:a16="http://schemas.microsoft.com/office/drawing/2014/main" id="{088A211E-3B37-4A4E-B8B6-FF2C72A312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614"/>
              <a:ext cx="924" cy="256"/>
              <a:chOff x="3639" y="2433"/>
              <a:chExt cx="924" cy="256"/>
            </a:xfrm>
          </p:grpSpPr>
          <p:grpSp>
            <p:nvGrpSpPr>
              <p:cNvPr id="58451" name="Group 95">
                <a:extLst>
                  <a:ext uri="{FF2B5EF4-FFF2-40B4-BE49-F238E27FC236}">
                    <a16:creationId xmlns:a16="http://schemas.microsoft.com/office/drawing/2014/main" id="{FDDC05DF-34FC-44E3-B032-71B046B58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58453" name="Rectangle 96">
                  <a:extLst>
                    <a:ext uri="{FF2B5EF4-FFF2-40B4-BE49-F238E27FC236}">
                      <a16:creationId xmlns:a16="http://schemas.microsoft.com/office/drawing/2014/main" id="{C4801BC0-432A-4FF0-97B4-496E25D403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58454" name="Line 97">
                  <a:extLst>
                    <a:ext uri="{FF2B5EF4-FFF2-40B4-BE49-F238E27FC236}">
                      <a16:creationId xmlns:a16="http://schemas.microsoft.com/office/drawing/2014/main" id="{13E11CB9-0754-4C63-A0EC-85BE94C37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52" name="Line 98">
                <a:extLst>
                  <a:ext uri="{FF2B5EF4-FFF2-40B4-BE49-F238E27FC236}">
                    <a16:creationId xmlns:a16="http://schemas.microsoft.com/office/drawing/2014/main" id="{35F71895-2822-4B97-93AC-66AB72606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63939" name="Group 99">
            <a:extLst>
              <a:ext uri="{FF2B5EF4-FFF2-40B4-BE49-F238E27FC236}">
                <a16:creationId xmlns:a16="http://schemas.microsoft.com/office/drawing/2014/main" id="{76399114-50ED-456F-B7C5-64ECC0D4B988}"/>
              </a:ext>
            </a:extLst>
          </p:cNvPr>
          <p:cNvGrpSpPr>
            <a:grpSpLocks/>
          </p:cNvGrpSpPr>
          <p:nvPr/>
        </p:nvGrpSpPr>
        <p:grpSpPr bwMode="auto">
          <a:xfrm>
            <a:off x="936625" y="3516313"/>
            <a:ext cx="2197100" cy="2381250"/>
            <a:chOff x="590" y="2215"/>
            <a:chExt cx="1384" cy="1500"/>
          </a:xfrm>
        </p:grpSpPr>
        <p:grpSp>
          <p:nvGrpSpPr>
            <p:cNvPr id="58399" name="Group 100">
              <a:extLst>
                <a:ext uri="{FF2B5EF4-FFF2-40B4-BE49-F238E27FC236}">
                  <a16:creationId xmlns:a16="http://schemas.microsoft.com/office/drawing/2014/main" id="{CD4C1368-4754-4C72-B5D6-BD97DE3F3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2215"/>
              <a:ext cx="1384" cy="1227"/>
              <a:chOff x="705" y="2153"/>
              <a:chExt cx="1384" cy="1227"/>
            </a:xfrm>
          </p:grpSpPr>
          <p:grpSp>
            <p:nvGrpSpPr>
              <p:cNvPr id="58401" name="Group 101">
                <a:extLst>
                  <a:ext uri="{FF2B5EF4-FFF2-40B4-BE49-F238E27FC236}">
                    <a16:creationId xmlns:a16="http://schemas.microsoft.com/office/drawing/2014/main" id="{1EA73D10-671F-4FBA-85D3-7E0C4D8E9F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" y="2555"/>
                <a:ext cx="1365" cy="480"/>
                <a:chOff x="724" y="2555"/>
                <a:chExt cx="1365" cy="480"/>
              </a:xfrm>
            </p:grpSpPr>
            <p:sp>
              <p:nvSpPr>
                <p:cNvPr id="58409" name="Line 102">
                  <a:extLst>
                    <a:ext uri="{FF2B5EF4-FFF2-40B4-BE49-F238E27FC236}">
                      <a16:creationId xmlns:a16="http://schemas.microsoft.com/office/drawing/2014/main" id="{A7A7DD9B-6CA5-44E2-8E79-B90DD9391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" y="2555"/>
                  <a:ext cx="13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410" name="Line 103">
                  <a:extLst>
                    <a:ext uri="{FF2B5EF4-FFF2-40B4-BE49-F238E27FC236}">
                      <a16:creationId xmlns:a16="http://schemas.microsoft.com/office/drawing/2014/main" id="{D6F162D9-350D-4DAA-B632-82BF9BB330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" y="2789"/>
                  <a:ext cx="131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411" name="Text Box 104">
                  <a:extLst>
                    <a:ext uri="{FF2B5EF4-FFF2-40B4-BE49-F238E27FC236}">
                      <a16:creationId xmlns:a16="http://schemas.microsoft.com/office/drawing/2014/main" id="{5C7EC50F-7A97-42F5-A872-9E02D45F1E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4" y="2785"/>
                  <a:ext cx="1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0   1   2   3   4   5</a:t>
                  </a:r>
                </a:p>
              </p:txBody>
            </p:sp>
          </p:grpSp>
          <p:sp>
            <p:nvSpPr>
              <p:cNvPr id="58402" name="Text Box 105">
                <a:extLst>
                  <a:ext uri="{FF2B5EF4-FFF2-40B4-BE49-F238E27FC236}">
                    <a16:creationId xmlns:a16="http://schemas.microsoft.com/office/drawing/2014/main" id="{B6F57934-9AB8-4EC4-AAC6-FA5D4BA9F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5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grpSp>
            <p:nvGrpSpPr>
              <p:cNvPr id="58403" name="Group 106">
                <a:extLst>
                  <a:ext uri="{FF2B5EF4-FFF2-40B4-BE49-F238E27FC236}">
                    <a16:creationId xmlns:a16="http://schemas.microsoft.com/office/drawing/2014/main" id="{0A5E9B44-E93A-4E70-8479-D54D332DB0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7" y="2153"/>
                <a:ext cx="169" cy="380"/>
                <a:chOff x="727" y="2153"/>
                <a:chExt cx="169" cy="380"/>
              </a:xfrm>
            </p:grpSpPr>
            <p:sp>
              <p:nvSpPr>
                <p:cNvPr id="58407" name="Line 107">
                  <a:extLst>
                    <a:ext uri="{FF2B5EF4-FFF2-40B4-BE49-F238E27FC236}">
                      <a16:creationId xmlns:a16="http://schemas.microsoft.com/office/drawing/2014/main" id="{9C671EBA-72CA-41B0-8017-B0098098A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1" y="2333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408" name="Text Box 108">
                  <a:extLst>
                    <a:ext uri="{FF2B5EF4-FFF2-40B4-BE49-F238E27FC236}">
                      <a16:creationId xmlns:a16="http://schemas.microsoft.com/office/drawing/2014/main" id="{850F82C1-CB65-4AE0-B52C-8EC63C61AC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7" y="2153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5">
                          <a:lumMod val="2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f</a:t>
                  </a:r>
                </a:p>
              </p:txBody>
            </p:sp>
          </p:grpSp>
          <p:grpSp>
            <p:nvGrpSpPr>
              <p:cNvPr id="58404" name="Group 109">
                <a:extLst>
                  <a:ext uri="{FF2B5EF4-FFF2-40B4-BE49-F238E27FC236}">
                    <a16:creationId xmlns:a16="http://schemas.microsoft.com/office/drawing/2014/main" id="{3D4E2548-DF14-4F37-9CC9-51E000ED8B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5" y="3000"/>
                <a:ext cx="169" cy="380"/>
                <a:chOff x="705" y="3000"/>
                <a:chExt cx="169" cy="380"/>
              </a:xfrm>
            </p:grpSpPr>
            <p:sp>
              <p:nvSpPr>
                <p:cNvPr id="58405" name="Line 110">
                  <a:extLst>
                    <a:ext uri="{FF2B5EF4-FFF2-40B4-BE49-F238E27FC236}">
                      <a16:creationId xmlns:a16="http://schemas.microsoft.com/office/drawing/2014/main" id="{170142AC-FB20-4E85-A85D-D89E4D2889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9" y="3000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406" name="Text Box 111">
                  <a:extLst>
                    <a:ext uri="{FF2B5EF4-FFF2-40B4-BE49-F238E27FC236}">
                      <a16:creationId xmlns:a16="http://schemas.microsoft.com/office/drawing/2014/main" id="{A18E18A3-6AB7-4528-95B4-6DDD241238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" y="3130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5">
                          <a:lumMod val="2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</a:t>
                  </a:r>
                </a:p>
              </p:txBody>
            </p:sp>
          </p:grpSp>
        </p:grpSp>
        <p:sp>
          <p:nvSpPr>
            <p:cNvPr id="58400" name="Text Box 112">
              <a:extLst>
                <a:ext uri="{FF2B5EF4-FFF2-40B4-BE49-F238E27FC236}">
                  <a16:creationId xmlns:a16="http://schemas.microsoft.com/office/drawing/2014/main" id="{401DAFC2-F825-4921-A7EB-ECD89A72D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3459"/>
              <a:ext cx="100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163953" name="Group 113">
            <a:extLst>
              <a:ext uri="{FF2B5EF4-FFF2-40B4-BE49-F238E27FC236}">
                <a16:creationId xmlns:a16="http://schemas.microsoft.com/office/drawing/2014/main" id="{8D74217B-D90D-4F43-97DF-7A34FDB9B3A7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3611563"/>
            <a:ext cx="2166938" cy="2332037"/>
            <a:chOff x="2136" y="2275"/>
            <a:chExt cx="1365" cy="1469"/>
          </a:xfrm>
        </p:grpSpPr>
        <p:grpSp>
          <p:nvGrpSpPr>
            <p:cNvPr id="58387" name="Group 114">
              <a:extLst>
                <a:ext uri="{FF2B5EF4-FFF2-40B4-BE49-F238E27FC236}">
                  <a16:creationId xmlns:a16="http://schemas.microsoft.com/office/drawing/2014/main" id="{859F33BD-6C54-4637-9AB0-86EE9C16C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6" y="2632"/>
              <a:ext cx="1365" cy="480"/>
              <a:chOff x="724" y="2555"/>
              <a:chExt cx="1365" cy="480"/>
            </a:xfrm>
          </p:grpSpPr>
          <p:sp>
            <p:nvSpPr>
              <p:cNvPr id="58396" name="Line 115">
                <a:extLst>
                  <a:ext uri="{FF2B5EF4-FFF2-40B4-BE49-F238E27FC236}">
                    <a16:creationId xmlns:a16="http://schemas.microsoft.com/office/drawing/2014/main" id="{693BF4F9-E629-4CC2-80CF-465619C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97" name="Line 116">
                <a:extLst>
                  <a:ext uri="{FF2B5EF4-FFF2-40B4-BE49-F238E27FC236}">
                    <a16:creationId xmlns:a16="http://schemas.microsoft.com/office/drawing/2014/main" id="{FAFB2A19-E8A6-4577-922D-191A51E0F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98" name="Text Box 117">
                <a:extLst>
                  <a:ext uri="{FF2B5EF4-FFF2-40B4-BE49-F238E27FC236}">
                    <a16:creationId xmlns:a16="http://schemas.microsoft.com/office/drawing/2014/main" id="{BD9090EC-1238-4BF2-98A4-50A499D90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58388" name="Text Box 118">
              <a:extLst>
                <a:ext uri="{FF2B5EF4-FFF2-40B4-BE49-F238E27FC236}">
                  <a16:creationId xmlns:a16="http://schemas.microsoft.com/office/drawing/2014/main" id="{C5BC46AA-0A7E-4B78-A949-C4C7A0E22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6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grpSp>
          <p:nvGrpSpPr>
            <p:cNvPr id="58389" name="Group 119">
              <a:extLst>
                <a:ext uri="{FF2B5EF4-FFF2-40B4-BE49-F238E27FC236}">
                  <a16:creationId xmlns:a16="http://schemas.microsoft.com/office/drawing/2014/main" id="{F886E207-1119-4F82-BB3A-FEF984BDF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" y="2275"/>
              <a:ext cx="169" cy="380"/>
              <a:chOff x="727" y="2153"/>
              <a:chExt cx="169" cy="380"/>
            </a:xfrm>
          </p:grpSpPr>
          <p:sp>
            <p:nvSpPr>
              <p:cNvPr id="58394" name="Line 120">
                <a:extLst>
                  <a:ext uri="{FF2B5EF4-FFF2-40B4-BE49-F238E27FC236}">
                    <a16:creationId xmlns:a16="http://schemas.microsoft.com/office/drawing/2014/main" id="{64EA5B86-6013-4BD3-AA54-7F090F9F7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95" name="Text Box 121">
                <a:extLst>
                  <a:ext uri="{FF2B5EF4-FFF2-40B4-BE49-F238E27FC236}">
                    <a16:creationId xmlns:a16="http://schemas.microsoft.com/office/drawing/2014/main" id="{44E29821-3373-4F83-86C1-A426545DAC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58390" name="Group 122">
              <a:extLst>
                <a:ext uri="{FF2B5EF4-FFF2-40B4-BE49-F238E27FC236}">
                  <a16:creationId xmlns:a16="http://schemas.microsoft.com/office/drawing/2014/main" id="{F77FACB1-6869-4164-B285-6335725021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1" y="3010"/>
              <a:ext cx="169" cy="380"/>
              <a:chOff x="705" y="3000"/>
              <a:chExt cx="169" cy="380"/>
            </a:xfrm>
          </p:grpSpPr>
          <p:sp>
            <p:nvSpPr>
              <p:cNvPr id="58392" name="Line 123">
                <a:extLst>
                  <a:ext uri="{FF2B5EF4-FFF2-40B4-BE49-F238E27FC236}">
                    <a16:creationId xmlns:a16="http://schemas.microsoft.com/office/drawing/2014/main" id="{11AFDE1D-DBA3-4DB6-BF0D-ABA6484C5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93" name="Text Box 124">
                <a:extLst>
                  <a:ext uri="{FF2B5EF4-FFF2-40B4-BE49-F238E27FC236}">
                    <a16:creationId xmlns:a16="http://schemas.microsoft.com/office/drawing/2014/main" id="{2AA9EDD7-8C6E-4297-AA7F-1C6013742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58391" name="Text Box 125">
              <a:extLst>
                <a:ext uri="{FF2B5EF4-FFF2-40B4-BE49-F238E27FC236}">
                  <a16:creationId xmlns:a16="http://schemas.microsoft.com/office/drawing/2014/main" id="{380E3750-3014-45D2-B368-069F851D0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3488"/>
              <a:ext cx="112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</a:t>
              </a:r>
            </a:p>
          </p:txBody>
        </p:sp>
      </p:grpSp>
      <p:grpSp>
        <p:nvGrpSpPr>
          <p:cNvPr id="163966" name="Group 126">
            <a:extLst>
              <a:ext uri="{FF2B5EF4-FFF2-40B4-BE49-F238E27FC236}">
                <a16:creationId xmlns:a16="http://schemas.microsoft.com/office/drawing/2014/main" id="{5FF5604C-E265-477A-ABFB-9089AA740342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622675"/>
            <a:ext cx="2166938" cy="2332038"/>
            <a:chOff x="3877" y="2359"/>
            <a:chExt cx="1365" cy="1469"/>
          </a:xfrm>
        </p:grpSpPr>
        <p:grpSp>
          <p:nvGrpSpPr>
            <p:cNvPr id="58375" name="Group 127">
              <a:extLst>
                <a:ext uri="{FF2B5EF4-FFF2-40B4-BE49-F238E27FC236}">
                  <a16:creationId xmlns:a16="http://schemas.microsoft.com/office/drawing/2014/main" id="{41C8A584-373D-4438-8BCE-B109673179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7" y="2716"/>
              <a:ext cx="1365" cy="480"/>
              <a:chOff x="724" y="2555"/>
              <a:chExt cx="1365" cy="480"/>
            </a:xfrm>
          </p:grpSpPr>
          <p:sp>
            <p:nvSpPr>
              <p:cNvPr id="58384" name="Line 128">
                <a:extLst>
                  <a:ext uri="{FF2B5EF4-FFF2-40B4-BE49-F238E27FC236}">
                    <a16:creationId xmlns:a16="http://schemas.microsoft.com/office/drawing/2014/main" id="{29A4652F-C6E3-42D9-9C26-0557BB12A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85" name="Line 129">
                <a:extLst>
                  <a:ext uri="{FF2B5EF4-FFF2-40B4-BE49-F238E27FC236}">
                    <a16:creationId xmlns:a16="http://schemas.microsoft.com/office/drawing/2014/main" id="{5854074A-6D55-44AE-BEB7-62407D520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86" name="Text Box 130">
                <a:extLst>
                  <a:ext uri="{FF2B5EF4-FFF2-40B4-BE49-F238E27FC236}">
                    <a16:creationId xmlns:a16="http://schemas.microsoft.com/office/drawing/2014/main" id="{FCAD6F08-BEBC-4DFF-B0B8-97CD23F00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58376" name="Text Box 131">
              <a:extLst>
                <a:ext uri="{FF2B5EF4-FFF2-40B4-BE49-F238E27FC236}">
                  <a16:creationId xmlns:a16="http://schemas.microsoft.com/office/drawing/2014/main" id="{51DC44EA-5459-4781-906C-6AF1D87C0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2725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4   3</a:t>
              </a:r>
            </a:p>
          </p:txBody>
        </p:sp>
        <p:grpSp>
          <p:nvGrpSpPr>
            <p:cNvPr id="58377" name="Group 132">
              <a:extLst>
                <a:ext uri="{FF2B5EF4-FFF2-40B4-BE49-F238E27FC236}">
                  <a16:creationId xmlns:a16="http://schemas.microsoft.com/office/drawing/2014/main" id="{82080E89-17FB-4903-B76F-0580DE0C5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3" y="2359"/>
              <a:ext cx="169" cy="380"/>
              <a:chOff x="727" y="2153"/>
              <a:chExt cx="169" cy="380"/>
            </a:xfrm>
          </p:grpSpPr>
          <p:sp>
            <p:nvSpPr>
              <p:cNvPr id="58382" name="Line 133">
                <a:extLst>
                  <a:ext uri="{FF2B5EF4-FFF2-40B4-BE49-F238E27FC236}">
                    <a16:creationId xmlns:a16="http://schemas.microsoft.com/office/drawing/2014/main" id="{5E2EB084-344D-4E4B-A807-C5708069D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83" name="Text Box 134">
                <a:extLst>
                  <a:ext uri="{FF2B5EF4-FFF2-40B4-BE49-F238E27FC236}">
                    <a16:creationId xmlns:a16="http://schemas.microsoft.com/office/drawing/2014/main" id="{6BA9ED1A-F041-4EB2-BD0A-779BE5EDE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58378" name="Group 135">
              <a:extLst>
                <a:ext uri="{FF2B5EF4-FFF2-40B4-BE49-F238E27FC236}">
                  <a16:creationId xmlns:a16="http://schemas.microsoft.com/office/drawing/2014/main" id="{BF992C4B-7155-49C5-913D-052018B55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3094"/>
              <a:ext cx="169" cy="380"/>
              <a:chOff x="705" y="3000"/>
              <a:chExt cx="169" cy="380"/>
            </a:xfrm>
          </p:grpSpPr>
          <p:sp>
            <p:nvSpPr>
              <p:cNvPr id="58380" name="Line 136">
                <a:extLst>
                  <a:ext uri="{FF2B5EF4-FFF2-40B4-BE49-F238E27FC236}">
                    <a16:creationId xmlns:a16="http://schemas.microsoft.com/office/drawing/2014/main" id="{A3763B06-6583-4AFB-8520-6583DA1D3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81" name="Text Box 137">
                <a:extLst>
                  <a:ext uri="{FF2B5EF4-FFF2-40B4-BE49-F238E27FC236}">
                    <a16:creationId xmlns:a16="http://schemas.microsoft.com/office/drawing/2014/main" id="{A51AEBF0-95B2-4CA5-85CE-79B4D5D68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58379" name="Text Box 138">
              <a:extLst>
                <a:ext uri="{FF2B5EF4-FFF2-40B4-BE49-F238E27FC236}">
                  <a16:creationId xmlns:a16="http://schemas.microsoft.com/office/drawing/2014/main" id="{8D4CA02E-FE09-44CB-AA1E-8C88E39E4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" y="3572"/>
              <a:ext cx="124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963" name="Group 99">
            <a:extLst>
              <a:ext uri="{FF2B5EF4-FFF2-40B4-BE49-F238E27FC236}">
                <a16:creationId xmlns:a16="http://schemas.microsoft.com/office/drawing/2014/main" id="{3F844688-EDFE-4996-A25C-7C8AFF14426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733800"/>
            <a:ext cx="2279650" cy="2332038"/>
            <a:chOff x="732" y="493"/>
            <a:chExt cx="1436" cy="1469"/>
          </a:xfrm>
        </p:grpSpPr>
        <p:grpSp>
          <p:nvGrpSpPr>
            <p:cNvPr id="60447" name="Group 100">
              <a:extLst>
                <a:ext uri="{FF2B5EF4-FFF2-40B4-BE49-F238E27FC236}">
                  <a16:creationId xmlns:a16="http://schemas.microsoft.com/office/drawing/2014/main" id="{DF3BF813-9A32-4E3E-A113-EE2731E8C0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850"/>
              <a:ext cx="1365" cy="480"/>
              <a:chOff x="724" y="2555"/>
              <a:chExt cx="1365" cy="480"/>
            </a:xfrm>
          </p:grpSpPr>
          <p:sp>
            <p:nvSpPr>
              <p:cNvPr id="60456" name="Line 101">
                <a:extLst>
                  <a:ext uri="{FF2B5EF4-FFF2-40B4-BE49-F238E27FC236}">
                    <a16:creationId xmlns:a16="http://schemas.microsoft.com/office/drawing/2014/main" id="{A6EFBD15-8AD0-40C2-8F20-E13CDF55A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7" name="Line 102">
                <a:extLst>
                  <a:ext uri="{FF2B5EF4-FFF2-40B4-BE49-F238E27FC236}">
                    <a16:creationId xmlns:a16="http://schemas.microsoft.com/office/drawing/2014/main" id="{E0BD6FF6-7877-48E6-A0DB-F82C03B9D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8" name="Text Box 103">
                <a:extLst>
                  <a:ext uri="{FF2B5EF4-FFF2-40B4-BE49-F238E27FC236}">
                    <a16:creationId xmlns:a16="http://schemas.microsoft.com/office/drawing/2014/main" id="{D3615ECE-6312-4574-88F0-67669A179E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0448" name="Text Box 104">
              <a:extLst>
                <a:ext uri="{FF2B5EF4-FFF2-40B4-BE49-F238E27FC236}">
                  <a16:creationId xmlns:a16="http://schemas.microsoft.com/office/drawing/2014/main" id="{C96D06C0-8464-4522-9808-FF15576E9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" y="859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4   3   2</a:t>
              </a:r>
            </a:p>
          </p:txBody>
        </p:sp>
        <p:grpSp>
          <p:nvGrpSpPr>
            <p:cNvPr id="60449" name="Group 105">
              <a:extLst>
                <a:ext uri="{FF2B5EF4-FFF2-40B4-BE49-F238E27FC236}">
                  <a16:creationId xmlns:a16="http://schemas.microsoft.com/office/drawing/2014/main" id="{FBD47378-5E57-42D6-A2DE-EDCFD72E6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" y="493"/>
              <a:ext cx="169" cy="380"/>
              <a:chOff x="727" y="2153"/>
              <a:chExt cx="169" cy="380"/>
            </a:xfrm>
          </p:grpSpPr>
          <p:sp>
            <p:nvSpPr>
              <p:cNvPr id="60454" name="Line 106">
                <a:extLst>
                  <a:ext uri="{FF2B5EF4-FFF2-40B4-BE49-F238E27FC236}">
                    <a16:creationId xmlns:a16="http://schemas.microsoft.com/office/drawing/2014/main" id="{8A4DA6F7-7E41-40EC-8CA7-00B5992AD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5" name="Text Box 107">
                <a:extLst>
                  <a:ext uri="{FF2B5EF4-FFF2-40B4-BE49-F238E27FC236}">
                    <a16:creationId xmlns:a16="http://schemas.microsoft.com/office/drawing/2014/main" id="{428124B0-78BE-483B-BBB6-405F8C8C5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0450" name="Group 108">
              <a:extLst>
                <a:ext uri="{FF2B5EF4-FFF2-40B4-BE49-F238E27FC236}">
                  <a16:creationId xmlns:a16="http://schemas.microsoft.com/office/drawing/2014/main" id="{6A7B2ABA-4C14-44E7-9EEE-890559855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1228"/>
              <a:ext cx="169" cy="380"/>
              <a:chOff x="705" y="3000"/>
              <a:chExt cx="169" cy="380"/>
            </a:xfrm>
          </p:grpSpPr>
          <p:sp>
            <p:nvSpPr>
              <p:cNvPr id="60452" name="Line 109">
                <a:extLst>
                  <a:ext uri="{FF2B5EF4-FFF2-40B4-BE49-F238E27FC236}">
                    <a16:creationId xmlns:a16="http://schemas.microsoft.com/office/drawing/2014/main" id="{95A72E3D-EA26-403E-B84A-66690F2F1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3" name="Text Box 110">
                <a:extLst>
                  <a:ext uri="{FF2B5EF4-FFF2-40B4-BE49-F238E27FC236}">
                    <a16:creationId xmlns:a16="http://schemas.microsoft.com/office/drawing/2014/main" id="{E4E944B9-9417-4F5B-9FC4-01ED6BF2A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0451" name="Text Box 111">
              <a:extLst>
                <a:ext uri="{FF2B5EF4-FFF2-40B4-BE49-F238E27FC236}">
                  <a16:creationId xmlns:a16="http://schemas.microsoft.com/office/drawing/2014/main" id="{99E9576F-B51B-4F32-BB13-DA566150E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706"/>
              <a:ext cx="136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</a:t>
              </a:r>
            </a:p>
          </p:txBody>
        </p:sp>
      </p:grpSp>
      <p:grpSp>
        <p:nvGrpSpPr>
          <p:cNvPr id="164976" name="Group 112">
            <a:extLst>
              <a:ext uri="{FF2B5EF4-FFF2-40B4-BE49-F238E27FC236}">
                <a16:creationId xmlns:a16="http://schemas.microsoft.com/office/drawing/2014/main" id="{8F2B3DC0-EE92-475C-9D69-3D833295891D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729038"/>
            <a:ext cx="2279650" cy="2349500"/>
            <a:chOff x="2662" y="489"/>
            <a:chExt cx="1436" cy="1480"/>
          </a:xfrm>
        </p:grpSpPr>
        <p:grpSp>
          <p:nvGrpSpPr>
            <p:cNvPr id="60435" name="Group 113">
              <a:extLst>
                <a:ext uri="{FF2B5EF4-FFF2-40B4-BE49-F238E27FC236}">
                  <a16:creationId xmlns:a16="http://schemas.microsoft.com/office/drawing/2014/main" id="{0E7EFF8E-679A-41BF-A488-7F3CAD667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2" y="857"/>
              <a:ext cx="1365" cy="480"/>
              <a:chOff x="724" y="2555"/>
              <a:chExt cx="1365" cy="480"/>
            </a:xfrm>
          </p:grpSpPr>
          <p:sp>
            <p:nvSpPr>
              <p:cNvPr id="60444" name="Line 114">
                <a:extLst>
                  <a:ext uri="{FF2B5EF4-FFF2-40B4-BE49-F238E27FC236}">
                    <a16:creationId xmlns:a16="http://schemas.microsoft.com/office/drawing/2014/main" id="{D133FACF-1393-4F37-B59C-C9FD5B689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45" name="Line 115">
                <a:extLst>
                  <a:ext uri="{FF2B5EF4-FFF2-40B4-BE49-F238E27FC236}">
                    <a16:creationId xmlns:a16="http://schemas.microsoft.com/office/drawing/2014/main" id="{5FD4B0A7-396A-479D-8C12-D3E754870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46" name="Text Box 116">
                <a:extLst>
                  <a:ext uri="{FF2B5EF4-FFF2-40B4-BE49-F238E27FC236}">
                    <a16:creationId xmlns:a16="http://schemas.microsoft.com/office/drawing/2014/main" id="{396E0545-02F2-48E5-BD8C-92293DDEC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0436" name="Text Box 117">
              <a:extLst>
                <a:ext uri="{FF2B5EF4-FFF2-40B4-BE49-F238E27FC236}">
                  <a16:creationId xmlns:a16="http://schemas.microsoft.com/office/drawing/2014/main" id="{785AE95C-6F3B-465D-87EF-3E8980215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866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3   2</a:t>
              </a:r>
            </a:p>
          </p:txBody>
        </p:sp>
        <p:grpSp>
          <p:nvGrpSpPr>
            <p:cNvPr id="60437" name="Group 118">
              <a:extLst>
                <a:ext uri="{FF2B5EF4-FFF2-40B4-BE49-F238E27FC236}">
                  <a16:creationId xmlns:a16="http://schemas.microsoft.com/office/drawing/2014/main" id="{2425AE90-5339-443B-AC10-05E538D075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8" y="489"/>
              <a:ext cx="169" cy="380"/>
              <a:chOff x="727" y="2153"/>
              <a:chExt cx="169" cy="380"/>
            </a:xfrm>
          </p:grpSpPr>
          <p:sp>
            <p:nvSpPr>
              <p:cNvPr id="60442" name="Line 119">
                <a:extLst>
                  <a:ext uri="{FF2B5EF4-FFF2-40B4-BE49-F238E27FC236}">
                    <a16:creationId xmlns:a16="http://schemas.microsoft.com/office/drawing/2014/main" id="{9B863670-C5F7-4881-8BB7-D544C64CC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43" name="Text Box 120">
                <a:extLst>
                  <a:ext uri="{FF2B5EF4-FFF2-40B4-BE49-F238E27FC236}">
                    <a16:creationId xmlns:a16="http://schemas.microsoft.com/office/drawing/2014/main" id="{4AE65521-7CDD-4423-9244-7269182E5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0438" name="Group 121">
              <a:extLst>
                <a:ext uri="{FF2B5EF4-FFF2-40B4-BE49-F238E27FC236}">
                  <a16:creationId xmlns:a16="http://schemas.microsoft.com/office/drawing/2014/main" id="{1CCFEBA6-F2B5-4B60-936D-99740E9486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1235"/>
              <a:ext cx="169" cy="380"/>
              <a:chOff x="705" y="3000"/>
              <a:chExt cx="169" cy="380"/>
            </a:xfrm>
          </p:grpSpPr>
          <p:sp>
            <p:nvSpPr>
              <p:cNvPr id="60440" name="Line 122">
                <a:extLst>
                  <a:ext uri="{FF2B5EF4-FFF2-40B4-BE49-F238E27FC236}">
                    <a16:creationId xmlns:a16="http://schemas.microsoft.com/office/drawing/2014/main" id="{9E8D7AC0-BBBC-4DEF-A46F-673C72B92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41" name="Text Box 123">
                <a:extLst>
                  <a:ext uri="{FF2B5EF4-FFF2-40B4-BE49-F238E27FC236}">
                    <a16:creationId xmlns:a16="http://schemas.microsoft.com/office/drawing/2014/main" id="{4C398023-5291-475D-91E8-ABBC85AB5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0439" name="Text Box 124">
              <a:extLst>
                <a:ext uri="{FF2B5EF4-FFF2-40B4-BE49-F238E27FC236}">
                  <a16:creationId xmlns:a16="http://schemas.microsoft.com/office/drawing/2014/main" id="{B3EF2523-9AFF-4B4B-9520-FDE45284E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13"/>
              <a:ext cx="136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</a:t>
              </a:r>
            </a:p>
          </p:txBody>
        </p:sp>
      </p:grpSp>
      <p:grpSp>
        <p:nvGrpSpPr>
          <p:cNvPr id="164989" name="Group 125">
            <a:extLst>
              <a:ext uri="{FF2B5EF4-FFF2-40B4-BE49-F238E27FC236}">
                <a16:creationId xmlns:a16="http://schemas.microsoft.com/office/drawing/2014/main" id="{8ECAF95B-4F97-4C23-A2E9-4B1330680774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3738563"/>
            <a:ext cx="2470150" cy="2349500"/>
            <a:chOff x="424" y="2362"/>
            <a:chExt cx="1556" cy="1480"/>
          </a:xfrm>
        </p:grpSpPr>
        <p:grpSp>
          <p:nvGrpSpPr>
            <p:cNvPr id="60423" name="Group 126">
              <a:extLst>
                <a:ext uri="{FF2B5EF4-FFF2-40B4-BE49-F238E27FC236}">
                  <a16:creationId xmlns:a16="http://schemas.microsoft.com/office/drawing/2014/main" id="{8D0EC075-EBF8-47A7-9D59-9C4664F11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" y="2730"/>
              <a:ext cx="1365" cy="480"/>
              <a:chOff x="724" y="2555"/>
              <a:chExt cx="1365" cy="480"/>
            </a:xfrm>
          </p:grpSpPr>
          <p:sp>
            <p:nvSpPr>
              <p:cNvPr id="60432" name="Line 127">
                <a:extLst>
                  <a:ext uri="{FF2B5EF4-FFF2-40B4-BE49-F238E27FC236}">
                    <a16:creationId xmlns:a16="http://schemas.microsoft.com/office/drawing/2014/main" id="{89F43D44-EA0B-4432-B2E7-A100B9F70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33" name="Line 128">
                <a:extLst>
                  <a:ext uri="{FF2B5EF4-FFF2-40B4-BE49-F238E27FC236}">
                    <a16:creationId xmlns:a16="http://schemas.microsoft.com/office/drawing/2014/main" id="{3EBC9634-BEF1-411F-9FD2-A8AACAEC6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34" name="Text Box 129">
                <a:extLst>
                  <a:ext uri="{FF2B5EF4-FFF2-40B4-BE49-F238E27FC236}">
                    <a16:creationId xmlns:a16="http://schemas.microsoft.com/office/drawing/2014/main" id="{CF878003-3A2D-46DC-9F80-E1DB6434B8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0424" name="Text Box 130">
              <a:extLst>
                <a:ext uri="{FF2B5EF4-FFF2-40B4-BE49-F238E27FC236}">
                  <a16:creationId xmlns:a16="http://schemas.microsoft.com/office/drawing/2014/main" id="{8364ED18-CC5D-472E-AC81-A341F0333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739"/>
              <a:ext cx="7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3   2   5</a:t>
              </a:r>
            </a:p>
          </p:txBody>
        </p:sp>
        <p:grpSp>
          <p:nvGrpSpPr>
            <p:cNvPr id="60425" name="Group 131">
              <a:extLst>
                <a:ext uri="{FF2B5EF4-FFF2-40B4-BE49-F238E27FC236}">
                  <a16:creationId xmlns:a16="http://schemas.microsoft.com/office/drawing/2014/main" id="{B2D0D7C6-42EB-471A-B421-DDE2FF6FA1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" y="2362"/>
              <a:ext cx="169" cy="380"/>
              <a:chOff x="727" y="2153"/>
              <a:chExt cx="169" cy="380"/>
            </a:xfrm>
          </p:grpSpPr>
          <p:sp>
            <p:nvSpPr>
              <p:cNvPr id="60430" name="Line 132">
                <a:extLst>
                  <a:ext uri="{FF2B5EF4-FFF2-40B4-BE49-F238E27FC236}">
                    <a16:creationId xmlns:a16="http://schemas.microsoft.com/office/drawing/2014/main" id="{AC6FEAC2-231B-44E3-B1A4-A818A763B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31" name="Text Box 133">
                <a:extLst>
                  <a:ext uri="{FF2B5EF4-FFF2-40B4-BE49-F238E27FC236}">
                    <a16:creationId xmlns:a16="http://schemas.microsoft.com/office/drawing/2014/main" id="{4C4C65E9-FB94-4789-99BB-C66A87CA2A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0426" name="Group 134">
              <a:extLst>
                <a:ext uri="{FF2B5EF4-FFF2-40B4-BE49-F238E27FC236}">
                  <a16:creationId xmlns:a16="http://schemas.microsoft.com/office/drawing/2014/main" id="{2EFD06F3-E6DF-4B20-B2BC-0937409B9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8" y="3108"/>
              <a:ext cx="169" cy="380"/>
              <a:chOff x="705" y="3000"/>
              <a:chExt cx="169" cy="380"/>
            </a:xfrm>
          </p:grpSpPr>
          <p:sp>
            <p:nvSpPr>
              <p:cNvPr id="60428" name="Line 135">
                <a:extLst>
                  <a:ext uri="{FF2B5EF4-FFF2-40B4-BE49-F238E27FC236}">
                    <a16:creationId xmlns:a16="http://schemas.microsoft.com/office/drawing/2014/main" id="{539CFF25-8276-463F-AD08-5FEEC0433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29" name="Text Box 136">
                <a:extLst>
                  <a:ext uri="{FF2B5EF4-FFF2-40B4-BE49-F238E27FC236}">
                    <a16:creationId xmlns:a16="http://schemas.microsoft.com/office/drawing/2014/main" id="{7F82E8DF-2D40-46C7-B497-AEE4C06A19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0427" name="Text Box 137">
              <a:extLst>
                <a:ext uri="{FF2B5EF4-FFF2-40B4-BE49-F238E27FC236}">
                  <a16:creationId xmlns:a16="http://schemas.microsoft.com/office/drawing/2014/main" id="{88586476-5D67-46A4-893A-9FA8DFEA0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" y="3586"/>
              <a:ext cx="148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1 4 3 2 5</a:t>
              </a:r>
            </a:p>
          </p:txBody>
        </p:sp>
      </p:grpSp>
      <p:grpSp>
        <p:nvGrpSpPr>
          <p:cNvPr id="138" name="Group 2">
            <a:extLst>
              <a:ext uri="{FF2B5EF4-FFF2-40B4-BE49-F238E27FC236}">
                <a16:creationId xmlns:a16="http://schemas.microsoft.com/office/drawing/2014/main" id="{8DB84C8E-B777-42B8-BA4B-33ECCA047CD0}"/>
              </a:ext>
            </a:extLst>
          </p:cNvPr>
          <p:cNvGrpSpPr>
            <a:grpSpLocks/>
          </p:cNvGrpSpPr>
          <p:nvPr/>
        </p:nvGrpSpPr>
        <p:grpSpPr bwMode="auto">
          <a:xfrm>
            <a:off x="1006475" y="919163"/>
            <a:ext cx="2003424" cy="1968500"/>
            <a:chOff x="967" y="644"/>
            <a:chExt cx="1262" cy="1240"/>
          </a:xfrm>
        </p:grpSpPr>
        <p:sp>
          <p:nvSpPr>
            <p:cNvPr id="139" name="Text Box 3">
              <a:extLst>
                <a:ext uri="{FF2B5EF4-FFF2-40B4-BE49-F238E27FC236}">
                  <a16:creationId xmlns:a16="http://schemas.microsoft.com/office/drawing/2014/main" id="{58C54E65-E28F-4BBB-8E5E-AAA344080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40" name="Oval 4">
              <a:extLst>
                <a:ext uri="{FF2B5EF4-FFF2-40B4-BE49-F238E27FC236}">
                  <a16:creationId xmlns:a16="http://schemas.microsoft.com/office/drawing/2014/main" id="{15D8D803-7886-44C4-B232-4A83EF7D3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7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1" name="Oval 5">
              <a:extLst>
                <a:ext uri="{FF2B5EF4-FFF2-40B4-BE49-F238E27FC236}">
                  <a16:creationId xmlns:a16="http://schemas.microsoft.com/office/drawing/2014/main" id="{CB2D6284-AC38-4507-863F-5ABC10FCB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2" name="Oval 6">
              <a:extLst>
                <a:ext uri="{FF2B5EF4-FFF2-40B4-BE49-F238E27FC236}">
                  <a16:creationId xmlns:a16="http://schemas.microsoft.com/office/drawing/2014/main" id="{416C2186-4907-4BDE-A06C-FAD0706F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3" name="Oval 7">
              <a:extLst>
                <a:ext uri="{FF2B5EF4-FFF2-40B4-BE49-F238E27FC236}">
                  <a16:creationId xmlns:a16="http://schemas.microsoft.com/office/drawing/2014/main" id="{1FDBCD15-1C81-48F7-B0CA-F281069D6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44" name="Oval 8">
              <a:extLst>
                <a:ext uri="{FF2B5EF4-FFF2-40B4-BE49-F238E27FC236}">
                  <a16:creationId xmlns:a16="http://schemas.microsoft.com/office/drawing/2014/main" id="{9B432212-070C-4805-BC02-743D6B0F4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67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5" name="Line 9">
              <a:extLst>
                <a:ext uri="{FF2B5EF4-FFF2-40B4-BE49-F238E27FC236}">
                  <a16:creationId xmlns:a16="http://schemas.microsoft.com/office/drawing/2014/main" id="{38C6335A-CFE2-40A1-9C70-0219BE1FBD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7" y="955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Line 10">
              <a:extLst>
                <a:ext uri="{FF2B5EF4-FFF2-40B4-BE49-F238E27FC236}">
                  <a16:creationId xmlns:a16="http://schemas.microsoft.com/office/drawing/2014/main" id="{A1720769-6D96-44D5-BE71-6D0DE7F29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98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Line 11">
              <a:extLst>
                <a:ext uri="{FF2B5EF4-FFF2-40B4-BE49-F238E27FC236}">
                  <a16:creationId xmlns:a16="http://schemas.microsoft.com/office/drawing/2014/main" id="{B2D6FA49-0FE4-4E63-8827-C0F296138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55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Line 12">
              <a:extLst>
                <a:ext uri="{FF2B5EF4-FFF2-40B4-BE49-F238E27FC236}">
                  <a16:creationId xmlns:a16="http://schemas.microsoft.com/office/drawing/2014/main" id="{4A45666F-1A60-4115-9C97-44DE5FF4A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94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Line 13">
              <a:extLst>
                <a:ext uri="{FF2B5EF4-FFF2-40B4-BE49-F238E27FC236}">
                  <a16:creationId xmlns:a16="http://schemas.microsoft.com/office/drawing/2014/main" id="{12A4A5E3-CFBF-4E1C-AA8F-83F5B6A27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455"/>
              <a:ext cx="323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Line 14">
              <a:extLst>
                <a:ext uri="{FF2B5EF4-FFF2-40B4-BE49-F238E27FC236}">
                  <a16:creationId xmlns:a16="http://schemas.microsoft.com/office/drawing/2014/main" id="{05596FF9-C3F6-4238-B154-9429DD1A2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1467"/>
              <a:ext cx="3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1" name="Group 15">
            <a:extLst>
              <a:ext uri="{FF2B5EF4-FFF2-40B4-BE49-F238E27FC236}">
                <a16:creationId xmlns:a16="http://schemas.microsoft.com/office/drawing/2014/main" id="{C3A8A52D-231F-429F-89A5-F7D3AC45CB9A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534988"/>
            <a:ext cx="5673725" cy="2659062"/>
            <a:chOff x="1841" y="2204"/>
            <a:chExt cx="3574" cy="1675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633A52D2-15CE-496D-B618-D17A45FB7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440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Line 17">
              <a:extLst>
                <a:ext uri="{FF2B5EF4-FFF2-40B4-BE49-F238E27FC236}">
                  <a16:creationId xmlns:a16="http://schemas.microsoft.com/office/drawing/2014/main" id="{E45456E0-ABAE-48B5-B0F3-79D1547F1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7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Line 18">
              <a:extLst>
                <a:ext uri="{FF2B5EF4-FFF2-40B4-BE49-F238E27FC236}">
                  <a16:creationId xmlns:a16="http://schemas.microsoft.com/office/drawing/2014/main" id="{89184C41-0F24-4F23-B419-9A16EB715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99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Line 19">
              <a:extLst>
                <a:ext uri="{FF2B5EF4-FFF2-40B4-BE49-F238E27FC236}">
                  <a16:creationId xmlns:a16="http://schemas.microsoft.com/office/drawing/2014/main" id="{F494972B-6471-4C18-8B48-1376674BA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27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Line 20">
              <a:extLst>
                <a:ext uri="{FF2B5EF4-FFF2-40B4-BE49-F238E27FC236}">
                  <a16:creationId xmlns:a16="http://schemas.microsoft.com/office/drawing/2014/main" id="{EC77DBD5-913C-42E4-91DE-B7D2231CB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2440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Text Box 21">
              <a:extLst>
                <a:ext uri="{FF2B5EF4-FFF2-40B4-BE49-F238E27FC236}">
                  <a16:creationId xmlns:a16="http://schemas.microsoft.com/office/drawing/2014/main" id="{72199A9F-E858-4D35-AD6D-207C3063F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4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8" name="Text Box 22">
              <a:extLst>
                <a:ext uri="{FF2B5EF4-FFF2-40B4-BE49-F238E27FC236}">
                  <a16:creationId xmlns:a16="http://schemas.microsoft.com/office/drawing/2014/main" id="{A8995AA7-95D7-4CBE-B813-5264EBCA0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7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59" name="Text Box 23">
              <a:extLst>
                <a:ext uri="{FF2B5EF4-FFF2-40B4-BE49-F238E27FC236}">
                  <a16:creationId xmlns:a16="http://schemas.microsoft.com/office/drawing/2014/main" id="{02042B25-F677-4EF5-A1FC-616ED2AB9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9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60" name="Text Box 24">
              <a:extLst>
                <a:ext uri="{FF2B5EF4-FFF2-40B4-BE49-F238E27FC236}">
                  <a16:creationId xmlns:a16="http://schemas.microsoft.com/office/drawing/2014/main" id="{F2E7ADB8-5374-4D25-A800-F50DBB999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32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61" name="Text Box 25">
              <a:extLst>
                <a:ext uri="{FF2B5EF4-FFF2-40B4-BE49-F238E27FC236}">
                  <a16:creationId xmlns:a16="http://schemas.microsoft.com/office/drawing/2014/main" id="{F15D6B4C-FE0D-406A-9179-52961CF78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246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62" name="Text Box 26">
              <a:extLst>
                <a:ext uri="{FF2B5EF4-FFF2-40B4-BE49-F238E27FC236}">
                  <a16:creationId xmlns:a16="http://schemas.microsoft.com/office/drawing/2014/main" id="{E16FBF81-4075-4090-97B2-57A93225D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30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63" name="Text Box 27">
              <a:extLst>
                <a:ext uri="{FF2B5EF4-FFF2-40B4-BE49-F238E27FC236}">
                  <a16:creationId xmlns:a16="http://schemas.microsoft.com/office/drawing/2014/main" id="{D965FCCB-9D0E-4087-9A16-A30788B5D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32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64" name="Text Box 28">
              <a:extLst>
                <a:ext uri="{FF2B5EF4-FFF2-40B4-BE49-F238E27FC236}">
                  <a16:creationId xmlns:a16="http://schemas.microsoft.com/office/drawing/2014/main" id="{AC9F5993-A204-4AC1-9791-753D67404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7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65" name="Text Box 29">
              <a:extLst>
                <a:ext uri="{FF2B5EF4-FFF2-40B4-BE49-F238E27FC236}">
                  <a16:creationId xmlns:a16="http://schemas.microsoft.com/office/drawing/2014/main" id="{DB859AE5-916A-4511-9812-2620FD3AB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2204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166" name="Text Box 30">
              <a:extLst>
                <a:ext uri="{FF2B5EF4-FFF2-40B4-BE49-F238E27FC236}">
                  <a16:creationId xmlns:a16="http://schemas.microsoft.com/office/drawing/2014/main" id="{051DAD39-A375-4432-8D00-2A545839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215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167" name="Group 31">
              <a:extLst>
                <a:ext uri="{FF2B5EF4-FFF2-40B4-BE49-F238E27FC236}">
                  <a16:creationId xmlns:a16="http://schemas.microsoft.com/office/drawing/2014/main" id="{C5491549-FC4A-44DF-822B-91D325834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030"/>
              <a:ext cx="643" cy="256"/>
              <a:chOff x="4056" y="2215"/>
              <a:chExt cx="643" cy="256"/>
            </a:xfrm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7ADA892B-044E-409E-9FF6-D798377C6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234" name="Line 33">
                <a:extLst>
                  <a:ext uri="{FF2B5EF4-FFF2-40B4-BE49-F238E27FC236}">
                    <a16:creationId xmlns:a16="http://schemas.microsoft.com/office/drawing/2014/main" id="{B763BD60-B8B6-4455-936E-8C7567443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8" name="Group 34">
              <a:extLst>
                <a:ext uri="{FF2B5EF4-FFF2-40B4-BE49-F238E27FC236}">
                  <a16:creationId xmlns:a16="http://schemas.microsoft.com/office/drawing/2014/main" id="{35ED0990-1FD7-49EE-A034-0098E0635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324"/>
              <a:ext cx="643" cy="256"/>
              <a:chOff x="4056" y="2215"/>
              <a:chExt cx="643" cy="256"/>
            </a:xfrm>
          </p:grpSpPr>
          <p:sp>
            <p:nvSpPr>
              <p:cNvPr id="231" name="Rectangle 35">
                <a:extLst>
                  <a:ext uri="{FF2B5EF4-FFF2-40B4-BE49-F238E27FC236}">
                    <a16:creationId xmlns:a16="http://schemas.microsoft.com/office/drawing/2014/main" id="{4D54A936-9A52-40CC-9696-E6041B107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232" name="Line 36">
                <a:extLst>
                  <a:ext uri="{FF2B5EF4-FFF2-40B4-BE49-F238E27FC236}">
                    <a16:creationId xmlns:a16="http://schemas.microsoft.com/office/drawing/2014/main" id="{D354E596-7089-4D5B-A969-148608B25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9" name="Group 37">
              <a:extLst>
                <a:ext uri="{FF2B5EF4-FFF2-40B4-BE49-F238E27FC236}">
                  <a16:creationId xmlns:a16="http://schemas.microsoft.com/office/drawing/2014/main" id="{E11AE6E8-7FD1-4B62-A1B3-06B3252D2A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8" y="2434"/>
              <a:ext cx="1002" cy="256"/>
              <a:chOff x="2785" y="2701"/>
              <a:chExt cx="1002" cy="256"/>
            </a:xfrm>
          </p:grpSpPr>
          <p:grpSp>
            <p:nvGrpSpPr>
              <p:cNvPr id="227" name="Group 38">
                <a:extLst>
                  <a:ext uri="{FF2B5EF4-FFF2-40B4-BE49-F238E27FC236}">
                    <a16:creationId xmlns:a16="http://schemas.microsoft.com/office/drawing/2014/main" id="{7B077C3A-3120-4BE7-83EF-593440F3F3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9" name="Rectangle 39">
                  <a:extLst>
                    <a:ext uri="{FF2B5EF4-FFF2-40B4-BE49-F238E27FC236}">
                      <a16:creationId xmlns:a16="http://schemas.microsoft.com/office/drawing/2014/main" id="{E6BFE1CA-6D54-4B24-B9B9-24DE4267CA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30" name="Line 40">
                  <a:extLst>
                    <a:ext uri="{FF2B5EF4-FFF2-40B4-BE49-F238E27FC236}">
                      <a16:creationId xmlns:a16="http://schemas.microsoft.com/office/drawing/2014/main" id="{501AA18B-D464-484B-8C22-E5BA69C89C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8" name="Line 41">
                <a:extLst>
                  <a:ext uri="{FF2B5EF4-FFF2-40B4-BE49-F238E27FC236}">
                    <a16:creationId xmlns:a16="http://schemas.microsoft.com/office/drawing/2014/main" id="{D145C340-8834-48FB-A979-4B014CA5B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0" name="Group 42">
              <a:extLst>
                <a:ext uri="{FF2B5EF4-FFF2-40B4-BE49-F238E27FC236}">
                  <a16:creationId xmlns:a16="http://schemas.microsoft.com/office/drawing/2014/main" id="{42093AA8-B4F8-40F1-B0DB-DA9E0CAF9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9" y="2433"/>
              <a:ext cx="924" cy="256"/>
              <a:chOff x="3639" y="2433"/>
              <a:chExt cx="924" cy="256"/>
            </a:xfrm>
          </p:grpSpPr>
          <p:grpSp>
            <p:nvGrpSpPr>
              <p:cNvPr id="223" name="Group 43">
                <a:extLst>
                  <a:ext uri="{FF2B5EF4-FFF2-40B4-BE49-F238E27FC236}">
                    <a16:creationId xmlns:a16="http://schemas.microsoft.com/office/drawing/2014/main" id="{D06BCB10-F1EF-4AB2-BD0B-67BA86DEC9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225" name="Rectangle 44">
                  <a:extLst>
                    <a:ext uri="{FF2B5EF4-FFF2-40B4-BE49-F238E27FC236}">
                      <a16:creationId xmlns:a16="http://schemas.microsoft.com/office/drawing/2014/main" id="{E9289820-6D05-4B02-A8B5-508FA9BE39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26" name="Line 45">
                  <a:extLst>
                    <a:ext uri="{FF2B5EF4-FFF2-40B4-BE49-F238E27FC236}">
                      <a16:creationId xmlns:a16="http://schemas.microsoft.com/office/drawing/2014/main" id="{C93ABFF9-6804-4337-8D60-CBD7A9D924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4" name="Line 46">
                <a:extLst>
                  <a:ext uri="{FF2B5EF4-FFF2-40B4-BE49-F238E27FC236}">
                    <a16:creationId xmlns:a16="http://schemas.microsoft.com/office/drawing/2014/main" id="{AF1BBEF5-6975-4FA1-90BE-AE32A6A1F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1" name="Line 47">
              <a:extLst>
                <a:ext uri="{FF2B5EF4-FFF2-40B4-BE49-F238E27FC236}">
                  <a16:creationId xmlns:a16="http://schemas.microsoft.com/office/drawing/2014/main" id="{544208BB-775F-41F4-AC40-4C0AB0728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140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Line 48">
              <a:extLst>
                <a:ext uri="{FF2B5EF4-FFF2-40B4-BE49-F238E27FC236}">
                  <a16:creationId xmlns:a16="http://schemas.microsoft.com/office/drawing/2014/main" id="{0EF61156-E06D-463F-8E9F-CF6E32009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473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Text Box 49">
              <a:extLst>
                <a:ext uri="{FF2B5EF4-FFF2-40B4-BE49-F238E27FC236}">
                  <a16:creationId xmlns:a16="http://schemas.microsoft.com/office/drawing/2014/main" id="{F3A3E1F9-AF66-4701-A693-B9FACD74E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243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4" name="Text Box 50">
              <a:extLst>
                <a:ext uri="{FF2B5EF4-FFF2-40B4-BE49-F238E27FC236}">
                  <a16:creationId xmlns:a16="http://schemas.microsoft.com/office/drawing/2014/main" id="{1909A5C9-6B56-4339-A4B6-5F43173E7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302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5" name="Text Box 51">
              <a:extLst>
                <a:ext uri="{FF2B5EF4-FFF2-40B4-BE49-F238E27FC236}">
                  <a16:creationId xmlns:a16="http://schemas.microsoft.com/office/drawing/2014/main" id="{5AE6C74E-717A-412B-985F-DF0BA6A71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333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6" name="Text Box 52">
              <a:extLst>
                <a:ext uri="{FF2B5EF4-FFF2-40B4-BE49-F238E27FC236}">
                  <a16:creationId xmlns:a16="http://schemas.microsoft.com/office/drawing/2014/main" id="{51533932-5582-4FEE-8DB1-ADAFB82CF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226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177" name="Text Box 53">
              <a:extLst>
                <a:ext uri="{FF2B5EF4-FFF2-40B4-BE49-F238E27FC236}">
                  <a16:creationId xmlns:a16="http://schemas.microsoft.com/office/drawing/2014/main" id="{32F1243D-3475-4906-B7C0-4D274855C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2237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178" name="Line 54">
              <a:extLst>
                <a:ext uri="{FF2B5EF4-FFF2-40B4-BE49-F238E27FC236}">
                  <a16:creationId xmlns:a16="http://schemas.microsoft.com/office/drawing/2014/main" id="{4E786380-D9AA-44AB-A035-EB02ECCB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3566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Text Box 55">
              <a:extLst>
                <a:ext uri="{FF2B5EF4-FFF2-40B4-BE49-F238E27FC236}">
                  <a16:creationId xmlns:a16="http://schemas.microsoft.com/office/drawing/2014/main" id="{796E09BA-6D8E-4694-A4EB-837756F3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35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80" name="Text Box 56">
              <a:extLst>
                <a:ext uri="{FF2B5EF4-FFF2-40B4-BE49-F238E27FC236}">
                  <a16:creationId xmlns:a16="http://schemas.microsoft.com/office/drawing/2014/main" id="{D180102F-8EDC-41F3-8D9B-02AEA5496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3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181" name="Group 57">
              <a:extLst>
                <a:ext uri="{FF2B5EF4-FFF2-40B4-BE49-F238E27FC236}">
                  <a16:creationId xmlns:a16="http://schemas.microsoft.com/office/drawing/2014/main" id="{FB4BE26E-D1F2-4636-918E-03FC28AB21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5" y="2737"/>
              <a:ext cx="1002" cy="256"/>
              <a:chOff x="2785" y="2701"/>
              <a:chExt cx="1002" cy="256"/>
            </a:xfrm>
          </p:grpSpPr>
          <p:grpSp>
            <p:nvGrpSpPr>
              <p:cNvPr id="219" name="Group 58">
                <a:extLst>
                  <a:ext uri="{FF2B5EF4-FFF2-40B4-BE49-F238E27FC236}">
                    <a16:creationId xmlns:a16="http://schemas.microsoft.com/office/drawing/2014/main" id="{BC43EC7C-8C37-48E2-BB19-B659C5F80A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1" name="Rectangle 59">
                  <a:extLst>
                    <a:ext uri="{FF2B5EF4-FFF2-40B4-BE49-F238E27FC236}">
                      <a16:creationId xmlns:a16="http://schemas.microsoft.com/office/drawing/2014/main" id="{1CECB9B6-C5A5-4EA9-89DC-728978F2E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22" name="Line 60">
                  <a:extLst>
                    <a:ext uri="{FF2B5EF4-FFF2-40B4-BE49-F238E27FC236}">
                      <a16:creationId xmlns:a16="http://schemas.microsoft.com/office/drawing/2014/main" id="{008F4152-566B-4DFB-B46B-E8165109FA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0" name="Line 61">
                <a:extLst>
                  <a:ext uri="{FF2B5EF4-FFF2-40B4-BE49-F238E27FC236}">
                    <a16:creationId xmlns:a16="http://schemas.microsoft.com/office/drawing/2014/main" id="{95155EC7-B5C9-4B81-84B2-6868F23D9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2" name="Text Box 62">
              <a:extLst>
                <a:ext uri="{FF2B5EF4-FFF2-40B4-BE49-F238E27FC236}">
                  <a16:creationId xmlns:a16="http://schemas.microsoft.com/office/drawing/2014/main" id="{8C0ED230-9E42-46CD-96D1-6222A775D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27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183" name="Group 63">
              <a:extLst>
                <a:ext uri="{FF2B5EF4-FFF2-40B4-BE49-F238E27FC236}">
                  <a16:creationId xmlns:a16="http://schemas.microsoft.com/office/drawing/2014/main" id="{41E37A0D-A2C2-4E8D-A6DA-976BCA074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0" y="2738"/>
              <a:ext cx="1002" cy="256"/>
              <a:chOff x="2785" y="2701"/>
              <a:chExt cx="1002" cy="256"/>
            </a:xfrm>
          </p:grpSpPr>
          <p:grpSp>
            <p:nvGrpSpPr>
              <p:cNvPr id="215" name="Group 64">
                <a:extLst>
                  <a:ext uri="{FF2B5EF4-FFF2-40B4-BE49-F238E27FC236}">
                    <a16:creationId xmlns:a16="http://schemas.microsoft.com/office/drawing/2014/main" id="{C892342C-5F69-4927-B86C-E822869748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7" name="Rectangle 65">
                  <a:extLst>
                    <a:ext uri="{FF2B5EF4-FFF2-40B4-BE49-F238E27FC236}">
                      <a16:creationId xmlns:a16="http://schemas.microsoft.com/office/drawing/2014/main" id="{1F7FDD5C-0B87-43E8-885E-FBADA8A18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218" name="Line 66">
                  <a:extLst>
                    <a:ext uri="{FF2B5EF4-FFF2-40B4-BE49-F238E27FC236}">
                      <a16:creationId xmlns:a16="http://schemas.microsoft.com/office/drawing/2014/main" id="{AE60C583-7664-4663-8FF9-8C27C6ADB0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16" name="Line 67">
                <a:extLst>
                  <a:ext uri="{FF2B5EF4-FFF2-40B4-BE49-F238E27FC236}">
                    <a16:creationId xmlns:a16="http://schemas.microsoft.com/office/drawing/2014/main" id="{976D8B6A-44BA-4923-BEC9-2DFF48B33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4" name="Group 68">
              <a:extLst>
                <a:ext uri="{FF2B5EF4-FFF2-40B4-BE49-F238E27FC236}">
                  <a16:creationId xmlns:a16="http://schemas.microsoft.com/office/drawing/2014/main" id="{8FF6842D-5488-4A13-A8FD-4F2142CDB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9" y="3019"/>
              <a:ext cx="1002" cy="256"/>
              <a:chOff x="2785" y="2701"/>
              <a:chExt cx="1002" cy="256"/>
            </a:xfrm>
          </p:grpSpPr>
          <p:grpSp>
            <p:nvGrpSpPr>
              <p:cNvPr id="211" name="Group 69">
                <a:extLst>
                  <a:ext uri="{FF2B5EF4-FFF2-40B4-BE49-F238E27FC236}">
                    <a16:creationId xmlns:a16="http://schemas.microsoft.com/office/drawing/2014/main" id="{8741B1EE-A058-4B2B-9621-2C3BB6A64D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3" name="Rectangle 70">
                  <a:extLst>
                    <a:ext uri="{FF2B5EF4-FFF2-40B4-BE49-F238E27FC236}">
                      <a16:creationId xmlns:a16="http://schemas.microsoft.com/office/drawing/2014/main" id="{2998DE0F-3B83-4EDC-B7A1-895B173B78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14" name="Line 71">
                  <a:extLst>
                    <a:ext uri="{FF2B5EF4-FFF2-40B4-BE49-F238E27FC236}">
                      <a16:creationId xmlns:a16="http://schemas.microsoft.com/office/drawing/2014/main" id="{24AD496B-6C3D-4FD2-BC28-92143E0D33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12" name="Line 72">
                <a:extLst>
                  <a:ext uri="{FF2B5EF4-FFF2-40B4-BE49-F238E27FC236}">
                    <a16:creationId xmlns:a16="http://schemas.microsoft.com/office/drawing/2014/main" id="{EB8D297A-9E91-4C5A-B560-9FD814BCD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5" name="Group 73">
              <a:extLst>
                <a:ext uri="{FF2B5EF4-FFF2-40B4-BE49-F238E27FC236}">
                  <a16:creationId xmlns:a16="http://schemas.microsoft.com/office/drawing/2014/main" id="{6B96508F-3B5A-4A18-9DAA-87DD59E6B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3334"/>
              <a:ext cx="1002" cy="256"/>
              <a:chOff x="2785" y="2701"/>
              <a:chExt cx="1002" cy="256"/>
            </a:xfrm>
          </p:grpSpPr>
          <p:grpSp>
            <p:nvGrpSpPr>
              <p:cNvPr id="207" name="Group 74">
                <a:extLst>
                  <a:ext uri="{FF2B5EF4-FFF2-40B4-BE49-F238E27FC236}">
                    <a16:creationId xmlns:a16="http://schemas.microsoft.com/office/drawing/2014/main" id="{D029BF82-E4C3-41C9-843D-ADA5954836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9" name="Rectangle 75">
                  <a:extLst>
                    <a:ext uri="{FF2B5EF4-FFF2-40B4-BE49-F238E27FC236}">
                      <a16:creationId xmlns:a16="http://schemas.microsoft.com/office/drawing/2014/main" id="{E6C73388-2D5A-466E-B012-3570D237B7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10" name="Line 76">
                  <a:extLst>
                    <a:ext uri="{FF2B5EF4-FFF2-40B4-BE49-F238E27FC236}">
                      <a16:creationId xmlns:a16="http://schemas.microsoft.com/office/drawing/2014/main" id="{D7D6E399-FE2B-4A46-B6F0-C407D01795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8" name="Line 77">
                <a:extLst>
                  <a:ext uri="{FF2B5EF4-FFF2-40B4-BE49-F238E27FC236}">
                    <a16:creationId xmlns:a16="http://schemas.microsoft.com/office/drawing/2014/main" id="{117C8BF0-C2DF-4E26-8F63-85109788D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" name="Group 78">
              <a:extLst>
                <a:ext uri="{FF2B5EF4-FFF2-40B4-BE49-F238E27FC236}">
                  <a16:creationId xmlns:a16="http://schemas.microsoft.com/office/drawing/2014/main" id="{293E42D3-3A17-4576-BE67-55C93BF86D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6" y="3611"/>
              <a:ext cx="1002" cy="256"/>
              <a:chOff x="2785" y="2701"/>
              <a:chExt cx="1002" cy="256"/>
            </a:xfrm>
          </p:grpSpPr>
          <p:grpSp>
            <p:nvGrpSpPr>
              <p:cNvPr id="203" name="Group 79">
                <a:extLst>
                  <a:ext uri="{FF2B5EF4-FFF2-40B4-BE49-F238E27FC236}">
                    <a16:creationId xmlns:a16="http://schemas.microsoft.com/office/drawing/2014/main" id="{A3F27F23-653F-40BF-9C15-E322B1A7EC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5" name="Rectangle 80">
                  <a:extLst>
                    <a:ext uri="{FF2B5EF4-FFF2-40B4-BE49-F238E27FC236}">
                      <a16:creationId xmlns:a16="http://schemas.microsoft.com/office/drawing/2014/main" id="{7258D1AA-CC04-4BAA-BA46-0935AE609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06" name="Line 81">
                  <a:extLst>
                    <a:ext uri="{FF2B5EF4-FFF2-40B4-BE49-F238E27FC236}">
                      <a16:creationId xmlns:a16="http://schemas.microsoft.com/office/drawing/2014/main" id="{3B50111D-3107-4BDE-B5DA-51A408AFE7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4" name="Line 82">
                <a:extLst>
                  <a:ext uri="{FF2B5EF4-FFF2-40B4-BE49-F238E27FC236}">
                    <a16:creationId xmlns:a16="http://schemas.microsoft.com/office/drawing/2014/main" id="{596EC144-EFCC-4DC1-B775-11E8AA7E8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7" name="Group 83">
              <a:extLst>
                <a:ext uri="{FF2B5EF4-FFF2-40B4-BE49-F238E27FC236}">
                  <a16:creationId xmlns:a16="http://schemas.microsoft.com/office/drawing/2014/main" id="{C9A965CC-68FA-46ED-8719-9190830FDD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" y="3623"/>
              <a:ext cx="1002" cy="256"/>
              <a:chOff x="2785" y="2701"/>
              <a:chExt cx="1002" cy="256"/>
            </a:xfrm>
          </p:grpSpPr>
          <p:grpSp>
            <p:nvGrpSpPr>
              <p:cNvPr id="199" name="Group 84">
                <a:extLst>
                  <a:ext uri="{FF2B5EF4-FFF2-40B4-BE49-F238E27FC236}">
                    <a16:creationId xmlns:a16="http://schemas.microsoft.com/office/drawing/2014/main" id="{CB90DB7F-3B7F-4FCC-A7A6-0AA40730EA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1" name="Rectangle 85">
                  <a:extLst>
                    <a:ext uri="{FF2B5EF4-FFF2-40B4-BE49-F238E27FC236}">
                      <a16:creationId xmlns:a16="http://schemas.microsoft.com/office/drawing/2014/main" id="{4A209E02-7369-4770-A069-8D5E74A432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02" name="Line 86">
                  <a:extLst>
                    <a:ext uri="{FF2B5EF4-FFF2-40B4-BE49-F238E27FC236}">
                      <a16:creationId xmlns:a16="http://schemas.microsoft.com/office/drawing/2014/main" id="{A168FC80-196F-44F1-BEFE-15B84A7A41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0" name="Line 87">
                <a:extLst>
                  <a:ext uri="{FF2B5EF4-FFF2-40B4-BE49-F238E27FC236}">
                    <a16:creationId xmlns:a16="http://schemas.microsoft.com/office/drawing/2014/main" id="{660737AB-4FF1-4653-A1BD-119F6BF9A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8" name="Text Box 88">
              <a:extLst>
                <a:ext uri="{FF2B5EF4-FFF2-40B4-BE49-F238E27FC236}">
                  <a16:creationId xmlns:a16="http://schemas.microsoft.com/office/drawing/2014/main" id="{9944D56B-E41A-4D40-A21E-2CE93CBFB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189" name="Group 89">
              <a:extLst>
                <a:ext uri="{FF2B5EF4-FFF2-40B4-BE49-F238E27FC236}">
                  <a16:creationId xmlns:a16="http://schemas.microsoft.com/office/drawing/2014/main" id="{ECB9AFC4-4836-468E-8615-7FA48416C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1" y="2418"/>
              <a:ext cx="924" cy="256"/>
              <a:chOff x="3639" y="2433"/>
              <a:chExt cx="924" cy="256"/>
            </a:xfrm>
          </p:grpSpPr>
          <p:grpSp>
            <p:nvGrpSpPr>
              <p:cNvPr id="195" name="Group 90">
                <a:extLst>
                  <a:ext uri="{FF2B5EF4-FFF2-40B4-BE49-F238E27FC236}">
                    <a16:creationId xmlns:a16="http://schemas.microsoft.com/office/drawing/2014/main" id="{11986DEB-FBBE-4D92-9411-DC248BD9EB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97" name="Rectangle 91">
                  <a:extLst>
                    <a:ext uri="{FF2B5EF4-FFF2-40B4-BE49-F238E27FC236}">
                      <a16:creationId xmlns:a16="http://schemas.microsoft.com/office/drawing/2014/main" id="{42AF670D-413E-43AA-86F0-A1E50E16C1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98" name="Line 92">
                  <a:extLst>
                    <a:ext uri="{FF2B5EF4-FFF2-40B4-BE49-F238E27FC236}">
                      <a16:creationId xmlns:a16="http://schemas.microsoft.com/office/drawing/2014/main" id="{A9E5428F-1418-4D71-BFF1-1D4CDDF42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6" name="Line 93">
                <a:extLst>
                  <a:ext uri="{FF2B5EF4-FFF2-40B4-BE49-F238E27FC236}">
                    <a16:creationId xmlns:a16="http://schemas.microsoft.com/office/drawing/2014/main" id="{5EDA9F3A-8B31-4B01-8267-655B25C02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0" name="Group 94">
              <a:extLst>
                <a:ext uri="{FF2B5EF4-FFF2-40B4-BE49-F238E27FC236}">
                  <a16:creationId xmlns:a16="http://schemas.microsoft.com/office/drawing/2014/main" id="{0C6BBF93-C87C-453D-8726-FDAB1D81DC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614"/>
              <a:ext cx="924" cy="256"/>
              <a:chOff x="3639" y="2433"/>
              <a:chExt cx="924" cy="256"/>
            </a:xfrm>
          </p:grpSpPr>
          <p:grpSp>
            <p:nvGrpSpPr>
              <p:cNvPr id="191" name="Group 95">
                <a:extLst>
                  <a:ext uri="{FF2B5EF4-FFF2-40B4-BE49-F238E27FC236}">
                    <a16:creationId xmlns:a16="http://schemas.microsoft.com/office/drawing/2014/main" id="{CB08AE7F-0AA9-4AA8-8F2D-C480EC2677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93" name="Rectangle 96">
                  <a:extLst>
                    <a:ext uri="{FF2B5EF4-FFF2-40B4-BE49-F238E27FC236}">
                      <a16:creationId xmlns:a16="http://schemas.microsoft.com/office/drawing/2014/main" id="{73B9188A-BFF1-41EB-B286-12B58FAC2E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94" name="Line 97">
                  <a:extLst>
                    <a:ext uri="{FF2B5EF4-FFF2-40B4-BE49-F238E27FC236}">
                      <a16:creationId xmlns:a16="http://schemas.microsoft.com/office/drawing/2014/main" id="{E3C812D0-918F-48F3-966F-453CE950EF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2" name="Line 98">
                <a:extLst>
                  <a:ext uri="{FF2B5EF4-FFF2-40B4-BE49-F238E27FC236}">
                    <a16:creationId xmlns:a16="http://schemas.microsoft.com/office/drawing/2014/main" id="{D1137A51-10F7-4BCB-AA63-5F7B1C9F8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4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4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4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90" name="Group 2">
            <a:extLst>
              <a:ext uri="{FF2B5EF4-FFF2-40B4-BE49-F238E27FC236}">
                <a16:creationId xmlns:a16="http://schemas.microsoft.com/office/drawing/2014/main" id="{CC76A9F4-F584-4407-A11B-CEAA2481949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868738"/>
            <a:ext cx="2470150" cy="2347912"/>
            <a:chOff x="431" y="2437"/>
            <a:chExt cx="1556" cy="1479"/>
          </a:xfrm>
        </p:grpSpPr>
        <p:grpSp>
          <p:nvGrpSpPr>
            <p:cNvPr id="62590" name="Group 3">
              <a:extLst>
                <a:ext uri="{FF2B5EF4-FFF2-40B4-BE49-F238E27FC236}">
                  <a16:creationId xmlns:a16="http://schemas.microsoft.com/office/drawing/2014/main" id="{426D18D2-C842-4B66-BAAF-1F7B57E93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2804"/>
              <a:ext cx="1365" cy="480"/>
              <a:chOff x="724" y="2555"/>
              <a:chExt cx="1365" cy="480"/>
            </a:xfrm>
          </p:grpSpPr>
          <p:sp>
            <p:nvSpPr>
              <p:cNvPr id="62599" name="Line 4">
                <a:extLst>
                  <a:ext uri="{FF2B5EF4-FFF2-40B4-BE49-F238E27FC236}">
                    <a16:creationId xmlns:a16="http://schemas.microsoft.com/office/drawing/2014/main" id="{F7834236-F38D-48F3-969A-93F8C97B8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00" name="Line 5">
                <a:extLst>
                  <a:ext uri="{FF2B5EF4-FFF2-40B4-BE49-F238E27FC236}">
                    <a16:creationId xmlns:a16="http://schemas.microsoft.com/office/drawing/2014/main" id="{E416AB9C-37D1-4656-B643-12F5964B9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01" name="Text Box 6">
                <a:extLst>
                  <a:ext uri="{FF2B5EF4-FFF2-40B4-BE49-F238E27FC236}">
                    <a16:creationId xmlns:a16="http://schemas.microsoft.com/office/drawing/2014/main" id="{99FAA52B-22F5-4A46-8D2D-CC8018BAC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2591" name="Text Box 7">
              <a:extLst>
                <a:ext uri="{FF2B5EF4-FFF2-40B4-BE49-F238E27FC236}">
                  <a16:creationId xmlns:a16="http://schemas.microsoft.com/office/drawing/2014/main" id="{AC573AE8-21E5-4C9C-B660-DB37CA0E4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2813"/>
              <a:ext cx="7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2   5</a:t>
              </a:r>
            </a:p>
          </p:txBody>
        </p:sp>
        <p:grpSp>
          <p:nvGrpSpPr>
            <p:cNvPr id="62592" name="Group 8">
              <a:extLst>
                <a:ext uri="{FF2B5EF4-FFF2-40B4-BE49-F238E27FC236}">
                  <a16:creationId xmlns:a16="http://schemas.microsoft.com/office/drawing/2014/main" id="{B2FD92C5-5C5A-4D71-8802-B7EC072F56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" y="2437"/>
              <a:ext cx="169" cy="380"/>
              <a:chOff x="727" y="2153"/>
              <a:chExt cx="169" cy="380"/>
            </a:xfrm>
          </p:grpSpPr>
          <p:sp>
            <p:nvSpPr>
              <p:cNvPr id="62597" name="Line 9">
                <a:extLst>
                  <a:ext uri="{FF2B5EF4-FFF2-40B4-BE49-F238E27FC236}">
                    <a16:creationId xmlns:a16="http://schemas.microsoft.com/office/drawing/2014/main" id="{758D6B18-84B8-4B54-98F8-5F64748D9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98" name="Text Box 10">
                <a:extLst>
                  <a:ext uri="{FF2B5EF4-FFF2-40B4-BE49-F238E27FC236}">
                    <a16:creationId xmlns:a16="http://schemas.microsoft.com/office/drawing/2014/main" id="{C72BC20E-F2C2-4877-81DF-669B9EAA9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2593" name="Group 11">
              <a:extLst>
                <a:ext uri="{FF2B5EF4-FFF2-40B4-BE49-F238E27FC236}">
                  <a16:creationId xmlns:a16="http://schemas.microsoft.com/office/drawing/2014/main" id="{E227857C-044B-4848-91E0-2E7724B513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5" y="3182"/>
              <a:ext cx="169" cy="380"/>
              <a:chOff x="705" y="3000"/>
              <a:chExt cx="169" cy="380"/>
            </a:xfrm>
          </p:grpSpPr>
          <p:sp>
            <p:nvSpPr>
              <p:cNvPr id="62595" name="Line 12">
                <a:extLst>
                  <a:ext uri="{FF2B5EF4-FFF2-40B4-BE49-F238E27FC236}">
                    <a16:creationId xmlns:a16="http://schemas.microsoft.com/office/drawing/2014/main" id="{A558D6A4-F9FA-4883-895E-ECB1C1A97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96" name="Text Box 13">
                <a:extLst>
                  <a:ext uri="{FF2B5EF4-FFF2-40B4-BE49-F238E27FC236}">
                    <a16:creationId xmlns:a16="http://schemas.microsoft.com/office/drawing/2014/main" id="{C90A2712-3888-498A-8FC1-D274722D7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2594" name="Text Box 14">
              <a:extLst>
                <a:ext uri="{FF2B5EF4-FFF2-40B4-BE49-F238E27FC236}">
                  <a16:creationId xmlns:a16="http://schemas.microsoft.com/office/drawing/2014/main" id="{218AF144-4885-41BF-80F6-2C17861CB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" y="3660"/>
              <a:ext cx="148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1 4 3 2 5</a:t>
              </a:r>
            </a:p>
          </p:txBody>
        </p:sp>
      </p:grpSp>
      <p:grpSp>
        <p:nvGrpSpPr>
          <p:cNvPr id="165903" name="Group 15">
            <a:extLst>
              <a:ext uri="{FF2B5EF4-FFF2-40B4-BE49-F238E27FC236}">
                <a16:creationId xmlns:a16="http://schemas.microsoft.com/office/drawing/2014/main" id="{7BE86F39-67C5-4863-BEB4-4C5C1D05102C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879850"/>
            <a:ext cx="2470150" cy="2330450"/>
            <a:chOff x="2071" y="2444"/>
            <a:chExt cx="1556" cy="1468"/>
          </a:xfrm>
        </p:grpSpPr>
        <p:grpSp>
          <p:nvGrpSpPr>
            <p:cNvPr id="62578" name="Group 16">
              <a:extLst>
                <a:ext uri="{FF2B5EF4-FFF2-40B4-BE49-F238E27FC236}">
                  <a16:creationId xmlns:a16="http://schemas.microsoft.com/office/drawing/2014/main" id="{84CE2F33-1C18-4D67-8CCE-2BE198841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1" y="2800"/>
              <a:ext cx="1365" cy="480"/>
              <a:chOff x="724" y="2555"/>
              <a:chExt cx="1365" cy="480"/>
            </a:xfrm>
          </p:grpSpPr>
          <p:sp>
            <p:nvSpPr>
              <p:cNvPr id="62587" name="Line 17">
                <a:extLst>
                  <a:ext uri="{FF2B5EF4-FFF2-40B4-BE49-F238E27FC236}">
                    <a16:creationId xmlns:a16="http://schemas.microsoft.com/office/drawing/2014/main" id="{269E1B5C-A01F-4B38-A5C0-D095031EE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8" name="Line 18">
                <a:extLst>
                  <a:ext uri="{FF2B5EF4-FFF2-40B4-BE49-F238E27FC236}">
                    <a16:creationId xmlns:a16="http://schemas.microsoft.com/office/drawing/2014/main" id="{978BCC75-FBF2-4436-BEF4-D86F9F5A4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9" name="Text Box 19">
                <a:extLst>
                  <a:ext uri="{FF2B5EF4-FFF2-40B4-BE49-F238E27FC236}">
                    <a16:creationId xmlns:a16="http://schemas.microsoft.com/office/drawing/2014/main" id="{B7C6B9B8-CD4F-4E96-9881-EADE3FFB4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2579" name="Text Box 20">
              <a:extLst>
                <a:ext uri="{FF2B5EF4-FFF2-40B4-BE49-F238E27FC236}">
                  <a16:creationId xmlns:a16="http://schemas.microsoft.com/office/drawing/2014/main" id="{CD9636EC-755A-40EA-B687-BC36BCBB1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2809"/>
              <a:ext cx="7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5</a:t>
              </a:r>
            </a:p>
          </p:txBody>
        </p:sp>
        <p:grpSp>
          <p:nvGrpSpPr>
            <p:cNvPr id="62580" name="Group 21">
              <a:extLst>
                <a:ext uri="{FF2B5EF4-FFF2-40B4-BE49-F238E27FC236}">
                  <a16:creationId xmlns:a16="http://schemas.microsoft.com/office/drawing/2014/main" id="{3BCE346F-8DCF-41CE-B245-1454E24F7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6" y="2444"/>
              <a:ext cx="169" cy="380"/>
              <a:chOff x="727" y="2153"/>
              <a:chExt cx="169" cy="380"/>
            </a:xfrm>
          </p:grpSpPr>
          <p:sp>
            <p:nvSpPr>
              <p:cNvPr id="62585" name="Line 22">
                <a:extLst>
                  <a:ext uri="{FF2B5EF4-FFF2-40B4-BE49-F238E27FC236}">
                    <a16:creationId xmlns:a16="http://schemas.microsoft.com/office/drawing/2014/main" id="{9141B3B2-768C-44B4-B4F4-F8673BA20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6" name="Text Box 23">
                <a:extLst>
                  <a:ext uri="{FF2B5EF4-FFF2-40B4-BE49-F238E27FC236}">
                    <a16:creationId xmlns:a16="http://schemas.microsoft.com/office/drawing/2014/main" id="{62E02FF0-A7A9-489B-958E-5BDE88A187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2581" name="Group 24">
              <a:extLst>
                <a:ext uri="{FF2B5EF4-FFF2-40B4-BE49-F238E27FC236}">
                  <a16:creationId xmlns:a16="http://schemas.microsoft.com/office/drawing/2014/main" id="{2889C201-8F0E-49AD-8CBA-FF790E350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5" y="3178"/>
              <a:ext cx="169" cy="380"/>
              <a:chOff x="705" y="3000"/>
              <a:chExt cx="169" cy="380"/>
            </a:xfrm>
          </p:grpSpPr>
          <p:sp>
            <p:nvSpPr>
              <p:cNvPr id="62583" name="Line 25">
                <a:extLst>
                  <a:ext uri="{FF2B5EF4-FFF2-40B4-BE49-F238E27FC236}">
                    <a16:creationId xmlns:a16="http://schemas.microsoft.com/office/drawing/2014/main" id="{DE6EB3FC-5660-4CB1-ABAC-5AD66DD7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4" name="Text Box 26">
                <a:extLst>
                  <a:ext uri="{FF2B5EF4-FFF2-40B4-BE49-F238E27FC236}">
                    <a16:creationId xmlns:a16="http://schemas.microsoft.com/office/drawing/2014/main" id="{EBB2FC99-7580-4A68-87AB-26CCC6C4C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2582" name="Text Box 27">
              <a:extLst>
                <a:ext uri="{FF2B5EF4-FFF2-40B4-BE49-F238E27FC236}">
                  <a16:creationId xmlns:a16="http://schemas.microsoft.com/office/drawing/2014/main" id="{B4017F19-DB59-42D1-AA93-5268ACB86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3656"/>
              <a:ext cx="148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1 4 3 2 5</a:t>
              </a:r>
            </a:p>
          </p:txBody>
        </p:sp>
      </p:grpSp>
      <p:grpSp>
        <p:nvGrpSpPr>
          <p:cNvPr id="165916" name="Group 28">
            <a:extLst>
              <a:ext uri="{FF2B5EF4-FFF2-40B4-BE49-F238E27FC236}">
                <a16:creationId xmlns:a16="http://schemas.microsoft.com/office/drawing/2014/main" id="{0B52FEC6-B0DA-4126-9ED7-617573BBFE5A}"/>
              </a:ext>
            </a:extLst>
          </p:cNvPr>
          <p:cNvGrpSpPr>
            <a:grpSpLocks/>
          </p:cNvGrpSpPr>
          <p:nvPr/>
        </p:nvGrpSpPr>
        <p:grpSpPr bwMode="auto">
          <a:xfrm>
            <a:off x="5962650" y="3857625"/>
            <a:ext cx="2470150" cy="2328863"/>
            <a:chOff x="3756" y="2430"/>
            <a:chExt cx="1556" cy="1467"/>
          </a:xfrm>
        </p:grpSpPr>
        <p:grpSp>
          <p:nvGrpSpPr>
            <p:cNvPr id="62566" name="Group 29">
              <a:extLst>
                <a:ext uri="{FF2B5EF4-FFF2-40B4-BE49-F238E27FC236}">
                  <a16:creationId xmlns:a16="http://schemas.microsoft.com/office/drawing/2014/main" id="{ADADACCB-39A7-452C-9CAE-778D8ADCF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6" y="2785"/>
              <a:ext cx="1365" cy="480"/>
              <a:chOff x="724" y="2555"/>
              <a:chExt cx="1365" cy="480"/>
            </a:xfrm>
          </p:grpSpPr>
          <p:sp>
            <p:nvSpPr>
              <p:cNvPr id="62575" name="Line 30">
                <a:extLst>
                  <a:ext uri="{FF2B5EF4-FFF2-40B4-BE49-F238E27FC236}">
                    <a16:creationId xmlns:a16="http://schemas.microsoft.com/office/drawing/2014/main" id="{5507C574-04EC-4AA2-9454-4AE02AAF5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6" name="Line 31">
                <a:extLst>
                  <a:ext uri="{FF2B5EF4-FFF2-40B4-BE49-F238E27FC236}">
                    <a16:creationId xmlns:a16="http://schemas.microsoft.com/office/drawing/2014/main" id="{0C71A681-CC9B-474A-8D08-DB188BC08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7" name="Text Box 32">
                <a:extLst>
                  <a:ext uri="{FF2B5EF4-FFF2-40B4-BE49-F238E27FC236}">
                    <a16:creationId xmlns:a16="http://schemas.microsoft.com/office/drawing/2014/main" id="{811986BD-A3CC-47C3-831E-B1D00AE66A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2567" name="Text Box 33">
              <a:extLst>
                <a:ext uri="{FF2B5EF4-FFF2-40B4-BE49-F238E27FC236}">
                  <a16:creationId xmlns:a16="http://schemas.microsoft.com/office/drawing/2014/main" id="{CB44D623-4608-495D-9804-280320429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2794"/>
              <a:ext cx="7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</a:t>
              </a:r>
            </a:p>
          </p:txBody>
        </p:sp>
        <p:grpSp>
          <p:nvGrpSpPr>
            <p:cNvPr id="62568" name="Group 34">
              <a:extLst>
                <a:ext uri="{FF2B5EF4-FFF2-40B4-BE49-F238E27FC236}">
                  <a16:creationId xmlns:a16="http://schemas.microsoft.com/office/drawing/2014/main" id="{7D5511BB-0B83-40E8-BE7A-593281F4E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2430"/>
              <a:ext cx="169" cy="380"/>
              <a:chOff x="727" y="2153"/>
              <a:chExt cx="169" cy="380"/>
            </a:xfrm>
          </p:grpSpPr>
          <p:sp>
            <p:nvSpPr>
              <p:cNvPr id="62573" name="Line 35">
                <a:extLst>
                  <a:ext uri="{FF2B5EF4-FFF2-40B4-BE49-F238E27FC236}">
                    <a16:creationId xmlns:a16="http://schemas.microsoft.com/office/drawing/2014/main" id="{15F5FA38-C1D6-411F-B5A2-99657EB1A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4" name="Text Box 36">
                <a:extLst>
                  <a:ext uri="{FF2B5EF4-FFF2-40B4-BE49-F238E27FC236}">
                    <a16:creationId xmlns:a16="http://schemas.microsoft.com/office/drawing/2014/main" id="{460A953D-F230-4756-BD41-2C90550D08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2569" name="Group 37">
              <a:extLst>
                <a:ext uri="{FF2B5EF4-FFF2-40B4-BE49-F238E27FC236}">
                  <a16:creationId xmlns:a16="http://schemas.microsoft.com/office/drawing/2014/main" id="{94F5487E-4959-425F-8B42-7C122BE4CD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163"/>
              <a:ext cx="169" cy="380"/>
              <a:chOff x="705" y="3000"/>
              <a:chExt cx="169" cy="380"/>
            </a:xfrm>
          </p:grpSpPr>
          <p:sp>
            <p:nvSpPr>
              <p:cNvPr id="62571" name="Line 38">
                <a:extLst>
                  <a:ext uri="{FF2B5EF4-FFF2-40B4-BE49-F238E27FC236}">
                    <a16:creationId xmlns:a16="http://schemas.microsoft.com/office/drawing/2014/main" id="{DB560DD3-7491-4E14-B681-D05850BAB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2" name="Text Box 39">
                <a:extLst>
                  <a:ext uri="{FF2B5EF4-FFF2-40B4-BE49-F238E27FC236}">
                    <a16:creationId xmlns:a16="http://schemas.microsoft.com/office/drawing/2014/main" id="{481193FD-65AE-487F-A8F7-E65DEE3657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2570" name="Text Box 40">
              <a:extLst>
                <a:ext uri="{FF2B5EF4-FFF2-40B4-BE49-F238E27FC236}">
                  <a16:creationId xmlns:a16="http://schemas.microsoft.com/office/drawing/2014/main" id="{CD1C7C0F-0DBE-459C-AB11-9FE31422D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3641"/>
              <a:ext cx="148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1 4 3 2 5</a:t>
              </a:r>
            </a:p>
          </p:txBody>
        </p:sp>
      </p:grpSp>
      <p:grpSp>
        <p:nvGrpSpPr>
          <p:cNvPr id="138" name="Group 2">
            <a:extLst>
              <a:ext uri="{FF2B5EF4-FFF2-40B4-BE49-F238E27FC236}">
                <a16:creationId xmlns:a16="http://schemas.microsoft.com/office/drawing/2014/main" id="{1A7CCA2C-D681-4483-9853-2F292555CC45}"/>
              </a:ext>
            </a:extLst>
          </p:cNvPr>
          <p:cNvGrpSpPr>
            <a:grpSpLocks/>
          </p:cNvGrpSpPr>
          <p:nvPr/>
        </p:nvGrpSpPr>
        <p:grpSpPr bwMode="auto">
          <a:xfrm>
            <a:off x="1006475" y="919163"/>
            <a:ext cx="2003424" cy="1968500"/>
            <a:chOff x="967" y="644"/>
            <a:chExt cx="1262" cy="1240"/>
          </a:xfrm>
        </p:grpSpPr>
        <p:sp>
          <p:nvSpPr>
            <p:cNvPr id="139" name="Text Box 3">
              <a:extLst>
                <a:ext uri="{FF2B5EF4-FFF2-40B4-BE49-F238E27FC236}">
                  <a16:creationId xmlns:a16="http://schemas.microsoft.com/office/drawing/2014/main" id="{59B99937-A47F-4029-8581-F0E7E8388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40" name="Oval 4">
              <a:extLst>
                <a:ext uri="{FF2B5EF4-FFF2-40B4-BE49-F238E27FC236}">
                  <a16:creationId xmlns:a16="http://schemas.microsoft.com/office/drawing/2014/main" id="{6C9401E0-26BE-46A7-A8F1-F3B28A3D1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7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1" name="Oval 5">
              <a:extLst>
                <a:ext uri="{FF2B5EF4-FFF2-40B4-BE49-F238E27FC236}">
                  <a16:creationId xmlns:a16="http://schemas.microsoft.com/office/drawing/2014/main" id="{A7FF0E47-6FFF-4DAC-B4B8-D8CAAA228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2" name="Oval 6">
              <a:extLst>
                <a:ext uri="{FF2B5EF4-FFF2-40B4-BE49-F238E27FC236}">
                  <a16:creationId xmlns:a16="http://schemas.microsoft.com/office/drawing/2014/main" id="{69E4A5E8-BCAA-4980-B623-DADBCBBB0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3" name="Oval 7">
              <a:extLst>
                <a:ext uri="{FF2B5EF4-FFF2-40B4-BE49-F238E27FC236}">
                  <a16:creationId xmlns:a16="http://schemas.microsoft.com/office/drawing/2014/main" id="{0A465A0B-BEF3-4F24-B7E0-160FF9AE2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44" name="Oval 8">
              <a:extLst>
                <a:ext uri="{FF2B5EF4-FFF2-40B4-BE49-F238E27FC236}">
                  <a16:creationId xmlns:a16="http://schemas.microsoft.com/office/drawing/2014/main" id="{980CFCA5-E57C-4D29-8D75-853BCB32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67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5" name="Line 9">
              <a:extLst>
                <a:ext uri="{FF2B5EF4-FFF2-40B4-BE49-F238E27FC236}">
                  <a16:creationId xmlns:a16="http://schemas.microsoft.com/office/drawing/2014/main" id="{4D33F56E-CF59-4CA7-8848-2E6628A1C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7" y="955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Line 10">
              <a:extLst>
                <a:ext uri="{FF2B5EF4-FFF2-40B4-BE49-F238E27FC236}">
                  <a16:creationId xmlns:a16="http://schemas.microsoft.com/office/drawing/2014/main" id="{A4010A82-E39D-4733-A004-75BCEC921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98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Line 11">
              <a:extLst>
                <a:ext uri="{FF2B5EF4-FFF2-40B4-BE49-F238E27FC236}">
                  <a16:creationId xmlns:a16="http://schemas.microsoft.com/office/drawing/2014/main" id="{BA063D4A-9C76-4481-B38D-95A5AF1EF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55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Line 12">
              <a:extLst>
                <a:ext uri="{FF2B5EF4-FFF2-40B4-BE49-F238E27FC236}">
                  <a16:creationId xmlns:a16="http://schemas.microsoft.com/office/drawing/2014/main" id="{C72BEEB4-177D-46B8-8B1C-54A862E3E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94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Line 13">
              <a:extLst>
                <a:ext uri="{FF2B5EF4-FFF2-40B4-BE49-F238E27FC236}">
                  <a16:creationId xmlns:a16="http://schemas.microsoft.com/office/drawing/2014/main" id="{26E2E016-8FCE-4B92-9FEA-758B1C40F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455"/>
              <a:ext cx="323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Line 14">
              <a:extLst>
                <a:ext uri="{FF2B5EF4-FFF2-40B4-BE49-F238E27FC236}">
                  <a16:creationId xmlns:a16="http://schemas.microsoft.com/office/drawing/2014/main" id="{12D7D5CF-6983-4853-9E20-7C16AB4FB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1467"/>
              <a:ext cx="3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1" name="Group 15">
            <a:extLst>
              <a:ext uri="{FF2B5EF4-FFF2-40B4-BE49-F238E27FC236}">
                <a16:creationId xmlns:a16="http://schemas.microsoft.com/office/drawing/2014/main" id="{E65788AC-85E4-4866-B5F0-ECEA182D2133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534988"/>
            <a:ext cx="5673725" cy="2659062"/>
            <a:chOff x="1841" y="2204"/>
            <a:chExt cx="3574" cy="1675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B6ED1DFF-DBE0-421D-BF6C-E75DA7FF9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440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Line 17">
              <a:extLst>
                <a:ext uri="{FF2B5EF4-FFF2-40B4-BE49-F238E27FC236}">
                  <a16:creationId xmlns:a16="http://schemas.microsoft.com/office/drawing/2014/main" id="{3A43427E-DB18-4EC3-9137-DE1C59CAD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7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Line 18">
              <a:extLst>
                <a:ext uri="{FF2B5EF4-FFF2-40B4-BE49-F238E27FC236}">
                  <a16:creationId xmlns:a16="http://schemas.microsoft.com/office/drawing/2014/main" id="{126AA529-DD45-46EC-AB35-B2BE4B321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99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Line 19">
              <a:extLst>
                <a:ext uri="{FF2B5EF4-FFF2-40B4-BE49-F238E27FC236}">
                  <a16:creationId xmlns:a16="http://schemas.microsoft.com/office/drawing/2014/main" id="{1820B19F-D7F2-465D-A7AB-419FCFE4D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27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Line 20">
              <a:extLst>
                <a:ext uri="{FF2B5EF4-FFF2-40B4-BE49-F238E27FC236}">
                  <a16:creationId xmlns:a16="http://schemas.microsoft.com/office/drawing/2014/main" id="{F6321849-8C6D-482E-B016-13184529E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2440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Text Box 21">
              <a:extLst>
                <a:ext uri="{FF2B5EF4-FFF2-40B4-BE49-F238E27FC236}">
                  <a16:creationId xmlns:a16="http://schemas.microsoft.com/office/drawing/2014/main" id="{B9E1B397-8C20-4D82-AB74-47E2E2732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4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8" name="Text Box 22">
              <a:extLst>
                <a:ext uri="{FF2B5EF4-FFF2-40B4-BE49-F238E27FC236}">
                  <a16:creationId xmlns:a16="http://schemas.microsoft.com/office/drawing/2014/main" id="{5A8E2158-CDA8-4263-9D2B-E38504DB6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7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59" name="Text Box 23">
              <a:extLst>
                <a:ext uri="{FF2B5EF4-FFF2-40B4-BE49-F238E27FC236}">
                  <a16:creationId xmlns:a16="http://schemas.microsoft.com/office/drawing/2014/main" id="{BAD3DD66-9BF4-446B-B3DA-E63B4C4FE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9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60" name="Text Box 24">
              <a:extLst>
                <a:ext uri="{FF2B5EF4-FFF2-40B4-BE49-F238E27FC236}">
                  <a16:creationId xmlns:a16="http://schemas.microsoft.com/office/drawing/2014/main" id="{A7D992C0-552C-498C-B6E6-6CF5E5EFA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32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61" name="Text Box 25">
              <a:extLst>
                <a:ext uri="{FF2B5EF4-FFF2-40B4-BE49-F238E27FC236}">
                  <a16:creationId xmlns:a16="http://schemas.microsoft.com/office/drawing/2014/main" id="{73C866EC-436A-4647-8AAD-5279E7FB7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246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62" name="Text Box 26">
              <a:extLst>
                <a:ext uri="{FF2B5EF4-FFF2-40B4-BE49-F238E27FC236}">
                  <a16:creationId xmlns:a16="http://schemas.microsoft.com/office/drawing/2014/main" id="{ADD60E37-C999-45DF-B8C2-47F52ACEF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30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63" name="Text Box 27">
              <a:extLst>
                <a:ext uri="{FF2B5EF4-FFF2-40B4-BE49-F238E27FC236}">
                  <a16:creationId xmlns:a16="http://schemas.microsoft.com/office/drawing/2014/main" id="{169CD87A-EDEA-4968-80DC-8A84223AA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32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64" name="Text Box 28">
              <a:extLst>
                <a:ext uri="{FF2B5EF4-FFF2-40B4-BE49-F238E27FC236}">
                  <a16:creationId xmlns:a16="http://schemas.microsoft.com/office/drawing/2014/main" id="{541146AF-3E2E-474A-ABDC-BD636D706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7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65" name="Text Box 29">
              <a:extLst>
                <a:ext uri="{FF2B5EF4-FFF2-40B4-BE49-F238E27FC236}">
                  <a16:creationId xmlns:a16="http://schemas.microsoft.com/office/drawing/2014/main" id="{97E0C672-37EF-4C3F-815D-D9D6CCDC2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2204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166" name="Text Box 30">
              <a:extLst>
                <a:ext uri="{FF2B5EF4-FFF2-40B4-BE49-F238E27FC236}">
                  <a16:creationId xmlns:a16="http://schemas.microsoft.com/office/drawing/2014/main" id="{EF07048D-E13F-4397-8F7B-A36A9CBE1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215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167" name="Group 31">
              <a:extLst>
                <a:ext uri="{FF2B5EF4-FFF2-40B4-BE49-F238E27FC236}">
                  <a16:creationId xmlns:a16="http://schemas.microsoft.com/office/drawing/2014/main" id="{37713406-BE84-4EE6-8E09-4838D9B97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030"/>
              <a:ext cx="643" cy="256"/>
              <a:chOff x="4056" y="2215"/>
              <a:chExt cx="643" cy="256"/>
            </a:xfrm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82839B5C-B985-40AD-8D17-FA9A1FC07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234" name="Line 33">
                <a:extLst>
                  <a:ext uri="{FF2B5EF4-FFF2-40B4-BE49-F238E27FC236}">
                    <a16:creationId xmlns:a16="http://schemas.microsoft.com/office/drawing/2014/main" id="{A1315589-3DB3-4C86-A82E-27DE65451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8" name="Group 34">
              <a:extLst>
                <a:ext uri="{FF2B5EF4-FFF2-40B4-BE49-F238E27FC236}">
                  <a16:creationId xmlns:a16="http://schemas.microsoft.com/office/drawing/2014/main" id="{22660EA6-0F5A-41C5-9CD7-FBD5602CFE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324"/>
              <a:ext cx="643" cy="256"/>
              <a:chOff x="4056" y="2215"/>
              <a:chExt cx="643" cy="256"/>
            </a:xfrm>
          </p:grpSpPr>
          <p:sp>
            <p:nvSpPr>
              <p:cNvPr id="231" name="Rectangle 35">
                <a:extLst>
                  <a:ext uri="{FF2B5EF4-FFF2-40B4-BE49-F238E27FC236}">
                    <a16:creationId xmlns:a16="http://schemas.microsoft.com/office/drawing/2014/main" id="{40626A41-5B0D-4F33-8E53-2CB05FE0D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232" name="Line 36">
                <a:extLst>
                  <a:ext uri="{FF2B5EF4-FFF2-40B4-BE49-F238E27FC236}">
                    <a16:creationId xmlns:a16="http://schemas.microsoft.com/office/drawing/2014/main" id="{3719B824-0ABE-44F9-B6EA-AC272A3FE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9" name="Group 37">
              <a:extLst>
                <a:ext uri="{FF2B5EF4-FFF2-40B4-BE49-F238E27FC236}">
                  <a16:creationId xmlns:a16="http://schemas.microsoft.com/office/drawing/2014/main" id="{949614EB-4D53-4A20-A9B8-9EF9396E7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8" y="2434"/>
              <a:ext cx="1002" cy="256"/>
              <a:chOff x="2785" y="2701"/>
              <a:chExt cx="1002" cy="256"/>
            </a:xfrm>
          </p:grpSpPr>
          <p:grpSp>
            <p:nvGrpSpPr>
              <p:cNvPr id="227" name="Group 38">
                <a:extLst>
                  <a:ext uri="{FF2B5EF4-FFF2-40B4-BE49-F238E27FC236}">
                    <a16:creationId xmlns:a16="http://schemas.microsoft.com/office/drawing/2014/main" id="{02FAB6B3-C3ED-4486-8D9B-19FCD353C7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9" name="Rectangle 39">
                  <a:extLst>
                    <a:ext uri="{FF2B5EF4-FFF2-40B4-BE49-F238E27FC236}">
                      <a16:creationId xmlns:a16="http://schemas.microsoft.com/office/drawing/2014/main" id="{90C9255B-C333-482B-9D99-B2A534E3D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30" name="Line 40">
                  <a:extLst>
                    <a:ext uri="{FF2B5EF4-FFF2-40B4-BE49-F238E27FC236}">
                      <a16:creationId xmlns:a16="http://schemas.microsoft.com/office/drawing/2014/main" id="{6F2A6598-014C-4DC0-B3FD-8B39C50EC2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8" name="Line 41">
                <a:extLst>
                  <a:ext uri="{FF2B5EF4-FFF2-40B4-BE49-F238E27FC236}">
                    <a16:creationId xmlns:a16="http://schemas.microsoft.com/office/drawing/2014/main" id="{45B948CB-6734-48DA-B382-72DA854DD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0" name="Group 42">
              <a:extLst>
                <a:ext uri="{FF2B5EF4-FFF2-40B4-BE49-F238E27FC236}">
                  <a16:creationId xmlns:a16="http://schemas.microsoft.com/office/drawing/2014/main" id="{20FCF60B-1C44-47CA-943B-416841E3D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9" y="2433"/>
              <a:ext cx="924" cy="256"/>
              <a:chOff x="3639" y="2433"/>
              <a:chExt cx="924" cy="256"/>
            </a:xfrm>
          </p:grpSpPr>
          <p:grpSp>
            <p:nvGrpSpPr>
              <p:cNvPr id="223" name="Group 43">
                <a:extLst>
                  <a:ext uri="{FF2B5EF4-FFF2-40B4-BE49-F238E27FC236}">
                    <a16:creationId xmlns:a16="http://schemas.microsoft.com/office/drawing/2014/main" id="{CCDF295C-0644-4C49-87F8-9B6D9C8468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225" name="Rectangle 44">
                  <a:extLst>
                    <a:ext uri="{FF2B5EF4-FFF2-40B4-BE49-F238E27FC236}">
                      <a16:creationId xmlns:a16="http://schemas.microsoft.com/office/drawing/2014/main" id="{8E10C014-4483-4A8E-ACFC-5443520625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26" name="Line 45">
                  <a:extLst>
                    <a:ext uri="{FF2B5EF4-FFF2-40B4-BE49-F238E27FC236}">
                      <a16:creationId xmlns:a16="http://schemas.microsoft.com/office/drawing/2014/main" id="{D43F9ED8-FEA1-4C44-A385-0B466B0656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4" name="Line 46">
                <a:extLst>
                  <a:ext uri="{FF2B5EF4-FFF2-40B4-BE49-F238E27FC236}">
                    <a16:creationId xmlns:a16="http://schemas.microsoft.com/office/drawing/2014/main" id="{EBD16AB2-5E69-4BD9-B085-34D262F01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1" name="Line 47">
              <a:extLst>
                <a:ext uri="{FF2B5EF4-FFF2-40B4-BE49-F238E27FC236}">
                  <a16:creationId xmlns:a16="http://schemas.microsoft.com/office/drawing/2014/main" id="{E4929FE2-5F46-4EB8-8FC0-2F88DE8AD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140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Line 48">
              <a:extLst>
                <a:ext uri="{FF2B5EF4-FFF2-40B4-BE49-F238E27FC236}">
                  <a16:creationId xmlns:a16="http://schemas.microsoft.com/office/drawing/2014/main" id="{5A1E7B38-8AFF-4D29-96BF-4CE18D518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473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Text Box 49">
              <a:extLst>
                <a:ext uri="{FF2B5EF4-FFF2-40B4-BE49-F238E27FC236}">
                  <a16:creationId xmlns:a16="http://schemas.microsoft.com/office/drawing/2014/main" id="{C7B40B1F-FA15-4B2C-A6D4-BFA68EF3C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243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4" name="Text Box 50">
              <a:extLst>
                <a:ext uri="{FF2B5EF4-FFF2-40B4-BE49-F238E27FC236}">
                  <a16:creationId xmlns:a16="http://schemas.microsoft.com/office/drawing/2014/main" id="{C8EE9634-C0A4-49B5-8D2A-148769629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302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5" name="Text Box 51">
              <a:extLst>
                <a:ext uri="{FF2B5EF4-FFF2-40B4-BE49-F238E27FC236}">
                  <a16:creationId xmlns:a16="http://schemas.microsoft.com/office/drawing/2014/main" id="{6FA9239A-6896-4C1B-BE32-7B3A98A8B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333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6" name="Text Box 52">
              <a:extLst>
                <a:ext uri="{FF2B5EF4-FFF2-40B4-BE49-F238E27FC236}">
                  <a16:creationId xmlns:a16="http://schemas.microsoft.com/office/drawing/2014/main" id="{C7DD861E-A022-4016-A30B-8FD00DAA9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226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177" name="Text Box 53">
              <a:extLst>
                <a:ext uri="{FF2B5EF4-FFF2-40B4-BE49-F238E27FC236}">
                  <a16:creationId xmlns:a16="http://schemas.microsoft.com/office/drawing/2014/main" id="{F45DE641-A2E6-466E-9E78-3A482E079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2237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178" name="Line 54">
              <a:extLst>
                <a:ext uri="{FF2B5EF4-FFF2-40B4-BE49-F238E27FC236}">
                  <a16:creationId xmlns:a16="http://schemas.microsoft.com/office/drawing/2014/main" id="{2CC78D74-C787-4F48-88E4-77987B472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3566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Text Box 55">
              <a:extLst>
                <a:ext uri="{FF2B5EF4-FFF2-40B4-BE49-F238E27FC236}">
                  <a16:creationId xmlns:a16="http://schemas.microsoft.com/office/drawing/2014/main" id="{E6233628-367E-4A5F-B021-2FE67EFD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35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80" name="Text Box 56">
              <a:extLst>
                <a:ext uri="{FF2B5EF4-FFF2-40B4-BE49-F238E27FC236}">
                  <a16:creationId xmlns:a16="http://schemas.microsoft.com/office/drawing/2014/main" id="{71D9A0F0-F956-45AC-A004-C411863C7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3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181" name="Group 57">
              <a:extLst>
                <a:ext uri="{FF2B5EF4-FFF2-40B4-BE49-F238E27FC236}">
                  <a16:creationId xmlns:a16="http://schemas.microsoft.com/office/drawing/2014/main" id="{80B22702-3DF5-41FB-B9DF-2043B1CF5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5" y="2737"/>
              <a:ext cx="1002" cy="256"/>
              <a:chOff x="2785" y="2701"/>
              <a:chExt cx="1002" cy="256"/>
            </a:xfrm>
          </p:grpSpPr>
          <p:grpSp>
            <p:nvGrpSpPr>
              <p:cNvPr id="219" name="Group 58">
                <a:extLst>
                  <a:ext uri="{FF2B5EF4-FFF2-40B4-BE49-F238E27FC236}">
                    <a16:creationId xmlns:a16="http://schemas.microsoft.com/office/drawing/2014/main" id="{DA00CF94-9940-4C83-B96A-BC76DF8BC2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1" name="Rectangle 59">
                  <a:extLst>
                    <a:ext uri="{FF2B5EF4-FFF2-40B4-BE49-F238E27FC236}">
                      <a16:creationId xmlns:a16="http://schemas.microsoft.com/office/drawing/2014/main" id="{8E90A915-FF05-4111-89D7-16E2FAFFE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22" name="Line 60">
                  <a:extLst>
                    <a:ext uri="{FF2B5EF4-FFF2-40B4-BE49-F238E27FC236}">
                      <a16:creationId xmlns:a16="http://schemas.microsoft.com/office/drawing/2014/main" id="{68775E03-0D8E-40F2-9AC3-CD7151FE3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0" name="Line 61">
                <a:extLst>
                  <a:ext uri="{FF2B5EF4-FFF2-40B4-BE49-F238E27FC236}">
                    <a16:creationId xmlns:a16="http://schemas.microsoft.com/office/drawing/2014/main" id="{F34F88CE-272A-4CFF-92A6-3EFD223E4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2" name="Text Box 62">
              <a:extLst>
                <a:ext uri="{FF2B5EF4-FFF2-40B4-BE49-F238E27FC236}">
                  <a16:creationId xmlns:a16="http://schemas.microsoft.com/office/drawing/2014/main" id="{70D0A512-A4B8-46F3-A030-C8E4ADFB5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27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183" name="Group 63">
              <a:extLst>
                <a:ext uri="{FF2B5EF4-FFF2-40B4-BE49-F238E27FC236}">
                  <a16:creationId xmlns:a16="http://schemas.microsoft.com/office/drawing/2014/main" id="{80211252-4DA7-41FA-81A8-0E306DBCE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0" y="2738"/>
              <a:ext cx="1002" cy="256"/>
              <a:chOff x="2785" y="2701"/>
              <a:chExt cx="1002" cy="256"/>
            </a:xfrm>
          </p:grpSpPr>
          <p:grpSp>
            <p:nvGrpSpPr>
              <p:cNvPr id="215" name="Group 64">
                <a:extLst>
                  <a:ext uri="{FF2B5EF4-FFF2-40B4-BE49-F238E27FC236}">
                    <a16:creationId xmlns:a16="http://schemas.microsoft.com/office/drawing/2014/main" id="{F4C440A2-FA43-4CDE-BD9D-D2F205C1A3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7" name="Rectangle 65">
                  <a:extLst>
                    <a:ext uri="{FF2B5EF4-FFF2-40B4-BE49-F238E27FC236}">
                      <a16:creationId xmlns:a16="http://schemas.microsoft.com/office/drawing/2014/main" id="{7A719484-5815-4339-A15C-8EE87A566E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218" name="Line 66">
                  <a:extLst>
                    <a:ext uri="{FF2B5EF4-FFF2-40B4-BE49-F238E27FC236}">
                      <a16:creationId xmlns:a16="http://schemas.microsoft.com/office/drawing/2014/main" id="{31C7D0ED-51F6-4191-9E95-FBC0EB2A34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16" name="Line 67">
                <a:extLst>
                  <a:ext uri="{FF2B5EF4-FFF2-40B4-BE49-F238E27FC236}">
                    <a16:creationId xmlns:a16="http://schemas.microsoft.com/office/drawing/2014/main" id="{57444E0B-6F3B-4DDD-BA3F-3DD727EC9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4" name="Group 68">
              <a:extLst>
                <a:ext uri="{FF2B5EF4-FFF2-40B4-BE49-F238E27FC236}">
                  <a16:creationId xmlns:a16="http://schemas.microsoft.com/office/drawing/2014/main" id="{22AF1543-C6EE-42CC-B926-F099B64D6F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9" y="3019"/>
              <a:ext cx="1002" cy="256"/>
              <a:chOff x="2785" y="2701"/>
              <a:chExt cx="1002" cy="256"/>
            </a:xfrm>
          </p:grpSpPr>
          <p:grpSp>
            <p:nvGrpSpPr>
              <p:cNvPr id="211" name="Group 69">
                <a:extLst>
                  <a:ext uri="{FF2B5EF4-FFF2-40B4-BE49-F238E27FC236}">
                    <a16:creationId xmlns:a16="http://schemas.microsoft.com/office/drawing/2014/main" id="{1E8BB769-1E2D-4471-A391-B9D989D797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3" name="Rectangle 70">
                  <a:extLst>
                    <a:ext uri="{FF2B5EF4-FFF2-40B4-BE49-F238E27FC236}">
                      <a16:creationId xmlns:a16="http://schemas.microsoft.com/office/drawing/2014/main" id="{5A595C00-9971-4365-8F1F-6AB939D341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14" name="Line 71">
                  <a:extLst>
                    <a:ext uri="{FF2B5EF4-FFF2-40B4-BE49-F238E27FC236}">
                      <a16:creationId xmlns:a16="http://schemas.microsoft.com/office/drawing/2014/main" id="{8ABDCD56-C202-4F33-A040-FB56986005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12" name="Line 72">
                <a:extLst>
                  <a:ext uri="{FF2B5EF4-FFF2-40B4-BE49-F238E27FC236}">
                    <a16:creationId xmlns:a16="http://schemas.microsoft.com/office/drawing/2014/main" id="{80C5DBD0-B4E6-44B4-AC49-53AD65B39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5" name="Group 73">
              <a:extLst>
                <a:ext uri="{FF2B5EF4-FFF2-40B4-BE49-F238E27FC236}">
                  <a16:creationId xmlns:a16="http://schemas.microsoft.com/office/drawing/2014/main" id="{FE4CA9DD-0E1F-46F5-AD25-1B0601D2C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3334"/>
              <a:ext cx="1002" cy="256"/>
              <a:chOff x="2785" y="2701"/>
              <a:chExt cx="1002" cy="256"/>
            </a:xfrm>
          </p:grpSpPr>
          <p:grpSp>
            <p:nvGrpSpPr>
              <p:cNvPr id="207" name="Group 74">
                <a:extLst>
                  <a:ext uri="{FF2B5EF4-FFF2-40B4-BE49-F238E27FC236}">
                    <a16:creationId xmlns:a16="http://schemas.microsoft.com/office/drawing/2014/main" id="{37EA41B2-54B0-4C51-90F9-A527EBC472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9" name="Rectangle 75">
                  <a:extLst>
                    <a:ext uri="{FF2B5EF4-FFF2-40B4-BE49-F238E27FC236}">
                      <a16:creationId xmlns:a16="http://schemas.microsoft.com/office/drawing/2014/main" id="{B1A15837-0419-43F2-8205-94FB14AA0F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10" name="Line 76">
                  <a:extLst>
                    <a:ext uri="{FF2B5EF4-FFF2-40B4-BE49-F238E27FC236}">
                      <a16:creationId xmlns:a16="http://schemas.microsoft.com/office/drawing/2014/main" id="{81158B27-C3F0-4FE3-BE2B-BCE35C5608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8" name="Line 77">
                <a:extLst>
                  <a:ext uri="{FF2B5EF4-FFF2-40B4-BE49-F238E27FC236}">
                    <a16:creationId xmlns:a16="http://schemas.microsoft.com/office/drawing/2014/main" id="{2AC46839-6B6E-4867-9F17-E5E7FFAE6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" name="Group 78">
              <a:extLst>
                <a:ext uri="{FF2B5EF4-FFF2-40B4-BE49-F238E27FC236}">
                  <a16:creationId xmlns:a16="http://schemas.microsoft.com/office/drawing/2014/main" id="{17EFD20A-04D1-4291-9E02-F087EF48FB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6" y="3611"/>
              <a:ext cx="1002" cy="256"/>
              <a:chOff x="2785" y="2701"/>
              <a:chExt cx="1002" cy="256"/>
            </a:xfrm>
          </p:grpSpPr>
          <p:grpSp>
            <p:nvGrpSpPr>
              <p:cNvPr id="203" name="Group 79">
                <a:extLst>
                  <a:ext uri="{FF2B5EF4-FFF2-40B4-BE49-F238E27FC236}">
                    <a16:creationId xmlns:a16="http://schemas.microsoft.com/office/drawing/2014/main" id="{D585273F-8699-4A9A-9685-145B9C2FFB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5" name="Rectangle 80">
                  <a:extLst>
                    <a:ext uri="{FF2B5EF4-FFF2-40B4-BE49-F238E27FC236}">
                      <a16:creationId xmlns:a16="http://schemas.microsoft.com/office/drawing/2014/main" id="{9525A735-5E03-4734-8C15-7C5431ACB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06" name="Line 81">
                  <a:extLst>
                    <a:ext uri="{FF2B5EF4-FFF2-40B4-BE49-F238E27FC236}">
                      <a16:creationId xmlns:a16="http://schemas.microsoft.com/office/drawing/2014/main" id="{C42F80B0-F8F3-4FB6-96DF-821600AF63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4" name="Line 82">
                <a:extLst>
                  <a:ext uri="{FF2B5EF4-FFF2-40B4-BE49-F238E27FC236}">
                    <a16:creationId xmlns:a16="http://schemas.microsoft.com/office/drawing/2014/main" id="{92008320-34C2-4606-B656-ED29280BA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7" name="Group 83">
              <a:extLst>
                <a:ext uri="{FF2B5EF4-FFF2-40B4-BE49-F238E27FC236}">
                  <a16:creationId xmlns:a16="http://schemas.microsoft.com/office/drawing/2014/main" id="{DBDF743C-192A-4623-828A-046DE706B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" y="3623"/>
              <a:ext cx="1002" cy="256"/>
              <a:chOff x="2785" y="2701"/>
              <a:chExt cx="1002" cy="256"/>
            </a:xfrm>
          </p:grpSpPr>
          <p:grpSp>
            <p:nvGrpSpPr>
              <p:cNvPr id="199" name="Group 84">
                <a:extLst>
                  <a:ext uri="{FF2B5EF4-FFF2-40B4-BE49-F238E27FC236}">
                    <a16:creationId xmlns:a16="http://schemas.microsoft.com/office/drawing/2014/main" id="{F775C9F3-83A7-4FA5-9FF3-8505A3CCBC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1" name="Rectangle 85">
                  <a:extLst>
                    <a:ext uri="{FF2B5EF4-FFF2-40B4-BE49-F238E27FC236}">
                      <a16:creationId xmlns:a16="http://schemas.microsoft.com/office/drawing/2014/main" id="{11B79C60-1793-4D5A-827E-B65C6F0ED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02" name="Line 86">
                  <a:extLst>
                    <a:ext uri="{FF2B5EF4-FFF2-40B4-BE49-F238E27FC236}">
                      <a16:creationId xmlns:a16="http://schemas.microsoft.com/office/drawing/2014/main" id="{BC9E0A22-7006-46A4-B980-CFBBE508AC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0" name="Line 87">
                <a:extLst>
                  <a:ext uri="{FF2B5EF4-FFF2-40B4-BE49-F238E27FC236}">
                    <a16:creationId xmlns:a16="http://schemas.microsoft.com/office/drawing/2014/main" id="{95FA8524-3226-4B3B-9F57-548019C5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8" name="Text Box 88">
              <a:extLst>
                <a:ext uri="{FF2B5EF4-FFF2-40B4-BE49-F238E27FC236}">
                  <a16:creationId xmlns:a16="http://schemas.microsoft.com/office/drawing/2014/main" id="{20FA78C1-134C-4BE2-9350-678142AE0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189" name="Group 89">
              <a:extLst>
                <a:ext uri="{FF2B5EF4-FFF2-40B4-BE49-F238E27FC236}">
                  <a16:creationId xmlns:a16="http://schemas.microsoft.com/office/drawing/2014/main" id="{1B5DDA74-89BF-48D2-8718-F09B08ACE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1" y="2418"/>
              <a:ext cx="924" cy="256"/>
              <a:chOff x="3639" y="2433"/>
              <a:chExt cx="924" cy="256"/>
            </a:xfrm>
          </p:grpSpPr>
          <p:grpSp>
            <p:nvGrpSpPr>
              <p:cNvPr id="195" name="Group 90">
                <a:extLst>
                  <a:ext uri="{FF2B5EF4-FFF2-40B4-BE49-F238E27FC236}">
                    <a16:creationId xmlns:a16="http://schemas.microsoft.com/office/drawing/2014/main" id="{9A18A731-90CD-42D1-864A-CBAE02DF8C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97" name="Rectangle 91">
                  <a:extLst>
                    <a:ext uri="{FF2B5EF4-FFF2-40B4-BE49-F238E27FC236}">
                      <a16:creationId xmlns:a16="http://schemas.microsoft.com/office/drawing/2014/main" id="{95FB1577-78F6-4742-9832-52131E7BD7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98" name="Line 92">
                  <a:extLst>
                    <a:ext uri="{FF2B5EF4-FFF2-40B4-BE49-F238E27FC236}">
                      <a16:creationId xmlns:a16="http://schemas.microsoft.com/office/drawing/2014/main" id="{BBA52827-5793-43F9-A91A-9EF749751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6" name="Line 93">
                <a:extLst>
                  <a:ext uri="{FF2B5EF4-FFF2-40B4-BE49-F238E27FC236}">
                    <a16:creationId xmlns:a16="http://schemas.microsoft.com/office/drawing/2014/main" id="{E2766F75-E9DF-491D-B621-5B2C671F1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0" name="Group 94">
              <a:extLst>
                <a:ext uri="{FF2B5EF4-FFF2-40B4-BE49-F238E27FC236}">
                  <a16:creationId xmlns:a16="http://schemas.microsoft.com/office/drawing/2014/main" id="{D9F5B7EA-3AD5-493C-8B7A-072053F19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614"/>
              <a:ext cx="924" cy="256"/>
              <a:chOff x="3639" y="2433"/>
              <a:chExt cx="924" cy="256"/>
            </a:xfrm>
          </p:grpSpPr>
          <p:grpSp>
            <p:nvGrpSpPr>
              <p:cNvPr id="191" name="Group 95">
                <a:extLst>
                  <a:ext uri="{FF2B5EF4-FFF2-40B4-BE49-F238E27FC236}">
                    <a16:creationId xmlns:a16="http://schemas.microsoft.com/office/drawing/2014/main" id="{09C2120F-E1DA-4329-8B4A-E3D7CE998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93" name="Rectangle 96">
                  <a:extLst>
                    <a:ext uri="{FF2B5EF4-FFF2-40B4-BE49-F238E27FC236}">
                      <a16:creationId xmlns:a16="http://schemas.microsoft.com/office/drawing/2014/main" id="{EF93DBE8-F461-475A-B97E-62A09D433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94" name="Line 97">
                  <a:extLst>
                    <a:ext uri="{FF2B5EF4-FFF2-40B4-BE49-F238E27FC236}">
                      <a16:creationId xmlns:a16="http://schemas.microsoft.com/office/drawing/2014/main" id="{C9843A27-0916-47E6-A2D5-70AF5E7D4C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2" name="Line 98">
                <a:extLst>
                  <a:ext uri="{FF2B5EF4-FFF2-40B4-BE49-F238E27FC236}">
                    <a16:creationId xmlns:a16="http://schemas.microsoft.com/office/drawing/2014/main" id="{309A4BC1-5EB7-46C9-A38E-CAB942B4B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C9D9F66-3824-4FB6-97E7-6D549D67A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17" y="1613118"/>
            <a:ext cx="3006968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visited[M];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traver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for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visited[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(visited[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bfs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93119C3-9D41-4C80-9DF4-EE56651C8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874224"/>
            <a:ext cx="4762500" cy="536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bfs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v){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("%d\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n",v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visited[v]=1;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qu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[M],f=0,r=0;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qu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[0]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=v;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f&lt;=r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v=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qu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[f++]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队列非空时对头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JD *p=g[v].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firstarc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(p!=NULL){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v=p-&gt;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adjvex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邻接点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(visited[v]==0){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("%d\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n",v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visited[v]=1;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qu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[++r]=v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访问邻接点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之后入队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p=p-&gt;next;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6110E5BE-627D-48B0-8095-675DE4943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9C4E63D8-6045-44F9-B657-637BB32A2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9525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4208F1-717B-4AE7-B549-C8E2BF4E5833}"/>
              </a:ext>
            </a:extLst>
          </p:cNvPr>
          <p:cNvSpPr txBox="1"/>
          <p:nvPr/>
        </p:nvSpPr>
        <p:spPr>
          <a:xfrm>
            <a:off x="1628503" y="1079856"/>
            <a:ext cx="5947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提示（课后思考）：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zh-CN" altLang="en-US" sz="2800" dirty="0"/>
              <a:t>在习题课</a:t>
            </a:r>
            <a:r>
              <a:rPr lang="en-US" altLang="zh-CN" sz="2800" dirty="0"/>
              <a:t>2</a:t>
            </a:r>
            <a:r>
              <a:rPr lang="zh-CN" altLang="en-US" sz="2800" dirty="0"/>
              <a:t>中“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孩子兄弟法的树深度”那道题应用了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BFS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思想。</a:t>
            </a:r>
            <a:endParaRPr lang="en-US" altLang="zh-CN" sz="2800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55C146F-EDE3-4352-9BBF-2EE246192C8F}"/>
              </a:ext>
            </a:extLst>
          </p:cNvPr>
          <p:cNvGrpSpPr/>
          <p:nvPr/>
        </p:nvGrpSpPr>
        <p:grpSpPr>
          <a:xfrm>
            <a:off x="1192004" y="2708830"/>
            <a:ext cx="6941802" cy="2551147"/>
            <a:chOff x="800118" y="2543367"/>
            <a:chExt cx="9518054" cy="324196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A9901D2-6312-4001-A7CB-7F419589D5E3}"/>
                </a:ext>
              </a:extLst>
            </p:cNvPr>
            <p:cNvGrpSpPr/>
            <p:nvPr/>
          </p:nvGrpSpPr>
          <p:grpSpPr>
            <a:xfrm>
              <a:off x="800118" y="2543367"/>
              <a:ext cx="3771882" cy="3221179"/>
              <a:chOff x="1808018" y="1569027"/>
              <a:chExt cx="3771882" cy="3221179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DADA25CB-577E-4263-AA68-3675923E6965}"/>
                  </a:ext>
                </a:extLst>
              </p:cNvPr>
              <p:cNvSpPr/>
              <p:nvPr/>
            </p:nvSpPr>
            <p:spPr>
              <a:xfrm>
                <a:off x="2597727" y="1569027"/>
                <a:ext cx="446809" cy="446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sz="2400" dirty="0"/>
                  <a:t>a</a:t>
                </a:r>
                <a:endParaRPr lang="zh-Hans-HK" altLang="en-US" sz="2400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0CEEEFC-7B4A-4720-88AB-942000BCAB4D}"/>
                  </a:ext>
                </a:extLst>
              </p:cNvPr>
              <p:cNvSpPr/>
              <p:nvPr/>
            </p:nvSpPr>
            <p:spPr>
              <a:xfrm>
                <a:off x="1808018" y="2493818"/>
                <a:ext cx="446809" cy="446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sz="2400" dirty="0"/>
                  <a:t>b</a:t>
                </a:r>
                <a:endParaRPr lang="zh-Hans-HK" altLang="en-US" sz="2400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66439C6-AE7A-4B27-B0A6-4185A89905F0}"/>
                  </a:ext>
                </a:extLst>
              </p:cNvPr>
              <p:cNvSpPr/>
              <p:nvPr/>
            </p:nvSpPr>
            <p:spPr>
              <a:xfrm>
                <a:off x="2743199" y="2493817"/>
                <a:ext cx="446809" cy="446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sz="2400" dirty="0"/>
                  <a:t>c</a:t>
                </a:r>
                <a:endParaRPr lang="zh-Hans-HK" altLang="en-US" sz="2400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8886799-BECB-407D-91B0-A7118A6C1159}"/>
                  </a:ext>
                </a:extLst>
              </p:cNvPr>
              <p:cNvSpPr/>
              <p:nvPr/>
            </p:nvSpPr>
            <p:spPr>
              <a:xfrm>
                <a:off x="3678380" y="2493816"/>
                <a:ext cx="446809" cy="446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sz="2400" dirty="0"/>
                  <a:t>d</a:t>
                </a:r>
                <a:endParaRPr lang="zh-Hans-HK" altLang="en-US" sz="2400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FD4A362-3D7B-455B-A94B-C09A93C9371B}"/>
                  </a:ext>
                </a:extLst>
              </p:cNvPr>
              <p:cNvSpPr/>
              <p:nvPr/>
            </p:nvSpPr>
            <p:spPr>
              <a:xfrm>
                <a:off x="4613561" y="2493816"/>
                <a:ext cx="446809" cy="446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sz="2400" dirty="0"/>
                  <a:t>e</a:t>
                </a:r>
                <a:endParaRPr lang="zh-Hans-HK" altLang="en-US" sz="2400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9FF8420-710F-411F-977A-6F816531E894}"/>
                  </a:ext>
                </a:extLst>
              </p:cNvPr>
              <p:cNvSpPr/>
              <p:nvPr/>
            </p:nvSpPr>
            <p:spPr>
              <a:xfrm>
                <a:off x="1984660" y="3429000"/>
                <a:ext cx="446809" cy="446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sz="2400" dirty="0"/>
                  <a:t>f</a:t>
                </a:r>
                <a:endParaRPr lang="zh-Hans-HK" altLang="en-US" sz="2400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6BD9ABA-49CB-4B16-827E-9F3B87B2E6BC}"/>
                  </a:ext>
                </a:extLst>
              </p:cNvPr>
              <p:cNvSpPr/>
              <p:nvPr/>
            </p:nvSpPr>
            <p:spPr>
              <a:xfrm>
                <a:off x="2743198" y="3418607"/>
                <a:ext cx="446809" cy="446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sz="2400" dirty="0"/>
                  <a:t>g</a:t>
                </a:r>
                <a:endParaRPr lang="zh-Hans-HK" altLang="en-US" sz="2400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D91C3B3-3D7F-42E3-9952-741441A72AB0}"/>
                  </a:ext>
                </a:extLst>
              </p:cNvPr>
              <p:cNvSpPr/>
              <p:nvPr/>
            </p:nvSpPr>
            <p:spPr>
              <a:xfrm>
                <a:off x="4166752" y="3418607"/>
                <a:ext cx="446809" cy="446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sz="2400" dirty="0"/>
                  <a:t>h</a:t>
                </a:r>
                <a:endParaRPr lang="zh-Hans-HK" altLang="en-US" sz="2400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D28578C-54A7-4655-9659-0FE30458E42B}"/>
                  </a:ext>
                </a:extLst>
              </p:cNvPr>
              <p:cNvSpPr/>
              <p:nvPr/>
            </p:nvSpPr>
            <p:spPr>
              <a:xfrm>
                <a:off x="5107126" y="3428999"/>
                <a:ext cx="446809" cy="446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sz="2400" dirty="0" err="1"/>
                  <a:t>i</a:t>
                </a:r>
                <a:endParaRPr lang="zh-Hans-HK" altLang="en-US" sz="2400" dirty="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15CE9DD-F9C2-461C-94DC-1F2EA74D89CB}"/>
                  </a:ext>
                </a:extLst>
              </p:cNvPr>
              <p:cNvSpPr/>
              <p:nvPr/>
            </p:nvSpPr>
            <p:spPr>
              <a:xfrm>
                <a:off x="2701628" y="4343397"/>
                <a:ext cx="446809" cy="446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sz="2400" dirty="0"/>
                  <a:t>j</a:t>
                </a:r>
                <a:endParaRPr lang="zh-Hans-HK" altLang="en-US" sz="2400" dirty="0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3A8C6E5-4566-4CE1-8E46-C0CC749B36C4}"/>
                  </a:ext>
                </a:extLst>
              </p:cNvPr>
              <p:cNvSpPr/>
              <p:nvPr/>
            </p:nvSpPr>
            <p:spPr>
              <a:xfrm>
                <a:off x="4374561" y="4343396"/>
                <a:ext cx="446809" cy="446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sz="2400" dirty="0"/>
                  <a:t>k</a:t>
                </a:r>
                <a:endParaRPr lang="zh-Hans-HK" altLang="en-US" sz="2400" dirty="0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1974448-B237-47CF-86B2-16598F2A8E80}"/>
                  </a:ext>
                </a:extLst>
              </p:cNvPr>
              <p:cNvSpPr/>
              <p:nvPr/>
            </p:nvSpPr>
            <p:spPr>
              <a:xfrm>
                <a:off x="5133091" y="4343396"/>
                <a:ext cx="446809" cy="446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sz="2400" dirty="0"/>
                  <a:t>l</a:t>
                </a:r>
                <a:endParaRPr lang="zh-Hans-HK" altLang="en-US" sz="2400" dirty="0"/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B14C2445-D7B8-432B-8B3F-F64DA88CAEDC}"/>
                  </a:ext>
                </a:extLst>
              </p:cNvPr>
              <p:cNvCxnSpPr>
                <a:cxnSpLocks/>
                <a:stCxn id="4" idx="3"/>
                <a:endCxn id="5" idx="0"/>
              </p:cNvCxnSpPr>
              <p:nvPr/>
            </p:nvCxnSpPr>
            <p:spPr>
              <a:xfrm flipH="1">
                <a:off x="2031423" y="1950402"/>
                <a:ext cx="631738" cy="5434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418485C2-ADA6-4BE6-9BE0-D544C745523F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>
                <a:off x="2821132" y="2015836"/>
                <a:ext cx="145472" cy="4779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A91802E8-E575-41EC-8330-181C42D4474D}"/>
                  </a:ext>
                </a:extLst>
              </p:cNvPr>
              <p:cNvCxnSpPr>
                <a:cxnSpLocks/>
                <a:stCxn id="4" idx="5"/>
                <a:endCxn id="7" idx="0"/>
              </p:cNvCxnSpPr>
              <p:nvPr/>
            </p:nvCxnSpPr>
            <p:spPr>
              <a:xfrm>
                <a:off x="2979102" y="1950402"/>
                <a:ext cx="922683" cy="543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92687D5B-13A9-4412-B812-4D66F4EE9CDB}"/>
                  </a:ext>
                </a:extLst>
              </p:cNvPr>
              <p:cNvCxnSpPr>
                <a:cxnSpLocks/>
                <a:stCxn id="4" idx="6"/>
                <a:endCxn id="8" idx="0"/>
              </p:cNvCxnSpPr>
              <p:nvPr/>
            </p:nvCxnSpPr>
            <p:spPr>
              <a:xfrm>
                <a:off x="3044536" y="1792432"/>
                <a:ext cx="1792430" cy="70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C4A05E23-D477-4446-AB90-A1C33FEF248A}"/>
                  </a:ext>
                </a:extLst>
              </p:cNvPr>
              <p:cNvCxnSpPr>
                <a:cxnSpLocks/>
                <a:stCxn id="6" idx="3"/>
                <a:endCxn id="9" idx="0"/>
              </p:cNvCxnSpPr>
              <p:nvPr/>
            </p:nvCxnSpPr>
            <p:spPr>
              <a:xfrm flipH="1">
                <a:off x="2208065" y="2875192"/>
                <a:ext cx="600568" cy="5538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2DF86700-27B0-4A52-820A-EF7A61DFF6F1}"/>
                  </a:ext>
                </a:extLst>
              </p:cNvPr>
              <p:cNvCxnSpPr>
                <a:cxnSpLocks/>
                <a:stCxn id="6" idx="4"/>
                <a:endCxn id="10" idx="0"/>
              </p:cNvCxnSpPr>
              <p:nvPr/>
            </p:nvCxnSpPr>
            <p:spPr>
              <a:xfrm flipH="1">
                <a:off x="2966603" y="2940626"/>
                <a:ext cx="1" cy="4779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32F3D96-1B3B-485F-827E-F8F76FB0890A}"/>
                  </a:ext>
                </a:extLst>
              </p:cNvPr>
              <p:cNvCxnSpPr>
                <a:cxnSpLocks/>
                <a:stCxn id="8" idx="3"/>
                <a:endCxn id="11" idx="0"/>
              </p:cNvCxnSpPr>
              <p:nvPr/>
            </p:nvCxnSpPr>
            <p:spPr>
              <a:xfrm flipH="1">
                <a:off x="4390157" y="2875191"/>
                <a:ext cx="288838" cy="5434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56FBABC-BEA4-458C-894B-FB391CC7C216}"/>
                  </a:ext>
                </a:extLst>
              </p:cNvPr>
              <p:cNvCxnSpPr>
                <a:cxnSpLocks/>
                <a:stCxn id="8" idx="5"/>
                <a:endCxn id="12" idx="0"/>
              </p:cNvCxnSpPr>
              <p:nvPr/>
            </p:nvCxnSpPr>
            <p:spPr>
              <a:xfrm>
                <a:off x="4994936" y="2875191"/>
                <a:ext cx="335595" cy="5538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4C2D0E1-8BAA-4638-B593-CEE36BE2F133}"/>
                  </a:ext>
                </a:extLst>
              </p:cNvPr>
              <p:cNvCxnSpPr>
                <a:cxnSpLocks/>
                <a:stCxn id="10" idx="4"/>
                <a:endCxn id="13" idx="0"/>
              </p:cNvCxnSpPr>
              <p:nvPr/>
            </p:nvCxnSpPr>
            <p:spPr>
              <a:xfrm flipH="1">
                <a:off x="2925033" y="3865416"/>
                <a:ext cx="41570" cy="4779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E84FDAA8-8EF2-4671-BACB-064A7E171E5D}"/>
                  </a:ext>
                </a:extLst>
              </p:cNvPr>
              <p:cNvCxnSpPr>
                <a:cxnSpLocks/>
                <a:stCxn id="11" idx="4"/>
                <a:endCxn id="14" idx="1"/>
              </p:cNvCxnSpPr>
              <p:nvPr/>
            </p:nvCxnSpPr>
            <p:spPr>
              <a:xfrm>
                <a:off x="4390157" y="3865416"/>
                <a:ext cx="49838" cy="543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BCAD608F-0CD2-4852-A1B3-EF9EDB90CCBE}"/>
                  </a:ext>
                </a:extLst>
              </p:cNvPr>
              <p:cNvCxnSpPr>
                <a:cxnSpLocks/>
                <a:stCxn id="11" idx="5"/>
                <a:endCxn id="15" idx="1"/>
              </p:cNvCxnSpPr>
              <p:nvPr/>
            </p:nvCxnSpPr>
            <p:spPr>
              <a:xfrm>
                <a:off x="4548127" y="3799982"/>
                <a:ext cx="650398" cy="6088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DF165A9-6080-4BD8-81B4-97721836F3B8}"/>
                </a:ext>
              </a:extLst>
            </p:cNvPr>
            <p:cNvSpPr/>
            <p:nvPr/>
          </p:nvSpPr>
          <p:spPr>
            <a:xfrm>
              <a:off x="7335999" y="2564149"/>
              <a:ext cx="446809" cy="44680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a</a:t>
              </a:r>
              <a:endParaRPr lang="zh-Hans-HK" altLang="en-US" sz="2400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824FD3F-3489-4011-BA74-F31E3C99F79A}"/>
                </a:ext>
              </a:extLst>
            </p:cNvPr>
            <p:cNvSpPr/>
            <p:nvPr/>
          </p:nvSpPr>
          <p:spPr>
            <a:xfrm>
              <a:off x="6546290" y="3488940"/>
              <a:ext cx="446809" cy="44680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b</a:t>
              </a:r>
              <a:endParaRPr lang="zh-Hans-HK" altLang="en-US" sz="2400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2C76E0E-41BD-4FEE-AFD1-14E8708141A2}"/>
                </a:ext>
              </a:extLst>
            </p:cNvPr>
            <p:cNvSpPr/>
            <p:nvPr/>
          </p:nvSpPr>
          <p:spPr>
            <a:xfrm>
              <a:off x="7481471" y="3488939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c</a:t>
              </a:r>
              <a:endParaRPr lang="zh-Hans-HK" altLang="en-US" sz="2400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2F8448B-2AB5-4DC0-83CF-961197BCA1D7}"/>
                </a:ext>
              </a:extLst>
            </p:cNvPr>
            <p:cNvSpPr/>
            <p:nvPr/>
          </p:nvSpPr>
          <p:spPr>
            <a:xfrm>
              <a:off x="8416652" y="3488938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d</a:t>
              </a:r>
              <a:endParaRPr lang="zh-Hans-HK" altLang="en-US" sz="2400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BB45BEA-50D8-43BC-B231-8094BC381E8E}"/>
                </a:ext>
              </a:extLst>
            </p:cNvPr>
            <p:cNvSpPr/>
            <p:nvPr/>
          </p:nvSpPr>
          <p:spPr>
            <a:xfrm>
              <a:off x="9351833" y="3488938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e</a:t>
              </a:r>
              <a:endParaRPr lang="zh-Hans-HK" altLang="en-US" sz="2400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9AE435B-1F05-4F90-A91A-9C7033B9B91E}"/>
                </a:ext>
              </a:extLst>
            </p:cNvPr>
            <p:cNvSpPr/>
            <p:nvPr/>
          </p:nvSpPr>
          <p:spPr>
            <a:xfrm>
              <a:off x="6722932" y="4424122"/>
              <a:ext cx="446809" cy="44680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f</a:t>
              </a:r>
              <a:endParaRPr lang="zh-Hans-HK" altLang="en-US" sz="2400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5B08BC0-5CE2-4898-ACE2-600D0D0B8C48}"/>
                </a:ext>
              </a:extLst>
            </p:cNvPr>
            <p:cNvSpPr/>
            <p:nvPr/>
          </p:nvSpPr>
          <p:spPr>
            <a:xfrm>
              <a:off x="7481470" y="4413729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g</a:t>
              </a:r>
              <a:endParaRPr lang="zh-Hans-HK" altLang="en-US" sz="24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D1F9203-2822-4B70-83A9-C652E05B155E}"/>
                </a:ext>
              </a:extLst>
            </p:cNvPr>
            <p:cNvSpPr/>
            <p:nvPr/>
          </p:nvSpPr>
          <p:spPr>
            <a:xfrm>
              <a:off x="8905024" y="4413729"/>
              <a:ext cx="446809" cy="44680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h</a:t>
              </a:r>
              <a:endParaRPr lang="zh-Hans-HK" altLang="en-US" sz="2400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79C0BC5-1757-4A11-8A00-9F1CE83CC70D}"/>
                </a:ext>
              </a:extLst>
            </p:cNvPr>
            <p:cNvSpPr/>
            <p:nvPr/>
          </p:nvSpPr>
          <p:spPr>
            <a:xfrm>
              <a:off x="9845398" y="4424121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 err="1"/>
                <a:t>i</a:t>
              </a:r>
              <a:endParaRPr lang="zh-Hans-HK" altLang="en-US" sz="2400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C948547-72D3-4E8F-815A-E642DA2A6593}"/>
                </a:ext>
              </a:extLst>
            </p:cNvPr>
            <p:cNvSpPr/>
            <p:nvPr/>
          </p:nvSpPr>
          <p:spPr>
            <a:xfrm>
              <a:off x="7439900" y="5338519"/>
              <a:ext cx="446809" cy="44680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j</a:t>
              </a:r>
              <a:endParaRPr lang="zh-Hans-HK" altLang="en-US" sz="2400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56DD991-CE7F-42F3-9962-4A6169C8DA36}"/>
                </a:ext>
              </a:extLst>
            </p:cNvPr>
            <p:cNvSpPr/>
            <p:nvPr/>
          </p:nvSpPr>
          <p:spPr>
            <a:xfrm>
              <a:off x="9112833" y="5338518"/>
              <a:ext cx="446809" cy="44680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k</a:t>
              </a:r>
              <a:endParaRPr lang="zh-Hans-HK" altLang="en-US" sz="24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44569F1-3F34-4CD2-90DE-E79155A2FFB3}"/>
                </a:ext>
              </a:extLst>
            </p:cNvPr>
            <p:cNvSpPr/>
            <p:nvPr/>
          </p:nvSpPr>
          <p:spPr>
            <a:xfrm>
              <a:off x="9871363" y="5338518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l</a:t>
              </a:r>
              <a:endParaRPr lang="zh-Hans-HK" altLang="en-US" sz="2400" dirty="0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3001A8F-2EB8-415B-905A-D2D4F3F04F55}"/>
                </a:ext>
              </a:extLst>
            </p:cNvPr>
            <p:cNvCxnSpPr>
              <a:cxnSpLocks/>
              <a:stCxn id="27" idx="3"/>
              <a:endCxn id="28" idx="0"/>
            </p:cNvCxnSpPr>
            <p:nvPr/>
          </p:nvCxnSpPr>
          <p:spPr>
            <a:xfrm flipH="1">
              <a:off x="6769695" y="2945524"/>
              <a:ext cx="631738" cy="543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9C20C6B-459B-4949-A19A-841D5CB3C6D1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 flipV="1">
              <a:off x="6993099" y="3712344"/>
              <a:ext cx="4883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9D933C5-879B-43BA-B920-688672481E4D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 flipV="1">
              <a:off x="7169741" y="4637134"/>
              <a:ext cx="311729" cy="10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485AFEE-CB53-458E-BD4B-F499F3B1E15F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7928280" y="3712343"/>
              <a:ext cx="4883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C13C6A2-AD70-4549-8457-9D1A9BB510DD}"/>
                </a:ext>
              </a:extLst>
            </p:cNvPr>
            <p:cNvCxnSpPr>
              <a:cxnSpLocks/>
              <a:stCxn id="29" idx="3"/>
              <a:endCxn id="32" idx="0"/>
            </p:cNvCxnSpPr>
            <p:nvPr/>
          </p:nvCxnSpPr>
          <p:spPr>
            <a:xfrm flipH="1">
              <a:off x="6946337" y="3870314"/>
              <a:ext cx="600568" cy="553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911B635-DF05-42EE-A4FF-164BF0884220}"/>
                </a:ext>
              </a:extLst>
            </p:cNvPr>
            <p:cNvCxnSpPr>
              <a:cxnSpLocks/>
              <a:stCxn id="31" idx="3"/>
              <a:endCxn id="34" idx="0"/>
            </p:cNvCxnSpPr>
            <p:nvPr/>
          </p:nvCxnSpPr>
          <p:spPr>
            <a:xfrm flipH="1">
              <a:off x="9128429" y="3870313"/>
              <a:ext cx="288838" cy="543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4357987-767A-4010-8AE1-ABBCAD7FA813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9351833" y="4637134"/>
              <a:ext cx="493565" cy="10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6FD40AA8-C378-4484-8CAE-081D6452E44B}"/>
                </a:ext>
              </a:extLst>
            </p:cNvPr>
            <p:cNvCxnSpPr>
              <a:cxnSpLocks/>
              <a:stCxn id="33" idx="4"/>
              <a:endCxn id="36" idx="0"/>
            </p:cNvCxnSpPr>
            <p:nvPr/>
          </p:nvCxnSpPr>
          <p:spPr>
            <a:xfrm flipH="1">
              <a:off x="7663305" y="4860538"/>
              <a:ext cx="41570" cy="477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F249A66-D2D8-412A-9807-DACDE712D2C9}"/>
                </a:ext>
              </a:extLst>
            </p:cNvPr>
            <p:cNvCxnSpPr>
              <a:cxnSpLocks/>
              <a:stCxn id="34" idx="4"/>
              <a:endCxn id="37" idx="1"/>
            </p:cNvCxnSpPr>
            <p:nvPr/>
          </p:nvCxnSpPr>
          <p:spPr>
            <a:xfrm>
              <a:off x="9128429" y="4860538"/>
              <a:ext cx="49838" cy="543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D9AD338-F144-43FA-B3DE-F252417C1DB2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>
              <a:off x="9559642" y="5561923"/>
              <a:ext cx="3117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1CD6D80-03ED-4637-BE7D-5586AF60B115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8863461" y="3712343"/>
              <a:ext cx="488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975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4C796-1181-4866-8953-CA6892AD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922" y="2843457"/>
            <a:ext cx="2160831" cy="825500"/>
          </a:xfrm>
        </p:spPr>
        <p:txBody>
          <a:bodyPr/>
          <a:lstStyle/>
          <a:p>
            <a:r>
              <a:rPr lang="zh-CN" altLang="en-US" dirty="0"/>
              <a:t>生成树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619695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9A1D58DB-59B6-4AFE-B057-B32434E8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744" y="102712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6CD852-DE12-4681-B2C0-E5F2AAC42319}"/>
              </a:ext>
            </a:extLst>
          </p:cNvPr>
          <p:cNvGrpSpPr/>
          <p:nvPr/>
        </p:nvGrpSpPr>
        <p:grpSpPr>
          <a:xfrm>
            <a:off x="2399503" y="1218539"/>
            <a:ext cx="3068637" cy="1071562"/>
            <a:chOff x="3012517" y="2972451"/>
            <a:chExt cx="3068637" cy="1071562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EAE2930B-94D1-459C-B281-83DDF8213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B0313648-8BAE-4EED-AA63-627E58927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507EC0C3-988F-409D-993F-3FDEF3E0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BF4C46E3-F6D6-494B-B7DC-8A1F68CD5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0BFCBBA0-A7F6-4C76-A7EC-02C9ADFF2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EA4ECDE3-EC6C-4C5B-82D9-EEC0503C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0593FAFF-8B81-47A5-94C8-5EBBB5315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EA941277-19D5-4738-95E0-723F22E38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F17DB080-1317-4764-975A-CDAAAEC40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52E5628E-3424-42D2-A84B-CE4C203D46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67A89FA6-1BA3-4809-9BB2-4ADF3D1A8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84313BC5-03A2-46DD-9514-855CC831F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54">
              <a:extLst>
                <a:ext uri="{FF2B5EF4-FFF2-40B4-BE49-F238E27FC236}">
                  <a16:creationId xmlns:a16="http://schemas.microsoft.com/office/drawing/2014/main" id="{441D31B2-07A6-4302-9788-63D149F3F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FD2EE45-E7DD-4E94-8D02-3DEFCAD11B49}"/>
              </a:ext>
            </a:extLst>
          </p:cNvPr>
          <p:cNvGrpSpPr/>
          <p:nvPr/>
        </p:nvGrpSpPr>
        <p:grpSpPr>
          <a:xfrm>
            <a:off x="1288253" y="3079691"/>
            <a:ext cx="3068637" cy="1071562"/>
            <a:chOff x="3012517" y="2972451"/>
            <a:chExt cx="3068637" cy="1071562"/>
          </a:xfrm>
        </p:grpSpPr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C9C58B42-8657-4AA0-B486-B32A93559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6B24CA5F-F013-4049-8953-0AF6D83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E2CBE74F-9648-4F14-9590-2C7A968E4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AF553144-9E73-406D-8B6C-AA51A42CB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1A8AB2DE-B2B1-4FC0-A713-6D61D0716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5" name="Oval 11">
              <a:extLst>
                <a:ext uri="{FF2B5EF4-FFF2-40B4-BE49-F238E27FC236}">
                  <a16:creationId xmlns:a16="http://schemas.microsoft.com/office/drawing/2014/main" id="{8866EF76-16C2-445F-B198-571C3978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49DE8498-0883-4340-9250-71A3F1F9D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4">
              <a:extLst>
                <a:ext uri="{FF2B5EF4-FFF2-40B4-BE49-F238E27FC236}">
                  <a16:creationId xmlns:a16="http://schemas.microsoft.com/office/drawing/2014/main" id="{976AB371-01AD-47C5-901C-C83CD4299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A121F281-9EE8-447E-BB31-34DA8F476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23897266-8EC7-41E1-B694-560AE2599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54">
              <a:extLst>
                <a:ext uri="{FF2B5EF4-FFF2-40B4-BE49-F238E27FC236}">
                  <a16:creationId xmlns:a16="http://schemas.microsoft.com/office/drawing/2014/main" id="{CAE28E0D-E80E-480B-8E28-EE9BD1538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18D1B95-837B-4C3A-A1CB-456AE9A3ABA8}"/>
              </a:ext>
            </a:extLst>
          </p:cNvPr>
          <p:cNvGrpSpPr/>
          <p:nvPr/>
        </p:nvGrpSpPr>
        <p:grpSpPr>
          <a:xfrm>
            <a:off x="5359883" y="3091297"/>
            <a:ext cx="3068637" cy="1071562"/>
            <a:chOff x="3012517" y="2972451"/>
            <a:chExt cx="3068637" cy="1071562"/>
          </a:xfrm>
        </p:grpSpPr>
        <p:sp>
          <p:nvSpPr>
            <p:cNvPr id="32" name="Oval 6">
              <a:extLst>
                <a:ext uri="{FF2B5EF4-FFF2-40B4-BE49-F238E27FC236}">
                  <a16:creationId xmlns:a16="http://schemas.microsoft.com/office/drawing/2014/main" id="{E56DE71A-E9A9-444B-B67A-5278CD17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1BC2E3F0-442E-456C-9222-9DF94329C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47F02076-E9C0-4BFD-8A40-18836F950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5" name="Oval 9">
              <a:extLst>
                <a:ext uri="{FF2B5EF4-FFF2-40B4-BE49-F238E27FC236}">
                  <a16:creationId xmlns:a16="http://schemas.microsoft.com/office/drawing/2014/main" id="{4E8CC539-1B7D-4589-9A71-CC259083B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D7D0C54B-4B15-426B-98CA-44220563F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E83CDD48-52FB-4728-9C84-F89904657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79319589-E827-4BBD-9F69-F44B78071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F68B1D4A-00D6-4C96-9571-4E1AED84B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01055828-2F1B-425E-BD54-BD170FA8E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20">
              <a:extLst>
                <a:ext uri="{FF2B5EF4-FFF2-40B4-BE49-F238E27FC236}">
                  <a16:creationId xmlns:a16="http://schemas.microsoft.com/office/drawing/2014/main" id="{3302880F-4157-4B63-8827-5EB1930FD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54">
              <a:extLst>
                <a:ext uri="{FF2B5EF4-FFF2-40B4-BE49-F238E27FC236}">
                  <a16:creationId xmlns:a16="http://schemas.microsoft.com/office/drawing/2014/main" id="{75E22C08-D564-4606-996B-638D0C0AA0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3BD7371-AB5F-4FD0-9721-486ABDA5D3F3}"/>
              </a:ext>
            </a:extLst>
          </p:cNvPr>
          <p:cNvGrpSpPr/>
          <p:nvPr/>
        </p:nvGrpSpPr>
        <p:grpSpPr>
          <a:xfrm>
            <a:off x="1352547" y="5045315"/>
            <a:ext cx="3068637" cy="1071562"/>
            <a:chOff x="3012517" y="2972451"/>
            <a:chExt cx="3068637" cy="1071562"/>
          </a:xfrm>
        </p:grpSpPr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853E4CAB-98A8-4DC9-9222-5E6B7FC33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5" name="Oval 7">
              <a:extLst>
                <a:ext uri="{FF2B5EF4-FFF2-40B4-BE49-F238E27FC236}">
                  <a16:creationId xmlns:a16="http://schemas.microsoft.com/office/drawing/2014/main" id="{82A6BA72-4399-4D2F-8C67-1FC75188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820702E6-6BCC-450C-9D6D-8B18B5EB0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7" name="Oval 9">
              <a:extLst>
                <a:ext uri="{FF2B5EF4-FFF2-40B4-BE49-F238E27FC236}">
                  <a16:creationId xmlns:a16="http://schemas.microsoft.com/office/drawing/2014/main" id="{9AD0895A-0C2B-4BED-A2B0-05CE3EEB1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8" name="Oval 10">
              <a:extLst>
                <a:ext uri="{FF2B5EF4-FFF2-40B4-BE49-F238E27FC236}">
                  <a16:creationId xmlns:a16="http://schemas.microsoft.com/office/drawing/2014/main" id="{7E0417D3-6570-42F9-943A-B5A0B94C9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36254642-94A3-4587-AA23-4AD7DB72A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0" name="Line 12">
              <a:extLst>
                <a:ext uri="{FF2B5EF4-FFF2-40B4-BE49-F238E27FC236}">
                  <a16:creationId xmlns:a16="http://schemas.microsoft.com/office/drawing/2014/main" id="{0453E88F-BE49-4671-9D8D-8CCBF0164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367C13CC-FFBC-4BF4-BD9E-D38F37DBA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14">
              <a:extLst>
                <a:ext uri="{FF2B5EF4-FFF2-40B4-BE49-F238E27FC236}">
                  <a16:creationId xmlns:a16="http://schemas.microsoft.com/office/drawing/2014/main" id="{C3EB9251-ABEB-46E5-BB19-9FB46CA17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16">
              <a:extLst>
                <a:ext uri="{FF2B5EF4-FFF2-40B4-BE49-F238E27FC236}">
                  <a16:creationId xmlns:a16="http://schemas.microsoft.com/office/drawing/2014/main" id="{DE77A5DF-BE5C-4972-88C2-EA4CAAD59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D58072F2-43A3-4CE5-9894-704F9C00C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61A335B-5E18-4048-AB60-6891969A670D}"/>
              </a:ext>
            </a:extLst>
          </p:cNvPr>
          <p:cNvGrpSpPr/>
          <p:nvPr/>
        </p:nvGrpSpPr>
        <p:grpSpPr>
          <a:xfrm>
            <a:off x="5356893" y="5011966"/>
            <a:ext cx="3068637" cy="1071562"/>
            <a:chOff x="3012517" y="2972451"/>
            <a:chExt cx="3068637" cy="1071562"/>
          </a:xfrm>
        </p:grpSpPr>
        <p:sp>
          <p:nvSpPr>
            <p:cNvPr id="56" name="Oval 6">
              <a:extLst>
                <a:ext uri="{FF2B5EF4-FFF2-40B4-BE49-F238E27FC236}">
                  <a16:creationId xmlns:a16="http://schemas.microsoft.com/office/drawing/2014/main" id="{EE338821-4D0E-4462-A30D-4235034C7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7" name="Oval 7">
              <a:extLst>
                <a:ext uri="{FF2B5EF4-FFF2-40B4-BE49-F238E27FC236}">
                  <a16:creationId xmlns:a16="http://schemas.microsoft.com/office/drawing/2014/main" id="{2A24380A-05F4-47B6-9EFD-8D502F856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8" name="Oval 8">
              <a:extLst>
                <a:ext uri="{FF2B5EF4-FFF2-40B4-BE49-F238E27FC236}">
                  <a16:creationId xmlns:a16="http://schemas.microsoft.com/office/drawing/2014/main" id="{2E1D26C5-9265-434E-A116-53538FEFB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7C3B6320-393C-4626-8A1A-6AF4581A1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0" name="Oval 10">
              <a:extLst>
                <a:ext uri="{FF2B5EF4-FFF2-40B4-BE49-F238E27FC236}">
                  <a16:creationId xmlns:a16="http://schemas.microsoft.com/office/drawing/2014/main" id="{B8BED6ED-B949-41BF-9224-6C3ABE927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1" name="Oval 11">
              <a:extLst>
                <a:ext uri="{FF2B5EF4-FFF2-40B4-BE49-F238E27FC236}">
                  <a16:creationId xmlns:a16="http://schemas.microsoft.com/office/drawing/2014/main" id="{C30CCB65-8A90-428C-9904-1192A55E9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FE80C835-E382-41BD-83B0-2113D0ADB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B46E79C0-C1C1-4C66-9BDC-4B21AAEE2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Line 15">
              <a:extLst>
                <a:ext uri="{FF2B5EF4-FFF2-40B4-BE49-F238E27FC236}">
                  <a16:creationId xmlns:a16="http://schemas.microsoft.com/office/drawing/2014/main" id="{72CAB0B0-679A-4463-B6F5-02ED93B1D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8CA3209B-0197-484E-B180-283F2FF6B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54">
              <a:extLst>
                <a:ext uri="{FF2B5EF4-FFF2-40B4-BE49-F238E27FC236}">
                  <a16:creationId xmlns:a16="http://schemas.microsoft.com/office/drawing/2014/main" id="{AA2210B3-3E6D-42A4-85B7-0C0612686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163CE00E-2558-4904-8710-DB7BEF0E76A2}"/>
              </a:ext>
            </a:extLst>
          </p:cNvPr>
          <p:cNvSpPr txBox="1"/>
          <p:nvPr/>
        </p:nvSpPr>
        <p:spPr>
          <a:xfrm>
            <a:off x="5772511" y="1386814"/>
            <a:ext cx="307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此图有</a:t>
            </a:r>
            <a:r>
              <a:rPr lang="en-US" altLang="zh-CN" sz="2400" dirty="0">
                <a:solidFill>
                  <a:srgbClr val="00B050"/>
                </a:solidFill>
              </a:rPr>
              <a:t>4</a:t>
            </a:r>
            <a:r>
              <a:rPr lang="zh-CN" altLang="en-US" sz="2400" dirty="0"/>
              <a:t>个生成树。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716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8D19340-5D85-4565-BBA1-EBC2FF1D6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063869"/>
            <a:ext cx="8161428" cy="5417894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定义：</a:t>
            </a:r>
            <a:r>
              <a:rPr lang="zh-CN" altLang="en-US" dirty="0">
                <a:solidFill>
                  <a:srgbClr val="00B0F0"/>
                </a:solidFill>
              </a:rPr>
              <a:t>所有</a:t>
            </a:r>
            <a:r>
              <a:rPr lang="zh-CN" altLang="en-US" dirty="0"/>
              <a:t>顶点均由边连接在一起，但不存在回路的图叫生成树（它的顶点个数与图的顶点个数相同）。生成树是图的极小连通子图。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所有生成树具有以下共同特点：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2400" dirty="0"/>
              <a:t>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zh-CN" sz="2400" dirty="0"/>
              <a:t>个顶点的连通图的生成树有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n-1</a:t>
            </a:r>
            <a:r>
              <a:rPr lang="zh-CN" altLang="zh-CN" sz="2400" dirty="0"/>
              <a:t>条边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zh-CN" sz="2400" dirty="0"/>
              <a:t>生成树中任意两个顶点间的路径是唯一的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zh-CN" sz="2400" dirty="0"/>
              <a:t>在生成树中再加一条边必然形成回路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含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zh-CN" dirty="0"/>
              <a:t>个顶点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n-1</a:t>
            </a:r>
            <a:r>
              <a:rPr lang="zh-CN" altLang="zh-CN" dirty="0"/>
              <a:t>条边的图不一定是生成树</a:t>
            </a:r>
            <a:endParaRPr lang="zh-CN" altLang="en-US" dirty="0"/>
          </a:p>
        </p:txBody>
      </p:sp>
      <p:grpSp>
        <p:nvGrpSpPr>
          <p:cNvPr id="40966" name="Group 6">
            <a:extLst>
              <a:ext uri="{FF2B5EF4-FFF2-40B4-BE49-F238E27FC236}">
                <a16:creationId xmlns:a16="http://schemas.microsoft.com/office/drawing/2014/main" id="{36FD88C3-E5A9-41BC-A62A-9C53105751B5}"/>
              </a:ext>
            </a:extLst>
          </p:cNvPr>
          <p:cNvGrpSpPr>
            <a:grpSpLocks/>
          </p:cNvGrpSpPr>
          <p:nvPr/>
        </p:nvGrpSpPr>
        <p:grpSpPr bwMode="auto">
          <a:xfrm>
            <a:off x="7164144" y="4872160"/>
            <a:ext cx="1147762" cy="1446213"/>
            <a:chOff x="3550" y="650"/>
            <a:chExt cx="723" cy="911"/>
          </a:xfrm>
        </p:grpSpPr>
        <p:sp>
          <p:nvSpPr>
            <p:cNvPr id="69639" name="Oval 7">
              <a:extLst>
                <a:ext uri="{FF2B5EF4-FFF2-40B4-BE49-F238E27FC236}">
                  <a16:creationId xmlns:a16="http://schemas.microsoft.com/office/drawing/2014/main" id="{4AB1812E-ADB8-413E-BAC3-1F48E68AF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69640" name="Oval 8">
              <a:extLst>
                <a:ext uri="{FF2B5EF4-FFF2-40B4-BE49-F238E27FC236}">
                  <a16:creationId xmlns:a16="http://schemas.microsoft.com/office/drawing/2014/main" id="{E971EAFE-0E1D-4876-9C4F-17B94C470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3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69641" name="Oval 9">
              <a:extLst>
                <a:ext uri="{FF2B5EF4-FFF2-40B4-BE49-F238E27FC236}">
                  <a16:creationId xmlns:a16="http://schemas.microsoft.com/office/drawing/2014/main" id="{0BFBFF14-01F8-46C1-9AF4-A1F4E9C32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98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  <p:sp>
          <p:nvSpPr>
            <p:cNvPr id="69642" name="Oval 10">
              <a:extLst>
                <a:ext uri="{FF2B5EF4-FFF2-40B4-BE49-F238E27FC236}">
                  <a16:creationId xmlns:a16="http://schemas.microsoft.com/office/drawing/2014/main" id="{DF56ABCC-F1D7-49CB-ADE0-EB9D1793E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98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69643" name="Line 11">
              <a:extLst>
                <a:ext uri="{FF2B5EF4-FFF2-40B4-BE49-F238E27FC236}">
                  <a16:creationId xmlns:a16="http://schemas.microsoft.com/office/drawing/2014/main" id="{B2D723B1-B112-4F61-9293-111F8793C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0" y="86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644" name="Line 12">
              <a:extLst>
                <a:ext uri="{FF2B5EF4-FFF2-40B4-BE49-F238E27FC236}">
                  <a16:creationId xmlns:a16="http://schemas.microsoft.com/office/drawing/2014/main" id="{123E45DC-E561-4745-A179-B0C4CB590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1195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645" name="Line 13">
              <a:extLst>
                <a:ext uri="{FF2B5EF4-FFF2-40B4-BE49-F238E27FC236}">
                  <a16:creationId xmlns:a16="http://schemas.microsoft.com/office/drawing/2014/main" id="{68D11046-ADA9-408F-A00F-0CABDD829B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3" y="833"/>
              <a:ext cx="233" cy="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uiExpand="1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A8588-CAEE-44CC-BEA5-D71B0BF2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148" y="1384664"/>
            <a:ext cx="5259978" cy="3132292"/>
          </a:xfrm>
        </p:spPr>
        <p:txBody>
          <a:bodyPr/>
          <a:lstStyle/>
          <a:p>
            <a:pPr algn="ctr"/>
            <a:r>
              <a:rPr lang="zh-CN" altLang="en-US" dirty="0">
                <a:latin typeface="Cambria" panose="02040503050406030204" pitchFamily="18" charset="0"/>
              </a:rPr>
              <a:t>图的遍历：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DFS (Depth-first search)</a:t>
            </a:r>
            <a:b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sz="3200" dirty="0">
                <a:latin typeface="Cambria" panose="02040503050406030204" pitchFamily="18" charset="0"/>
              </a:rPr>
              <a:t>与</a:t>
            </a:r>
            <a:br>
              <a:rPr lang="en-US" altLang="zh-CN" sz="3200" dirty="0">
                <a:latin typeface="Cambria" panose="02040503050406030204" pitchFamily="18" charset="0"/>
              </a:rPr>
            </a:br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BFS (Breath-first search)</a:t>
            </a:r>
            <a:endParaRPr lang="zh-Hans-HK" alt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62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71DA69D-D231-4037-BF76-3D60DFD52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4431" y="1471748"/>
            <a:ext cx="7811924" cy="442395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/>
              <a:t>    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G=(V,E)</a:t>
            </a:r>
            <a:r>
              <a:rPr lang="zh-CN" altLang="en-US" sz="2400" dirty="0"/>
              <a:t>是无向连通图。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zh-CN" altLang="en-US" sz="2400" dirty="0"/>
              <a:t>若从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sz="2400" dirty="0"/>
              <a:t>中任意点出发遍历时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en-US" sz="2400" dirty="0"/>
              <a:t>被分成两个部分：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T(G)</a:t>
            </a:r>
            <a:r>
              <a:rPr lang="en-US" altLang="zh-CN" sz="2400" dirty="0"/>
              <a:t> </a:t>
            </a:r>
            <a:r>
              <a:rPr lang="zh-CN" altLang="en-US" sz="2400" dirty="0"/>
              <a:t>：遍历过程中所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经过的边</a:t>
            </a:r>
            <a:r>
              <a:rPr lang="zh-CN" altLang="en-US" sz="2400" dirty="0"/>
              <a:t>的集合；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B(G)</a:t>
            </a:r>
            <a:r>
              <a:rPr lang="en-US" altLang="zh-CN" sz="2400" dirty="0"/>
              <a:t> </a:t>
            </a:r>
            <a:r>
              <a:rPr lang="zh-CN" altLang="en-US" sz="2400" dirty="0"/>
              <a:t>：遍历过程中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未经过的边</a:t>
            </a:r>
            <a:r>
              <a:rPr lang="zh-CN" altLang="en-US" sz="2400" dirty="0"/>
              <a:t>的集合；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/>
              <a:t>    显然，</a:t>
            </a:r>
            <a:r>
              <a:rPr lang="en-US" altLang="zh-CN" sz="2400" dirty="0">
                <a:solidFill>
                  <a:schemeClr val="folHlink"/>
                </a:solidFill>
              </a:rPr>
              <a:t>G’=(V, T(G))</a:t>
            </a:r>
            <a:r>
              <a:rPr lang="zh-CN" altLang="en-US" sz="2400" dirty="0">
                <a:solidFill>
                  <a:schemeClr val="folHlink"/>
                </a:solidFill>
              </a:rPr>
              <a:t>是</a:t>
            </a:r>
            <a:r>
              <a:rPr lang="en-US" altLang="zh-CN" sz="2400" dirty="0">
                <a:solidFill>
                  <a:schemeClr val="folHlink"/>
                </a:solidFill>
              </a:rPr>
              <a:t>G</a:t>
            </a:r>
            <a:r>
              <a:rPr lang="zh-CN" altLang="en-US" sz="2400" dirty="0">
                <a:solidFill>
                  <a:schemeClr val="folHlink"/>
                </a:solidFill>
              </a:rPr>
              <a:t>的一棵生成树</a:t>
            </a:r>
            <a:r>
              <a:rPr lang="zh-CN" altLang="en-US" sz="2400" dirty="0"/>
              <a:t>。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endParaRPr lang="en-US" altLang="zh-CN" sz="2400" dirty="0"/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/>
              <a:t>    从任意点出发</a:t>
            </a:r>
            <a:r>
              <a:rPr lang="zh-CN" altLang="en-US" sz="2800" dirty="0">
                <a:solidFill>
                  <a:srgbClr val="9933FF"/>
                </a:solidFill>
              </a:rPr>
              <a:t>按</a:t>
            </a:r>
            <a:r>
              <a:rPr lang="en-US" altLang="zh-CN" sz="2800" dirty="0">
                <a:solidFill>
                  <a:srgbClr val="9933FF"/>
                </a:solidFill>
              </a:rPr>
              <a:t>DFS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r>
              <a:rPr lang="zh-CN" altLang="en-US" sz="2800" dirty="0"/>
              <a:t>得到生成树称为</a:t>
            </a:r>
            <a:r>
              <a:rPr lang="zh-CN" altLang="en-US" sz="2800" dirty="0">
                <a:solidFill>
                  <a:srgbClr val="00B0F0"/>
                </a:solidFill>
              </a:rPr>
              <a:t>深度优先生成树</a:t>
            </a:r>
            <a:r>
              <a:rPr lang="zh-CN" altLang="en-US" sz="2800" dirty="0"/>
              <a:t>；</a:t>
            </a:r>
            <a:r>
              <a:rPr lang="en-US" altLang="zh-CN" sz="2800" dirty="0">
                <a:solidFill>
                  <a:schemeClr val="accent1"/>
                </a:solidFill>
              </a:rPr>
              <a:t> </a:t>
            </a:r>
            <a:r>
              <a:rPr lang="zh-CN" altLang="en-US" sz="2800" dirty="0">
                <a:solidFill>
                  <a:srgbClr val="9933FF"/>
                </a:solidFill>
              </a:rPr>
              <a:t>按</a:t>
            </a:r>
            <a:r>
              <a:rPr lang="en-US" altLang="zh-CN" sz="2800" dirty="0">
                <a:solidFill>
                  <a:srgbClr val="9933FF"/>
                </a:solidFill>
              </a:rPr>
              <a:t>BFS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r>
              <a:rPr lang="zh-CN" altLang="en-US" sz="2800" dirty="0"/>
              <a:t>得到的生成树称为</a:t>
            </a:r>
            <a:r>
              <a:rPr lang="zh-CN" altLang="en-US" sz="2800" dirty="0">
                <a:solidFill>
                  <a:srgbClr val="00B0F0"/>
                </a:solidFill>
              </a:rPr>
              <a:t>广度优先生成树</a:t>
            </a:r>
            <a:r>
              <a:rPr lang="zh-CN" altLang="en-US" sz="2800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819B7A-9B4C-4376-BD15-F6C7E75A5A22}"/>
              </a:ext>
            </a:extLst>
          </p:cNvPr>
          <p:cNvSpPr txBox="1"/>
          <p:nvPr/>
        </p:nvSpPr>
        <p:spPr>
          <a:xfrm>
            <a:off x="1611086" y="694900"/>
            <a:ext cx="6226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深度优先生成树 </a:t>
            </a:r>
            <a:r>
              <a:rPr lang="en-US" altLang="zh-CN" sz="2800" dirty="0">
                <a:solidFill>
                  <a:schemeClr val="tx2"/>
                </a:solidFill>
                <a:latin typeface="宋体" panose="02010600030101010101" pitchFamily="2" charset="-122"/>
              </a:rPr>
              <a:t>&amp; 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广度优先生成树</a:t>
            </a:r>
            <a:endParaRPr lang="zh-Hans-HK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>
            <a:extLst>
              <a:ext uri="{FF2B5EF4-FFF2-40B4-BE49-F238E27FC236}">
                <a16:creationId xmlns:a16="http://schemas.microsoft.com/office/drawing/2014/main" id="{B272EAC2-F1C6-406E-8A51-CFA927147104}"/>
              </a:ext>
            </a:extLst>
          </p:cNvPr>
          <p:cNvGrpSpPr>
            <a:grpSpLocks/>
          </p:cNvGrpSpPr>
          <p:nvPr/>
        </p:nvGrpSpPr>
        <p:grpSpPr bwMode="auto">
          <a:xfrm>
            <a:off x="3085369" y="316737"/>
            <a:ext cx="2374900" cy="2036762"/>
            <a:chOff x="762" y="2644"/>
            <a:chExt cx="1496" cy="1283"/>
          </a:xfrm>
        </p:grpSpPr>
        <p:sp>
          <p:nvSpPr>
            <p:cNvPr id="73815" name="Oval 3">
              <a:extLst>
                <a:ext uri="{FF2B5EF4-FFF2-40B4-BE49-F238E27FC236}">
                  <a16:creationId xmlns:a16="http://schemas.microsoft.com/office/drawing/2014/main" id="{6AFAE94D-16F5-4D23-A319-363C7E889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6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3816" name="Oval 4">
              <a:extLst>
                <a:ext uri="{FF2B5EF4-FFF2-40B4-BE49-F238E27FC236}">
                  <a16:creationId xmlns:a16="http://schemas.microsoft.com/office/drawing/2014/main" id="{4BF74AF0-CD45-44BC-AC6E-13174E16E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3817" name="Oval 5">
              <a:extLst>
                <a:ext uri="{FF2B5EF4-FFF2-40B4-BE49-F238E27FC236}">
                  <a16:creationId xmlns:a16="http://schemas.microsoft.com/office/drawing/2014/main" id="{18809199-BFBF-4945-BBD6-C1BB5BE48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3818" name="Oval 6">
              <a:extLst>
                <a:ext uri="{FF2B5EF4-FFF2-40B4-BE49-F238E27FC236}">
                  <a16:creationId xmlns:a16="http://schemas.microsoft.com/office/drawing/2014/main" id="{C6E97E1D-2CF9-4111-9E41-1FBDD2DD2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3819" name="Oval 7">
              <a:extLst>
                <a:ext uri="{FF2B5EF4-FFF2-40B4-BE49-F238E27FC236}">
                  <a16:creationId xmlns:a16="http://schemas.microsoft.com/office/drawing/2014/main" id="{A3155C82-F0E6-491B-8DC6-76F40F8C7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3820" name="Oval 8">
              <a:extLst>
                <a:ext uri="{FF2B5EF4-FFF2-40B4-BE49-F238E27FC236}">
                  <a16:creationId xmlns:a16="http://schemas.microsoft.com/office/drawing/2014/main" id="{522DA39C-60AE-4DE3-808B-6C0504BDF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3821" name="Oval 9">
              <a:extLst>
                <a:ext uri="{FF2B5EF4-FFF2-40B4-BE49-F238E27FC236}">
                  <a16:creationId xmlns:a16="http://schemas.microsoft.com/office/drawing/2014/main" id="{8A082AB4-E84F-4425-9ADA-A64D2FBB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3822" name="Oval 10">
              <a:extLst>
                <a:ext uri="{FF2B5EF4-FFF2-40B4-BE49-F238E27FC236}">
                  <a16:creationId xmlns:a16="http://schemas.microsoft.com/office/drawing/2014/main" id="{9D9C1CE3-EA20-4E4B-A5D0-056A490B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71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73823" name="Line 11">
              <a:extLst>
                <a:ext uri="{FF2B5EF4-FFF2-40B4-BE49-F238E27FC236}">
                  <a16:creationId xmlns:a16="http://schemas.microsoft.com/office/drawing/2014/main" id="{38340BBE-821D-4A38-B9EC-8ED3ECF88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1" y="2833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4" name="Line 12">
              <a:extLst>
                <a:ext uri="{FF2B5EF4-FFF2-40B4-BE49-F238E27FC236}">
                  <a16:creationId xmlns:a16="http://schemas.microsoft.com/office/drawing/2014/main" id="{34203795-AA89-4914-B9D9-94B890A52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2822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5" name="Line 13">
              <a:extLst>
                <a:ext uri="{FF2B5EF4-FFF2-40B4-BE49-F238E27FC236}">
                  <a16:creationId xmlns:a16="http://schemas.microsoft.com/office/drawing/2014/main" id="{BED6189B-3C5A-47F6-9B22-065C92E29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3166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6" name="Line 14">
              <a:extLst>
                <a:ext uri="{FF2B5EF4-FFF2-40B4-BE49-F238E27FC236}">
                  <a16:creationId xmlns:a16="http://schemas.microsoft.com/office/drawing/2014/main" id="{066E2C4C-03BF-4C54-93B0-2FD0C0479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144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7" name="Line 15">
              <a:extLst>
                <a:ext uri="{FF2B5EF4-FFF2-40B4-BE49-F238E27FC236}">
                  <a16:creationId xmlns:a16="http://schemas.microsoft.com/office/drawing/2014/main" id="{53D70744-9251-43E4-94B9-22B480247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33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8" name="Line 16">
              <a:extLst>
                <a:ext uri="{FF2B5EF4-FFF2-40B4-BE49-F238E27FC236}">
                  <a16:creationId xmlns:a16="http://schemas.microsoft.com/office/drawing/2014/main" id="{D999E6CF-6F86-4773-92DF-396213DD3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3555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9" name="Line 17">
              <a:extLst>
                <a:ext uri="{FF2B5EF4-FFF2-40B4-BE49-F238E27FC236}">
                  <a16:creationId xmlns:a16="http://schemas.microsoft.com/office/drawing/2014/main" id="{AB571DC2-8B90-4DD3-B402-A8824B8B4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3155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30" name="Line 18">
              <a:extLst>
                <a:ext uri="{FF2B5EF4-FFF2-40B4-BE49-F238E27FC236}">
                  <a16:creationId xmlns:a16="http://schemas.microsoft.com/office/drawing/2014/main" id="{B0123785-206A-4987-96B4-7FD91B9CF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3487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31" name="Line 19">
              <a:extLst>
                <a:ext uri="{FF2B5EF4-FFF2-40B4-BE49-F238E27FC236}">
                  <a16:creationId xmlns:a16="http://schemas.microsoft.com/office/drawing/2014/main" id="{29487F84-6BDD-4126-90AE-6CD9C0897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155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32" name="Text Box 20">
              <a:extLst>
                <a:ext uri="{FF2B5EF4-FFF2-40B4-BE49-F238E27FC236}">
                  <a16:creationId xmlns:a16="http://schemas.microsoft.com/office/drawing/2014/main" id="{AE390CC0-D37C-485F-8DC2-5943AE952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26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sp>
        <p:nvSpPr>
          <p:cNvPr id="42005" name="Text Box 21">
            <a:extLst>
              <a:ext uri="{FF2B5EF4-FFF2-40B4-BE49-F238E27FC236}">
                <a16:creationId xmlns:a16="http://schemas.microsoft.com/office/drawing/2014/main" id="{B751F85B-9C6B-4E69-8348-3C881ED17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5" y="4507050"/>
            <a:ext cx="28755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endParaRPr kumimoji="1" lang="en-US" altLang="zh-CN" sz="20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2006" name="Group 22">
            <a:extLst>
              <a:ext uri="{FF2B5EF4-FFF2-40B4-BE49-F238E27FC236}">
                <a16:creationId xmlns:a16="http://schemas.microsoft.com/office/drawing/2014/main" id="{188EBA41-C6D0-4FFF-BE52-C0D34A3F8BE6}"/>
              </a:ext>
            </a:extLst>
          </p:cNvPr>
          <p:cNvGrpSpPr>
            <a:grpSpLocks/>
          </p:cNvGrpSpPr>
          <p:nvPr/>
        </p:nvGrpSpPr>
        <p:grpSpPr bwMode="auto">
          <a:xfrm>
            <a:off x="943037" y="3827462"/>
            <a:ext cx="3563938" cy="2678112"/>
            <a:chOff x="-2" y="1862"/>
            <a:chExt cx="2245" cy="1687"/>
          </a:xfrm>
        </p:grpSpPr>
        <p:grpSp>
          <p:nvGrpSpPr>
            <p:cNvPr id="73798" name="Group 23">
              <a:extLst>
                <a:ext uri="{FF2B5EF4-FFF2-40B4-BE49-F238E27FC236}">
                  <a16:creationId xmlns:a16="http://schemas.microsoft.com/office/drawing/2014/main" id="{F86D8B2F-C01E-49A7-9DF7-79823A6BC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" y="1862"/>
              <a:ext cx="961" cy="1687"/>
              <a:chOff x="1282" y="1862"/>
              <a:chExt cx="961" cy="1687"/>
            </a:xfrm>
          </p:grpSpPr>
          <p:sp>
            <p:nvSpPr>
              <p:cNvPr id="73800" name="Oval 24">
                <a:extLst>
                  <a:ext uri="{FF2B5EF4-FFF2-40B4-BE49-F238E27FC236}">
                    <a16:creationId xmlns:a16="http://schemas.microsoft.com/office/drawing/2014/main" id="{6A0015BF-2042-4C5A-A599-7D2B475A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1862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3801" name="Oval 25">
                <a:extLst>
                  <a:ext uri="{FF2B5EF4-FFF2-40B4-BE49-F238E27FC236}">
                    <a16:creationId xmlns:a16="http://schemas.microsoft.com/office/drawing/2014/main" id="{4C67D517-BD90-4195-8FA4-ABC06D922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218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3802" name="Oval 26">
                <a:extLst>
                  <a:ext uri="{FF2B5EF4-FFF2-40B4-BE49-F238E27FC236}">
                    <a16:creationId xmlns:a16="http://schemas.microsoft.com/office/drawing/2014/main" id="{28F2E3E6-6921-408E-929E-77254C825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256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3803" name="Oval 27">
                <a:extLst>
                  <a:ext uri="{FF2B5EF4-FFF2-40B4-BE49-F238E27FC236}">
                    <a16:creationId xmlns:a16="http://schemas.microsoft.com/office/drawing/2014/main" id="{92215EA8-614C-460E-8643-E43C138D0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3338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3804" name="Oval 28">
                <a:extLst>
                  <a:ext uri="{FF2B5EF4-FFF2-40B4-BE49-F238E27FC236}">
                    <a16:creationId xmlns:a16="http://schemas.microsoft.com/office/drawing/2014/main" id="{86358F6E-3DB0-4B21-9B73-A961F9CF3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18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3805" name="Oval 29">
                <a:extLst>
                  <a:ext uri="{FF2B5EF4-FFF2-40B4-BE49-F238E27FC236}">
                    <a16:creationId xmlns:a16="http://schemas.microsoft.com/office/drawing/2014/main" id="{09FE82CA-CB71-4BE8-8A49-DFB643806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95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73806" name="Oval 30">
                <a:extLst>
                  <a:ext uri="{FF2B5EF4-FFF2-40B4-BE49-F238E27FC236}">
                    <a16:creationId xmlns:a16="http://schemas.microsoft.com/office/drawing/2014/main" id="{79862DF6-502D-4E04-A316-D5789C46E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56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3807" name="Oval 31">
                <a:extLst>
                  <a:ext uri="{FF2B5EF4-FFF2-40B4-BE49-F238E27FC236}">
                    <a16:creationId xmlns:a16="http://schemas.microsoft.com/office/drawing/2014/main" id="{2AF9AD99-58EF-4F4A-9EA1-A09ECE68F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295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73808" name="Line 32">
                <a:extLst>
                  <a:ext uri="{FF2B5EF4-FFF2-40B4-BE49-F238E27FC236}">
                    <a16:creationId xmlns:a16="http://schemas.microsoft.com/office/drawing/2014/main" id="{41B855F3-24D2-43FA-B81C-1655DB9CE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96" y="2051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09" name="Line 33">
                <a:extLst>
                  <a:ext uri="{FF2B5EF4-FFF2-40B4-BE49-F238E27FC236}">
                    <a16:creationId xmlns:a16="http://schemas.microsoft.com/office/drawing/2014/main" id="{FBFF5AC2-CB2D-4C2A-8C03-20AD86D5F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0" y="2040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10" name="Line 34">
                <a:extLst>
                  <a:ext uri="{FF2B5EF4-FFF2-40B4-BE49-F238E27FC236}">
                    <a16:creationId xmlns:a16="http://schemas.microsoft.com/office/drawing/2014/main" id="{31154151-5565-4482-BB9F-7EBC8B84B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2389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11" name="Line 35">
                <a:extLst>
                  <a:ext uri="{FF2B5EF4-FFF2-40B4-BE49-F238E27FC236}">
                    <a16:creationId xmlns:a16="http://schemas.microsoft.com/office/drawing/2014/main" id="{1682D43C-E1A1-40B1-8F3E-A140011EB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8" y="2778"/>
                <a:ext cx="0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12" name="Line 36">
                <a:extLst>
                  <a:ext uri="{FF2B5EF4-FFF2-40B4-BE49-F238E27FC236}">
                    <a16:creationId xmlns:a16="http://schemas.microsoft.com/office/drawing/2014/main" id="{2161A605-C30D-4457-B548-B5B947C60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3166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13" name="Line 37">
                <a:extLst>
                  <a:ext uri="{FF2B5EF4-FFF2-40B4-BE49-F238E27FC236}">
                    <a16:creationId xmlns:a16="http://schemas.microsoft.com/office/drawing/2014/main" id="{9EA869D4-2CC7-4960-A829-DD43C3AB2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5" y="2389"/>
                <a:ext cx="0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14" name="Line 38">
                <a:extLst>
                  <a:ext uri="{FF2B5EF4-FFF2-40B4-BE49-F238E27FC236}">
                    <a16:creationId xmlns:a16="http://schemas.microsoft.com/office/drawing/2014/main" id="{52402EC8-EAD8-4F48-BDFC-472A070A3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45" y="2778"/>
                <a:ext cx="0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3799" name="Text Box 39">
              <a:extLst>
                <a:ext uri="{FF2B5EF4-FFF2-40B4-BE49-F238E27FC236}">
                  <a16:creationId xmlns:a16="http://schemas.microsoft.com/office/drawing/2014/main" id="{286AD07E-A29D-4FFB-9F01-A0C5DC0F5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" y="3063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深度优先生成树</a:t>
              </a:r>
            </a:p>
          </p:txBody>
        </p:sp>
      </p:grpSp>
      <p:grpSp>
        <p:nvGrpSpPr>
          <p:cNvPr id="42024" name="Group 40">
            <a:extLst>
              <a:ext uri="{FF2B5EF4-FFF2-40B4-BE49-F238E27FC236}">
                <a16:creationId xmlns:a16="http://schemas.microsoft.com/office/drawing/2014/main" id="{26A14D86-E5B2-4890-B08B-E4E627AF7275}"/>
              </a:ext>
            </a:extLst>
          </p:cNvPr>
          <p:cNvGrpSpPr>
            <a:grpSpLocks/>
          </p:cNvGrpSpPr>
          <p:nvPr/>
        </p:nvGrpSpPr>
        <p:grpSpPr bwMode="auto">
          <a:xfrm>
            <a:off x="5445366" y="4546383"/>
            <a:ext cx="2611437" cy="2019300"/>
            <a:chOff x="3389" y="1928"/>
            <a:chExt cx="1645" cy="1272"/>
          </a:xfrm>
        </p:grpSpPr>
        <p:grpSp>
          <p:nvGrpSpPr>
            <p:cNvPr id="73781" name="Group 41">
              <a:extLst>
                <a:ext uri="{FF2B5EF4-FFF2-40B4-BE49-F238E27FC236}">
                  <a16:creationId xmlns:a16="http://schemas.microsoft.com/office/drawing/2014/main" id="{93276DEA-3DAB-4A45-A947-BFF303B4FD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" y="1928"/>
              <a:ext cx="1353" cy="1272"/>
              <a:chOff x="3389" y="1928"/>
              <a:chExt cx="1353" cy="1272"/>
            </a:xfrm>
          </p:grpSpPr>
          <p:sp>
            <p:nvSpPr>
              <p:cNvPr id="73783" name="Oval 42">
                <a:extLst>
                  <a:ext uri="{FF2B5EF4-FFF2-40B4-BE49-F238E27FC236}">
                    <a16:creationId xmlns:a16="http://schemas.microsoft.com/office/drawing/2014/main" id="{71C86380-48BA-4067-872D-61D8CAFA9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1928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3784" name="Oval 43">
                <a:extLst>
                  <a:ext uri="{FF2B5EF4-FFF2-40B4-BE49-F238E27FC236}">
                    <a16:creationId xmlns:a16="http://schemas.microsoft.com/office/drawing/2014/main" id="{F132C6D3-FFBE-4D5E-85AA-2BBC85561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224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3785" name="Oval 44">
                <a:extLst>
                  <a:ext uri="{FF2B5EF4-FFF2-40B4-BE49-F238E27FC236}">
                    <a16:creationId xmlns:a16="http://schemas.microsoft.com/office/drawing/2014/main" id="{278AADBB-7ED5-4D6F-BE3A-DA92E3B9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262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3786" name="Oval 45">
                <a:extLst>
                  <a:ext uri="{FF2B5EF4-FFF2-40B4-BE49-F238E27FC236}">
                    <a16:creationId xmlns:a16="http://schemas.microsoft.com/office/drawing/2014/main" id="{BDC02503-745E-448D-86DA-692FD1186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262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3787" name="Oval 46">
                <a:extLst>
                  <a:ext uri="{FF2B5EF4-FFF2-40B4-BE49-F238E27FC236}">
                    <a16:creationId xmlns:a16="http://schemas.microsoft.com/office/drawing/2014/main" id="{642EF98F-73F6-4862-893E-9B9DC8D2C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224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3788" name="Oval 47">
                <a:extLst>
                  <a:ext uri="{FF2B5EF4-FFF2-40B4-BE49-F238E27FC236}">
                    <a16:creationId xmlns:a16="http://schemas.microsoft.com/office/drawing/2014/main" id="{15A8E4E6-FE91-438F-AC5A-0E3F29374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1" y="262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73789" name="Oval 48">
                <a:extLst>
                  <a:ext uri="{FF2B5EF4-FFF2-40B4-BE49-F238E27FC236}">
                    <a16:creationId xmlns:a16="http://schemas.microsoft.com/office/drawing/2014/main" id="{E0D47D38-7878-498B-8245-E869D529B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" y="262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3790" name="Oval 49">
                <a:extLst>
                  <a:ext uri="{FF2B5EF4-FFF2-40B4-BE49-F238E27FC236}">
                    <a16:creationId xmlns:a16="http://schemas.microsoft.com/office/drawing/2014/main" id="{AC5ECBF4-1420-4606-8E7C-2CEC1AA4D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" y="298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73791" name="Line 50">
                <a:extLst>
                  <a:ext uri="{FF2B5EF4-FFF2-40B4-BE49-F238E27FC236}">
                    <a16:creationId xmlns:a16="http://schemas.microsoft.com/office/drawing/2014/main" id="{E9996AEB-CB68-4D0F-BCB8-D56E75145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5" y="2117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2" name="Line 51">
                <a:extLst>
                  <a:ext uri="{FF2B5EF4-FFF2-40B4-BE49-F238E27FC236}">
                    <a16:creationId xmlns:a16="http://schemas.microsoft.com/office/drawing/2014/main" id="{5151B651-7829-4F12-A6A1-272688BC8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106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3" name="Line 52">
                <a:extLst>
                  <a:ext uri="{FF2B5EF4-FFF2-40B4-BE49-F238E27FC236}">
                    <a16:creationId xmlns:a16="http://schemas.microsoft.com/office/drawing/2014/main" id="{5E09305A-1DCA-4EED-B98E-90DFCBE9F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1" y="2450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4" name="Line 53">
                <a:extLst>
                  <a:ext uri="{FF2B5EF4-FFF2-40B4-BE49-F238E27FC236}">
                    <a16:creationId xmlns:a16="http://schemas.microsoft.com/office/drawing/2014/main" id="{6781AEA7-03A8-4224-AB12-568F11B20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0" y="2428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5" name="Line 54">
                <a:extLst>
                  <a:ext uri="{FF2B5EF4-FFF2-40B4-BE49-F238E27FC236}">
                    <a16:creationId xmlns:a16="http://schemas.microsoft.com/office/drawing/2014/main" id="{5E7AA1BE-CB5E-4D77-8966-9480A17FB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4" y="2439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6" name="Line 55">
                <a:extLst>
                  <a:ext uri="{FF2B5EF4-FFF2-40B4-BE49-F238E27FC236}">
                    <a16:creationId xmlns:a16="http://schemas.microsoft.com/office/drawing/2014/main" id="{746BD0B0-8E96-48D8-9C75-5E342BB7B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9" y="2439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7" name="Line 56">
                <a:extLst>
                  <a:ext uri="{FF2B5EF4-FFF2-40B4-BE49-F238E27FC236}">
                    <a16:creationId xmlns:a16="http://schemas.microsoft.com/office/drawing/2014/main" id="{E3CE3BE1-689D-4D56-BA11-D81B4BD10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2" y="28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3782" name="Text Box 57">
              <a:extLst>
                <a:ext uri="{FF2B5EF4-FFF2-40B4-BE49-F238E27FC236}">
                  <a16:creationId xmlns:a16="http://schemas.microsoft.com/office/drawing/2014/main" id="{A5C22F65-9EE8-4729-9B3C-70ACA478A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" y="2947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广度优先生成树</a:t>
              </a:r>
            </a:p>
          </p:txBody>
        </p:sp>
      </p:grpSp>
      <p:grpSp>
        <p:nvGrpSpPr>
          <p:cNvPr id="42083" name="Group 99">
            <a:extLst>
              <a:ext uri="{FF2B5EF4-FFF2-40B4-BE49-F238E27FC236}">
                <a16:creationId xmlns:a16="http://schemas.microsoft.com/office/drawing/2014/main" id="{B4DBA4FD-8EA5-4670-900B-21B63F80E1E6}"/>
              </a:ext>
            </a:extLst>
          </p:cNvPr>
          <p:cNvGrpSpPr>
            <a:grpSpLocks/>
          </p:cNvGrpSpPr>
          <p:nvPr/>
        </p:nvGrpSpPr>
        <p:grpSpPr bwMode="auto">
          <a:xfrm>
            <a:off x="5105459" y="2149778"/>
            <a:ext cx="2114550" cy="2036763"/>
            <a:chOff x="2977" y="850"/>
            <a:chExt cx="1332" cy="1283"/>
          </a:xfrm>
        </p:grpSpPr>
        <p:sp>
          <p:nvSpPr>
            <p:cNvPr id="73763" name="Oval 80">
              <a:extLst>
                <a:ext uri="{FF2B5EF4-FFF2-40B4-BE49-F238E27FC236}">
                  <a16:creationId xmlns:a16="http://schemas.microsoft.com/office/drawing/2014/main" id="{A1560AF4-69BF-47D9-BAEA-55007107C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8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3764" name="Oval 81">
              <a:extLst>
                <a:ext uri="{FF2B5EF4-FFF2-40B4-BE49-F238E27FC236}">
                  <a16:creationId xmlns:a16="http://schemas.microsoft.com/office/drawing/2014/main" id="{9EF46A46-F2FF-4668-8811-4596F3296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16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3765" name="Oval 82">
              <a:extLst>
                <a:ext uri="{FF2B5EF4-FFF2-40B4-BE49-F238E27FC236}">
                  <a16:creationId xmlns:a16="http://schemas.microsoft.com/office/drawing/2014/main" id="{E0CEE3A9-D419-4E3C-8F2F-85229E53E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1549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3766" name="Oval 83">
              <a:extLst>
                <a:ext uri="{FF2B5EF4-FFF2-40B4-BE49-F238E27FC236}">
                  <a16:creationId xmlns:a16="http://schemas.microsoft.com/office/drawing/2014/main" id="{6CB9057B-283F-4724-9CB0-DC654FF4B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549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3767" name="Oval 84">
              <a:extLst>
                <a:ext uri="{FF2B5EF4-FFF2-40B4-BE49-F238E27FC236}">
                  <a16:creationId xmlns:a16="http://schemas.microsoft.com/office/drawing/2014/main" id="{DA7D4738-C080-47BB-9526-7776DDD68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116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3768" name="Oval 85">
              <a:extLst>
                <a:ext uri="{FF2B5EF4-FFF2-40B4-BE49-F238E27FC236}">
                  <a16:creationId xmlns:a16="http://schemas.microsoft.com/office/drawing/2014/main" id="{8DB48E9E-19D0-4F82-BD28-7A62D748D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1549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3769" name="Oval 86">
              <a:extLst>
                <a:ext uri="{FF2B5EF4-FFF2-40B4-BE49-F238E27FC236}">
                  <a16:creationId xmlns:a16="http://schemas.microsoft.com/office/drawing/2014/main" id="{44E6B795-4560-45F1-80C9-4E0B57100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549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3770" name="Oval 87">
              <a:extLst>
                <a:ext uri="{FF2B5EF4-FFF2-40B4-BE49-F238E27FC236}">
                  <a16:creationId xmlns:a16="http://schemas.microsoft.com/office/drawing/2014/main" id="{AFC94A4F-FE74-4EE9-91B8-97BDF0490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92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73771" name="Line 93">
              <a:extLst>
                <a:ext uri="{FF2B5EF4-FFF2-40B4-BE49-F238E27FC236}">
                  <a16:creationId xmlns:a16="http://schemas.microsoft.com/office/drawing/2014/main" id="{723E9DB5-201D-4746-9172-DFAFC0665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0" y="1761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72" name="Line 95">
              <a:extLst>
                <a:ext uri="{FF2B5EF4-FFF2-40B4-BE49-F238E27FC236}">
                  <a16:creationId xmlns:a16="http://schemas.microsoft.com/office/drawing/2014/main" id="{5B2591E8-88FF-4B5D-94AF-E6231858F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" y="1693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3773" name="Group 98">
              <a:extLst>
                <a:ext uri="{FF2B5EF4-FFF2-40B4-BE49-F238E27FC236}">
                  <a16:creationId xmlns:a16="http://schemas.microsoft.com/office/drawing/2014/main" id="{7794F44B-467C-4820-AA06-80F9378F4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028"/>
              <a:ext cx="1111" cy="922"/>
              <a:chOff x="3107" y="1028"/>
              <a:chExt cx="1111" cy="922"/>
            </a:xfrm>
          </p:grpSpPr>
          <p:sp>
            <p:nvSpPr>
              <p:cNvPr id="73774" name="Line 88">
                <a:extLst>
                  <a:ext uri="{FF2B5EF4-FFF2-40B4-BE49-F238E27FC236}">
                    <a16:creationId xmlns:a16="http://schemas.microsoft.com/office/drawing/2014/main" id="{B621CC6B-6FB0-460A-9A8D-FFBEC246C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2" y="1039"/>
                <a:ext cx="178" cy="1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75" name="Line 89">
                <a:extLst>
                  <a:ext uri="{FF2B5EF4-FFF2-40B4-BE49-F238E27FC236}">
                    <a16:creationId xmlns:a16="http://schemas.microsoft.com/office/drawing/2014/main" id="{D4D17FD5-6215-4867-B8C6-4F615232A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028"/>
                <a:ext cx="211" cy="2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76" name="Line 90">
                <a:extLst>
                  <a:ext uri="{FF2B5EF4-FFF2-40B4-BE49-F238E27FC236}">
                    <a16:creationId xmlns:a16="http://schemas.microsoft.com/office/drawing/2014/main" id="{D77B633B-0D6D-4140-8AEE-2B59A08DB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8" y="1372"/>
                <a:ext cx="100" cy="1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77" name="Line 91">
                <a:extLst>
                  <a:ext uri="{FF2B5EF4-FFF2-40B4-BE49-F238E27FC236}">
                    <a16:creationId xmlns:a16="http://schemas.microsoft.com/office/drawing/2014/main" id="{5C199FAD-26B7-4BCD-B630-2A7791C2C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1350"/>
                <a:ext cx="111" cy="22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78" name="Line 92">
                <a:extLst>
                  <a:ext uri="{FF2B5EF4-FFF2-40B4-BE49-F238E27FC236}">
                    <a16:creationId xmlns:a16="http://schemas.microsoft.com/office/drawing/2014/main" id="{C961BECE-F523-4DFD-9AC7-BF4A14507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1739"/>
                <a:ext cx="89" cy="2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79" name="Line 94">
                <a:extLst>
                  <a:ext uri="{FF2B5EF4-FFF2-40B4-BE49-F238E27FC236}">
                    <a16:creationId xmlns:a16="http://schemas.microsoft.com/office/drawing/2014/main" id="{58B7EC2F-7EAA-4A5C-9E60-AA3C1A468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51" y="1361"/>
                <a:ext cx="111" cy="2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80" name="Line 96">
                <a:extLst>
                  <a:ext uri="{FF2B5EF4-FFF2-40B4-BE49-F238E27FC236}">
                    <a16:creationId xmlns:a16="http://schemas.microsoft.com/office/drawing/2014/main" id="{F1940C3F-6451-4CC7-A0CB-6CAF0889F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1361"/>
                <a:ext cx="122" cy="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2103" name="Group 119">
            <a:extLst>
              <a:ext uri="{FF2B5EF4-FFF2-40B4-BE49-F238E27FC236}">
                <a16:creationId xmlns:a16="http://schemas.microsoft.com/office/drawing/2014/main" id="{B75DA99E-C785-40AA-B1C4-551F855186E2}"/>
              </a:ext>
            </a:extLst>
          </p:cNvPr>
          <p:cNvGrpSpPr>
            <a:grpSpLocks/>
          </p:cNvGrpSpPr>
          <p:nvPr/>
        </p:nvGrpSpPr>
        <p:grpSpPr bwMode="auto">
          <a:xfrm>
            <a:off x="925637" y="2222500"/>
            <a:ext cx="2114550" cy="2036762"/>
            <a:chOff x="2244" y="873"/>
            <a:chExt cx="1332" cy="1283"/>
          </a:xfrm>
        </p:grpSpPr>
        <p:grpSp>
          <p:nvGrpSpPr>
            <p:cNvPr id="73738" name="Group 78">
              <a:extLst>
                <a:ext uri="{FF2B5EF4-FFF2-40B4-BE49-F238E27FC236}">
                  <a16:creationId xmlns:a16="http://schemas.microsoft.com/office/drawing/2014/main" id="{600586A8-3F1C-4C97-B8A8-15867555F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" y="1072"/>
              <a:ext cx="989" cy="922"/>
              <a:chOff x="2885" y="1029"/>
              <a:chExt cx="989" cy="922"/>
            </a:xfrm>
          </p:grpSpPr>
          <p:sp>
            <p:nvSpPr>
              <p:cNvPr id="73756" name="Line 68">
                <a:extLst>
                  <a:ext uri="{FF2B5EF4-FFF2-40B4-BE49-F238E27FC236}">
                    <a16:creationId xmlns:a16="http://schemas.microsoft.com/office/drawing/2014/main" id="{76E9793D-920A-4204-AE09-D516DCAD9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0" y="1040"/>
                <a:ext cx="178" cy="1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57" name="Line 69">
                <a:extLst>
                  <a:ext uri="{FF2B5EF4-FFF2-40B4-BE49-F238E27FC236}">
                    <a16:creationId xmlns:a16="http://schemas.microsoft.com/office/drawing/2014/main" id="{3237F312-755A-4CFE-9771-D5436F0C1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1029"/>
                <a:ext cx="211" cy="21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58" name="Line 70">
                <a:extLst>
                  <a:ext uri="{FF2B5EF4-FFF2-40B4-BE49-F238E27FC236}">
                    <a16:creationId xmlns:a16="http://schemas.microsoft.com/office/drawing/2014/main" id="{4CD1197C-CCA7-40A6-BC7D-66B39B073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6" y="1373"/>
                <a:ext cx="100" cy="1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59" name="Line 72">
                <a:extLst>
                  <a:ext uri="{FF2B5EF4-FFF2-40B4-BE49-F238E27FC236}">
                    <a16:creationId xmlns:a16="http://schemas.microsoft.com/office/drawing/2014/main" id="{E69CFE41-5006-4862-B420-42A7B9463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5" y="1740"/>
                <a:ext cx="89" cy="21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60" name="Line 73">
                <a:extLst>
                  <a:ext uri="{FF2B5EF4-FFF2-40B4-BE49-F238E27FC236}">
                    <a16:creationId xmlns:a16="http://schemas.microsoft.com/office/drawing/2014/main" id="{2B5AD570-DC0F-4DC0-9662-2E4E8F5E7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8" y="1762"/>
                <a:ext cx="89" cy="1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61" name="Line 74">
                <a:extLst>
                  <a:ext uri="{FF2B5EF4-FFF2-40B4-BE49-F238E27FC236}">
                    <a16:creationId xmlns:a16="http://schemas.microsoft.com/office/drawing/2014/main" id="{02F92D65-DC56-4970-A07A-C3692E35D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9" y="1362"/>
                <a:ext cx="111" cy="21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62" name="Line 75">
                <a:extLst>
                  <a:ext uri="{FF2B5EF4-FFF2-40B4-BE49-F238E27FC236}">
                    <a16:creationId xmlns:a16="http://schemas.microsoft.com/office/drawing/2014/main" id="{C3A0795A-C212-4E97-98C4-DDA976AB8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694"/>
                <a:ext cx="178" cy="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3739" name="Oval 101">
              <a:extLst>
                <a:ext uri="{FF2B5EF4-FFF2-40B4-BE49-F238E27FC236}">
                  <a16:creationId xmlns:a16="http://schemas.microsoft.com/office/drawing/2014/main" id="{3B4DBBF3-6B2B-41C3-ABD9-2CE02AE03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87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3740" name="Oval 102">
              <a:extLst>
                <a:ext uri="{FF2B5EF4-FFF2-40B4-BE49-F238E27FC236}">
                  <a16:creationId xmlns:a16="http://schemas.microsoft.com/office/drawing/2014/main" id="{CEA5F0C0-D0A4-42B7-BFEA-E1D58A561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119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3741" name="Oval 103">
              <a:extLst>
                <a:ext uri="{FF2B5EF4-FFF2-40B4-BE49-F238E27FC236}">
                  <a16:creationId xmlns:a16="http://schemas.microsoft.com/office/drawing/2014/main" id="{96446DC4-A3C4-4995-BA74-4C579B2A8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57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3742" name="Oval 104">
              <a:extLst>
                <a:ext uri="{FF2B5EF4-FFF2-40B4-BE49-F238E27FC236}">
                  <a16:creationId xmlns:a16="http://schemas.microsoft.com/office/drawing/2014/main" id="{CA57D1D1-298C-4C77-BBD9-2C6A7D09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157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3743" name="Oval 105">
              <a:extLst>
                <a:ext uri="{FF2B5EF4-FFF2-40B4-BE49-F238E27FC236}">
                  <a16:creationId xmlns:a16="http://schemas.microsoft.com/office/drawing/2014/main" id="{120BCA22-24F0-4A34-B1F3-6204C5AEA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119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3744" name="Oval 106">
              <a:extLst>
                <a:ext uri="{FF2B5EF4-FFF2-40B4-BE49-F238E27FC236}">
                  <a16:creationId xmlns:a16="http://schemas.microsoft.com/office/drawing/2014/main" id="{B2DE5379-083F-419D-8E29-4A3A95FEB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157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3745" name="Oval 107">
              <a:extLst>
                <a:ext uri="{FF2B5EF4-FFF2-40B4-BE49-F238E27FC236}">
                  <a16:creationId xmlns:a16="http://schemas.microsoft.com/office/drawing/2014/main" id="{50451EC0-F129-4C2C-A11B-9AC873B2F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157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3746" name="Oval 108">
              <a:extLst>
                <a:ext uri="{FF2B5EF4-FFF2-40B4-BE49-F238E27FC236}">
                  <a16:creationId xmlns:a16="http://schemas.microsoft.com/office/drawing/2014/main" id="{7C93AEC4-7AD0-4886-B850-58179460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945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73747" name="Line 109">
              <a:extLst>
                <a:ext uri="{FF2B5EF4-FFF2-40B4-BE49-F238E27FC236}">
                  <a16:creationId xmlns:a16="http://schemas.microsoft.com/office/drawing/2014/main" id="{AC76D08C-D0F0-43F2-B2DC-E37B2A05D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9" y="1062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48" name="Line 110">
              <a:extLst>
                <a:ext uri="{FF2B5EF4-FFF2-40B4-BE49-F238E27FC236}">
                  <a16:creationId xmlns:a16="http://schemas.microsoft.com/office/drawing/2014/main" id="{52F04B54-C548-458C-8294-FAF35FF1B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" y="1051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49" name="Line 111">
              <a:extLst>
                <a:ext uri="{FF2B5EF4-FFF2-40B4-BE49-F238E27FC236}">
                  <a16:creationId xmlns:a16="http://schemas.microsoft.com/office/drawing/2014/main" id="{403AC15C-24DF-4960-B8AF-5116E8261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3" y="1395"/>
              <a:ext cx="112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0" name="Line 112">
              <a:extLst>
                <a:ext uri="{FF2B5EF4-FFF2-40B4-BE49-F238E27FC236}">
                  <a16:creationId xmlns:a16="http://schemas.microsoft.com/office/drawing/2014/main" id="{0FB5B6C9-D5BA-4FEF-A0C9-87B8193DF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4" y="1373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1" name="Line 113">
              <a:extLst>
                <a:ext uri="{FF2B5EF4-FFF2-40B4-BE49-F238E27FC236}">
                  <a16:creationId xmlns:a16="http://schemas.microsoft.com/office/drawing/2014/main" id="{CAB87BCF-9DEB-4BD2-A94A-D6DBCA641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1762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2" name="Line 114">
              <a:extLst>
                <a:ext uri="{FF2B5EF4-FFF2-40B4-BE49-F238E27FC236}">
                  <a16:creationId xmlns:a16="http://schemas.microsoft.com/office/drawing/2014/main" id="{D860329F-E7A1-42ED-AAEB-31E13C3C0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7" y="1784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3" name="Line 115">
              <a:extLst>
                <a:ext uri="{FF2B5EF4-FFF2-40B4-BE49-F238E27FC236}">
                  <a16:creationId xmlns:a16="http://schemas.microsoft.com/office/drawing/2014/main" id="{B89542D2-92EA-4FB0-BAEB-1B331DC75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8" y="1384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4" name="Line 116">
              <a:extLst>
                <a:ext uri="{FF2B5EF4-FFF2-40B4-BE49-F238E27FC236}">
                  <a16:creationId xmlns:a16="http://schemas.microsoft.com/office/drawing/2014/main" id="{D0AF3907-3D3A-41E8-9DB4-2A9A53575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1718"/>
              <a:ext cx="167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5" name="Line 117">
              <a:extLst>
                <a:ext uri="{FF2B5EF4-FFF2-40B4-BE49-F238E27FC236}">
                  <a16:creationId xmlns:a16="http://schemas.microsoft.com/office/drawing/2014/main" id="{0612E986-48F1-4171-A338-31EE8FE14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1384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104" name="Text Box 120">
            <a:extLst>
              <a:ext uri="{FF2B5EF4-FFF2-40B4-BE49-F238E27FC236}">
                <a16:creationId xmlns:a16="http://schemas.microsoft.com/office/drawing/2014/main" id="{D8D30385-BDED-4950-8376-0F3860F0F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4023" y="3680757"/>
            <a:ext cx="28399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广度遍历：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endParaRPr kumimoji="1" lang="en-US" altLang="zh-CN" sz="20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2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2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2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5" grpId="0" build="p" autoUpdateAnimBg="0"/>
      <p:bldP spid="4210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>
            <a:extLst>
              <a:ext uri="{FF2B5EF4-FFF2-40B4-BE49-F238E27FC236}">
                <a16:creationId xmlns:a16="http://schemas.microsoft.com/office/drawing/2014/main" id="{266FC4CD-48FF-4DEE-89DB-63AFC81C50E1}"/>
              </a:ext>
            </a:extLst>
          </p:cNvPr>
          <p:cNvGrpSpPr>
            <a:grpSpLocks/>
          </p:cNvGrpSpPr>
          <p:nvPr/>
        </p:nvGrpSpPr>
        <p:grpSpPr bwMode="auto">
          <a:xfrm>
            <a:off x="2487612" y="388939"/>
            <a:ext cx="3502024" cy="3441700"/>
            <a:chOff x="723" y="789"/>
            <a:chExt cx="2206" cy="2168"/>
          </a:xfrm>
        </p:grpSpPr>
        <p:sp>
          <p:nvSpPr>
            <p:cNvPr id="74784" name="Text Box 3">
              <a:extLst>
                <a:ext uri="{FF2B5EF4-FFF2-40B4-BE49-F238E27FC236}">
                  <a16:creationId xmlns:a16="http://schemas.microsoft.com/office/drawing/2014/main" id="{E8C96115-0A5E-469F-B614-C8B92D40E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" y="789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74785" name="Oval 4">
              <a:extLst>
                <a:ext uri="{FF2B5EF4-FFF2-40B4-BE49-F238E27FC236}">
                  <a16:creationId xmlns:a16="http://schemas.microsoft.com/office/drawing/2014/main" id="{E0F1AC74-66E0-482A-86BA-6BF98DC37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0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4786" name="Oval 5">
              <a:extLst>
                <a:ext uri="{FF2B5EF4-FFF2-40B4-BE49-F238E27FC236}">
                  <a16:creationId xmlns:a16="http://schemas.microsoft.com/office/drawing/2014/main" id="{82D7988A-BBD1-49A5-9058-CE2DBCE11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10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4787" name="Oval 6">
              <a:extLst>
                <a:ext uri="{FF2B5EF4-FFF2-40B4-BE49-F238E27FC236}">
                  <a16:creationId xmlns:a16="http://schemas.microsoft.com/office/drawing/2014/main" id="{ADF3B1EE-6BFB-4CCA-904E-12DB2042D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274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74788" name="Oval 7">
              <a:extLst>
                <a:ext uri="{FF2B5EF4-FFF2-40B4-BE49-F238E27FC236}">
                  <a16:creationId xmlns:a16="http://schemas.microsoft.com/office/drawing/2014/main" id="{B3E214B0-925E-40A6-9CC2-35FF0E471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74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74789" name="Oval 8">
              <a:extLst>
                <a:ext uri="{FF2B5EF4-FFF2-40B4-BE49-F238E27FC236}">
                  <a16:creationId xmlns:a16="http://schemas.microsoft.com/office/drawing/2014/main" id="{58AE2A99-8087-4308-A02B-02242A80C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134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4790" name="Oval 9">
              <a:extLst>
                <a:ext uri="{FF2B5EF4-FFF2-40B4-BE49-F238E27FC236}">
                  <a16:creationId xmlns:a16="http://schemas.microsoft.com/office/drawing/2014/main" id="{859C7B14-98C8-4FC6-AB92-63A3EF963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66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74791" name="Oval 10">
              <a:extLst>
                <a:ext uri="{FF2B5EF4-FFF2-40B4-BE49-F238E27FC236}">
                  <a16:creationId xmlns:a16="http://schemas.microsoft.com/office/drawing/2014/main" id="{E58816B4-9E2E-46FB-AAE1-E4FA249C1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41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74792" name="Oval 11">
              <a:extLst>
                <a:ext uri="{FF2B5EF4-FFF2-40B4-BE49-F238E27FC236}">
                  <a16:creationId xmlns:a16="http://schemas.microsoft.com/office/drawing/2014/main" id="{323FFFB9-09BD-4B1D-81F4-D03A3053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41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74793" name="Oval 12">
              <a:extLst>
                <a:ext uri="{FF2B5EF4-FFF2-40B4-BE49-F238E27FC236}">
                  <a16:creationId xmlns:a16="http://schemas.microsoft.com/office/drawing/2014/main" id="{0CE3C4A0-B009-45B6-80B6-6DE81CB76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74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74794" name="Oval 13">
              <a:extLst>
                <a:ext uri="{FF2B5EF4-FFF2-40B4-BE49-F238E27FC236}">
                  <a16:creationId xmlns:a16="http://schemas.microsoft.com/office/drawing/2014/main" id="{E72D29FE-B550-4BD3-B5AC-729C44F2E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74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74795" name="Oval 14">
              <a:extLst>
                <a:ext uri="{FF2B5EF4-FFF2-40B4-BE49-F238E27FC236}">
                  <a16:creationId xmlns:a16="http://schemas.microsoft.com/office/drawing/2014/main" id="{69BBACF5-D0FF-4AB5-88E0-7F6D262E2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211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  <p:sp>
          <p:nvSpPr>
            <p:cNvPr id="74796" name="Oval 15">
              <a:extLst>
                <a:ext uri="{FF2B5EF4-FFF2-40B4-BE49-F238E27FC236}">
                  <a16:creationId xmlns:a16="http://schemas.microsoft.com/office/drawing/2014/main" id="{8DDBDF8A-50BF-45BF-9AB5-135A9FA4B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" y="210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74797" name="Line 16">
              <a:extLst>
                <a:ext uri="{FF2B5EF4-FFF2-40B4-BE49-F238E27FC236}">
                  <a16:creationId xmlns:a16="http://schemas.microsoft.com/office/drawing/2014/main" id="{050577C2-AD9A-4973-9526-64B012C9B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1534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98" name="Line 17">
              <a:extLst>
                <a:ext uri="{FF2B5EF4-FFF2-40B4-BE49-F238E27FC236}">
                  <a16:creationId xmlns:a16="http://schemas.microsoft.com/office/drawing/2014/main" id="{CD860B4A-59E2-48D7-8F69-72E9D973C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1856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99" name="Line 18">
              <a:extLst>
                <a:ext uri="{FF2B5EF4-FFF2-40B4-BE49-F238E27FC236}">
                  <a16:creationId xmlns:a16="http://schemas.microsoft.com/office/drawing/2014/main" id="{C66E6F85-A3E2-49BB-90F2-4F5B59D79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956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0" name="Line 19">
              <a:extLst>
                <a:ext uri="{FF2B5EF4-FFF2-40B4-BE49-F238E27FC236}">
                  <a16:creationId xmlns:a16="http://schemas.microsoft.com/office/drawing/2014/main" id="{31C05C3B-5396-4317-B87A-3BECDA9CF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3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1" name="Line 20">
              <a:extLst>
                <a:ext uri="{FF2B5EF4-FFF2-40B4-BE49-F238E27FC236}">
                  <a16:creationId xmlns:a16="http://schemas.microsoft.com/office/drawing/2014/main" id="{6FE5303E-9E1B-434A-B827-FBAA46216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4" y="1945"/>
              <a:ext cx="178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2" name="Line 21">
              <a:extLst>
                <a:ext uri="{FF2B5EF4-FFF2-40B4-BE49-F238E27FC236}">
                  <a16:creationId xmlns:a16="http://schemas.microsoft.com/office/drawing/2014/main" id="{59A2C050-C1B8-424B-8A6C-771CE8D86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1200"/>
              <a:ext cx="20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3" name="Line 22">
              <a:extLst>
                <a:ext uri="{FF2B5EF4-FFF2-40B4-BE49-F238E27FC236}">
                  <a16:creationId xmlns:a16="http://schemas.microsoft.com/office/drawing/2014/main" id="{459A6B70-F461-490B-90EA-361D744FD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2" y="1233"/>
              <a:ext cx="134" cy="4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4" name="Line 23">
              <a:extLst>
                <a:ext uri="{FF2B5EF4-FFF2-40B4-BE49-F238E27FC236}">
                  <a16:creationId xmlns:a16="http://schemas.microsoft.com/office/drawing/2014/main" id="{75282DB7-6E4E-443C-8F7F-91626C229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1144"/>
              <a:ext cx="1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5" name="Line 24">
              <a:extLst>
                <a:ext uri="{FF2B5EF4-FFF2-40B4-BE49-F238E27FC236}">
                  <a16:creationId xmlns:a16="http://schemas.microsoft.com/office/drawing/2014/main" id="{AF4931D5-F664-41D0-909A-8BCAD68F9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1233"/>
              <a:ext cx="0" cy="1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6" name="Line 25">
              <a:extLst>
                <a:ext uri="{FF2B5EF4-FFF2-40B4-BE49-F238E27FC236}">
                  <a16:creationId xmlns:a16="http://schemas.microsoft.com/office/drawing/2014/main" id="{459201CC-28A8-4961-92B4-DE2CB9EBB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2855"/>
              <a:ext cx="1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7" name="Line 26">
              <a:extLst>
                <a:ext uri="{FF2B5EF4-FFF2-40B4-BE49-F238E27FC236}">
                  <a16:creationId xmlns:a16="http://schemas.microsoft.com/office/drawing/2014/main" id="{882447B1-EEDD-44A2-BE1A-D58EEDB43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1267"/>
              <a:ext cx="0" cy="14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8" name="Oval 27">
              <a:extLst>
                <a:ext uri="{FF2B5EF4-FFF2-40B4-BE49-F238E27FC236}">
                  <a16:creationId xmlns:a16="http://schemas.microsoft.com/office/drawing/2014/main" id="{C59045A8-71FD-4A7E-B575-580AAC2FB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" y="23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74809" name="Line 28">
              <a:extLst>
                <a:ext uri="{FF2B5EF4-FFF2-40B4-BE49-F238E27FC236}">
                  <a16:creationId xmlns:a16="http://schemas.microsoft.com/office/drawing/2014/main" id="{0D500AA1-81DD-44DD-9B19-AF119DF6C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9" y="2511"/>
              <a:ext cx="556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10" name="Line 29">
              <a:extLst>
                <a:ext uri="{FF2B5EF4-FFF2-40B4-BE49-F238E27FC236}">
                  <a16:creationId xmlns:a16="http://schemas.microsoft.com/office/drawing/2014/main" id="{D7027EC7-6B19-408F-A0EA-0CE34500E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2489"/>
              <a:ext cx="611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038" name="Group 30">
            <a:extLst>
              <a:ext uri="{FF2B5EF4-FFF2-40B4-BE49-F238E27FC236}">
                <a16:creationId xmlns:a16="http://schemas.microsoft.com/office/drawing/2014/main" id="{619911F7-8F10-4AE2-9D4D-98077925F90C}"/>
              </a:ext>
            </a:extLst>
          </p:cNvPr>
          <p:cNvGrpSpPr>
            <a:grpSpLocks/>
          </p:cNvGrpSpPr>
          <p:nvPr/>
        </p:nvGrpSpPr>
        <p:grpSpPr bwMode="auto">
          <a:xfrm>
            <a:off x="1887537" y="4195764"/>
            <a:ext cx="5467350" cy="2265363"/>
            <a:chOff x="400" y="2654"/>
            <a:chExt cx="3444" cy="1427"/>
          </a:xfrm>
        </p:grpSpPr>
        <p:grpSp>
          <p:nvGrpSpPr>
            <p:cNvPr id="74757" name="Group 31">
              <a:extLst>
                <a:ext uri="{FF2B5EF4-FFF2-40B4-BE49-F238E27FC236}">
                  <a16:creationId xmlns:a16="http://schemas.microsoft.com/office/drawing/2014/main" id="{D033DC28-EB4E-4998-8C78-4689ADBC9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" y="2719"/>
              <a:ext cx="1466" cy="1362"/>
              <a:chOff x="3000" y="1863"/>
              <a:chExt cx="1466" cy="1362"/>
            </a:xfrm>
          </p:grpSpPr>
          <p:sp>
            <p:nvSpPr>
              <p:cNvPr id="74771" name="Oval 32">
                <a:extLst>
                  <a:ext uri="{FF2B5EF4-FFF2-40B4-BE49-F238E27FC236}">
                    <a16:creationId xmlns:a16="http://schemas.microsoft.com/office/drawing/2014/main" id="{C5B3458A-48A1-4DCC-879B-427A8262C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186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74772" name="Oval 33">
                <a:extLst>
                  <a:ext uri="{FF2B5EF4-FFF2-40B4-BE49-F238E27FC236}">
                    <a16:creationId xmlns:a16="http://schemas.microsoft.com/office/drawing/2014/main" id="{6B9B04C5-0C20-411B-9669-9340F60D2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300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74773" name="Oval 34">
                <a:extLst>
                  <a:ext uri="{FF2B5EF4-FFF2-40B4-BE49-F238E27FC236}">
                    <a16:creationId xmlns:a16="http://schemas.microsoft.com/office/drawing/2014/main" id="{77189150-7055-4543-BD19-44A029F3E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228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</a:t>
                </a:r>
              </a:p>
            </p:txBody>
          </p:sp>
          <p:sp>
            <p:nvSpPr>
              <p:cNvPr id="74774" name="Oval 35">
                <a:extLst>
                  <a:ext uri="{FF2B5EF4-FFF2-40B4-BE49-F238E27FC236}">
                    <a16:creationId xmlns:a16="http://schemas.microsoft.com/office/drawing/2014/main" id="{194E5759-254E-48DE-972E-4B3F8BE2B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65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</a:t>
                </a:r>
              </a:p>
            </p:txBody>
          </p:sp>
          <p:sp>
            <p:nvSpPr>
              <p:cNvPr id="74775" name="Oval 36">
                <a:extLst>
                  <a:ext uri="{FF2B5EF4-FFF2-40B4-BE49-F238E27FC236}">
                    <a16:creationId xmlns:a16="http://schemas.microsoft.com/office/drawing/2014/main" id="{FB96F760-5B12-44F7-B541-19B541858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228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74776" name="Oval 37">
                <a:extLst>
                  <a:ext uri="{FF2B5EF4-FFF2-40B4-BE49-F238E27FC236}">
                    <a16:creationId xmlns:a16="http://schemas.microsoft.com/office/drawing/2014/main" id="{4ACE7837-C5B7-40B5-B9B4-F7F687922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228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74777" name="Oval 38">
                <a:extLst>
                  <a:ext uri="{FF2B5EF4-FFF2-40B4-BE49-F238E27FC236}">
                    <a16:creationId xmlns:a16="http://schemas.microsoft.com/office/drawing/2014/main" id="{FF13CE2E-2896-45A9-A5C1-D5C23C60E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3014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74778" name="Line 39">
                <a:extLst>
                  <a:ext uri="{FF2B5EF4-FFF2-40B4-BE49-F238E27FC236}">
                    <a16:creationId xmlns:a16="http://schemas.microsoft.com/office/drawing/2014/main" id="{35BD4FFD-ABBA-470E-9236-C380530C3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4" y="2078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79" name="Line 40">
                <a:extLst>
                  <a:ext uri="{FF2B5EF4-FFF2-40B4-BE49-F238E27FC236}">
                    <a16:creationId xmlns:a16="http://schemas.microsoft.com/office/drawing/2014/main" id="{78C7236D-E183-4BC8-9900-A63B13F6F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89" y="2044"/>
                <a:ext cx="256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80" name="Line 41">
                <a:extLst>
                  <a:ext uri="{FF2B5EF4-FFF2-40B4-BE49-F238E27FC236}">
                    <a16:creationId xmlns:a16="http://schemas.microsoft.com/office/drawing/2014/main" id="{2BA5311D-5B62-4AA5-A0FE-77DF7916D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4" y="2022"/>
                <a:ext cx="30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81" name="Line 42">
                <a:extLst>
                  <a:ext uri="{FF2B5EF4-FFF2-40B4-BE49-F238E27FC236}">
                    <a16:creationId xmlns:a16="http://schemas.microsoft.com/office/drawing/2014/main" id="{A449E753-5372-40F9-A5EC-8DFC23619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9" y="2478"/>
                <a:ext cx="100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82" name="Line 43">
                <a:extLst>
                  <a:ext uri="{FF2B5EF4-FFF2-40B4-BE49-F238E27FC236}">
                    <a16:creationId xmlns:a16="http://schemas.microsoft.com/office/drawing/2014/main" id="{6653542E-4B23-4B2F-A778-C6819983E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7" y="2855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83" name="Line 44">
                <a:extLst>
                  <a:ext uri="{FF2B5EF4-FFF2-40B4-BE49-F238E27FC236}">
                    <a16:creationId xmlns:a16="http://schemas.microsoft.com/office/drawing/2014/main" id="{5EA82571-5E16-466B-ACEA-EC6D91479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2844"/>
                <a:ext cx="111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4758" name="Group 45">
              <a:extLst>
                <a:ext uri="{FF2B5EF4-FFF2-40B4-BE49-F238E27FC236}">
                  <a16:creationId xmlns:a16="http://schemas.microsoft.com/office/drawing/2014/main" id="{A249FA39-E305-4B20-9BBE-501C29344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8" y="2677"/>
              <a:ext cx="213" cy="656"/>
              <a:chOff x="4754" y="1843"/>
              <a:chExt cx="213" cy="656"/>
            </a:xfrm>
          </p:grpSpPr>
          <p:sp>
            <p:nvSpPr>
              <p:cNvPr id="74768" name="Oval 46">
                <a:extLst>
                  <a:ext uri="{FF2B5EF4-FFF2-40B4-BE49-F238E27FC236}">
                    <a16:creationId xmlns:a16="http://schemas.microsoft.com/office/drawing/2014/main" id="{F5F6DDE8-83F9-4241-8E54-CA38D5BB3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6" y="18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74769" name="Oval 47">
                <a:extLst>
                  <a:ext uri="{FF2B5EF4-FFF2-40B4-BE49-F238E27FC236}">
                    <a16:creationId xmlns:a16="http://schemas.microsoft.com/office/drawing/2014/main" id="{83CD7A15-FA2F-4A79-A42D-91FAF09CA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288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74770" name="Line 48">
                <a:extLst>
                  <a:ext uri="{FF2B5EF4-FFF2-40B4-BE49-F238E27FC236}">
                    <a16:creationId xmlns:a16="http://schemas.microsoft.com/office/drawing/2014/main" id="{2428D98A-9EC8-4BC4-8EB7-E16E27FA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78" y="2066"/>
                <a:ext cx="1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4759" name="Group 49">
              <a:extLst>
                <a:ext uri="{FF2B5EF4-FFF2-40B4-BE49-F238E27FC236}">
                  <a16:creationId xmlns:a16="http://schemas.microsoft.com/office/drawing/2014/main" id="{341C2DE4-5C14-462B-ACA0-B8BDCD2E0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1" y="2654"/>
              <a:ext cx="723" cy="911"/>
              <a:chOff x="3754" y="3121"/>
              <a:chExt cx="723" cy="911"/>
            </a:xfrm>
          </p:grpSpPr>
          <p:sp>
            <p:nvSpPr>
              <p:cNvPr id="74761" name="Oval 50">
                <a:extLst>
                  <a:ext uri="{FF2B5EF4-FFF2-40B4-BE49-F238E27FC236}">
                    <a16:creationId xmlns:a16="http://schemas.microsoft.com/office/drawing/2014/main" id="{F0605A17-688A-4AA5-A385-28A98FECE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312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74762" name="Oval 51">
                <a:extLst>
                  <a:ext uri="{FF2B5EF4-FFF2-40B4-BE49-F238E27FC236}">
                    <a16:creationId xmlns:a16="http://schemas.microsoft.com/office/drawing/2014/main" id="{47237BD9-D5CD-47BC-AD79-96B7E196C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382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74763" name="Oval 52">
                <a:extLst>
                  <a:ext uri="{FF2B5EF4-FFF2-40B4-BE49-F238E27FC236}">
                    <a16:creationId xmlns:a16="http://schemas.microsoft.com/office/drawing/2014/main" id="{4A2AB56F-AD34-417D-A31C-7BAB0FE02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3454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</a:p>
            </p:txBody>
          </p:sp>
          <p:sp>
            <p:nvSpPr>
              <p:cNvPr id="74764" name="Oval 53">
                <a:extLst>
                  <a:ext uri="{FF2B5EF4-FFF2-40B4-BE49-F238E27FC236}">
                    <a16:creationId xmlns:a16="http://schemas.microsoft.com/office/drawing/2014/main" id="{3B340F79-E796-4BDA-923F-86A676046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" y="3454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74765" name="Line 54">
                <a:extLst>
                  <a:ext uri="{FF2B5EF4-FFF2-40B4-BE49-F238E27FC236}">
                    <a16:creationId xmlns:a16="http://schemas.microsoft.com/office/drawing/2014/main" id="{23F3A1FF-EA87-4765-86D5-1A98EDD24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4" y="3333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66" name="Line 55">
                <a:extLst>
                  <a:ext uri="{FF2B5EF4-FFF2-40B4-BE49-F238E27FC236}">
                    <a16:creationId xmlns:a16="http://schemas.microsoft.com/office/drawing/2014/main" id="{A320D455-4BCA-4677-B368-F839D46F2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6" y="3666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67" name="Line 56">
                <a:extLst>
                  <a:ext uri="{FF2B5EF4-FFF2-40B4-BE49-F238E27FC236}">
                    <a16:creationId xmlns:a16="http://schemas.microsoft.com/office/drawing/2014/main" id="{4A61E23A-50A4-48FC-A3DF-A3A131335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7" y="3322"/>
                <a:ext cx="156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4760" name="Text Box 57">
              <a:extLst>
                <a:ext uri="{FF2B5EF4-FFF2-40B4-BE49-F238E27FC236}">
                  <a16:creationId xmlns:a16="http://schemas.microsoft.com/office/drawing/2014/main" id="{9E951AF7-E647-449B-A0D6-FFEA20710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3640"/>
              <a:ext cx="16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深度优先生成森林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6C8B9E4-0ADD-4565-845F-C359889926EA}"/>
              </a:ext>
            </a:extLst>
          </p:cNvPr>
          <p:cNvSpPr txBox="1"/>
          <p:nvPr/>
        </p:nvSpPr>
        <p:spPr>
          <a:xfrm>
            <a:off x="2664068" y="2854330"/>
            <a:ext cx="4826977" cy="149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4400" dirty="0">
                <a:solidFill>
                  <a:schemeClr val="tx2"/>
                </a:solidFill>
                <a:latin typeface="+mj-ea"/>
                <a:ea typeface="+mj-ea"/>
                <a:cs typeface="楷体_GB2312"/>
              </a:rPr>
              <a:t>计算</a:t>
            </a:r>
            <a:r>
              <a:rPr kumimoji="1" lang="zh-CN" alt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楷体_GB2312"/>
              </a:rPr>
              <a:t>图的生成树和生成森林的算法</a:t>
            </a:r>
            <a:r>
              <a:rPr kumimoji="1" lang="zh-CN" alt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245215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EB71FCA-24A0-41D1-9CC4-8A2895C57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912" y="1158510"/>
            <a:ext cx="6939477" cy="4064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95400" indent="-5334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43100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0800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162300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对图的深度优先搜索遍历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DFS(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BFS)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算法稍作修改，就可得到图的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（或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BFS)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生成树。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+mj-ea"/>
                <a:ea typeface="+mj-ea"/>
              </a:rPr>
              <a:t>    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从某个顶点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出发。首先建立一个树结点。然后分别以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的邻接点为起始点，建立相应的子生成树并将其作为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结点的子树。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+mj-ea"/>
                <a:ea typeface="+mj-ea"/>
              </a:rPr>
              <a:t>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实现中树的存储结构采用孩子兄弟法。   </a:t>
            </a:r>
            <a:b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824D628-52E9-4407-BED8-E03177D80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12" y="265601"/>
            <a:ext cx="8182708" cy="619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0800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16275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734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306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878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450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Node  *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DFStree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(int v){</a:t>
            </a:r>
            <a:endParaRPr lang="en-US" altLang="zh-CN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   Visited[v]=TRUE ; </a:t>
            </a:r>
          </a:p>
          <a:p>
            <a:pPr marL="355600" marR="0" lvl="1" indent="0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Node *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T=(Node *)malloc(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sizeof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(Node)), * q = Null;</a:t>
            </a:r>
          </a:p>
          <a:p>
            <a:pPr marL="355600" marR="0" lvl="1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T-&gt;data=G-&gt;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[v].data;</a:t>
            </a:r>
          </a:p>
          <a:p>
            <a:pPr marL="355600" marR="0" lvl="1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T-&gt;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firstchild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=T-&gt;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nextsibling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=NULL ;   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// 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建立根结点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imes New Roman" panose="02020603050405020304" pitchFamily="18" charset="0"/>
            </a:endParaRPr>
          </a:p>
          <a:p>
            <a:pPr lvl="1"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LinkNode  *p=G-&gt;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[v].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lvl="1" fontAlgn="base"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while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(p!=NULL){</a:t>
            </a:r>
          </a:p>
          <a:p>
            <a:pPr marL="1079500" marR="0" lvl="3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(!Visited[p-&gt;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adjvex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]){</a:t>
            </a:r>
          </a:p>
          <a:p>
            <a:pPr marL="1435100" marR="0" lvl="4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Node  *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ptr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DFStree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adjvex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 ;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cs typeface="Times New Roman" panose="02020603050405020304" pitchFamily="18" charset="0"/>
              </a:rPr>
              <a:t>/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子树根结点 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imes New Roman" panose="02020603050405020304" pitchFamily="18" charset="0"/>
            </a:endParaRPr>
          </a:p>
          <a:p>
            <a:pPr marL="1435100" marR="0" lvl="4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(q==NULL)  T-&gt;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firstchild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ptr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else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q-&gt;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nextsibling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ptr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  q=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ptr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 </a:t>
            </a:r>
          </a:p>
          <a:p>
            <a:pPr marL="1169988" marR="0" lvl="4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</a:p>
          <a:p>
            <a:pPr marL="1079500" marR="0" lvl="3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p=p-&gt;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;</a:t>
            </a:r>
          </a:p>
          <a:p>
            <a:pPr marL="720725" marR="0" lvl="3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}</a:t>
            </a:r>
            <a:endParaRPr lang="en-US" altLang="zh-CN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720725" marR="0" lvl="3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return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(T)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26E96B7-D410-41A2-9EB7-E5047F433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2446"/>
            <a:ext cx="8839200" cy="5199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3900" marR="0" lvl="2" indent="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2AA1D-A411-4844-8950-F886AAEF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746" y="2676404"/>
            <a:ext cx="3752239" cy="825500"/>
          </a:xfrm>
        </p:spPr>
        <p:txBody>
          <a:bodyPr/>
          <a:lstStyle/>
          <a:p>
            <a:r>
              <a:rPr lang="zh-CN" altLang="en-US" dirty="0"/>
              <a:t>（连通网的）最小生成树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636381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>
            <a:extLst>
              <a:ext uri="{FF2B5EF4-FFF2-40B4-BE49-F238E27FC236}">
                <a16:creationId xmlns:a16="http://schemas.microsoft.com/office/drawing/2014/main" id="{2E43B0BC-C132-4483-A42E-2AE6CDCA0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055" y="758433"/>
            <a:ext cx="78790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</a:rPr>
              <a:t>问题背景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要在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个城市间建立通信联络网，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</a:rPr>
              <a:t>顶点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——表示城市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</a:rPr>
              <a:t>权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——城市间建立通信线路所需花费代价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希望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+mj-ea"/>
                <a:ea typeface="+mj-ea"/>
              </a:rPr>
              <a:t>找到一棵生成树，它的每条边上的权值之和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（即建立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该通信网所需花费的总代价）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+mj-ea"/>
                <a:ea typeface="+mj-ea"/>
              </a:rPr>
              <a:t>最小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———最小代价生成树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grpSp>
        <p:nvGrpSpPr>
          <p:cNvPr id="44037" name="Group 5">
            <a:extLst>
              <a:ext uri="{FF2B5EF4-FFF2-40B4-BE49-F238E27FC236}">
                <a16:creationId xmlns:a16="http://schemas.microsoft.com/office/drawing/2014/main" id="{C6D6D6A9-C4AC-4C6D-842B-6DB36D913D12}"/>
              </a:ext>
            </a:extLst>
          </p:cNvPr>
          <p:cNvGrpSpPr>
            <a:grpSpLocks/>
          </p:cNvGrpSpPr>
          <p:nvPr/>
        </p:nvGrpSpPr>
        <p:grpSpPr bwMode="auto">
          <a:xfrm>
            <a:off x="1418493" y="3566745"/>
            <a:ext cx="2819400" cy="2125663"/>
            <a:chOff x="1351" y="2764"/>
            <a:chExt cx="1776" cy="1339"/>
          </a:xfrm>
        </p:grpSpPr>
        <p:grpSp>
          <p:nvGrpSpPr>
            <p:cNvPr id="80903" name="Group 6">
              <a:extLst>
                <a:ext uri="{FF2B5EF4-FFF2-40B4-BE49-F238E27FC236}">
                  <a16:creationId xmlns:a16="http://schemas.microsoft.com/office/drawing/2014/main" id="{0F771EA8-B3BE-4A5F-9616-E0C40EA32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" y="2855"/>
              <a:ext cx="1670" cy="1132"/>
              <a:chOff x="1351" y="2855"/>
              <a:chExt cx="1670" cy="1132"/>
            </a:xfrm>
          </p:grpSpPr>
          <p:sp>
            <p:nvSpPr>
              <p:cNvPr id="80914" name="Oval 7">
                <a:extLst>
                  <a:ext uri="{FF2B5EF4-FFF2-40B4-BE49-F238E27FC236}">
                    <a16:creationId xmlns:a16="http://schemas.microsoft.com/office/drawing/2014/main" id="{E7D2FCDA-9A33-4890-B2D1-AE8FDE5C6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855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915" name="Oval 8">
                <a:extLst>
                  <a:ext uri="{FF2B5EF4-FFF2-40B4-BE49-F238E27FC236}">
                    <a16:creationId xmlns:a16="http://schemas.microsoft.com/office/drawing/2014/main" id="{7D47A9DC-D1B8-4EAE-9684-366BF7913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329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0916" name="Oval 9">
                <a:extLst>
                  <a:ext uri="{FF2B5EF4-FFF2-40B4-BE49-F238E27FC236}">
                    <a16:creationId xmlns:a16="http://schemas.microsoft.com/office/drawing/2014/main" id="{84C71115-87B8-47C6-8336-025901A1D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358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80917" name="Oval 10">
                <a:extLst>
                  <a:ext uri="{FF2B5EF4-FFF2-40B4-BE49-F238E27FC236}">
                    <a16:creationId xmlns:a16="http://schemas.microsoft.com/office/drawing/2014/main" id="{497ED6EE-25A9-43B2-A6DF-2E8A919D4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" y="3776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0918" name="Oval 11">
                <a:extLst>
                  <a:ext uri="{FF2B5EF4-FFF2-40B4-BE49-F238E27FC236}">
                    <a16:creationId xmlns:a16="http://schemas.microsoft.com/office/drawing/2014/main" id="{3B55F834-74F5-4C70-A695-C69BB3F97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3761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0919" name="Oval 12">
                <a:extLst>
                  <a:ext uri="{FF2B5EF4-FFF2-40B4-BE49-F238E27FC236}">
                    <a16:creationId xmlns:a16="http://schemas.microsoft.com/office/drawing/2014/main" id="{49D44DF5-ABBF-4C4D-A91E-A864087F1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" y="2855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0920" name="Line 13">
                <a:extLst>
                  <a:ext uri="{FF2B5EF4-FFF2-40B4-BE49-F238E27FC236}">
                    <a16:creationId xmlns:a16="http://schemas.microsoft.com/office/drawing/2014/main" id="{1E14A0E9-BAB6-4538-8F11-B25F52386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0" y="2966"/>
                <a:ext cx="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1" name="Line 14">
                <a:extLst>
                  <a:ext uri="{FF2B5EF4-FFF2-40B4-BE49-F238E27FC236}">
                    <a16:creationId xmlns:a16="http://schemas.microsoft.com/office/drawing/2014/main" id="{92379496-9EB5-4D7F-8F4A-841152A17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00" y="3066"/>
                <a:ext cx="267" cy="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2" name="Line 15">
                <a:extLst>
                  <a:ext uri="{FF2B5EF4-FFF2-40B4-BE49-F238E27FC236}">
                    <a16:creationId xmlns:a16="http://schemas.microsoft.com/office/drawing/2014/main" id="{D35F2701-0BAA-44BB-8521-191483831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6" y="3055"/>
                <a:ext cx="144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3" name="Line 16">
                <a:extLst>
                  <a:ext uri="{FF2B5EF4-FFF2-40B4-BE49-F238E27FC236}">
                    <a16:creationId xmlns:a16="http://schemas.microsoft.com/office/drawing/2014/main" id="{3EE576E3-FF33-49D5-93A2-0FF2082DB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3900"/>
                <a:ext cx="1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4" name="Line 17">
                <a:extLst>
                  <a:ext uri="{FF2B5EF4-FFF2-40B4-BE49-F238E27FC236}">
                    <a16:creationId xmlns:a16="http://schemas.microsoft.com/office/drawing/2014/main" id="{AA30DB50-8D95-40BE-A1BC-4F10D0B2C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8" y="3577"/>
                <a:ext cx="433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5" name="Line 18">
                <a:extLst>
                  <a:ext uri="{FF2B5EF4-FFF2-40B4-BE49-F238E27FC236}">
                    <a16:creationId xmlns:a16="http://schemas.microsoft.com/office/drawing/2014/main" id="{6DAC83B0-1D0D-47D7-BE7D-50FFABA1D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" y="3033"/>
                <a:ext cx="578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6" name="Line 19">
                <a:extLst>
                  <a:ext uri="{FF2B5EF4-FFF2-40B4-BE49-F238E27FC236}">
                    <a16:creationId xmlns:a16="http://schemas.microsoft.com/office/drawing/2014/main" id="{87C7D06D-9EEE-4165-BD78-9A2852171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0" y="3078"/>
                <a:ext cx="0" cy="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7" name="Line 20">
                <a:extLst>
                  <a:ext uri="{FF2B5EF4-FFF2-40B4-BE49-F238E27FC236}">
                    <a16:creationId xmlns:a16="http://schemas.microsoft.com/office/drawing/2014/main" id="{317958F2-950C-44BF-8567-95FBB5EA9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11" y="3055"/>
                <a:ext cx="2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8" name="Line 21">
                <a:extLst>
                  <a:ext uri="{FF2B5EF4-FFF2-40B4-BE49-F238E27FC236}">
                    <a16:creationId xmlns:a16="http://schemas.microsoft.com/office/drawing/2014/main" id="{CEC1A6A8-8564-4DFF-856F-E3978FFA4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0" y="3522"/>
                <a:ext cx="223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9" name="Line 22">
                <a:extLst>
                  <a:ext uri="{FF2B5EF4-FFF2-40B4-BE49-F238E27FC236}">
                    <a16:creationId xmlns:a16="http://schemas.microsoft.com/office/drawing/2014/main" id="{C187DF6F-6785-42DD-8AB3-858949B5D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8" y="3555"/>
                <a:ext cx="722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04" name="Text Box 23">
              <a:extLst>
                <a:ext uri="{FF2B5EF4-FFF2-40B4-BE49-F238E27FC236}">
                  <a16:creationId xmlns:a16="http://schemas.microsoft.com/office/drawing/2014/main" id="{B92C876C-628F-4978-824F-C60F3B31F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" y="27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905" name="Text Box 24">
              <a:extLst>
                <a:ext uri="{FF2B5EF4-FFF2-40B4-BE49-F238E27FC236}">
                  <a16:creationId xmlns:a16="http://schemas.microsoft.com/office/drawing/2014/main" id="{D38125FE-095A-43CC-9F61-3DA719761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7" y="321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</a:p>
          </p:txBody>
        </p:sp>
        <p:sp>
          <p:nvSpPr>
            <p:cNvPr id="80906" name="Text Box 25">
              <a:extLst>
                <a:ext uri="{FF2B5EF4-FFF2-40B4-BE49-F238E27FC236}">
                  <a16:creationId xmlns:a16="http://schemas.microsoft.com/office/drawing/2014/main" id="{A01BA1CF-F6D1-419A-ABC9-2CE463A1C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5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80907" name="Text Box 26">
              <a:extLst>
                <a:ext uri="{FF2B5EF4-FFF2-40B4-BE49-F238E27FC236}">
                  <a16:creationId xmlns:a16="http://schemas.microsoft.com/office/drawing/2014/main" id="{3305A307-787B-4F20-9626-D9FB20D44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17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80908" name="Text Box 27">
              <a:extLst>
                <a:ext uri="{FF2B5EF4-FFF2-40B4-BE49-F238E27FC236}">
                  <a16:creationId xmlns:a16="http://schemas.microsoft.com/office/drawing/2014/main" id="{5F3ED007-A605-4483-8DF6-BCC51097F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385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</a:t>
              </a:r>
            </a:p>
          </p:txBody>
        </p:sp>
        <p:sp>
          <p:nvSpPr>
            <p:cNvPr id="80909" name="Text Box 28">
              <a:extLst>
                <a:ext uri="{FF2B5EF4-FFF2-40B4-BE49-F238E27FC236}">
                  <a16:creationId xmlns:a16="http://schemas.microsoft.com/office/drawing/2014/main" id="{5380A7ED-7991-4C51-85C9-31639C462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" y="359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80910" name="Text Box 29">
              <a:extLst>
                <a:ext uri="{FF2B5EF4-FFF2-40B4-BE49-F238E27FC236}">
                  <a16:creationId xmlns:a16="http://schemas.microsoft.com/office/drawing/2014/main" id="{B4667DEC-A8E7-42A6-B16D-84F0EE5D1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30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911" name="Text Box 30">
              <a:extLst>
                <a:ext uri="{FF2B5EF4-FFF2-40B4-BE49-F238E27FC236}">
                  <a16:creationId xmlns:a16="http://schemas.microsoft.com/office/drawing/2014/main" id="{E7D4E63A-D362-48CE-81DA-9F2955600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8" y="30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0912" name="Text Box 31">
              <a:extLst>
                <a:ext uri="{FF2B5EF4-FFF2-40B4-BE49-F238E27FC236}">
                  <a16:creationId xmlns:a16="http://schemas.microsoft.com/office/drawing/2014/main" id="{EB606A5C-00BA-4F87-A42C-E5FC21EAC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" y="329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24</a:t>
              </a:r>
            </a:p>
          </p:txBody>
        </p:sp>
        <p:sp>
          <p:nvSpPr>
            <p:cNvPr id="80913" name="Text Box 32">
              <a:extLst>
                <a:ext uri="{FF2B5EF4-FFF2-40B4-BE49-F238E27FC236}">
                  <a16:creationId xmlns:a16="http://schemas.microsoft.com/office/drawing/2014/main" id="{DBF59D43-09FF-430B-ABEB-C1C2D723A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6" y="34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6D04578-A306-42CE-B278-7E70F1460657}"/>
              </a:ext>
            </a:extLst>
          </p:cNvPr>
          <p:cNvSpPr txBox="1"/>
          <p:nvPr/>
        </p:nvSpPr>
        <p:spPr>
          <a:xfrm>
            <a:off x="4851889" y="3830516"/>
            <a:ext cx="33938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寻找</a:t>
            </a:r>
            <a:r>
              <a:rPr lang="en-US" altLang="zh-CN" sz="2400" dirty="0"/>
              <a:t>MST</a:t>
            </a:r>
            <a:r>
              <a:rPr lang="zh-CN" altLang="en-US" sz="2400" dirty="0"/>
              <a:t>的经典算法：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Hans-HK" sz="2400" dirty="0"/>
              <a:t>  Prim</a:t>
            </a:r>
            <a:r>
              <a:rPr lang="zh-CN" altLang="en-US" sz="2400" dirty="0"/>
              <a:t>算法 </a:t>
            </a:r>
            <a:r>
              <a:rPr lang="en-US" altLang="zh-CN" sz="2400" dirty="0">
                <a:sym typeface="Wingdings" panose="05000000000000000000" pitchFamily="2" charset="2"/>
              </a:rPr>
              <a:t></a:t>
            </a:r>
            <a:endParaRPr lang="en-US" altLang="zh-CN" sz="2400" dirty="0"/>
          </a:p>
          <a:p>
            <a:r>
              <a:rPr lang="en-US" altLang="zh-Hans-HK" sz="2400" dirty="0"/>
              <a:t>  Kruskal</a:t>
            </a:r>
            <a:r>
              <a:rPr lang="zh-CN" altLang="en-US" sz="2400" dirty="0"/>
              <a:t>算法 </a:t>
            </a:r>
            <a:r>
              <a:rPr lang="en-US" altLang="zh-CN" sz="2400" dirty="0">
                <a:sym typeface="Wingdings" panose="05000000000000000000" pitchFamily="2" charset="2"/>
              </a:rPr>
              <a:t></a:t>
            </a:r>
          </a:p>
          <a:p>
            <a:endParaRPr lang="en-US" altLang="zh-Hans-HK" sz="24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Hans-HK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en-US" altLang="zh-Hans-HK" sz="2400" dirty="0">
                <a:solidFill>
                  <a:schemeClr val="bg1">
                    <a:lumMod val="50000"/>
                  </a:schemeClr>
                </a:solidFill>
              </a:rPr>
              <a:t>Reverse K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altLang="zh-Hans-HK" sz="2400" dirty="0">
                <a:solidFill>
                  <a:schemeClr val="bg1">
                    <a:lumMod val="50000"/>
                  </a:schemeClr>
                </a:solidFill>
              </a:rPr>
              <a:t>uskal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算法</a:t>
            </a:r>
            <a:endParaRPr lang="zh-Hans-HK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DDB27488-A2AE-4A34-AF09-52287F81693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2938" y="2073499"/>
                <a:ext cx="7612420" cy="4581300"/>
              </a:xfrm>
            </p:spPr>
            <p:txBody>
              <a:bodyPr/>
              <a:lstStyle/>
              <a:p>
                <a:pPr marL="457200" lvl="1" indent="0" eaLnBrk="1" hangingPunct="1">
                  <a:buNone/>
                </a:pPr>
                <a:r>
                  <a:rPr lang="zh-CN" altLang="en-US" dirty="0"/>
                  <a:t>算法思想：</a:t>
                </a:r>
                <a:endParaRPr lang="en-US" altLang="zh-CN" dirty="0"/>
              </a:p>
              <a:p>
                <a:pPr marL="457200" lvl="1" indent="0" eaLnBrk="1" hangingPunct="1">
                  <a:buNone/>
                </a:pPr>
                <a:r>
                  <a:rPr lang="zh-CN" altLang="en-US" dirty="0"/>
                  <a:t>设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N=(V,E)</a:t>
                </a:r>
                <a:r>
                  <a:rPr lang="zh-CN" altLang="zh-CN" dirty="0"/>
                  <a:t>是连通网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pPr lvl="1" eaLnBrk="1" hangingPunct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zh-CN" dirty="0"/>
                  <a:t>初始令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U={V</a:t>
                </a:r>
                <a:r>
                  <a:rPr lang="zh-CN" altLang="en-US" dirty="0">
                    <a:solidFill>
                      <a:schemeClr val="accent5">
                        <a:lumMod val="25000"/>
                      </a:schemeClr>
                    </a:solidFill>
                  </a:rPr>
                  <a:t>任意一个节点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}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, 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E’=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dirty="0">
                  <a:solidFill>
                    <a:schemeClr val="accent5">
                      <a:lumMod val="25000"/>
                    </a:schemeClr>
                  </a:solidFill>
                  <a:sym typeface="Symbol" panose="05050102010706020507" pitchFamily="18" charset="2"/>
                </a:endParaRPr>
              </a:p>
              <a:p>
                <a:pPr lvl="1" eaLnBrk="1" hangingPunct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en-US" dirty="0">
                    <a:sym typeface="Symbol" panose="05050102010706020507" pitchFamily="18" charset="2"/>
                  </a:rPr>
                  <a:t>重复以下过程直至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U=V</a:t>
                </a:r>
                <a:r>
                  <a:rPr lang="zh-CN" altLang="en-US" dirty="0">
                    <a:sym typeface="Symbol" panose="05050102010706020507" pitchFamily="18" charset="2"/>
                  </a:rPr>
                  <a:t>：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lvl="2" eaLnBrk="1" hangingPunct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zh-CN" dirty="0">
                    <a:sym typeface="Symbol" panose="05050102010706020507" pitchFamily="18" charset="2"/>
                  </a:rPr>
                  <a:t>在所有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uU,vV-U</a:t>
                </a:r>
                <a:r>
                  <a:rPr lang="zh-CN" altLang="zh-CN" dirty="0">
                    <a:sym typeface="Symbol" panose="05050102010706020507" pitchFamily="18" charset="2"/>
                  </a:rPr>
                  <a:t>的边</a:t>
                </a:r>
                <a:r>
                  <a:rPr lang="zh-CN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u,v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)E</a:t>
                </a:r>
                <a:r>
                  <a:rPr lang="zh-CN" altLang="zh-CN" dirty="0">
                    <a:sym typeface="Symbol" panose="05050102010706020507" pitchFamily="18" charset="2"/>
                  </a:rPr>
                  <a:t>中，</a:t>
                </a:r>
                <a:br>
                  <a:rPr lang="en-US" altLang="zh-CN" dirty="0">
                    <a:sym typeface="Symbol" panose="05050102010706020507" pitchFamily="18" charset="2"/>
                  </a:rPr>
                </a:br>
                <a:r>
                  <a:rPr lang="zh-CN" altLang="zh-CN" dirty="0">
                    <a:sym typeface="Symbol" panose="05050102010706020507" pitchFamily="18" charset="2"/>
                  </a:rPr>
                  <a:t>找一条代价最小的边</a:t>
                </a:r>
                <a:r>
                  <a:rPr lang="zh-CN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u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,v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)</a:t>
                </a:r>
              </a:p>
              <a:p>
                <a:pPr lvl="2" eaLnBrk="1" hangingPunct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  <m:r>
                      <a:rPr lang="en-US" altLang="zh-CN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’←</m:t>
                    </m:r>
                    <m:r>
                      <a:rPr lang="en-US" altLang="zh-CN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altLang="zh-CN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’∪{(</m:t>
                    </m:r>
                    <m:r>
                      <a:rPr lang="en-US" altLang="zh-CN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altLang="zh-CN" b="0" i="1" baseline="-250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zh-CN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altLang="zh-CN" b="0" i="1" baseline="-250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zh-CN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)}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U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Wingdings" panose="05000000000000000000" pitchFamily="2" charset="2"/>
                  </a:rPr>
                  <a:t>U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∪</m:t>
                    </m:r>
                  </m:oMath>
                </a14:m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 {v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}</a:t>
                </a:r>
                <a:r>
                  <a:rPr lang="zh-CN" altLang="en-US" dirty="0">
                    <a:sym typeface="Symbol" panose="05050102010706020507" pitchFamily="18" charset="2"/>
                  </a:rPr>
                  <a:t>。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lvl="1" eaLnBrk="1" hangingPunct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en-US" dirty="0">
                    <a:sym typeface="Symbol" panose="05050102010706020507" pitchFamily="18" charset="2"/>
                  </a:rPr>
                  <a:t>输出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(V,E’)</a:t>
                </a:r>
                <a:r>
                  <a:rPr lang="zh-CN" altLang="en-US" dirty="0">
                    <a:sym typeface="Symbol" panose="05050102010706020507" pitchFamily="18" charset="2"/>
                  </a:rPr>
                  <a:t>为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N</a:t>
                </a:r>
                <a:r>
                  <a:rPr lang="zh-CN" altLang="zh-CN" dirty="0">
                    <a:sym typeface="Symbol" panose="05050102010706020507" pitchFamily="18" charset="2"/>
                  </a:rPr>
                  <a:t>的最小生成树</a:t>
                </a:r>
              </a:p>
            </p:txBody>
          </p:sp>
        </mc:Choice>
        <mc:Fallback xmlns="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DDB27488-A2AE-4A34-AF09-52287F816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2938" y="2073499"/>
                <a:ext cx="7612420" cy="4581300"/>
              </a:xfrm>
              <a:blipFill>
                <a:blip r:embed="rId4"/>
                <a:stretch>
                  <a:fillRect t="-1729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1F253B5-AF47-4AF2-A4C8-3C10F8D680A8}"/>
              </a:ext>
            </a:extLst>
          </p:cNvPr>
          <p:cNvSpPr txBox="1"/>
          <p:nvPr/>
        </p:nvSpPr>
        <p:spPr>
          <a:xfrm>
            <a:off x="1217051" y="671779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eaLnBrk="1" hangingPunct="1">
              <a:buNone/>
              <a:tabLst>
                <a:tab pos="0" algn="l"/>
              </a:tabLst>
            </a:pPr>
            <a:r>
              <a:rPr lang="zh-CN" altLang="en-US" sz="4000" dirty="0">
                <a:solidFill>
                  <a:schemeClr val="tx2"/>
                </a:solidFill>
              </a:rPr>
              <a:t>普里姆</a:t>
            </a:r>
            <a:r>
              <a:rPr lang="en-US" altLang="zh-CN" sz="4000" dirty="0">
                <a:solidFill>
                  <a:schemeClr val="tx2"/>
                </a:solidFill>
              </a:rPr>
              <a:t>(Prim)</a:t>
            </a:r>
            <a:r>
              <a:rPr lang="zh-CN" altLang="zh-CN" sz="4000" dirty="0">
                <a:solidFill>
                  <a:schemeClr val="tx2"/>
                </a:solidFill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85347D9-E553-4257-931F-AE6052B5A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569913"/>
            <a:ext cx="7630624" cy="34163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chemeClr val="tx2"/>
                </a:solidFill>
              </a:rPr>
              <a:t>深度优先遍历</a:t>
            </a:r>
            <a:r>
              <a:rPr lang="en-US" altLang="zh-CN" dirty="0">
                <a:solidFill>
                  <a:schemeClr val="tx2"/>
                </a:solidFill>
              </a:rPr>
              <a:t>(DFS)</a:t>
            </a:r>
          </a:p>
          <a:p>
            <a:pPr lvl="1" eaLnBrk="1" hangingPunct="1"/>
            <a:r>
              <a:rPr lang="zh-CN" altLang="en-US" dirty="0"/>
              <a:t>方法：从图的某一顶点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zh-CN" dirty="0"/>
              <a:t>出发，访问此顶点</a:t>
            </a:r>
            <a:r>
              <a:rPr lang="zh-CN" altLang="en-US" dirty="0"/>
              <a:t>。当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dirty="0"/>
              <a:t>有一个相邻节点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为访问，则访问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（检查完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的所有邻接点后再回到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dirty="0"/>
              <a:t>并且继续访问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dirty="0"/>
              <a:t>的其他为访问的相邻节点）</a:t>
            </a:r>
            <a:r>
              <a:rPr lang="en-US" altLang="zh-CN" dirty="0"/>
              <a:t>.</a:t>
            </a:r>
          </a:p>
          <a:p>
            <a:pPr lvl="1" eaLnBrk="1" hangingPunct="1"/>
            <a:r>
              <a:rPr lang="zh-CN" altLang="zh-CN" dirty="0"/>
              <a:t>若图中尚有顶点未被访问，则另选图中一个未被访问的顶点作起点，重复上述过程，直至图中所有顶点都被访问为止。</a:t>
            </a:r>
            <a:endParaRPr lang="zh-CN" altLang="en-US" dirty="0"/>
          </a:p>
        </p:txBody>
      </p:sp>
      <p:grpSp>
        <p:nvGrpSpPr>
          <p:cNvPr id="48133" name="Group 4">
            <a:extLst>
              <a:ext uri="{FF2B5EF4-FFF2-40B4-BE49-F238E27FC236}">
                <a16:creationId xmlns:a16="http://schemas.microsoft.com/office/drawing/2014/main" id="{E8136C8C-F8F3-4786-93C4-14149EE72039}"/>
              </a:ext>
            </a:extLst>
          </p:cNvPr>
          <p:cNvGrpSpPr>
            <a:grpSpLocks/>
          </p:cNvGrpSpPr>
          <p:nvPr/>
        </p:nvGrpSpPr>
        <p:grpSpPr bwMode="auto">
          <a:xfrm>
            <a:off x="1870444" y="4408179"/>
            <a:ext cx="2401888" cy="2036762"/>
            <a:chOff x="745" y="2644"/>
            <a:chExt cx="1513" cy="1283"/>
          </a:xfrm>
        </p:grpSpPr>
        <p:sp>
          <p:nvSpPr>
            <p:cNvPr id="48135" name="Oval 5">
              <a:extLst>
                <a:ext uri="{FF2B5EF4-FFF2-40B4-BE49-F238E27FC236}">
                  <a16:creationId xmlns:a16="http://schemas.microsoft.com/office/drawing/2014/main" id="{797D9B88-A2FC-4917-A4FE-13918D13D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6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8136" name="Oval 6">
              <a:extLst>
                <a:ext uri="{FF2B5EF4-FFF2-40B4-BE49-F238E27FC236}">
                  <a16:creationId xmlns:a16="http://schemas.microsoft.com/office/drawing/2014/main" id="{1C71FE7F-DAA3-4BE9-8CD0-BEE6452F5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8137" name="Oval 7">
              <a:extLst>
                <a:ext uri="{FF2B5EF4-FFF2-40B4-BE49-F238E27FC236}">
                  <a16:creationId xmlns:a16="http://schemas.microsoft.com/office/drawing/2014/main" id="{BB4FB509-CC85-4BD1-87AB-C9D853055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8138" name="Oval 8">
              <a:extLst>
                <a:ext uri="{FF2B5EF4-FFF2-40B4-BE49-F238E27FC236}">
                  <a16:creationId xmlns:a16="http://schemas.microsoft.com/office/drawing/2014/main" id="{F12681BA-E4CC-4E45-B8A1-85750DF0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8139" name="Oval 9">
              <a:extLst>
                <a:ext uri="{FF2B5EF4-FFF2-40B4-BE49-F238E27FC236}">
                  <a16:creationId xmlns:a16="http://schemas.microsoft.com/office/drawing/2014/main" id="{72293B23-BDFD-41E6-8C21-E1538D5CD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8140" name="Oval 10">
              <a:extLst>
                <a:ext uri="{FF2B5EF4-FFF2-40B4-BE49-F238E27FC236}">
                  <a16:creationId xmlns:a16="http://schemas.microsoft.com/office/drawing/2014/main" id="{C3E6C34C-B989-4251-B2EF-61DFCDBA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48141" name="Oval 11">
              <a:extLst>
                <a:ext uri="{FF2B5EF4-FFF2-40B4-BE49-F238E27FC236}">
                  <a16:creationId xmlns:a16="http://schemas.microsoft.com/office/drawing/2014/main" id="{F63DC25D-384C-4EC4-A206-9EB5DE66F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8142" name="Oval 12">
              <a:extLst>
                <a:ext uri="{FF2B5EF4-FFF2-40B4-BE49-F238E27FC236}">
                  <a16:creationId xmlns:a16="http://schemas.microsoft.com/office/drawing/2014/main" id="{664ACA3B-CBDD-44EA-8804-26D2A5E04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71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8143" name="Line 13">
              <a:extLst>
                <a:ext uri="{FF2B5EF4-FFF2-40B4-BE49-F238E27FC236}">
                  <a16:creationId xmlns:a16="http://schemas.microsoft.com/office/drawing/2014/main" id="{6166AF12-9AC6-4633-A571-C9FD7D0BF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1" y="2833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4" name="Line 14">
              <a:extLst>
                <a:ext uri="{FF2B5EF4-FFF2-40B4-BE49-F238E27FC236}">
                  <a16:creationId xmlns:a16="http://schemas.microsoft.com/office/drawing/2014/main" id="{28A7F932-9567-4CEB-A762-839B07212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2822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5" name="Line 15">
              <a:extLst>
                <a:ext uri="{FF2B5EF4-FFF2-40B4-BE49-F238E27FC236}">
                  <a16:creationId xmlns:a16="http://schemas.microsoft.com/office/drawing/2014/main" id="{49787154-ADF5-4C07-B368-AB6F7D855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3166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6" name="Line 16">
              <a:extLst>
                <a:ext uri="{FF2B5EF4-FFF2-40B4-BE49-F238E27FC236}">
                  <a16:creationId xmlns:a16="http://schemas.microsoft.com/office/drawing/2014/main" id="{B6690177-D149-487D-A39A-886682BE1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144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7" name="Line 17">
              <a:extLst>
                <a:ext uri="{FF2B5EF4-FFF2-40B4-BE49-F238E27FC236}">
                  <a16:creationId xmlns:a16="http://schemas.microsoft.com/office/drawing/2014/main" id="{1B21307D-B4C7-45CD-BF15-215E5159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33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8" name="Line 18">
              <a:extLst>
                <a:ext uri="{FF2B5EF4-FFF2-40B4-BE49-F238E27FC236}">
                  <a16:creationId xmlns:a16="http://schemas.microsoft.com/office/drawing/2014/main" id="{4A577ED2-FBBD-402C-B679-1348FCD23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3555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9" name="Line 19">
              <a:extLst>
                <a:ext uri="{FF2B5EF4-FFF2-40B4-BE49-F238E27FC236}">
                  <a16:creationId xmlns:a16="http://schemas.microsoft.com/office/drawing/2014/main" id="{24371202-A66E-4836-8E6D-3DFB6C97F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3155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0" name="Line 20">
              <a:extLst>
                <a:ext uri="{FF2B5EF4-FFF2-40B4-BE49-F238E27FC236}">
                  <a16:creationId xmlns:a16="http://schemas.microsoft.com/office/drawing/2014/main" id="{1C27EEC8-16AD-4CCD-AD0A-20978AC40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3487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1" name="Line 21">
              <a:extLst>
                <a:ext uri="{FF2B5EF4-FFF2-40B4-BE49-F238E27FC236}">
                  <a16:creationId xmlns:a16="http://schemas.microsoft.com/office/drawing/2014/main" id="{52DA382D-2616-4005-8CD4-362C91596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155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2" name="Text Box 22">
              <a:extLst>
                <a:ext uri="{FF2B5EF4-FFF2-40B4-BE49-F238E27FC236}">
                  <a16:creationId xmlns:a16="http://schemas.microsoft.com/office/drawing/2014/main" id="{68E0C5ED-8642-44CD-B31B-BE5838EC5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2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sp>
        <p:nvSpPr>
          <p:cNvPr id="29720" name="Text Box 24">
            <a:extLst>
              <a:ext uri="{FF2B5EF4-FFF2-40B4-BE49-F238E27FC236}">
                <a16:creationId xmlns:a16="http://schemas.microsoft.com/office/drawing/2014/main" id="{A972250E-9C9D-4EB8-BC68-A14DC521C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531" y="4971373"/>
            <a:ext cx="34018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深度遍历：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endParaRPr kumimoji="1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9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 bldLvl="5" autoUpdateAnimBg="0"/>
      <p:bldP spid="2972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>
            <a:extLst>
              <a:ext uri="{FF2B5EF4-FFF2-40B4-BE49-F238E27FC236}">
                <a16:creationId xmlns:a16="http://schemas.microsoft.com/office/drawing/2014/main" id="{96114032-2CDF-41C5-B13A-B12116CB2FB5}"/>
              </a:ext>
            </a:extLst>
          </p:cNvPr>
          <p:cNvGrpSpPr>
            <a:grpSpLocks/>
          </p:cNvGrpSpPr>
          <p:nvPr/>
        </p:nvGrpSpPr>
        <p:grpSpPr bwMode="auto">
          <a:xfrm>
            <a:off x="1159567" y="1173947"/>
            <a:ext cx="2868613" cy="2544763"/>
            <a:chOff x="924" y="466"/>
            <a:chExt cx="1807" cy="1603"/>
          </a:xfrm>
        </p:grpSpPr>
        <p:sp>
          <p:nvSpPr>
            <p:cNvPr id="85069" name="Oval 4">
              <a:extLst>
                <a:ext uri="{FF2B5EF4-FFF2-40B4-BE49-F238E27FC236}">
                  <a16:creationId xmlns:a16="http://schemas.microsoft.com/office/drawing/2014/main" id="{F0757117-65EB-420D-8109-E99E7ABA7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466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5070" name="Oval 5">
              <a:extLst>
                <a:ext uri="{FF2B5EF4-FFF2-40B4-BE49-F238E27FC236}">
                  <a16:creationId xmlns:a16="http://schemas.microsoft.com/office/drawing/2014/main" id="{01597A82-AE0B-4222-82E1-F4B37DF6E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858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5071" name="Oval 6">
              <a:extLst>
                <a:ext uri="{FF2B5EF4-FFF2-40B4-BE49-F238E27FC236}">
                  <a16:creationId xmlns:a16="http://schemas.microsoft.com/office/drawing/2014/main" id="{F960AC1E-11BF-440C-8776-0BF7C2AA0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858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5072" name="Oval 7">
              <a:extLst>
                <a:ext uri="{FF2B5EF4-FFF2-40B4-BE49-F238E27FC236}">
                  <a16:creationId xmlns:a16="http://schemas.microsoft.com/office/drawing/2014/main" id="{57AB6DA3-0857-47F0-8156-1BB3CAE1F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94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5073" name="Oval 8">
              <a:extLst>
                <a:ext uri="{FF2B5EF4-FFF2-40B4-BE49-F238E27FC236}">
                  <a16:creationId xmlns:a16="http://schemas.microsoft.com/office/drawing/2014/main" id="{0C594962-A281-4F08-989E-4670AD77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127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5074" name="Oval 9">
              <a:extLst>
                <a:ext uri="{FF2B5EF4-FFF2-40B4-BE49-F238E27FC236}">
                  <a16:creationId xmlns:a16="http://schemas.microsoft.com/office/drawing/2014/main" id="{23BFAF7A-D5F6-4BF8-984D-45D34F13C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94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5075" name="Line 10">
              <a:extLst>
                <a:ext uri="{FF2B5EF4-FFF2-40B4-BE49-F238E27FC236}">
                  <a16:creationId xmlns:a16="http://schemas.microsoft.com/office/drawing/2014/main" id="{8E3826FE-D4EA-48AF-AD28-0D3D9B500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678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76" name="Line 11">
              <a:extLst>
                <a:ext uri="{FF2B5EF4-FFF2-40B4-BE49-F238E27FC236}">
                  <a16:creationId xmlns:a16="http://schemas.microsoft.com/office/drawing/2014/main" id="{FD68918E-E5B5-48D3-BF89-18BF31972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9" y="622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77" name="Line 12">
              <a:extLst>
                <a:ext uri="{FF2B5EF4-FFF2-40B4-BE49-F238E27FC236}">
                  <a16:creationId xmlns:a16="http://schemas.microsoft.com/office/drawing/2014/main" id="{49ADC9CF-50FA-474A-A0B3-3F06064A6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7" y="1154"/>
              <a:ext cx="11" cy="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78" name="Line 13">
              <a:extLst>
                <a:ext uri="{FF2B5EF4-FFF2-40B4-BE49-F238E27FC236}">
                  <a16:creationId xmlns:a16="http://schemas.microsoft.com/office/drawing/2014/main" id="{2EDBDBA8-5C40-49EC-A406-5C106DCCD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167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79" name="Line 14">
              <a:extLst>
                <a:ext uri="{FF2B5EF4-FFF2-40B4-BE49-F238E27FC236}">
                  <a16:creationId xmlns:a16="http://schemas.microsoft.com/office/drawing/2014/main" id="{C882C7D9-4C54-421E-B449-06AC0242B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978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0" name="Line 15">
              <a:extLst>
                <a:ext uri="{FF2B5EF4-FFF2-40B4-BE49-F238E27FC236}">
                  <a16:creationId xmlns:a16="http://schemas.microsoft.com/office/drawing/2014/main" id="{F17FB6FF-9C8F-43F9-82BF-0A2B13484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600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1" name="Line 16">
              <a:extLst>
                <a:ext uri="{FF2B5EF4-FFF2-40B4-BE49-F238E27FC236}">
                  <a16:creationId xmlns:a16="http://schemas.microsoft.com/office/drawing/2014/main" id="{01D06A18-4F55-4663-8C44-3E8A8B512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7" y="1122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2" name="Line 17">
              <a:extLst>
                <a:ext uri="{FF2B5EF4-FFF2-40B4-BE49-F238E27FC236}">
                  <a16:creationId xmlns:a16="http://schemas.microsoft.com/office/drawing/2014/main" id="{BA640DFE-E69C-4DE7-84D7-9F448F9CD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0" y="1111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3" name="Line 18">
              <a:extLst>
                <a:ext uri="{FF2B5EF4-FFF2-40B4-BE49-F238E27FC236}">
                  <a16:creationId xmlns:a16="http://schemas.microsoft.com/office/drawing/2014/main" id="{1E2A3FE8-2C4F-442C-8810-067B148FB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6" y="1455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4" name="Line 19">
              <a:extLst>
                <a:ext uri="{FF2B5EF4-FFF2-40B4-BE49-F238E27FC236}">
                  <a16:creationId xmlns:a16="http://schemas.microsoft.com/office/drawing/2014/main" id="{5782B128-A3C2-4213-89CA-6DE5736F6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1477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5" name="Text Box 20">
              <a:extLst>
                <a:ext uri="{FF2B5EF4-FFF2-40B4-BE49-F238E27FC236}">
                  <a16:creationId xmlns:a16="http://schemas.microsoft.com/office/drawing/2014/main" id="{EC11FEA8-C5C1-424B-B667-418E56CCB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6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5086" name="Text Box 21">
              <a:extLst>
                <a:ext uri="{FF2B5EF4-FFF2-40B4-BE49-F238E27FC236}">
                  <a16:creationId xmlns:a16="http://schemas.microsoft.com/office/drawing/2014/main" id="{FB99B70E-DC32-4CB1-93C4-A65DFFF86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2" y="5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5087" name="Text Box 22">
              <a:extLst>
                <a:ext uri="{FF2B5EF4-FFF2-40B4-BE49-F238E27FC236}">
                  <a16:creationId xmlns:a16="http://schemas.microsoft.com/office/drawing/2014/main" id="{2DB7AD8E-835A-4612-BEFD-C89AD446C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" y="8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5088" name="Text Box 23">
              <a:extLst>
                <a:ext uri="{FF2B5EF4-FFF2-40B4-BE49-F238E27FC236}">
                  <a16:creationId xmlns:a16="http://schemas.microsoft.com/office/drawing/2014/main" id="{E367BFC6-6AC9-4BFA-9E56-3BF5A6D05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13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5089" name="Text Box 24">
              <a:extLst>
                <a:ext uri="{FF2B5EF4-FFF2-40B4-BE49-F238E27FC236}">
                  <a16:creationId xmlns:a16="http://schemas.microsoft.com/office/drawing/2014/main" id="{AEEEBD2E-EE4D-49CD-A952-9806A51A9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0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5090" name="Text Box 25">
              <a:extLst>
                <a:ext uri="{FF2B5EF4-FFF2-40B4-BE49-F238E27FC236}">
                  <a16:creationId xmlns:a16="http://schemas.microsoft.com/office/drawing/2014/main" id="{25EA7A83-2035-4B32-93D2-1BEDEC03A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15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5091" name="Text Box 26">
              <a:extLst>
                <a:ext uri="{FF2B5EF4-FFF2-40B4-BE49-F238E27FC236}">
                  <a16:creationId xmlns:a16="http://schemas.microsoft.com/office/drawing/2014/main" id="{0B837FF7-64A7-4C43-B365-C0AF2D015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" y="17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5092" name="Text Box 27">
              <a:extLst>
                <a:ext uri="{FF2B5EF4-FFF2-40B4-BE49-F238E27FC236}">
                  <a16:creationId xmlns:a16="http://schemas.microsoft.com/office/drawing/2014/main" id="{2E7DC115-822C-4973-B3CD-4C33D920D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14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5093" name="Text Box 28">
              <a:extLst>
                <a:ext uri="{FF2B5EF4-FFF2-40B4-BE49-F238E27FC236}">
                  <a16:creationId xmlns:a16="http://schemas.microsoft.com/office/drawing/2014/main" id="{34908F66-CB89-4217-A8D1-D9227A93A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" y="14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5094" name="Text Box 29">
              <a:extLst>
                <a:ext uri="{FF2B5EF4-FFF2-40B4-BE49-F238E27FC236}">
                  <a16:creationId xmlns:a16="http://schemas.microsoft.com/office/drawing/2014/main" id="{704EF65F-3203-41EF-8D0E-F38BC34FD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10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85045" name="Freeform 67">
            <a:extLst>
              <a:ext uri="{FF2B5EF4-FFF2-40B4-BE49-F238E27FC236}">
                <a16:creationId xmlns:a16="http://schemas.microsoft.com/office/drawing/2014/main" id="{2686ACA2-9840-4408-860F-70AFEA079471}"/>
              </a:ext>
            </a:extLst>
          </p:cNvPr>
          <p:cNvSpPr>
            <a:spLocks/>
          </p:cNvSpPr>
          <p:nvPr/>
        </p:nvSpPr>
        <p:spPr bwMode="auto">
          <a:xfrm>
            <a:off x="1737417" y="878672"/>
            <a:ext cx="1357313" cy="1082675"/>
          </a:xfrm>
          <a:custGeom>
            <a:avLst/>
            <a:gdLst>
              <a:gd name="T0" fmla="*/ 0 w 855"/>
              <a:gd name="T1" fmla="*/ 0 h 682"/>
              <a:gd name="T2" fmla="*/ 122 w 855"/>
              <a:gd name="T3" fmla="*/ 311 h 682"/>
              <a:gd name="T4" fmla="*/ 189 w 855"/>
              <a:gd name="T5" fmla="*/ 466 h 682"/>
              <a:gd name="T6" fmla="*/ 233 w 855"/>
              <a:gd name="T7" fmla="*/ 533 h 682"/>
              <a:gd name="T8" fmla="*/ 278 w 855"/>
              <a:gd name="T9" fmla="*/ 589 h 682"/>
              <a:gd name="T10" fmla="*/ 533 w 855"/>
              <a:gd name="T11" fmla="*/ 677 h 682"/>
              <a:gd name="T12" fmla="*/ 711 w 855"/>
              <a:gd name="T13" fmla="*/ 644 h 682"/>
              <a:gd name="T14" fmla="*/ 766 w 855"/>
              <a:gd name="T15" fmla="*/ 577 h 682"/>
              <a:gd name="T16" fmla="*/ 811 w 855"/>
              <a:gd name="T17" fmla="*/ 466 h 682"/>
              <a:gd name="T18" fmla="*/ 855 w 855"/>
              <a:gd name="T19" fmla="*/ 11 h 6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55" h="682">
                <a:moveTo>
                  <a:pt x="0" y="0"/>
                </a:moveTo>
                <a:cubicBezTo>
                  <a:pt x="35" y="105"/>
                  <a:pt x="62" y="218"/>
                  <a:pt x="122" y="311"/>
                </a:cubicBezTo>
                <a:cubicBezTo>
                  <a:pt x="137" y="369"/>
                  <a:pt x="154" y="416"/>
                  <a:pt x="189" y="466"/>
                </a:cubicBezTo>
                <a:cubicBezTo>
                  <a:pt x="208" y="525"/>
                  <a:pt x="187" y="478"/>
                  <a:pt x="233" y="533"/>
                </a:cubicBezTo>
                <a:cubicBezTo>
                  <a:pt x="263" y="569"/>
                  <a:pt x="244" y="562"/>
                  <a:pt x="278" y="589"/>
                </a:cubicBezTo>
                <a:cubicBezTo>
                  <a:pt x="348" y="645"/>
                  <a:pt x="447" y="663"/>
                  <a:pt x="533" y="677"/>
                </a:cubicBezTo>
                <a:cubicBezTo>
                  <a:pt x="577" y="673"/>
                  <a:pt x="666" y="682"/>
                  <a:pt x="711" y="644"/>
                </a:cubicBezTo>
                <a:cubicBezTo>
                  <a:pt x="733" y="625"/>
                  <a:pt x="746" y="598"/>
                  <a:pt x="766" y="577"/>
                </a:cubicBezTo>
                <a:cubicBezTo>
                  <a:pt x="781" y="536"/>
                  <a:pt x="801" y="509"/>
                  <a:pt x="811" y="466"/>
                </a:cubicBezTo>
                <a:cubicBezTo>
                  <a:pt x="825" y="311"/>
                  <a:pt x="855" y="167"/>
                  <a:pt x="855" y="11"/>
                </a:cubicBezTo>
              </a:path>
            </a:pathLst>
          </a:custGeom>
          <a:noFill/>
          <a:ln w="9525" cap="flat" cmpd="sng">
            <a:solidFill>
              <a:srgbClr val="0066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046" name="Text Box 68">
            <a:extLst>
              <a:ext uri="{FF2B5EF4-FFF2-40B4-BE49-F238E27FC236}">
                <a16:creationId xmlns:a16="http://schemas.microsoft.com/office/drawing/2014/main" id="{D80829B6-A8B7-48D2-86EF-69CB6119F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417" y="662772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149" name="Group 69">
            <a:extLst>
              <a:ext uri="{FF2B5EF4-FFF2-40B4-BE49-F238E27FC236}">
                <a16:creationId xmlns:a16="http://schemas.microsoft.com/office/drawing/2014/main" id="{1DDC5178-8BF0-4A20-B06A-8C7C1B5BCC6D}"/>
              </a:ext>
            </a:extLst>
          </p:cNvPr>
          <p:cNvGrpSpPr>
            <a:grpSpLocks/>
          </p:cNvGrpSpPr>
          <p:nvPr/>
        </p:nvGrpSpPr>
        <p:grpSpPr bwMode="auto">
          <a:xfrm>
            <a:off x="1369117" y="738972"/>
            <a:ext cx="2597150" cy="2457450"/>
            <a:chOff x="2011" y="2022"/>
            <a:chExt cx="1636" cy="1548"/>
          </a:xfrm>
        </p:grpSpPr>
        <p:sp>
          <p:nvSpPr>
            <p:cNvPr id="85043" name="Freeform 70">
              <a:extLst>
                <a:ext uri="{FF2B5EF4-FFF2-40B4-BE49-F238E27FC236}">
                  <a16:creationId xmlns:a16="http://schemas.microsoft.com/office/drawing/2014/main" id="{D6B6C04B-8832-427B-8500-18473F824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022"/>
              <a:ext cx="1456" cy="1548"/>
            </a:xfrm>
            <a:custGeom>
              <a:avLst/>
              <a:gdLst>
                <a:gd name="T0" fmla="*/ 0 w 1456"/>
                <a:gd name="T1" fmla="*/ 0 h 1548"/>
                <a:gd name="T2" fmla="*/ 89 w 1456"/>
                <a:gd name="T3" fmla="*/ 322 h 1548"/>
                <a:gd name="T4" fmla="*/ 189 w 1456"/>
                <a:gd name="T5" fmla="*/ 533 h 1548"/>
                <a:gd name="T6" fmla="*/ 200 w 1456"/>
                <a:gd name="T7" fmla="*/ 567 h 1548"/>
                <a:gd name="T8" fmla="*/ 223 w 1456"/>
                <a:gd name="T9" fmla="*/ 589 h 1548"/>
                <a:gd name="T10" fmla="*/ 245 w 1456"/>
                <a:gd name="T11" fmla="*/ 656 h 1548"/>
                <a:gd name="T12" fmla="*/ 334 w 1456"/>
                <a:gd name="T13" fmla="*/ 822 h 1548"/>
                <a:gd name="T14" fmla="*/ 412 w 1456"/>
                <a:gd name="T15" fmla="*/ 1044 h 1548"/>
                <a:gd name="T16" fmla="*/ 534 w 1456"/>
                <a:gd name="T17" fmla="*/ 1278 h 1548"/>
                <a:gd name="T18" fmla="*/ 600 w 1456"/>
                <a:gd name="T19" fmla="*/ 1378 h 1548"/>
                <a:gd name="T20" fmla="*/ 723 w 1456"/>
                <a:gd name="T21" fmla="*/ 1511 h 1548"/>
                <a:gd name="T22" fmla="*/ 823 w 1456"/>
                <a:gd name="T23" fmla="*/ 1533 h 1548"/>
                <a:gd name="T24" fmla="*/ 923 w 1456"/>
                <a:gd name="T25" fmla="*/ 1444 h 1548"/>
                <a:gd name="T26" fmla="*/ 978 w 1456"/>
                <a:gd name="T27" fmla="*/ 1344 h 1548"/>
                <a:gd name="T28" fmla="*/ 1000 w 1456"/>
                <a:gd name="T29" fmla="*/ 1278 h 1548"/>
                <a:gd name="T30" fmla="*/ 967 w 1456"/>
                <a:gd name="T31" fmla="*/ 1078 h 1548"/>
                <a:gd name="T32" fmla="*/ 1000 w 1456"/>
                <a:gd name="T33" fmla="*/ 878 h 1548"/>
                <a:gd name="T34" fmla="*/ 1267 w 1456"/>
                <a:gd name="T35" fmla="*/ 556 h 1548"/>
                <a:gd name="T36" fmla="*/ 1456 w 1456"/>
                <a:gd name="T37" fmla="*/ 322 h 15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56" h="1548">
                  <a:moveTo>
                    <a:pt x="0" y="0"/>
                  </a:moveTo>
                  <a:cubicBezTo>
                    <a:pt x="27" y="103"/>
                    <a:pt x="41" y="227"/>
                    <a:pt x="89" y="322"/>
                  </a:cubicBezTo>
                  <a:cubicBezTo>
                    <a:pt x="107" y="398"/>
                    <a:pt x="146" y="468"/>
                    <a:pt x="189" y="533"/>
                  </a:cubicBezTo>
                  <a:cubicBezTo>
                    <a:pt x="193" y="544"/>
                    <a:pt x="194" y="557"/>
                    <a:pt x="200" y="567"/>
                  </a:cubicBezTo>
                  <a:cubicBezTo>
                    <a:pt x="206" y="576"/>
                    <a:pt x="218" y="580"/>
                    <a:pt x="223" y="589"/>
                  </a:cubicBezTo>
                  <a:cubicBezTo>
                    <a:pt x="234" y="610"/>
                    <a:pt x="234" y="635"/>
                    <a:pt x="245" y="656"/>
                  </a:cubicBezTo>
                  <a:cubicBezTo>
                    <a:pt x="273" y="713"/>
                    <a:pt x="299" y="769"/>
                    <a:pt x="334" y="822"/>
                  </a:cubicBezTo>
                  <a:cubicBezTo>
                    <a:pt x="358" y="894"/>
                    <a:pt x="369" y="982"/>
                    <a:pt x="412" y="1044"/>
                  </a:cubicBezTo>
                  <a:cubicBezTo>
                    <a:pt x="440" y="1131"/>
                    <a:pt x="488" y="1201"/>
                    <a:pt x="534" y="1278"/>
                  </a:cubicBezTo>
                  <a:cubicBezTo>
                    <a:pt x="554" y="1312"/>
                    <a:pt x="586" y="1340"/>
                    <a:pt x="600" y="1378"/>
                  </a:cubicBezTo>
                  <a:cubicBezTo>
                    <a:pt x="622" y="1439"/>
                    <a:pt x="660" y="1491"/>
                    <a:pt x="723" y="1511"/>
                  </a:cubicBezTo>
                  <a:cubicBezTo>
                    <a:pt x="763" y="1538"/>
                    <a:pt x="777" y="1548"/>
                    <a:pt x="823" y="1533"/>
                  </a:cubicBezTo>
                  <a:cubicBezTo>
                    <a:pt x="863" y="1503"/>
                    <a:pt x="895" y="1485"/>
                    <a:pt x="923" y="1444"/>
                  </a:cubicBezTo>
                  <a:cubicBezTo>
                    <a:pt x="933" y="1415"/>
                    <a:pt x="973" y="1360"/>
                    <a:pt x="978" y="1344"/>
                  </a:cubicBezTo>
                  <a:cubicBezTo>
                    <a:pt x="985" y="1322"/>
                    <a:pt x="1000" y="1278"/>
                    <a:pt x="1000" y="1278"/>
                  </a:cubicBezTo>
                  <a:cubicBezTo>
                    <a:pt x="992" y="1206"/>
                    <a:pt x="979" y="1148"/>
                    <a:pt x="967" y="1078"/>
                  </a:cubicBezTo>
                  <a:cubicBezTo>
                    <a:pt x="969" y="1048"/>
                    <a:pt x="969" y="921"/>
                    <a:pt x="1000" y="878"/>
                  </a:cubicBezTo>
                  <a:cubicBezTo>
                    <a:pt x="1082" y="764"/>
                    <a:pt x="1174" y="660"/>
                    <a:pt x="1267" y="556"/>
                  </a:cubicBezTo>
                  <a:cubicBezTo>
                    <a:pt x="1337" y="477"/>
                    <a:pt x="1408" y="419"/>
                    <a:pt x="1456" y="322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44" name="Text Box 71">
              <a:extLst>
                <a:ext uri="{FF2B5EF4-FFF2-40B4-BE49-F238E27FC236}">
                  <a16:creationId xmlns:a16="http://schemas.microsoft.com/office/drawing/2014/main" id="{84606501-8E7A-4A31-BD6A-2BD89CF19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223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152" name="Group 72">
            <a:extLst>
              <a:ext uri="{FF2B5EF4-FFF2-40B4-BE49-F238E27FC236}">
                <a16:creationId xmlns:a16="http://schemas.microsoft.com/office/drawing/2014/main" id="{BFB60FB1-0689-4A1B-8403-F274B824F7D9}"/>
              </a:ext>
            </a:extLst>
          </p:cNvPr>
          <p:cNvGrpSpPr>
            <a:grpSpLocks/>
          </p:cNvGrpSpPr>
          <p:nvPr/>
        </p:nvGrpSpPr>
        <p:grpSpPr bwMode="auto">
          <a:xfrm>
            <a:off x="1128712" y="967572"/>
            <a:ext cx="3443288" cy="2981325"/>
            <a:chOff x="1834" y="2178"/>
            <a:chExt cx="2169" cy="1878"/>
          </a:xfrm>
        </p:grpSpPr>
        <p:sp>
          <p:nvSpPr>
            <p:cNvPr id="85041" name="Freeform 73">
              <a:extLst>
                <a:ext uri="{FF2B5EF4-FFF2-40B4-BE49-F238E27FC236}">
                  <a16:creationId xmlns:a16="http://schemas.microsoft.com/office/drawing/2014/main" id="{A2F17FF2-FF7C-4555-8032-74CD60304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" y="2178"/>
              <a:ext cx="2044" cy="1878"/>
            </a:xfrm>
            <a:custGeom>
              <a:avLst/>
              <a:gdLst>
                <a:gd name="T0" fmla="*/ 0 w 2044"/>
                <a:gd name="T1" fmla="*/ 0 h 1878"/>
                <a:gd name="T2" fmla="*/ 111 w 2044"/>
                <a:gd name="T3" fmla="*/ 166 h 1878"/>
                <a:gd name="T4" fmla="*/ 200 w 2044"/>
                <a:gd name="T5" fmla="*/ 311 h 1878"/>
                <a:gd name="T6" fmla="*/ 222 w 2044"/>
                <a:gd name="T7" fmla="*/ 344 h 1878"/>
                <a:gd name="T8" fmla="*/ 244 w 2044"/>
                <a:gd name="T9" fmla="*/ 377 h 1878"/>
                <a:gd name="T10" fmla="*/ 266 w 2044"/>
                <a:gd name="T11" fmla="*/ 444 h 1878"/>
                <a:gd name="T12" fmla="*/ 311 w 2044"/>
                <a:gd name="T13" fmla="*/ 533 h 1878"/>
                <a:gd name="T14" fmla="*/ 344 w 2044"/>
                <a:gd name="T15" fmla="*/ 600 h 1878"/>
                <a:gd name="T16" fmla="*/ 355 w 2044"/>
                <a:gd name="T17" fmla="*/ 633 h 1878"/>
                <a:gd name="T18" fmla="*/ 400 w 2044"/>
                <a:gd name="T19" fmla="*/ 700 h 1878"/>
                <a:gd name="T20" fmla="*/ 422 w 2044"/>
                <a:gd name="T21" fmla="*/ 766 h 1878"/>
                <a:gd name="T22" fmla="*/ 433 w 2044"/>
                <a:gd name="T23" fmla="*/ 800 h 1878"/>
                <a:gd name="T24" fmla="*/ 444 w 2044"/>
                <a:gd name="T25" fmla="*/ 833 h 1878"/>
                <a:gd name="T26" fmla="*/ 500 w 2044"/>
                <a:gd name="T27" fmla="*/ 1044 h 1878"/>
                <a:gd name="T28" fmla="*/ 689 w 2044"/>
                <a:gd name="T29" fmla="*/ 1344 h 1878"/>
                <a:gd name="T30" fmla="*/ 889 w 2044"/>
                <a:gd name="T31" fmla="*/ 1477 h 1878"/>
                <a:gd name="T32" fmla="*/ 1000 w 2044"/>
                <a:gd name="T33" fmla="*/ 1533 h 1878"/>
                <a:gd name="T34" fmla="*/ 1133 w 2044"/>
                <a:gd name="T35" fmla="*/ 1611 h 1878"/>
                <a:gd name="T36" fmla="*/ 1555 w 2044"/>
                <a:gd name="T37" fmla="*/ 1811 h 1878"/>
                <a:gd name="T38" fmla="*/ 1778 w 2044"/>
                <a:gd name="T39" fmla="*/ 1877 h 1878"/>
                <a:gd name="T40" fmla="*/ 1889 w 2044"/>
                <a:gd name="T41" fmla="*/ 1866 h 1878"/>
                <a:gd name="T42" fmla="*/ 1911 w 2044"/>
                <a:gd name="T43" fmla="*/ 1833 h 1878"/>
                <a:gd name="T44" fmla="*/ 1955 w 2044"/>
                <a:gd name="T45" fmla="*/ 1744 h 1878"/>
                <a:gd name="T46" fmla="*/ 1933 w 2044"/>
                <a:gd name="T47" fmla="*/ 1577 h 1878"/>
                <a:gd name="T48" fmla="*/ 1633 w 2044"/>
                <a:gd name="T49" fmla="*/ 1355 h 1878"/>
                <a:gd name="T50" fmla="*/ 1600 w 2044"/>
                <a:gd name="T51" fmla="*/ 1333 h 1878"/>
                <a:gd name="T52" fmla="*/ 1566 w 2044"/>
                <a:gd name="T53" fmla="*/ 1322 h 1878"/>
                <a:gd name="T54" fmla="*/ 1478 w 2044"/>
                <a:gd name="T55" fmla="*/ 1266 h 1878"/>
                <a:gd name="T56" fmla="*/ 1411 w 2044"/>
                <a:gd name="T57" fmla="*/ 1177 h 1878"/>
                <a:gd name="T58" fmla="*/ 1378 w 2044"/>
                <a:gd name="T59" fmla="*/ 1099 h 1878"/>
                <a:gd name="T60" fmla="*/ 1355 w 2044"/>
                <a:gd name="T61" fmla="*/ 1033 h 1878"/>
                <a:gd name="T62" fmla="*/ 1366 w 2044"/>
                <a:gd name="T63" fmla="*/ 688 h 1878"/>
                <a:gd name="T64" fmla="*/ 1478 w 2044"/>
                <a:gd name="T65" fmla="*/ 588 h 1878"/>
                <a:gd name="T66" fmla="*/ 1578 w 2044"/>
                <a:gd name="T67" fmla="*/ 555 h 1878"/>
                <a:gd name="T68" fmla="*/ 1889 w 2044"/>
                <a:gd name="T69" fmla="*/ 500 h 1878"/>
                <a:gd name="T70" fmla="*/ 2044 w 2044"/>
                <a:gd name="T71" fmla="*/ 488 h 18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44" h="1878">
                  <a:moveTo>
                    <a:pt x="0" y="0"/>
                  </a:moveTo>
                  <a:cubicBezTo>
                    <a:pt x="37" y="56"/>
                    <a:pt x="62" y="119"/>
                    <a:pt x="111" y="166"/>
                  </a:cubicBezTo>
                  <a:cubicBezTo>
                    <a:pt x="136" y="218"/>
                    <a:pt x="168" y="263"/>
                    <a:pt x="200" y="311"/>
                  </a:cubicBezTo>
                  <a:cubicBezTo>
                    <a:pt x="207" y="322"/>
                    <a:pt x="215" y="333"/>
                    <a:pt x="222" y="344"/>
                  </a:cubicBezTo>
                  <a:cubicBezTo>
                    <a:pt x="229" y="355"/>
                    <a:pt x="244" y="377"/>
                    <a:pt x="244" y="377"/>
                  </a:cubicBezTo>
                  <a:cubicBezTo>
                    <a:pt x="251" y="399"/>
                    <a:pt x="259" y="422"/>
                    <a:pt x="266" y="444"/>
                  </a:cubicBezTo>
                  <a:cubicBezTo>
                    <a:pt x="276" y="476"/>
                    <a:pt x="311" y="533"/>
                    <a:pt x="311" y="533"/>
                  </a:cubicBezTo>
                  <a:cubicBezTo>
                    <a:pt x="338" y="640"/>
                    <a:pt x="302" y="529"/>
                    <a:pt x="344" y="600"/>
                  </a:cubicBezTo>
                  <a:cubicBezTo>
                    <a:pt x="350" y="610"/>
                    <a:pt x="349" y="623"/>
                    <a:pt x="355" y="633"/>
                  </a:cubicBezTo>
                  <a:cubicBezTo>
                    <a:pt x="368" y="656"/>
                    <a:pt x="400" y="700"/>
                    <a:pt x="400" y="700"/>
                  </a:cubicBezTo>
                  <a:cubicBezTo>
                    <a:pt x="407" y="722"/>
                    <a:pt x="415" y="744"/>
                    <a:pt x="422" y="766"/>
                  </a:cubicBezTo>
                  <a:cubicBezTo>
                    <a:pt x="426" y="777"/>
                    <a:pt x="429" y="789"/>
                    <a:pt x="433" y="800"/>
                  </a:cubicBezTo>
                  <a:cubicBezTo>
                    <a:pt x="437" y="811"/>
                    <a:pt x="444" y="833"/>
                    <a:pt x="444" y="833"/>
                  </a:cubicBezTo>
                  <a:cubicBezTo>
                    <a:pt x="453" y="912"/>
                    <a:pt x="455" y="979"/>
                    <a:pt x="500" y="1044"/>
                  </a:cubicBezTo>
                  <a:cubicBezTo>
                    <a:pt x="530" y="1164"/>
                    <a:pt x="595" y="1267"/>
                    <a:pt x="689" y="1344"/>
                  </a:cubicBezTo>
                  <a:cubicBezTo>
                    <a:pt x="750" y="1394"/>
                    <a:pt x="812" y="1452"/>
                    <a:pt x="889" y="1477"/>
                  </a:cubicBezTo>
                  <a:cubicBezTo>
                    <a:pt x="925" y="1501"/>
                    <a:pt x="963" y="1511"/>
                    <a:pt x="1000" y="1533"/>
                  </a:cubicBezTo>
                  <a:cubicBezTo>
                    <a:pt x="1045" y="1560"/>
                    <a:pt x="1088" y="1586"/>
                    <a:pt x="1133" y="1611"/>
                  </a:cubicBezTo>
                  <a:cubicBezTo>
                    <a:pt x="1263" y="1684"/>
                    <a:pt x="1408" y="1779"/>
                    <a:pt x="1555" y="1811"/>
                  </a:cubicBezTo>
                  <a:cubicBezTo>
                    <a:pt x="1626" y="1846"/>
                    <a:pt x="1701" y="1862"/>
                    <a:pt x="1778" y="1877"/>
                  </a:cubicBezTo>
                  <a:cubicBezTo>
                    <a:pt x="1815" y="1873"/>
                    <a:pt x="1854" y="1878"/>
                    <a:pt x="1889" y="1866"/>
                  </a:cubicBezTo>
                  <a:cubicBezTo>
                    <a:pt x="1902" y="1862"/>
                    <a:pt x="1905" y="1845"/>
                    <a:pt x="1911" y="1833"/>
                  </a:cubicBezTo>
                  <a:cubicBezTo>
                    <a:pt x="1927" y="1804"/>
                    <a:pt x="1955" y="1744"/>
                    <a:pt x="1955" y="1744"/>
                  </a:cubicBezTo>
                  <a:cubicBezTo>
                    <a:pt x="1954" y="1737"/>
                    <a:pt x="1955" y="1616"/>
                    <a:pt x="1933" y="1577"/>
                  </a:cubicBezTo>
                  <a:cubicBezTo>
                    <a:pt x="1873" y="1468"/>
                    <a:pt x="1749" y="1393"/>
                    <a:pt x="1633" y="1355"/>
                  </a:cubicBezTo>
                  <a:cubicBezTo>
                    <a:pt x="1620" y="1351"/>
                    <a:pt x="1612" y="1339"/>
                    <a:pt x="1600" y="1333"/>
                  </a:cubicBezTo>
                  <a:cubicBezTo>
                    <a:pt x="1589" y="1328"/>
                    <a:pt x="1577" y="1326"/>
                    <a:pt x="1566" y="1322"/>
                  </a:cubicBezTo>
                  <a:cubicBezTo>
                    <a:pt x="1539" y="1293"/>
                    <a:pt x="1516" y="1279"/>
                    <a:pt x="1478" y="1266"/>
                  </a:cubicBezTo>
                  <a:cubicBezTo>
                    <a:pt x="1451" y="1240"/>
                    <a:pt x="1411" y="1177"/>
                    <a:pt x="1411" y="1177"/>
                  </a:cubicBezTo>
                  <a:cubicBezTo>
                    <a:pt x="1384" y="1068"/>
                    <a:pt x="1420" y="1192"/>
                    <a:pt x="1378" y="1099"/>
                  </a:cubicBezTo>
                  <a:cubicBezTo>
                    <a:pt x="1368" y="1078"/>
                    <a:pt x="1355" y="1033"/>
                    <a:pt x="1355" y="1033"/>
                  </a:cubicBezTo>
                  <a:cubicBezTo>
                    <a:pt x="1337" y="923"/>
                    <a:pt x="1315" y="789"/>
                    <a:pt x="1366" y="688"/>
                  </a:cubicBezTo>
                  <a:cubicBezTo>
                    <a:pt x="1372" y="676"/>
                    <a:pt x="1476" y="590"/>
                    <a:pt x="1478" y="588"/>
                  </a:cubicBezTo>
                  <a:cubicBezTo>
                    <a:pt x="1503" y="563"/>
                    <a:pt x="1544" y="562"/>
                    <a:pt x="1578" y="555"/>
                  </a:cubicBezTo>
                  <a:cubicBezTo>
                    <a:pt x="1682" y="534"/>
                    <a:pt x="1783" y="510"/>
                    <a:pt x="1889" y="500"/>
                  </a:cubicBezTo>
                  <a:cubicBezTo>
                    <a:pt x="1941" y="495"/>
                    <a:pt x="2044" y="488"/>
                    <a:pt x="2044" y="488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42" name="Text Box 74">
              <a:extLst>
                <a:ext uri="{FF2B5EF4-FFF2-40B4-BE49-F238E27FC236}">
                  <a16:creationId xmlns:a16="http://schemas.microsoft.com/office/drawing/2014/main" id="{DFB70DA9-309C-4356-8273-9CE4D87B9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" y="253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194" name="Group 114">
            <a:extLst>
              <a:ext uri="{FF2B5EF4-FFF2-40B4-BE49-F238E27FC236}">
                <a16:creationId xmlns:a16="http://schemas.microsoft.com/office/drawing/2014/main" id="{1AC0C7FD-A094-47EC-8BA2-19059935C4EB}"/>
              </a:ext>
            </a:extLst>
          </p:cNvPr>
          <p:cNvGrpSpPr>
            <a:grpSpLocks/>
          </p:cNvGrpSpPr>
          <p:nvPr/>
        </p:nvGrpSpPr>
        <p:grpSpPr bwMode="auto">
          <a:xfrm>
            <a:off x="882650" y="1326347"/>
            <a:ext cx="2314575" cy="3143250"/>
            <a:chOff x="1600" y="2289"/>
            <a:chExt cx="1458" cy="1980"/>
          </a:xfrm>
        </p:grpSpPr>
        <p:sp>
          <p:nvSpPr>
            <p:cNvPr id="85006" name="Freeform 115">
              <a:extLst>
                <a:ext uri="{FF2B5EF4-FFF2-40B4-BE49-F238E27FC236}">
                  <a16:creationId xmlns:a16="http://schemas.microsoft.com/office/drawing/2014/main" id="{39CB3F07-C4A0-410C-BDDF-7CA0D0414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" y="2289"/>
              <a:ext cx="1270" cy="1900"/>
            </a:xfrm>
            <a:custGeom>
              <a:avLst/>
              <a:gdLst>
                <a:gd name="T0" fmla="*/ 0 w 1270"/>
                <a:gd name="T1" fmla="*/ 0 h 1900"/>
                <a:gd name="T2" fmla="*/ 156 w 1270"/>
                <a:gd name="T3" fmla="*/ 100 h 1900"/>
                <a:gd name="T4" fmla="*/ 311 w 1270"/>
                <a:gd name="T5" fmla="*/ 222 h 1900"/>
                <a:gd name="T6" fmla="*/ 422 w 1270"/>
                <a:gd name="T7" fmla="*/ 333 h 1900"/>
                <a:gd name="T8" fmla="*/ 467 w 1270"/>
                <a:gd name="T9" fmla="*/ 389 h 1900"/>
                <a:gd name="T10" fmla="*/ 478 w 1270"/>
                <a:gd name="T11" fmla="*/ 422 h 1900"/>
                <a:gd name="T12" fmla="*/ 522 w 1270"/>
                <a:gd name="T13" fmla="*/ 489 h 1900"/>
                <a:gd name="T14" fmla="*/ 556 w 1270"/>
                <a:gd name="T15" fmla="*/ 589 h 1900"/>
                <a:gd name="T16" fmla="*/ 567 w 1270"/>
                <a:gd name="T17" fmla="*/ 622 h 1900"/>
                <a:gd name="T18" fmla="*/ 534 w 1270"/>
                <a:gd name="T19" fmla="*/ 1044 h 1900"/>
                <a:gd name="T20" fmla="*/ 545 w 1270"/>
                <a:gd name="T21" fmla="*/ 1255 h 1900"/>
                <a:gd name="T22" fmla="*/ 634 w 1270"/>
                <a:gd name="T23" fmla="*/ 1466 h 1900"/>
                <a:gd name="T24" fmla="*/ 789 w 1270"/>
                <a:gd name="T25" fmla="*/ 1655 h 1900"/>
                <a:gd name="T26" fmla="*/ 923 w 1270"/>
                <a:gd name="T27" fmla="*/ 1744 h 1900"/>
                <a:gd name="T28" fmla="*/ 1089 w 1270"/>
                <a:gd name="T29" fmla="*/ 1788 h 1900"/>
                <a:gd name="T30" fmla="*/ 1189 w 1270"/>
                <a:gd name="T31" fmla="*/ 1844 h 1900"/>
                <a:gd name="T32" fmla="*/ 1234 w 1270"/>
                <a:gd name="T33" fmla="*/ 1877 h 1900"/>
                <a:gd name="T34" fmla="*/ 1267 w 1270"/>
                <a:gd name="T35" fmla="*/ 1888 h 1900"/>
                <a:gd name="T36" fmla="*/ 1267 w 1270"/>
                <a:gd name="T37" fmla="*/ 1900 h 19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70" h="1900">
                  <a:moveTo>
                    <a:pt x="0" y="0"/>
                  </a:moveTo>
                  <a:cubicBezTo>
                    <a:pt x="62" y="20"/>
                    <a:pt x="107" y="61"/>
                    <a:pt x="156" y="100"/>
                  </a:cubicBezTo>
                  <a:cubicBezTo>
                    <a:pt x="208" y="142"/>
                    <a:pt x="261" y="179"/>
                    <a:pt x="311" y="222"/>
                  </a:cubicBezTo>
                  <a:cubicBezTo>
                    <a:pt x="353" y="258"/>
                    <a:pt x="378" y="303"/>
                    <a:pt x="422" y="333"/>
                  </a:cubicBezTo>
                  <a:cubicBezTo>
                    <a:pt x="436" y="353"/>
                    <a:pt x="455" y="368"/>
                    <a:pt x="467" y="389"/>
                  </a:cubicBezTo>
                  <a:cubicBezTo>
                    <a:pt x="473" y="399"/>
                    <a:pt x="472" y="412"/>
                    <a:pt x="478" y="422"/>
                  </a:cubicBezTo>
                  <a:cubicBezTo>
                    <a:pt x="491" y="445"/>
                    <a:pt x="513" y="464"/>
                    <a:pt x="522" y="489"/>
                  </a:cubicBezTo>
                  <a:cubicBezTo>
                    <a:pt x="558" y="593"/>
                    <a:pt x="533" y="519"/>
                    <a:pt x="556" y="589"/>
                  </a:cubicBezTo>
                  <a:cubicBezTo>
                    <a:pt x="560" y="600"/>
                    <a:pt x="567" y="622"/>
                    <a:pt x="567" y="622"/>
                  </a:cubicBezTo>
                  <a:cubicBezTo>
                    <a:pt x="590" y="760"/>
                    <a:pt x="557" y="907"/>
                    <a:pt x="534" y="1044"/>
                  </a:cubicBezTo>
                  <a:cubicBezTo>
                    <a:pt x="538" y="1114"/>
                    <a:pt x="539" y="1185"/>
                    <a:pt x="545" y="1255"/>
                  </a:cubicBezTo>
                  <a:cubicBezTo>
                    <a:pt x="554" y="1355"/>
                    <a:pt x="596" y="1388"/>
                    <a:pt x="634" y="1466"/>
                  </a:cubicBezTo>
                  <a:cubicBezTo>
                    <a:pt x="675" y="1549"/>
                    <a:pt x="720" y="1598"/>
                    <a:pt x="789" y="1655"/>
                  </a:cubicBezTo>
                  <a:cubicBezTo>
                    <a:pt x="833" y="1691"/>
                    <a:pt x="868" y="1726"/>
                    <a:pt x="923" y="1744"/>
                  </a:cubicBezTo>
                  <a:cubicBezTo>
                    <a:pt x="975" y="1778"/>
                    <a:pt x="1031" y="1771"/>
                    <a:pt x="1089" y="1788"/>
                  </a:cubicBezTo>
                  <a:cubicBezTo>
                    <a:pt x="1137" y="1802"/>
                    <a:pt x="1137" y="1808"/>
                    <a:pt x="1189" y="1844"/>
                  </a:cubicBezTo>
                  <a:cubicBezTo>
                    <a:pt x="1204" y="1855"/>
                    <a:pt x="1219" y="1866"/>
                    <a:pt x="1234" y="1877"/>
                  </a:cubicBezTo>
                  <a:cubicBezTo>
                    <a:pt x="1243" y="1884"/>
                    <a:pt x="1257" y="1881"/>
                    <a:pt x="1267" y="1888"/>
                  </a:cubicBezTo>
                  <a:cubicBezTo>
                    <a:pt x="1270" y="1890"/>
                    <a:pt x="1267" y="1896"/>
                    <a:pt x="1267" y="1900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07" name="Text Box 116">
              <a:extLst>
                <a:ext uri="{FF2B5EF4-FFF2-40B4-BE49-F238E27FC236}">
                  <a16:creationId xmlns:a16="http://schemas.microsoft.com/office/drawing/2014/main" id="{10427FB1-98DB-4FD3-8941-2F1D5DEA0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401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197" name="Freeform 117">
            <a:extLst>
              <a:ext uri="{FF2B5EF4-FFF2-40B4-BE49-F238E27FC236}">
                <a16:creationId xmlns:a16="http://schemas.microsoft.com/office/drawing/2014/main" id="{B2DA2256-4D20-4EDB-AE14-DDF2AB15BB9C}"/>
              </a:ext>
            </a:extLst>
          </p:cNvPr>
          <p:cNvSpPr>
            <a:spLocks/>
          </p:cNvSpPr>
          <p:nvPr/>
        </p:nvSpPr>
        <p:spPr bwMode="auto">
          <a:xfrm>
            <a:off x="742055" y="2399403"/>
            <a:ext cx="1095013" cy="1934180"/>
          </a:xfrm>
          <a:custGeom>
            <a:avLst/>
            <a:gdLst>
              <a:gd name="T0" fmla="*/ 0 w 713"/>
              <a:gd name="T1" fmla="*/ 2147483646 h 1271"/>
              <a:gd name="T2" fmla="*/ 2147483646 w 713"/>
              <a:gd name="T3" fmla="*/ 2147483646 h 1271"/>
              <a:gd name="T4" fmla="*/ 2147483646 w 713"/>
              <a:gd name="T5" fmla="*/ 2147483646 h 1271"/>
              <a:gd name="T6" fmla="*/ 2147483646 w 713"/>
              <a:gd name="T7" fmla="*/ 2147483646 h 1271"/>
              <a:gd name="T8" fmla="*/ 2147483646 w 713"/>
              <a:gd name="T9" fmla="*/ 2147483646 h 1271"/>
              <a:gd name="T10" fmla="*/ 2147483646 w 713"/>
              <a:gd name="T11" fmla="*/ 2147483646 h 1271"/>
              <a:gd name="T12" fmla="*/ 2147483646 w 713"/>
              <a:gd name="T13" fmla="*/ 2147483646 h 1271"/>
              <a:gd name="T14" fmla="*/ 2147483646 w 713"/>
              <a:gd name="T15" fmla="*/ 2147483646 h 1271"/>
              <a:gd name="T16" fmla="*/ 2147483646 w 713"/>
              <a:gd name="T17" fmla="*/ 2147483646 h 1271"/>
              <a:gd name="T18" fmla="*/ 2147483646 w 713"/>
              <a:gd name="T19" fmla="*/ 2147483646 h 1271"/>
              <a:gd name="T20" fmla="*/ 2147483646 w 713"/>
              <a:gd name="T21" fmla="*/ 2147483646 h 1271"/>
              <a:gd name="T22" fmla="*/ 2147483646 w 713"/>
              <a:gd name="T23" fmla="*/ 2147483646 h 1271"/>
              <a:gd name="T24" fmla="*/ 2147483646 w 713"/>
              <a:gd name="T25" fmla="*/ 2147483646 h 12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connsiteX0" fmla="*/ 0 w 11166"/>
              <a:gd name="connsiteY0" fmla="*/ 0 h 9586"/>
              <a:gd name="connsiteX1" fmla="*/ 1711 w 11166"/>
              <a:gd name="connsiteY1" fmla="*/ 268 h 9586"/>
              <a:gd name="connsiteX2" fmla="*/ 2651 w 11166"/>
              <a:gd name="connsiteY2" fmla="*/ 441 h 9586"/>
              <a:gd name="connsiteX3" fmla="*/ 3576 w 11166"/>
              <a:gd name="connsiteY3" fmla="*/ 787 h 9586"/>
              <a:gd name="connsiteX4" fmla="*/ 4053 w 11166"/>
              <a:gd name="connsiteY4" fmla="*/ 968 h 9586"/>
              <a:gd name="connsiteX5" fmla="*/ 4516 w 11166"/>
              <a:gd name="connsiteY5" fmla="*/ 1141 h 9586"/>
              <a:gd name="connsiteX6" fmla="*/ 4825 w 11166"/>
              <a:gd name="connsiteY6" fmla="*/ 1401 h 9586"/>
              <a:gd name="connsiteX7" fmla="*/ 5147 w 11166"/>
              <a:gd name="connsiteY7" fmla="*/ 1574 h 9586"/>
              <a:gd name="connsiteX8" fmla="*/ 6381 w 11166"/>
              <a:gd name="connsiteY8" fmla="*/ 2542 h 9586"/>
              <a:gd name="connsiteX9" fmla="*/ 7321 w 11166"/>
              <a:gd name="connsiteY9" fmla="*/ 3934 h 9586"/>
              <a:gd name="connsiteX10" fmla="*/ 7952 w 11166"/>
              <a:gd name="connsiteY10" fmla="*/ 5162 h 9586"/>
              <a:gd name="connsiteX11" fmla="*/ 8261 w 11166"/>
              <a:gd name="connsiteY11" fmla="*/ 5689 h 9586"/>
              <a:gd name="connsiteX12" fmla="*/ 9674 w 11166"/>
              <a:gd name="connsiteY12" fmla="*/ 9586 h 9586"/>
              <a:gd name="connsiteX0" fmla="*/ 0 w 8664"/>
              <a:gd name="connsiteY0" fmla="*/ 0 h 10000"/>
              <a:gd name="connsiteX1" fmla="*/ 1532 w 8664"/>
              <a:gd name="connsiteY1" fmla="*/ 280 h 10000"/>
              <a:gd name="connsiteX2" fmla="*/ 2374 w 8664"/>
              <a:gd name="connsiteY2" fmla="*/ 460 h 10000"/>
              <a:gd name="connsiteX3" fmla="*/ 3203 w 8664"/>
              <a:gd name="connsiteY3" fmla="*/ 821 h 10000"/>
              <a:gd name="connsiteX4" fmla="*/ 3630 w 8664"/>
              <a:gd name="connsiteY4" fmla="*/ 1010 h 10000"/>
              <a:gd name="connsiteX5" fmla="*/ 4044 w 8664"/>
              <a:gd name="connsiteY5" fmla="*/ 1190 h 10000"/>
              <a:gd name="connsiteX6" fmla="*/ 4321 w 8664"/>
              <a:gd name="connsiteY6" fmla="*/ 1462 h 10000"/>
              <a:gd name="connsiteX7" fmla="*/ 4610 w 8664"/>
              <a:gd name="connsiteY7" fmla="*/ 1642 h 10000"/>
              <a:gd name="connsiteX8" fmla="*/ 5715 w 8664"/>
              <a:gd name="connsiteY8" fmla="*/ 2652 h 10000"/>
              <a:gd name="connsiteX9" fmla="*/ 6557 w 8664"/>
              <a:gd name="connsiteY9" fmla="*/ 4104 h 10000"/>
              <a:gd name="connsiteX10" fmla="*/ 7122 w 8664"/>
              <a:gd name="connsiteY10" fmla="*/ 5385 h 10000"/>
              <a:gd name="connsiteX11" fmla="*/ 7398 w 8664"/>
              <a:gd name="connsiteY11" fmla="*/ 5935 h 10000"/>
              <a:gd name="connsiteX12" fmla="*/ 8664 w 8664"/>
              <a:gd name="connsiteY1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64" h="10000">
                <a:moveTo>
                  <a:pt x="0" y="0"/>
                </a:moveTo>
                <a:cubicBezTo>
                  <a:pt x="1759" y="182"/>
                  <a:pt x="327" y="-32"/>
                  <a:pt x="1532" y="280"/>
                </a:cubicBezTo>
                <a:cubicBezTo>
                  <a:pt x="1809" y="354"/>
                  <a:pt x="2374" y="460"/>
                  <a:pt x="2374" y="460"/>
                </a:cubicBezTo>
                <a:lnTo>
                  <a:pt x="3203" y="821"/>
                </a:lnTo>
                <a:cubicBezTo>
                  <a:pt x="3341" y="887"/>
                  <a:pt x="3492" y="944"/>
                  <a:pt x="3630" y="1010"/>
                </a:cubicBezTo>
                <a:cubicBezTo>
                  <a:pt x="3769" y="1067"/>
                  <a:pt x="4044" y="1190"/>
                  <a:pt x="4044" y="1190"/>
                </a:cubicBezTo>
                <a:cubicBezTo>
                  <a:pt x="4132" y="1281"/>
                  <a:pt x="4220" y="1379"/>
                  <a:pt x="4321" y="1462"/>
                </a:cubicBezTo>
                <a:cubicBezTo>
                  <a:pt x="4409" y="1527"/>
                  <a:pt x="4534" y="1576"/>
                  <a:pt x="4610" y="1642"/>
                </a:cubicBezTo>
                <a:cubicBezTo>
                  <a:pt x="5012" y="1986"/>
                  <a:pt x="5263" y="2340"/>
                  <a:pt x="5715" y="2652"/>
                </a:cubicBezTo>
                <a:cubicBezTo>
                  <a:pt x="5966" y="3119"/>
                  <a:pt x="6142" y="3694"/>
                  <a:pt x="6557" y="4104"/>
                </a:cubicBezTo>
                <a:cubicBezTo>
                  <a:pt x="6959" y="4893"/>
                  <a:pt x="6758" y="4466"/>
                  <a:pt x="7122" y="5385"/>
                </a:cubicBezTo>
                <a:cubicBezTo>
                  <a:pt x="7197" y="5574"/>
                  <a:pt x="7398" y="5935"/>
                  <a:pt x="7398" y="5935"/>
                </a:cubicBezTo>
                <a:cubicBezTo>
                  <a:pt x="7311" y="8651"/>
                  <a:pt x="5492" y="8069"/>
                  <a:pt x="8664" y="1000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Oval 4">
            <a:extLst>
              <a:ext uri="{FF2B5EF4-FFF2-40B4-BE49-F238E27FC236}">
                <a16:creationId xmlns:a16="http://schemas.microsoft.com/office/drawing/2014/main" id="{4E0CBBDC-9BDF-4C4F-A6B4-256A5F9B0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226" y="1173946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0DE7841C-A202-428E-A92A-77D4C1F9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180" y="1939024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09E43005-12F1-4C8B-81DF-F0E1AF8DF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592" y="2466172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09" name="Oval 4">
            <a:extLst>
              <a:ext uri="{FF2B5EF4-FFF2-40B4-BE49-F238E27FC236}">
                <a16:creationId xmlns:a16="http://schemas.microsoft.com/office/drawing/2014/main" id="{3BDE1165-26B4-474F-9272-9CD9F5DA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668" y="3388281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0" name="Oval 4">
            <a:extLst>
              <a:ext uri="{FF2B5EF4-FFF2-40B4-BE49-F238E27FC236}">
                <a16:creationId xmlns:a16="http://schemas.microsoft.com/office/drawing/2014/main" id="{5F30F9B3-D985-4656-9E4B-32143ACD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255" y="1935505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C23378-32E5-4A01-B321-1487D8293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674" y="3379778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1CD5C6-AB37-4030-9362-0D6D0768AC37}"/>
              </a:ext>
            </a:extLst>
          </p:cNvPr>
          <p:cNvSpPr txBox="1"/>
          <p:nvPr/>
        </p:nvSpPr>
        <p:spPr>
          <a:xfrm>
            <a:off x="4841875" y="1310220"/>
            <a:ext cx="37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>
                <a:solidFill>
                  <a:schemeClr val="accent5">
                    <a:lumMod val="25000"/>
                  </a:schemeClr>
                </a:solidFill>
              </a:rPr>
              <a:t>E’={}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04B103F-0BC6-435F-B030-263855359B6E}"/>
              </a:ext>
            </a:extLst>
          </p:cNvPr>
          <p:cNvSpPr txBox="1"/>
          <p:nvPr/>
        </p:nvSpPr>
        <p:spPr>
          <a:xfrm>
            <a:off x="4835524" y="2234977"/>
            <a:ext cx="37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’={</a:t>
            </a:r>
            <a:r>
              <a:rPr lang="en-US" altLang="zh-Hans-HK" sz="2400" dirty="0">
                <a:solidFill>
                  <a:srgbClr val="00B050"/>
                </a:solidFill>
              </a:rPr>
              <a:t>(1,3)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5013B2F-6322-4197-9CBC-57113CC2350C}"/>
              </a:ext>
            </a:extLst>
          </p:cNvPr>
          <p:cNvSpPr txBox="1"/>
          <p:nvPr/>
        </p:nvSpPr>
        <p:spPr>
          <a:xfrm>
            <a:off x="4841875" y="3190195"/>
            <a:ext cx="37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E’={(1,3),</a:t>
            </a:r>
            <a:r>
              <a:rPr lang="en-US" altLang="zh-Hans-HK" sz="2400" dirty="0">
                <a:solidFill>
                  <a:srgbClr val="00B050"/>
                </a:solidFill>
              </a:rPr>
              <a:t>(3,6)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D266992-8801-4144-8AB4-A63C913D4842}"/>
              </a:ext>
            </a:extLst>
          </p:cNvPr>
          <p:cNvSpPr txBox="1"/>
          <p:nvPr/>
        </p:nvSpPr>
        <p:spPr>
          <a:xfrm>
            <a:off x="4329390" y="4068864"/>
            <a:ext cx="477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E’={(1,3),(3,6),</a:t>
            </a:r>
            <a:r>
              <a:rPr lang="en-US" altLang="zh-Hans-HK" sz="2400" dirty="0">
                <a:solidFill>
                  <a:srgbClr val="00B050"/>
                </a:solidFill>
              </a:rPr>
              <a:t>(6,4)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5509930-8110-4494-87E9-08606CC1DDCA}"/>
              </a:ext>
            </a:extLst>
          </p:cNvPr>
          <p:cNvSpPr txBox="1"/>
          <p:nvPr/>
        </p:nvSpPr>
        <p:spPr>
          <a:xfrm>
            <a:off x="4329390" y="4873151"/>
            <a:ext cx="573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E’={(1,3),(3,6),(6,4),</a:t>
            </a:r>
            <a:r>
              <a:rPr lang="en-US" altLang="zh-Hans-HK" sz="2400" dirty="0">
                <a:solidFill>
                  <a:srgbClr val="00B050"/>
                </a:solidFill>
              </a:rPr>
              <a:t>(3,2)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4C7FFFF-0625-4655-9266-FDA188166E54}"/>
              </a:ext>
            </a:extLst>
          </p:cNvPr>
          <p:cNvSpPr txBox="1"/>
          <p:nvPr/>
        </p:nvSpPr>
        <p:spPr>
          <a:xfrm>
            <a:off x="4329390" y="5715633"/>
            <a:ext cx="44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E’={(1,3),(3,6),(6,4),(3,2),</a:t>
            </a:r>
            <a:r>
              <a:rPr lang="en-US" altLang="zh-Hans-HK" sz="2400" dirty="0">
                <a:solidFill>
                  <a:srgbClr val="00B050"/>
                </a:solidFill>
              </a:rPr>
              <a:t>(2,5)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8758F1E-9F5E-4705-8A07-82352723DA8B}"/>
              </a:ext>
            </a:extLst>
          </p:cNvPr>
          <p:cNvCxnSpPr>
            <a:stCxn id="2" idx="4"/>
            <a:endCxn id="4" idx="0"/>
          </p:cNvCxnSpPr>
          <p:nvPr/>
        </p:nvCxnSpPr>
        <p:spPr bwMode="auto">
          <a:xfrm flipH="1">
            <a:off x="2551805" y="1508909"/>
            <a:ext cx="8634" cy="95726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E5A87512-C431-4CC4-916F-03BA01183C0A}"/>
              </a:ext>
            </a:extLst>
          </p:cNvPr>
          <p:cNvCxnSpPr>
            <a:stCxn id="109" idx="1"/>
            <a:endCxn id="4" idx="5"/>
          </p:cNvCxnSpPr>
          <p:nvPr/>
        </p:nvCxnSpPr>
        <p:spPr bwMode="auto">
          <a:xfrm flipH="1" flipV="1">
            <a:off x="2676406" y="2752081"/>
            <a:ext cx="985873" cy="6852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BE393D54-D029-4DFF-9FCC-600219617B80}"/>
              </a:ext>
            </a:extLst>
          </p:cNvPr>
          <p:cNvCxnSpPr>
            <a:stCxn id="110" idx="4"/>
            <a:endCxn id="109" idx="0"/>
          </p:cNvCxnSpPr>
          <p:nvPr/>
        </p:nvCxnSpPr>
        <p:spPr bwMode="auto">
          <a:xfrm flipH="1">
            <a:off x="3786881" y="2270468"/>
            <a:ext cx="1587" cy="111781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C7B2342E-B3B6-4DCC-97DD-F718A6479D0D}"/>
              </a:ext>
            </a:extLst>
          </p:cNvPr>
          <p:cNvCxnSpPr>
            <a:stCxn id="3" idx="5"/>
            <a:endCxn id="85081" idx="1"/>
          </p:cNvCxnSpPr>
          <p:nvPr/>
        </p:nvCxnSpPr>
        <p:spPr bwMode="auto">
          <a:xfrm>
            <a:off x="1534994" y="2224933"/>
            <a:ext cx="839011" cy="3952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3C8E1185-C1D4-4489-A7E1-754B568511A6}"/>
              </a:ext>
            </a:extLst>
          </p:cNvPr>
          <p:cNvCxnSpPr>
            <a:stCxn id="5" idx="0"/>
            <a:endCxn id="3" idx="4"/>
          </p:cNvCxnSpPr>
          <p:nvPr/>
        </p:nvCxnSpPr>
        <p:spPr bwMode="auto">
          <a:xfrm flipH="1" flipV="1">
            <a:off x="1410393" y="2273987"/>
            <a:ext cx="13494" cy="110579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D99089B-92A7-43CD-B51E-B1C575F90986}"/>
              </a:ext>
            </a:extLst>
          </p:cNvPr>
          <p:cNvSpPr txBox="1"/>
          <p:nvPr/>
        </p:nvSpPr>
        <p:spPr>
          <a:xfrm>
            <a:off x="2139445" y="467807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U={1,3,6,4,2}</a:t>
            </a:r>
            <a:endParaRPr lang="zh-Hans-HK" altLang="en-US" sz="2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78E73C0-9A13-4831-B138-6CCBCCDD1495}"/>
              </a:ext>
            </a:extLst>
          </p:cNvPr>
          <p:cNvSpPr txBox="1"/>
          <p:nvPr/>
        </p:nvSpPr>
        <p:spPr>
          <a:xfrm>
            <a:off x="2139445" y="453361"/>
            <a:ext cx="1222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U={1}</a:t>
            </a:r>
            <a:endParaRPr lang="zh-Hans-HK" altLang="en-US" sz="2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BC134CF5-8F38-4F03-9DE2-82CF60DCEC62}"/>
              </a:ext>
            </a:extLst>
          </p:cNvPr>
          <p:cNvSpPr txBox="1"/>
          <p:nvPr/>
        </p:nvSpPr>
        <p:spPr>
          <a:xfrm>
            <a:off x="2139445" y="467188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U={1,3,6,4,2,5}</a:t>
            </a:r>
            <a:endParaRPr lang="zh-Hans-HK" altLang="en-US" sz="2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B0D0704C-8ACF-4E8C-A0D7-989ECCD0B762}"/>
              </a:ext>
            </a:extLst>
          </p:cNvPr>
          <p:cNvSpPr txBox="1"/>
          <p:nvPr/>
        </p:nvSpPr>
        <p:spPr>
          <a:xfrm>
            <a:off x="2143962" y="453842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U={1,3,6,4}</a:t>
            </a:r>
            <a:endParaRPr lang="zh-Hans-HK" altLang="en-US" sz="2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98385056-D3D7-4AB5-8BE1-95B0E67E13A8}"/>
              </a:ext>
            </a:extLst>
          </p:cNvPr>
          <p:cNvSpPr txBox="1"/>
          <p:nvPr/>
        </p:nvSpPr>
        <p:spPr>
          <a:xfrm>
            <a:off x="2140676" y="456843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U={1,3,6}</a:t>
            </a:r>
            <a:endParaRPr lang="zh-Hans-HK" altLang="en-US" sz="2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38FA880-9DA6-4D80-8722-41184E7332F8}"/>
              </a:ext>
            </a:extLst>
          </p:cNvPr>
          <p:cNvSpPr txBox="1"/>
          <p:nvPr/>
        </p:nvSpPr>
        <p:spPr>
          <a:xfrm>
            <a:off x="2139445" y="456843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U={1,3}</a:t>
            </a:r>
            <a:endParaRPr lang="zh-Hans-HK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4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6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46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46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45" grpId="0" animBg="1"/>
      <p:bldP spid="46197" grpId="0" animBg="1"/>
      <p:bldP spid="3" grpId="0" animBg="1"/>
      <p:bldP spid="4" grpId="0" animBg="1"/>
      <p:bldP spid="109" grpId="0" animBg="1"/>
      <p:bldP spid="110" grpId="0" animBg="1"/>
      <p:bldP spid="5" grpId="0" animBg="1"/>
      <p:bldP spid="114" grpId="0"/>
      <p:bldP spid="115" grpId="0"/>
      <p:bldP spid="116" grpId="0"/>
      <p:bldP spid="117" grpId="0"/>
      <p:bldP spid="119" grpId="0"/>
      <p:bldP spid="169" grpId="0" build="allAtOnce"/>
      <p:bldP spid="170" grpId="0"/>
      <p:bldP spid="171" grpId="0"/>
      <p:bldP spid="172" grpId="0"/>
      <p:bldP spid="172" grpId="1"/>
      <p:bldP spid="173" grpId="0"/>
      <p:bldP spid="173" grpId="1"/>
      <p:bldP spid="174" grpId="0"/>
      <p:bldP spid="17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540C82-6EA7-4106-87D0-770B23DCE35D}"/>
              </a:ext>
            </a:extLst>
          </p:cNvPr>
          <p:cNvSpPr txBox="1"/>
          <p:nvPr/>
        </p:nvSpPr>
        <p:spPr>
          <a:xfrm>
            <a:off x="1217051" y="671779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eaLnBrk="1" hangingPunct="1">
              <a:buNone/>
              <a:tabLst>
                <a:tab pos="0" algn="l"/>
              </a:tabLst>
            </a:pPr>
            <a:r>
              <a:rPr lang="zh-CN" altLang="zh-CN" sz="4000" dirty="0">
                <a:solidFill>
                  <a:schemeClr val="tx2"/>
                </a:solidFill>
              </a:rPr>
              <a:t>算法</a:t>
            </a:r>
            <a:r>
              <a:rPr lang="zh-CN" altLang="en-US" sz="4000" dirty="0">
                <a:solidFill>
                  <a:schemeClr val="tx2"/>
                </a:solidFill>
              </a:rPr>
              <a:t>正确性证明</a:t>
            </a:r>
            <a:endParaRPr lang="zh-CN" altLang="zh-CN" sz="4000" dirty="0">
              <a:solidFill>
                <a:schemeClr val="tx2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D92F0E-B737-4DEE-BC8F-C2853EE4D1A1}"/>
              </a:ext>
            </a:extLst>
          </p:cNvPr>
          <p:cNvSpPr txBox="1"/>
          <p:nvPr/>
        </p:nvSpPr>
        <p:spPr>
          <a:xfrm>
            <a:off x="1803041" y="1541184"/>
            <a:ext cx="6194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不妨设</a:t>
            </a:r>
            <a:r>
              <a:rPr lang="en-US" altLang="zh-CN" sz="2400" dirty="0"/>
              <a:t>Prim</a:t>
            </a:r>
            <a:r>
              <a:rPr lang="zh-CN" altLang="en-US" sz="2400" dirty="0"/>
              <a:t>算法依次选择的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n-1</a:t>
            </a:r>
            <a:r>
              <a:rPr lang="zh-CN" altLang="en-US" sz="2400" dirty="0"/>
              <a:t>条边为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n-1</a:t>
            </a:r>
            <a:r>
              <a:rPr lang="zh-CN" altLang="en-US" sz="2400" dirty="0"/>
              <a:t>。  其中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,y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不妨设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为算法添加入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的顶点顺序。</a:t>
            </a:r>
            <a:endParaRPr lang="zh-Hans-HK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FAC68E-7BD6-481F-BFF8-4E2FF170BD19}"/>
              </a:ext>
            </a:extLst>
          </p:cNvPr>
          <p:cNvSpPr txBox="1"/>
          <p:nvPr/>
        </p:nvSpPr>
        <p:spPr>
          <a:xfrm>
            <a:off x="1474631" y="2866787"/>
            <a:ext cx="6194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Claim: </a:t>
            </a:r>
            <a:r>
              <a:rPr lang="zh-CN" altLang="en-US" sz="2400" dirty="0">
                <a:solidFill>
                  <a:srgbClr val="FF0000"/>
                </a:solidFill>
              </a:rPr>
              <a:t>对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(1≤i≤n-1)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拥有一棵最小生成树， 这棵树包含了</a:t>
            </a:r>
            <a:r>
              <a:rPr lang="en-US" altLang="zh-CN" sz="2400" dirty="0">
                <a:solidFill>
                  <a:srgbClr val="FF0000"/>
                </a:solidFill>
              </a:rPr>
              <a:t>{e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,e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,…,</a:t>
            </a:r>
            <a:r>
              <a:rPr lang="en-US" altLang="zh-CN" sz="2400" dirty="0" err="1">
                <a:solidFill>
                  <a:srgbClr val="FF0000"/>
                </a:solidFill>
              </a:rPr>
              <a:t>e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C6E693-CA77-45AA-BB45-7E172D5746B3}"/>
              </a:ext>
            </a:extLst>
          </p:cNvPr>
          <p:cNvSpPr txBox="1"/>
          <p:nvPr/>
        </p:nvSpPr>
        <p:spPr>
          <a:xfrm>
            <a:off x="2489673" y="3857827"/>
            <a:ext cx="619473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</a:rPr>
              <a:t>首先，我们来证明有一棵</a:t>
            </a:r>
            <a:r>
              <a:rPr lang="en-US" altLang="zh-CN" sz="2400" dirty="0">
                <a:solidFill>
                  <a:srgbClr val="9933FF"/>
                </a:solidFill>
              </a:rPr>
              <a:t>MST</a:t>
            </a:r>
            <a:r>
              <a:rPr lang="zh-CN" altLang="en-US" sz="2400" dirty="0">
                <a:solidFill>
                  <a:srgbClr val="9933FF"/>
                </a:solidFill>
              </a:rPr>
              <a:t>，它含有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zh-CN" altLang="en-US" sz="2400" dirty="0">
                <a:solidFill>
                  <a:srgbClr val="9933FF"/>
                </a:solidFill>
              </a:rPr>
              <a:t>假设</a:t>
            </a: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zh-CN" altLang="en-US" sz="2400" dirty="0">
                <a:solidFill>
                  <a:srgbClr val="9933FF"/>
                </a:solidFill>
              </a:rPr>
              <a:t>是一棵</a:t>
            </a:r>
            <a:r>
              <a:rPr lang="en-US" altLang="zh-CN" sz="2400" dirty="0">
                <a:solidFill>
                  <a:srgbClr val="9933FF"/>
                </a:solidFill>
              </a:rPr>
              <a:t>MST</a:t>
            </a:r>
            <a:r>
              <a:rPr lang="zh-CN" altLang="en-US" sz="2400" dirty="0">
                <a:solidFill>
                  <a:srgbClr val="9933FF"/>
                </a:solidFill>
              </a:rPr>
              <a:t>但它不包含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zh-CN" altLang="en-US" sz="2400" dirty="0">
                <a:solidFill>
                  <a:srgbClr val="9933FF"/>
                </a:solidFill>
              </a:rPr>
              <a:t>中有唯一一条路径从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rgbClr val="9933FF"/>
                </a:solidFill>
              </a:rPr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zh-CN" altLang="en-US" sz="2400" dirty="0">
                <a:solidFill>
                  <a:srgbClr val="9933FF"/>
                </a:solidFill>
              </a:rPr>
              <a:t>考虑这条路径上的最后一条边，记作</a:t>
            </a:r>
            <a:r>
              <a:rPr lang="en-US" altLang="zh-CN" sz="2400" dirty="0">
                <a:solidFill>
                  <a:srgbClr val="0000FF"/>
                </a:solidFill>
              </a:rPr>
              <a:t>e</a:t>
            </a:r>
            <a:r>
              <a:rPr lang="en-US" altLang="zh-CN" sz="2400" baseline="30000" dirty="0">
                <a:solidFill>
                  <a:srgbClr val="0000FF"/>
                </a:solidFill>
              </a:rPr>
              <a:t>*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9933FF"/>
                </a:solidFill>
              </a:rPr>
              <a:t>调整</a:t>
            </a: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en-US" altLang="zh-CN" sz="2400" dirty="0">
                <a:solidFill>
                  <a:srgbClr val="9933FF"/>
                </a:solidFill>
              </a:rPr>
              <a:t>: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删掉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00"/>
                </a:highlight>
              </a:rPr>
              <a:t>e*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添加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zh-CN" altLang="en-US" sz="2400" dirty="0">
                <a:solidFill>
                  <a:srgbClr val="9933FF"/>
                </a:solidFill>
              </a:rPr>
              <a:t>调整后费用不增加！而且仍是一颗生成树！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3C2D416-A9A8-48B3-86C7-DCDDE91E3E9F}"/>
              </a:ext>
            </a:extLst>
          </p:cNvPr>
          <p:cNvSpPr/>
          <p:nvPr/>
        </p:nvSpPr>
        <p:spPr bwMode="auto">
          <a:xfrm>
            <a:off x="1011422" y="4598406"/>
            <a:ext cx="205629" cy="20562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066B23F-1BFC-4212-AEEC-81723DFAFDD9}"/>
              </a:ext>
            </a:extLst>
          </p:cNvPr>
          <p:cNvSpPr/>
          <p:nvPr/>
        </p:nvSpPr>
        <p:spPr bwMode="auto">
          <a:xfrm>
            <a:off x="470509" y="4962606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676FA5B-F151-419C-A39B-23807C7D1752}"/>
              </a:ext>
            </a:extLst>
          </p:cNvPr>
          <p:cNvSpPr/>
          <p:nvPr/>
        </p:nvSpPr>
        <p:spPr bwMode="auto">
          <a:xfrm>
            <a:off x="2000958" y="5402353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9BCD83E-4BC9-47C9-A06F-C35223DE6572}"/>
              </a:ext>
            </a:extLst>
          </p:cNvPr>
          <p:cNvCxnSpPr>
            <a:stCxn id="8" idx="0"/>
            <a:endCxn id="7" idx="2"/>
          </p:cNvCxnSpPr>
          <p:nvPr/>
        </p:nvCxnSpPr>
        <p:spPr bwMode="auto">
          <a:xfrm rot="5400000" flipH="1" flipV="1">
            <a:off x="661681" y="4612865"/>
            <a:ext cx="261385" cy="43809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B0983D-83FF-42F5-909F-57B3EFF88B6E}"/>
              </a:ext>
            </a:extLst>
          </p:cNvPr>
          <p:cNvSpPr txBox="1"/>
          <p:nvPr/>
        </p:nvSpPr>
        <p:spPr>
          <a:xfrm>
            <a:off x="485718" y="4370249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B5BD21-B348-4164-A451-AE4693AF211E}"/>
              </a:ext>
            </a:extLst>
          </p:cNvPr>
          <p:cNvSpPr txBox="1"/>
          <p:nvPr/>
        </p:nvSpPr>
        <p:spPr>
          <a:xfrm>
            <a:off x="969382" y="420900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43EE38-041C-49AF-8480-A75ACC1DCED3}"/>
              </a:ext>
            </a:extLst>
          </p:cNvPr>
          <p:cNvSpPr txBox="1"/>
          <p:nvPr/>
        </p:nvSpPr>
        <p:spPr>
          <a:xfrm>
            <a:off x="103075" y="4680365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7" name="直接连接符 12">
            <a:extLst>
              <a:ext uri="{FF2B5EF4-FFF2-40B4-BE49-F238E27FC236}">
                <a16:creationId xmlns:a16="http://schemas.microsoft.com/office/drawing/2014/main" id="{368078A5-229C-46E3-95E0-402D3E6D9B4A}"/>
              </a:ext>
            </a:extLst>
          </p:cNvPr>
          <p:cNvCxnSpPr>
            <a:stCxn id="8" idx="5"/>
            <a:endCxn id="19" idx="1"/>
          </p:cNvCxnSpPr>
          <p:nvPr/>
        </p:nvCxnSpPr>
        <p:spPr bwMode="auto">
          <a:xfrm rot="16200000" flipH="1">
            <a:off x="777361" y="5006783"/>
            <a:ext cx="191532" cy="45420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16FE4E4C-3FDB-44A7-BEB0-2CD8654934FA}"/>
              </a:ext>
            </a:extLst>
          </p:cNvPr>
          <p:cNvSpPr/>
          <p:nvPr/>
        </p:nvSpPr>
        <p:spPr bwMode="auto">
          <a:xfrm>
            <a:off x="1070117" y="5299539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1" name="直接连接符 12">
            <a:extLst>
              <a:ext uri="{FF2B5EF4-FFF2-40B4-BE49-F238E27FC236}">
                <a16:creationId xmlns:a16="http://schemas.microsoft.com/office/drawing/2014/main" id="{BC8ADFE2-F3FB-494E-AA10-81A25A10ABEA}"/>
              </a:ext>
            </a:extLst>
          </p:cNvPr>
          <p:cNvCxnSpPr>
            <a:stCxn id="19" idx="6"/>
            <a:endCxn id="11" idx="2"/>
          </p:cNvCxnSpPr>
          <p:nvPr/>
        </p:nvCxnSpPr>
        <p:spPr bwMode="auto">
          <a:xfrm>
            <a:off x="1275746" y="5402354"/>
            <a:ext cx="725212" cy="10281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12">
            <a:extLst>
              <a:ext uri="{FF2B5EF4-FFF2-40B4-BE49-F238E27FC236}">
                <a16:creationId xmlns:a16="http://schemas.microsoft.com/office/drawing/2014/main" id="{A2BA9314-F833-4592-86B2-A5C21878894A}"/>
              </a:ext>
            </a:extLst>
          </p:cNvPr>
          <p:cNvCxnSpPr>
            <a:stCxn id="7" idx="5"/>
            <a:endCxn id="11" idx="0"/>
          </p:cNvCxnSpPr>
          <p:nvPr/>
        </p:nvCxnSpPr>
        <p:spPr bwMode="auto">
          <a:xfrm rot="16200000" flipH="1">
            <a:off x="1331139" y="4629719"/>
            <a:ext cx="628432" cy="916836"/>
          </a:xfrm>
          <a:prstGeom prst="curvedConnector3">
            <a:avLst>
              <a:gd name="adj1" fmla="val -1234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42EBEE8-7DBB-4FEC-8293-F0B161AAAA92}"/>
              </a:ext>
            </a:extLst>
          </p:cNvPr>
          <p:cNvSpPr txBox="1"/>
          <p:nvPr/>
        </p:nvSpPr>
        <p:spPr>
          <a:xfrm>
            <a:off x="1640978" y="4470387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0000FF"/>
                </a:solidFill>
              </a:rPr>
              <a:t>e*</a:t>
            </a:r>
            <a:endParaRPr lang="zh-Hans-HK" altLang="en-US" sz="2400" dirty="0">
              <a:solidFill>
                <a:srgbClr val="0000FF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570D96E-3A73-4A59-9540-92ED736A680B}"/>
              </a:ext>
            </a:extLst>
          </p:cNvPr>
          <p:cNvSpPr/>
          <p:nvPr/>
        </p:nvSpPr>
        <p:spPr bwMode="auto">
          <a:xfrm>
            <a:off x="513837" y="5874397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08BF113-91CB-4253-AC01-061A822401A9}"/>
              </a:ext>
            </a:extLst>
          </p:cNvPr>
          <p:cNvSpPr/>
          <p:nvPr/>
        </p:nvSpPr>
        <p:spPr bwMode="auto">
          <a:xfrm>
            <a:off x="1419122" y="6103485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39D7C5A-1697-463E-A198-63F04B37512F}"/>
              </a:ext>
            </a:extLst>
          </p:cNvPr>
          <p:cNvSpPr/>
          <p:nvPr/>
        </p:nvSpPr>
        <p:spPr bwMode="auto">
          <a:xfrm>
            <a:off x="1888779" y="5963015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87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A07F1EE-C5F4-417F-80F1-1E9CE33E0A78}"/>
              </a:ext>
            </a:extLst>
          </p:cNvPr>
          <p:cNvSpPr txBox="1"/>
          <p:nvPr/>
        </p:nvSpPr>
        <p:spPr>
          <a:xfrm>
            <a:off x="2461885" y="836779"/>
            <a:ext cx="61947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</a:rPr>
              <a:t>假定有一棵</a:t>
            </a:r>
            <a:r>
              <a:rPr lang="en-US" altLang="zh-CN" sz="2400" dirty="0">
                <a:solidFill>
                  <a:srgbClr val="9933FF"/>
                </a:solidFill>
              </a:rPr>
              <a:t>MST</a:t>
            </a:r>
            <a:r>
              <a:rPr lang="zh-CN" altLang="en-US" sz="2400" dirty="0">
                <a:solidFill>
                  <a:srgbClr val="9933FF"/>
                </a:solidFill>
              </a:rPr>
              <a:t>，它包含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rgbClr val="9933FF"/>
                </a:solidFill>
              </a:rPr>
              <a:t>,…,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i-1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zh-CN" altLang="en-US" sz="2400" dirty="0">
                <a:solidFill>
                  <a:srgbClr val="9933FF"/>
                </a:solidFill>
              </a:rPr>
              <a:t>要证有一棵</a:t>
            </a:r>
            <a:r>
              <a:rPr lang="en-US" altLang="zh-CN" sz="2400" dirty="0">
                <a:solidFill>
                  <a:srgbClr val="9933FF"/>
                </a:solidFill>
              </a:rPr>
              <a:t>MST</a:t>
            </a:r>
            <a:r>
              <a:rPr lang="zh-CN" altLang="en-US" sz="2400" dirty="0">
                <a:solidFill>
                  <a:srgbClr val="9933FF"/>
                </a:solidFill>
              </a:rPr>
              <a:t>，它包含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rgbClr val="9933FF"/>
                </a:solidFill>
              </a:rPr>
              <a:t>,…,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i-1</a:t>
            </a:r>
            <a:r>
              <a:rPr lang="en-US" altLang="zh-CN" sz="2400" dirty="0">
                <a:solidFill>
                  <a:srgbClr val="9933FF"/>
                </a:solidFill>
              </a:rPr>
              <a:t>,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zh-CN" altLang="en-US" sz="2400" dirty="0">
                <a:solidFill>
                  <a:srgbClr val="9933FF"/>
                </a:solidFill>
              </a:rPr>
              <a:t>假设</a:t>
            </a: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zh-CN" altLang="en-US" sz="2400" dirty="0">
                <a:solidFill>
                  <a:srgbClr val="9933FF"/>
                </a:solidFill>
              </a:rPr>
              <a:t>是一棵</a:t>
            </a:r>
            <a:r>
              <a:rPr lang="en-US" altLang="zh-CN" sz="2400" dirty="0">
                <a:solidFill>
                  <a:srgbClr val="9933FF"/>
                </a:solidFill>
              </a:rPr>
              <a:t>MST</a:t>
            </a:r>
            <a:r>
              <a:rPr lang="zh-CN" altLang="en-US" sz="2400" dirty="0">
                <a:solidFill>
                  <a:srgbClr val="9933FF"/>
                </a:solidFill>
              </a:rPr>
              <a:t>。包含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i-1</a:t>
            </a:r>
            <a:r>
              <a:rPr lang="zh-CN" altLang="en-US" sz="2400" dirty="0">
                <a:solidFill>
                  <a:srgbClr val="9933FF"/>
                </a:solidFill>
              </a:rPr>
              <a:t>但不含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zh-CN" altLang="en-US" sz="2400" dirty="0">
                <a:solidFill>
                  <a:srgbClr val="9933FF"/>
                </a:solidFill>
              </a:rPr>
              <a:t>不妨设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=(u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j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j≤i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endParaRPr lang="en-US" altLang="zh-CN" sz="2400" dirty="0">
              <a:solidFill>
                <a:srgbClr val="9933FF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zh-CN" altLang="en-US" sz="2400" dirty="0">
                <a:solidFill>
                  <a:srgbClr val="9933FF"/>
                </a:solidFill>
              </a:rPr>
              <a:t>中有唯一一条路径从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zh-CN" altLang="en-US" sz="2400" dirty="0">
                <a:solidFill>
                  <a:srgbClr val="9933FF"/>
                </a:solidFill>
              </a:rPr>
              <a:t>到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j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zh-CN" altLang="en-US" sz="2400" dirty="0">
                <a:solidFill>
                  <a:srgbClr val="9933FF"/>
                </a:solidFill>
              </a:rPr>
              <a:t>这条路径上必然存在一条边，它恰好有一个端点属于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{u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r>
              <a:rPr lang="zh-CN" altLang="en-US" sz="2400" dirty="0">
                <a:solidFill>
                  <a:srgbClr val="9933FF"/>
                </a:solidFill>
              </a:rPr>
              <a:t>，记作</a:t>
            </a:r>
            <a:r>
              <a:rPr lang="en-US" altLang="zh-CN" sz="2400" dirty="0">
                <a:solidFill>
                  <a:srgbClr val="0000FF"/>
                </a:solidFill>
              </a:rPr>
              <a:t>e</a:t>
            </a:r>
            <a:r>
              <a:rPr lang="en-US" altLang="zh-CN" sz="2400" baseline="30000" dirty="0">
                <a:solidFill>
                  <a:srgbClr val="0000FF"/>
                </a:solidFill>
              </a:rPr>
              <a:t>*</a:t>
            </a:r>
            <a:r>
              <a:rPr lang="zh-CN" altLang="en-US" sz="2400" dirty="0">
                <a:solidFill>
                  <a:srgbClr val="9933FF"/>
                </a:solidFill>
              </a:rPr>
              <a:t>。（</a:t>
            </a:r>
            <a:r>
              <a:rPr lang="en-US" altLang="zh-CN" sz="2400" dirty="0">
                <a:solidFill>
                  <a:srgbClr val="9933FF"/>
                </a:solidFill>
              </a:rPr>
              <a:t>think why)</a:t>
            </a:r>
          </a:p>
          <a:p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zh-CN" altLang="en-US" sz="2400" dirty="0">
                <a:solidFill>
                  <a:srgbClr val="9933FF"/>
                </a:solidFill>
              </a:rPr>
              <a:t>而且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的费用 </a:t>
            </a:r>
            <a:r>
              <a:rPr lang="en-US" altLang="zh-CN" sz="2400" dirty="0">
                <a:solidFill>
                  <a:srgbClr val="9933FF"/>
                </a:solidFill>
              </a:rPr>
              <a:t>≤ </a:t>
            </a:r>
            <a:r>
              <a:rPr lang="en-US" altLang="zh-CN" sz="2400" dirty="0">
                <a:solidFill>
                  <a:srgbClr val="0000FF"/>
                </a:solidFill>
              </a:rPr>
              <a:t>e*</a:t>
            </a:r>
            <a:r>
              <a:rPr lang="zh-CN" altLang="en-US" sz="2400" dirty="0">
                <a:solidFill>
                  <a:srgbClr val="9933FF"/>
                </a:solidFill>
              </a:rPr>
              <a:t>的费用。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（因为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CN" sz="2400" baseline="-25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是连接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,…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V-{u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,…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的所有边中费用最小的）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en-US" altLang="zh-CN" sz="2400" dirty="0">
              <a:solidFill>
                <a:srgbClr val="9933FF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9933FF"/>
                </a:solidFill>
              </a:rPr>
              <a:t>   调整</a:t>
            </a: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en-US" altLang="zh-CN" sz="2400" dirty="0">
                <a:solidFill>
                  <a:srgbClr val="9933FF"/>
                </a:solidFill>
              </a:rPr>
              <a:t>: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删掉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00"/>
                </a:highlight>
              </a:rPr>
              <a:t>e*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添加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zh-CN" altLang="en-US" sz="2400" dirty="0">
                <a:solidFill>
                  <a:srgbClr val="9933FF"/>
                </a:solidFill>
              </a:rPr>
              <a:t>调整后费用不增加！而且仍是一颗生成树！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2AAA1E-9C06-4E1F-9FB1-6B522ACBA449}"/>
              </a:ext>
            </a:extLst>
          </p:cNvPr>
          <p:cNvSpPr/>
          <p:nvPr/>
        </p:nvSpPr>
        <p:spPr bwMode="auto">
          <a:xfrm>
            <a:off x="1011422" y="4598406"/>
            <a:ext cx="205629" cy="20562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05E4C4-4106-4027-9D5E-A796585859E8}"/>
              </a:ext>
            </a:extLst>
          </p:cNvPr>
          <p:cNvSpPr/>
          <p:nvPr/>
        </p:nvSpPr>
        <p:spPr bwMode="auto">
          <a:xfrm>
            <a:off x="470509" y="4962606"/>
            <a:ext cx="205629" cy="20562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1517CA8-7EC8-48B5-85A7-B1A845679E22}"/>
              </a:ext>
            </a:extLst>
          </p:cNvPr>
          <p:cNvSpPr/>
          <p:nvPr/>
        </p:nvSpPr>
        <p:spPr bwMode="auto">
          <a:xfrm>
            <a:off x="513837" y="5874397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453021-2C0F-47A0-B701-DDF5131F09C4}"/>
              </a:ext>
            </a:extLst>
          </p:cNvPr>
          <p:cNvSpPr/>
          <p:nvPr/>
        </p:nvSpPr>
        <p:spPr bwMode="auto">
          <a:xfrm>
            <a:off x="1419122" y="6103485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B82DFF0-EBD4-4A3E-9365-BEE7A7C33294}"/>
              </a:ext>
            </a:extLst>
          </p:cNvPr>
          <p:cNvSpPr/>
          <p:nvPr/>
        </p:nvSpPr>
        <p:spPr bwMode="auto">
          <a:xfrm>
            <a:off x="1991594" y="5402017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4408B9-9E1F-4AB6-B9DF-163C2888C0BB}"/>
              </a:ext>
            </a:extLst>
          </p:cNvPr>
          <p:cNvSpPr txBox="1"/>
          <p:nvPr/>
        </p:nvSpPr>
        <p:spPr>
          <a:xfrm>
            <a:off x="688087" y="492223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Hans-HK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5E8CC5-F848-4757-9CD6-DC87778C76BE}"/>
              </a:ext>
            </a:extLst>
          </p:cNvPr>
          <p:cNvSpPr txBox="1"/>
          <p:nvPr/>
        </p:nvSpPr>
        <p:spPr>
          <a:xfrm>
            <a:off x="969382" y="420900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A40D39-3217-4379-8A93-E1914EB7F70C}"/>
              </a:ext>
            </a:extLst>
          </p:cNvPr>
          <p:cNvSpPr txBox="1"/>
          <p:nvPr/>
        </p:nvSpPr>
        <p:spPr>
          <a:xfrm>
            <a:off x="103075" y="4680365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 err="1">
                <a:solidFill>
                  <a:schemeClr val="accent5">
                    <a:lumMod val="25000"/>
                  </a:schemeClr>
                </a:solidFill>
              </a:rPr>
              <a:t>j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5" name="直接连接符 12">
            <a:extLst>
              <a:ext uri="{FF2B5EF4-FFF2-40B4-BE49-F238E27FC236}">
                <a16:creationId xmlns:a16="http://schemas.microsoft.com/office/drawing/2014/main" id="{A9C99718-5647-436E-B37B-1A891ACF6FEB}"/>
              </a:ext>
            </a:extLst>
          </p:cNvPr>
          <p:cNvCxnSpPr>
            <a:stCxn id="16" idx="5"/>
            <a:endCxn id="21" idx="2"/>
          </p:cNvCxnSpPr>
          <p:nvPr/>
        </p:nvCxnSpPr>
        <p:spPr bwMode="auto">
          <a:xfrm rot="16200000" flipH="1">
            <a:off x="1271817" y="5448868"/>
            <a:ext cx="590776" cy="64314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6086F40E-597D-4FE5-81CE-75AF2D625042}"/>
              </a:ext>
            </a:extLst>
          </p:cNvPr>
          <p:cNvSpPr/>
          <p:nvPr/>
        </p:nvSpPr>
        <p:spPr bwMode="auto">
          <a:xfrm>
            <a:off x="1070117" y="5299539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76FA03-7EB4-47C2-B21D-DDDB5D815DFF}"/>
              </a:ext>
            </a:extLst>
          </p:cNvPr>
          <p:cNvSpPr txBox="1"/>
          <p:nvPr/>
        </p:nvSpPr>
        <p:spPr>
          <a:xfrm>
            <a:off x="1221457" y="5179915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9CD67E5-6464-4FBD-A90F-D0D13BBA2D2F}"/>
              </a:ext>
            </a:extLst>
          </p:cNvPr>
          <p:cNvSpPr/>
          <p:nvPr/>
        </p:nvSpPr>
        <p:spPr bwMode="auto">
          <a:xfrm>
            <a:off x="1888779" y="5963015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12">
            <a:extLst>
              <a:ext uri="{FF2B5EF4-FFF2-40B4-BE49-F238E27FC236}">
                <a16:creationId xmlns:a16="http://schemas.microsoft.com/office/drawing/2014/main" id="{9C18E2C7-3CF0-49DD-B8D1-6674D506A0A7}"/>
              </a:ext>
            </a:extLst>
          </p:cNvPr>
          <p:cNvCxnSpPr>
            <a:stCxn id="21" idx="7"/>
            <a:endCxn id="10" idx="6"/>
          </p:cNvCxnSpPr>
          <p:nvPr/>
        </p:nvCxnSpPr>
        <p:spPr bwMode="auto">
          <a:xfrm rot="5400000" flipH="1" flipV="1">
            <a:off x="1886610" y="5682517"/>
            <a:ext cx="488297" cy="132929"/>
          </a:xfrm>
          <a:prstGeom prst="curvedConnector4">
            <a:avLst>
              <a:gd name="adj1" fmla="val 36389"/>
              <a:gd name="adj2" fmla="val 271972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12">
            <a:extLst>
              <a:ext uri="{FF2B5EF4-FFF2-40B4-BE49-F238E27FC236}">
                <a16:creationId xmlns:a16="http://schemas.microsoft.com/office/drawing/2014/main" id="{6D09C2DA-9C4A-4580-83C6-E483251F6578}"/>
              </a:ext>
            </a:extLst>
          </p:cNvPr>
          <p:cNvCxnSpPr>
            <a:stCxn id="10" idx="0"/>
            <a:endCxn id="6" idx="5"/>
          </p:cNvCxnSpPr>
          <p:nvPr/>
        </p:nvCxnSpPr>
        <p:spPr bwMode="auto">
          <a:xfrm rot="16200000" flipV="1">
            <a:off x="1326625" y="4634233"/>
            <a:ext cx="628096" cy="907472"/>
          </a:xfrm>
          <a:prstGeom prst="curvedConnector3">
            <a:avLst>
              <a:gd name="adj1" fmla="val 107413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12">
            <a:extLst>
              <a:ext uri="{FF2B5EF4-FFF2-40B4-BE49-F238E27FC236}">
                <a16:creationId xmlns:a16="http://schemas.microsoft.com/office/drawing/2014/main" id="{565D78FB-BD51-4A52-8F43-1D6464894E74}"/>
              </a:ext>
            </a:extLst>
          </p:cNvPr>
          <p:cNvCxnSpPr>
            <a:stCxn id="7" idx="4"/>
            <a:endCxn id="16" idx="2"/>
          </p:cNvCxnSpPr>
          <p:nvPr/>
        </p:nvCxnSpPr>
        <p:spPr bwMode="auto">
          <a:xfrm rot="16200000" flipH="1">
            <a:off x="704661" y="5036897"/>
            <a:ext cx="234119" cy="49679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12">
            <a:extLst>
              <a:ext uri="{FF2B5EF4-FFF2-40B4-BE49-F238E27FC236}">
                <a16:creationId xmlns:a16="http://schemas.microsoft.com/office/drawing/2014/main" id="{EF95EF87-19A6-49DC-A786-ED35A4E177E1}"/>
              </a:ext>
            </a:extLst>
          </p:cNvPr>
          <p:cNvCxnSpPr>
            <a:stCxn id="7" idx="0"/>
            <a:endCxn id="6" idx="2"/>
          </p:cNvCxnSpPr>
          <p:nvPr/>
        </p:nvCxnSpPr>
        <p:spPr bwMode="auto">
          <a:xfrm rot="5400000" flipH="1" flipV="1">
            <a:off x="661681" y="4612865"/>
            <a:ext cx="261385" cy="43809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8670E7C-C79B-421D-94AD-8F9C785C08DE}"/>
              </a:ext>
            </a:extLst>
          </p:cNvPr>
          <p:cNvSpPr txBox="1"/>
          <p:nvPr/>
        </p:nvSpPr>
        <p:spPr>
          <a:xfrm>
            <a:off x="1797985" y="4640259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e</a:t>
            </a:r>
            <a:r>
              <a:rPr lang="en-US" altLang="zh-Hans-HK" sz="2400" dirty="0">
                <a:solidFill>
                  <a:srgbClr val="0000FF"/>
                </a:solidFill>
              </a:rPr>
              <a:t>*</a:t>
            </a:r>
            <a:endParaRPr lang="zh-Hans-HK" altLang="en-US" sz="240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99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EE086-F7E1-4E1D-9FAA-FD42A403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latin typeface="Cambria" panose="02040503050406030204" pitchFamily="18" charset="0"/>
                <a:ea typeface="Cambria" panose="02040503050406030204" pitchFamily="18" charset="0"/>
              </a:rPr>
              <a:t>Prim</a:t>
            </a:r>
            <a:r>
              <a:rPr lang="zh-CN" altLang="en-US" dirty="0">
                <a:latin typeface="Cambria" panose="02040503050406030204" pitchFamily="18" charset="0"/>
              </a:rPr>
              <a:t>算法的实现</a:t>
            </a:r>
            <a:endParaRPr lang="zh-Hans-HK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36BA6-BF46-460B-BC14-9717ECB3A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8831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算法的关键一步在于</a:t>
            </a:r>
            <a:endParaRPr lang="en-US" altLang="zh-CN" dirty="0"/>
          </a:p>
          <a:p>
            <a:pPr lvl="1" eaLnBrk="1" hangingPunct="1">
              <a:buClr>
                <a:srgbClr val="FF9999"/>
              </a:buClr>
              <a:buFont typeface="Wingdings" panose="05000000000000000000" pitchFamily="2" charset="2"/>
              <a:buChar char="Y"/>
            </a:pPr>
            <a:r>
              <a:rPr lang="zh-CN" altLang="en-US" dirty="0">
                <a:sym typeface="Symbol" panose="05050102010706020507" pitchFamily="18" charset="2"/>
              </a:rPr>
              <a:t>“</a:t>
            </a:r>
            <a:r>
              <a:rPr lang="zh-CN" altLang="zh-CN" dirty="0">
                <a:sym typeface="Symbol" panose="05050102010706020507" pitchFamily="18" charset="2"/>
              </a:rPr>
              <a:t>在所有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uU,vV-U</a:t>
            </a:r>
            <a:r>
              <a:rPr lang="zh-CN" altLang="zh-CN" dirty="0">
                <a:sym typeface="Symbol" panose="05050102010706020507" pitchFamily="18" charset="2"/>
              </a:rPr>
              <a:t>的边</a:t>
            </a:r>
            <a:r>
              <a:rPr lang="zh-CN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)E</a:t>
            </a:r>
            <a:r>
              <a:rPr lang="zh-CN" altLang="zh-CN" dirty="0">
                <a:sym typeface="Symbol" panose="05050102010706020507" pitchFamily="18" charset="2"/>
              </a:rPr>
              <a:t>中，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zh-CN" altLang="zh-CN" dirty="0">
                <a:sym typeface="Symbol" panose="05050102010706020507" pitchFamily="18" charset="2"/>
              </a:rPr>
              <a:t>找一条代价最小的边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u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,v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”。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  <a:p>
            <a:pPr eaLnBrk="1" hangingPunct="1">
              <a:buClr>
                <a:srgbClr val="FF9999"/>
              </a:buClr>
              <a:buFont typeface="Wingdings" panose="05000000000000000000" pitchFamily="2" charset="2"/>
              <a:buChar char="Y"/>
            </a:pPr>
            <a:r>
              <a:rPr lang="zh-CN" altLang="en-US" dirty="0">
                <a:sym typeface="Symbol" panose="05050102010706020507" pitchFamily="18" charset="2"/>
              </a:rPr>
              <a:t>执行它的效率显著影响整个算法的效率</a:t>
            </a:r>
            <a:r>
              <a:rPr lang="en-US" altLang="zh-CN" dirty="0">
                <a:sym typeface="Symbol" panose="05050102010706020507" pitchFamily="18" charset="2"/>
              </a:rPr>
              <a:t>!</a:t>
            </a:r>
          </a:p>
          <a:p>
            <a:pPr eaLnBrk="1" hangingPunct="1">
              <a:buClr>
                <a:srgbClr val="FF9999"/>
              </a:buClr>
              <a:buFont typeface="Wingdings" panose="05000000000000000000" pitchFamily="2" charset="2"/>
              <a:buChar char="Y"/>
            </a:pPr>
            <a:r>
              <a:rPr lang="zh-CN" altLang="en-US" dirty="0">
                <a:sym typeface="Symbol" panose="05050102010706020507" pitchFamily="18" charset="2"/>
              </a:rPr>
              <a:t>笨方法：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每次重新去计算（枚举所有边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U</a:t>
            </a:r>
            <a:r>
              <a:rPr lang="zh-CN" altLang="en-US" dirty="0">
                <a:sym typeface="Symbol" panose="05050102010706020507" pitchFamily="18" charset="2"/>
              </a:rPr>
              <a:t>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V-U</a:t>
            </a:r>
            <a:b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之间的边，挑最小的）。复杂度为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O(|E|)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。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总的时间复杂度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O(|E||V|)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。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Clr>
                <a:srgbClr val="FF9999"/>
              </a:buClr>
              <a:buFont typeface="Wingdings" panose="05000000000000000000" pitchFamily="2" charset="2"/>
              <a:buChar char="Y"/>
            </a:pPr>
            <a:r>
              <a:rPr lang="zh-CN" altLang="en-US" dirty="0">
                <a:sym typeface="Symbol" panose="05050102010706020507" pitchFamily="18" charset="2"/>
              </a:rPr>
              <a:t>如何做到更好呢？ </a:t>
            </a:r>
            <a:r>
              <a:rPr lang="zh-CN" altLang="en-US" dirty="0">
                <a:solidFill>
                  <a:srgbClr val="00B0F0"/>
                </a:solidFill>
                <a:sym typeface="Symbol" panose="05050102010706020507" pitchFamily="18" charset="2"/>
              </a:rPr>
              <a:t>利用</a:t>
            </a:r>
            <a:r>
              <a:rPr lang="en-US" altLang="zh-CN" dirty="0">
                <a:solidFill>
                  <a:srgbClr val="00B0F0"/>
                </a:solidFill>
                <a:sym typeface="Symbol" panose="05050102010706020507" pitchFamily="18" charset="2"/>
              </a:rPr>
              <a:t>U</a:t>
            </a:r>
            <a:r>
              <a:rPr lang="zh-CN" altLang="en-US" dirty="0">
                <a:solidFill>
                  <a:srgbClr val="00B0F0"/>
                </a:solidFill>
                <a:sym typeface="Symbol" panose="05050102010706020507" pitchFamily="18" charset="2"/>
              </a:rPr>
              <a:t>不断增加这个性质！</a:t>
            </a:r>
            <a:endParaRPr lang="en-US" altLang="zh-CN" dirty="0">
              <a:solidFill>
                <a:srgbClr val="00B0F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4189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>
            <a:extLst>
              <a:ext uri="{FF2B5EF4-FFF2-40B4-BE49-F238E27FC236}">
                <a16:creationId xmlns:a16="http://schemas.microsoft.com/office/drawing/2014/main" id="{21A7B2F0-A5A4-4173-B0F5-5678E0544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3189" y="888642"/>
            <a:ext cx="7921424" cy="3723699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设置一个一</a:t>
            </a:r>
            <a:r>
              <a:rPr lang="zh-CN" altLang="en-US" sz="2800" b="1" dirty="0"/>
              <a:t>维数组</a:t>
            </a:r>
            <a:r>
              <a:rPr lang="en-US" altLang="zh-CN" sz="2800" b="1" dirty="0" err="1">
                <a:solidFill>
                  <a:schemeClr val="accent5">
                    <a:lumMod val="25000"/>
                  </a:schemeClr>
                </a:solidFill>
              </a:rPr>
              <a:t>closedge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</a:rPr>
              <a:t>[n]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</a:rPr>
              <a:t>用来保存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</a:rPr>
              <a:t>V- U</a:t>
            </a:r>
            <a:r>
              <a:rPr lang="zh-CN" altLang="en-US" sz="2800" b="1" dirty="0"/>
              <a:t>中各顶点到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b="1" dirty="0"/>
              <a:t>中顶点具有权值最小的边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r>
              <a:rPr lang="zh-CN" altLang="en-US" sz="2800" b="1" dirty="0"/>
              <a:t>数组元素的类型定义是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55600" lvl="1" indent="0" eaLnBrk="1" hangingPunct="1">
              <a:buFontTx/>
              <a:buNone/>
              <a:defRPr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边所依附于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中的顶点  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pPr marL="0" lvl="1" indent="0" eaLnBrk="1" hangingPunct="1">
              <a:buFont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该边的权值   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closedge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[MAX_VERTEX_NUM] ;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F43F87E-9250-4091-92DB-58AC27654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1" y="4959724"/>
            <a:ext cx="4122643" cy="124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初始时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为空时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Closedge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adjvex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  -1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Closedge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lowcost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 ∞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BDF1F7-F30F-43BA-9E47-043C619375A1}"/>
              </a:ext>
            </a:extLst>
          </p:cNvPr>
          <p:cNvSpPr txBox="1"/>
          <p:nvPr/>
        </p:nvSpPr>
        <p:spPr>
          <a:xfrm>
            <a:off x="5003901" y="4888335"/>
            <a:ext cx="3585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U+{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u}</a:t>
            </a:r>
            <a:r>
              <a:rPr lang="zh-CN" altLang="en-US" sz="2800" dirty="0"/>
              <a:t>时，</a:t>
            </a:r>
            <a:endParaRPr lang="en-US" altLang="zh-CN" sz="2800" dirty="0"/>
          </a:p>
          <a:p>
            <a:r>
              <a:rPr lang="zh-CN" altLang="en-US" sz="2800" dirty="0"/>
              <a:t>枚举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/>
              <a:t>相连的边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b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800" dirty="0"/>
              <a:t>并且更新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Closedge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[v]</a:t>
            </a:r>
            <a:endParaRPr lang="zh-Hans-HK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BAA3622-42C0-427D-8EC3-2D5C8F5FF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03870"/>
              </p:ext>
            </p:extLst>
          </p:nvPr>
        </p:nvGraphicFramePr>
        <p:xfrm>
          <a:off x="1264024" y="4233659"/>
          <a:ext cx="682831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052">
                  <a:extLst>
                    <a:ext uri="{9D8B030D-6E8A-4147-A177-3AD203B41FA5}">
                      <a16:colId xmlns:a16="http://schemas.microsoft.com/office/drawing/2014/main" val="812058355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753768882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659290976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126883721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678701152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1155469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</a:t>
                      </a:r>
                      <a:b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Edge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0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adjvex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-HK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lowcost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265282"/>
                  </a:ext>
                </a:extLst>
              </a:tr>
            </a:tbl>
          </a:graphicData>
        </a:graphic>
      </p:graphicFrame>
      <p:sp>
        <p:nvSpPr>
          <p:cNvPr id="291" name="文本框 290">
            <a:extLst>
              <a:ext uri="{FF2B5EF4-FFF2-40B4-BE49-F238E27FC236}">
                <a16:creationId xmlns:a16="http://schemas.microsoft.com/office/drawing/2014/main" id="{3BC4BBEA-4EC5-4087-98D6-C89540897A88}"/>
              </a:ext>
            </a:extLst>
          </p:cNvPr>
          <p:cNvSpPr txBox="1"/>
          <p:nvPr/>
        </p:nvSpPr>
        <p:spPr>
          <a:xfrm>
            <a:off x="3902327" y="5050905"/>
            <a:ext cx="56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FA2C6EF4-B542-4F0A-8500-CA46FB169A39}"/>
              </a:ext>
            </a:extLst>
          </p:cNvPr>
          <p:cNvSpPr txBox="1"/>
          <p:nvPr/>
        </p:nvSpPr>
        <p:spPr>
          <a:xfrm>
            <a:off x="5003927" y="5037545"/>
            <a:ext cx="510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282B7EA7-BE27-4419-BA3F-2B0A11D3F9A9}"/>
              </a:ext>
            </a:extLst>
          </p:cNvPr>
          <p:cNvSpPr/>
          <p:nvPr/>
        </p:nvSpPr>
        <p:spPr>
          <a:xfrm>
            <a:off x="4377600" y="1182404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B59CA1EF-5620-4F1E-AAD6-E44897DD9421}"/>
              </a:ext>
            </a:extLst>
          </p:cNvPr>
          <p:cNvSpPr/>
          <p:nvPr/>
        </p:nvSpPr>
        <p:spPr>
          <a:xfrm>
            <a:off x="3405616" y="2059654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5DB3699F-ABAE-48F5-AB60-4FE2D2FEA233}"/>
              </a:ext>
            </a:extLst>
          </p:cNvPr>
          <p:cNvSpPr/>
          <p:nvPr/>
        </p:nvSpPr>
        <p:spPr>
          <a:xfrm>
            <a:off x="3919628" y="3087906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E670EA3E-5A89-4FE2-A982-4881752EBAFE}"/>
              </a:ext>
            </a:extLst>
          </p:cNvPr>
          <p:cNvSpPr/>
          <p:nvPr/>
        </p:nvSpPr>
        <p:spPr>
          <a:xfrm>
            <a:off x="4959643" y="3087906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078EA8BB-B324-4116-9EB3-01213F7446CE}"/>
              </a:ext>
            </a:extLst>
          </p:cNvPr>
          <p:cNvSpPr/>
          <p:nvPr/>
        </p:nvSpPr>
        <p:spPr>
          <a:xfrm>
            <a:off x="5541688" y="2020106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BF747D1-A0C2-4B63-98E1-11E43017DECC}"/>
              </a:ext>
            </a:extLst>
          </p:cNvPr>
          <p:cNvCxnSpPr>
            <a:stCxn id="101" idx="3"/>
            <a:endCxn id="102" idx="7"/>
          </p:cNvCxnSpPr>
          <p:nvPr/>
        </p:nvCxnSpPr>
        <p:spPr>
          <a:xfrm flipH="1">
            <a:off x="3657158" y="1446318"/>
            <a:ext cx="763600" cy="658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E7FD105-FE3E-46A1-A917-DF1B3D6FF780}"/>
              </a:ext>
            </a:extLst>
          </p:cNvPr>
          <p:cNvCxnSpPr>
            <a:cxnSpLocks/>
            <a:stCxn id="103" idx="1"/>
            <a:endCxn id="102" idx="4"/>
          </p:cNvCxnSpPr>
          <p:nvPr/>
        </p:nvCxnSpPr>
        <p:spPr>
          <a:xfrm flipH="1" flipV="1">
            <a:off x="3552967" y="2368850"/>
            <a:ext cx="409819" cy="764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55EC9C0-390C-49FE-A5E5-87BD5FDDCF2D}"/>
              </a:ext>
            </a:extLst>
          </p:cNvPr>
          <p:cNvSpPr txBox="1"/>
          <p:nvPr/>
        </p:nvSpPr>
        <p:spPr>
          <a:xfrm>
            <a:off x="3743998" y="14275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2E4F39D5-D639-43D8-962B-C8BDE0C1C4B2}"/>
              </a:ext>
            </a:extLst>
          </p:cNvPr>
          <p:cNvCxnSpPr>
            <a:cxnSpLocks/>
            <a:stCxn id="105" idx="1"/>
            <a:endCxn id="101" idx="5"/>
          </p:cNvCxnSpPr>
          <p:nvPr/>
        </p:nvCxnSpPr>
        <p:spPr>
          <a:xfrm flipH="1" flipV="1">
            <a:off x="4629142" y="1446318"/>
            <a:ext cx="955703" cy="619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60717B49-2B39-4BB7-9C5E-5664E16C6089}"/>
              </a:ext>
            </a:extLst>
          </p:cNvPr>
          <p:cNvCxnSpPr>
            <a:cxnSpLocks/>
            <a:stCxn id="104" idx="3"/>
            <a:endCxn id="103" idx="5"/>
          </p:cNvCxnSpPr>
          <p:nvPr/>
        </p:nvCxnSpPr>
        <p:spPr>
          <a:xfrm flipH="1">
            <a:off x="4171170" y="3351821"/>
            <a:ext cx="831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1B184F46-74CD-4AB4-9F83-3B0DB3FE6E75}"/>
              </a:ext>
            </a:extLst>
          </p:cNvPr>
          <p:cNvCxnSpPr>
            <a:cxnSpLocks/>
            <a:stCxn id="105" idx="4"/>
            <a:endCxn id="104" idx="7"/>
          </p:cNvCxnSpPr>
          <p:nvPr/>
        </p:nvCxnSpPr>
        <p:spPr>
          <a:xfrm flipH="1">
            <a:off x="5211186" y="2329301"/>
            <a:ext cx="477853" cy="80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D5A84EFA-2EDE-4407-A7EE-DE03F628B264}"/>
              </a:ext>
            </a:extLst>
          </p:cNvPr>
          <p:cNvCxnSpPr>
            <a:cxnSpLocks/>
            <a:stCxn id="104" idx="1"/>
            <a:endCxn id="101" idx="4"/>
          </p:cNvCxnSpPr>
          <p:nvPr/>
        </p:nvCxnSpPr>
        <p:spPr>
          <a:xfrm flipH="1" flipV="1">
            <a:off x="4524951" y="1491599"/>
            <a:ext cx="477851" cy="164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665FDFD-79E7-4675-B6BA-036C7E4E8BBE}"/>
              </a:ext>
            </a:extLst>
          </p:cNvPr>
          <p:cNvSpPr txBox="1"/>
          <p:nvPr/>
        </p:nvSpPr>
        <p:spPr>
          <a:xfrm>
            <a:off x="5102967" y="14286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ED80580-B1F3-4772-90BF-E0E4AE26CD4C}"/>
              </a:ext>
            </a:extLst>
          </p:cNvPr>
          <p:cNvSpPr txBox="1"/>
          <p:nvPr/>
        </p:nvSpPr>
        <p:spPr>
          <a:xfrm>
            <a:off x="4707218" y="18927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1298762C-E79F-4172-B80D-72CF34C71A91}"/>
              </a:ext>
            </a:extLst>
          </p:cNvPr>
          <p:cNvSpPr txBox="1"/>
          <p:nvPr/>
        </p:nvSpPr>
        <p:spPr>
          <a:xfrm>
            <a:off x="3963889" y="20962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92EB5F1-65A4-4211-894A-23EA49E56704}"/>
              </a:ext>
            </a:extLst>
          </p:cNvPr>
          <p:cNvSpPr txBox="1"/>
          <p:nvPr/>
        </p:nvSpPr>
        <p:spPr>
          <a:xfrm>
            <a:off x="3489959" y="26087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0A8AEB7-FCE7-4BB3-9EB6-4F04FE768BC9}"/>
              </a:ext>
            </a:extLst>
          </p:cNvPr>
          <p:cNvCxnSpPr>
            <a:cxnSpLocks/>
            <a:stCxn id="103" idx="0"/>
            <a:endCxn id="101" idx="4"/>
          </p:cNvCxnSpPr>
          <p:nvPr/>
        </p:nvCxnSpPr>
        <p:spPr>
          <a:xfrm flipV="1">
            <a:off x="4066977" y="1491599"/>
            <a:ext cx="457972" cy="1596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27B911E-BACE-4B48-957A-EB24032888F2}"/>
              </a:ext>
            </a:extLst>
          </p:cNvPr>
          <p:cNvSpPr txBox="1"/>
          <p:nvPr/>
        </p:nvSpPr>
        <p:spPr>
          <a:xfrm>
            <a:off x="4422908" y="32858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115CC4FF-08DA-4036-8368-D91229D33045}"/>
              </a:ext>
            </a:extLst>
          </p:cNvPr>
          <p:cNvCxnSpPr>
            <a:cxnSpLocks/>
            <a:stCxn id="105" idx="2"/>
            <a:endCxn id="103" idx="7"/>
          </p:cNvCxnSpPr>
          <p:nvPr/>
        </p:nvCxnSpPr>
        <p:spPr>
          <a:xfrm flipH="1">
            <a:off x="4171170" y="2174704"/>
            <a:ext cx="1370518" cy="958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2BF3F92-B938-4ECE-B556-58CB24C8F1CD}"/>
              </a:ext>
            </a:extLst>
          </p:cNvPr>
          <p:cNvSpPr txBox="1"/>
          <p:nvPr/>
        </p:nvSpPr>
        <p:spPr>
          <a:xfrm>
            <a:off x="4355673" y="24709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434A78D-00AC-4942-97FD-7DC6BA44705A}"/>
              </a:ext>
            </a:extLst>
          </p:cNvPr>
          <p:cNvSpPr txBox="1"/>
          <p:nvPr/>
        </p:nvSpPr>
        <p:spPr>
          <a:xfrm>
            <a:off x="5452409" y="26097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5B7042D6-D02E-44D4-8D19-9FF57294D82B}"/>
              </a:ext>
            </a:extLst>
          </p:cNvPr>
          <p:cNvSpPr/>
          <p:nvPr/>
        </p:nvSpPr>
        <p:spPr>
          <a:xfrm>
            <a:off x="4381680" y="1182311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393CCA24-2F50-4B61-A79A-540240EB2AC7}"/>
              </a:ext>
            </a:extLst>
          </p:cNvPr>
          <p:cNvSpPr txBox="1"/>
          <p:nvPr/>
        </p:nvSpPr>
        <p:spPr>
          <a:xfrm>
            <a:off x="3941775" y="5523614"/>
            <a:ext cx="50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F579F8F-110F-44AF-95F1-17E97044A6F4}"/>
              </a:ext>
            </a:extLst>
          </p:cNvPr>
          <p:cNvSpPr txBox="1"/>
          <p:nvPr/>
        </p:nvSpPr>
        <p:spPr>
          <a:xfrm>
            <a:off x="5067374" y="5507588"/>
            <a:ext cx="39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9E5A4B05-D829-4DDE-9F17-5F3EBB8F9690}"/>
              </a:ext>
            </a:extLst>
          </p:cNvPr>
          <p:cNvSpPr txBox="1"/>
          <p:nvPr/>
        </p:nvSpPr>
        <p:spPr>
          <a:xfrm>
            <a:off x="6224040" y="5553646"/>
            <a:ext cx="46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F62FB43-7ED0-4BB2-942D-C237FC7333F8}"/>
              </a:ext>
            </a:extLst>
          </p:cNvPr>
          <p:cNvSpPr txBox="1"/>
          <p:nvPr/>
        </p:nvSpPr>
        <p:spPr>
          <a:xfrm>
            <a:off x="7372198" y="5539513"/>
            <a:ext cx="44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2CB93EC6-91E7-4435-BD7A-DEDCD7E0C1DB}"/>
              </a:ext>
            </a:extLst>
          </p:cNvPr>
          <p:cNvSpPr txBox="1"/>
          <p:nvPr/>
        </p:nvSpPr>
        <p:spPr>
          <a:xfrm>
            <a:off x="4006258" y="5068435"/>
            <a:ext cx="411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2011CE24-6A6C-4AEE-B3BB-C382794FB250}"/>
              </a:ext>
            </a:extLst>
          </p:cNvPr>
          <p:cNvSpPr txBox="1"/>
          <p:nvPr/>
        </p:nvSpPr>
        <p:spPr>
          <a:xfrm>
            <a:off x="5110977" y="5044463"/>
            <a:ext cx="41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6CE14CFD-B1F9-4A57-B37B-93405C8FF252}"/>
              </a:ext>
            </a:extLst>
          </p:cNvPr>
          <p:cNvSpPr txBox="1"/>
          <p:nvPr/>
        </p:nvSpPr>
        <p:spPr>
          <a:xfrm>
            <a:off x="6252228" y="5056731"/>
            <a:ext cx="373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8EA4E47D-C319-48E7-8C80-E8E334B55E3E}"/>
              </a:ext>
            </a:extLst>
          </p:cNvPr>
          <p:cNvSpPr txBox="1"/>
          <p:nvPr/>
        </p:nvSpPr>
        <p:spPr>
          <a:xfrm>
            <a:off x="7400764" y="5082013"/>
            <a:ext cx="40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7A31D406-E3AA-49DA-AF7B-4145257D7331}"/>
              </a:ext>
            </a:extLst>
          </p:cNvPr>
          <p:cNvSpPr txBox="1"/>
          <p:nvPr/>
        </p:nvSpPr>
        <p:spPr>
          <a:xfrm>
            <a:off x="6239880" y="5538293"/>
            <a:ext cx="46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53A8361B-5E69-436D-A690-5D6878F7F090}"/>
              </a:ext>
            </a:extLst>
          </p:cNvPr>
          <p:cNvSpPr txBox="1"/>
          <p:nvPr/>
        </p:nvSpPr>
        <p:spPr>
          <a:xfrm>
            <a:off x="6250345" y="5050905"/>
            <a:ext cx="46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17319EF2-0C32-4D25-8464-DD9F4604B7A9}"/>
              </a:ext>
            </a:extLst>
          </p:cNvPr>
          <p:cNvSpPr txBox="1"/>
          <p:nvPr/>
        </p:nvSpPr>
        <p:spPr>
          <a:xfrm>
            <a:off x="7381179" y="5074146"/>
            <a:ext cx="44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5CE73D6F-D7C4-43EA-A404-9212AABBC47D}"/>
              </a:ext>
            </a:extLst>
          </p:cNvPr>
          <p:cNvSpPr txBox="1"/>
          <p:nvPr/>
        </p:nvSpPr>
        <p:spPr>
          <a:xfrm>
            <a:off x="7357764" y="5537685"/>
            <a:ext cx="40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03BCD60-BBB7-46B4-A126-D4DEC703F7EA}"/>
              </a:ext>
            </a:extLst>
          </p:cNvPr>
          <p:cNvSpPr/>
          <p:nvPr/>
        </p:nvSpPr>
        <p:spPr>
          <a:xfrm>
            <a:off x="5541688" y="2017876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0C036C43-A573-4F9E-86F9-CFD2AF72A785}"/>
              </a:ext>
            </a:extLst>
          </p:cNvPr>
          <p:cNvSpPr/>
          <p:nvPr/>
        </p:nvSpPr>
        <p:spPr>
          <a:xfrm>
            <a:off x="4967848" y="3091089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A7AB5BA-06D3-4F4F-9C50-F0CADC5D9D60}"/>
              </a:ext>
            </a:extLst>
          </p:cNvPr>
          <p:cNvSpPr/>
          <p:nvPr/>
        </p:nvSpPr>
        <p:spPr>
          <a:xfrm>
            <a:off x="3906693" y="3091089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CB9F0256-49FC-4A2D-910F-02B0AB9F1CC6}"/>
              </a:ext>
            </a:extLst>
          </p:cNvPr>
          <p:cNvSpPr/>
          <p:nvPr/>
        </p:nvSpPr>
        <p:spPr>
          <a:xfrm>
            <a:off x="3396068" y="2065849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D9820B5-C19F-4365-B508-DB30C76B53BE}"/>
              </a:ext>
            </a:extLst>
          </p:cNvPr>
          <p:cNvCxnSpPr>
            <a:cxnSpLocks/>
            <a:stCxn id="101" idx="3"/>
            <a:endCxn id="102" idx="7"/>
          </p:cNvCxnSpPr>
          <p:nvPr/>
        </p:nvCxnSpPr>
        <p:spPr>
          <a:xfrm flipH="1">
            <a:off x="3657158" y="1446318"/>
            <a:ext cx="763600" cy="6586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28A6D842-37BB-416D-98ED-AF6437C7A426}"/>
              </a:ext>
            </a:extLst>
          </p:cNvPr>
          <p:cNvCxnSpPr>
            <a:cxnSpLocks/>
            <a:stCxn id="103" idx="0"/>
            <a:endCxn id="101" idx="4"/>
          </p:cNvCxnSpPr>
          <p:nvPr/>
        </p:nvCxnSpPr>
        <p:spPr>
          <a:xfrm flipV="1">
            <a:off x="4066978" y="1491599"/>
            <a:ext cx="457972" cy="15963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0F5F87A8-5CED-4420-BB75-B09132F1189E}"/>
              </a:ext>
            </a:extLst>
          </p:cNvPr>
          <p:cNvCxnSpPr>
            <a:cxnSpLocks/>
            <a:stCxn id="104" idx="1"/>
            <a:endCxn id="101" idx="4"/>
          </p:cNvCxnSpPr>
          <p:nvPr/>
        </p:nvCxnSpPr>
        <p:spPr>
          <a:xfrm flipH="1" flipV="1">
            <a:off x="4524950" y="1491599"/>
            <a:ext cx="477851" cy="164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94047DFD-A490-470B-8DB9-C9CD42CFDB34}"/>
              </a:ext>
            </a:extLst>
          </p:cNvPr>
          <p:cNvCxnSpPr>
            <a:cxnSpLocks/>
            <a:stCxn id="105" idx="1"/>
            <a:endCxn id="101" idx="5"/>
          </p:cNvCxnSpPr>
          <p:nvPr/>
        </p:nvCxnSpPr>
        <p:spPr>
          <a:xfrm flipH="1" flipV="1">
            <a:off x="4629142" y="1446318"/>
            <a:ext cx="955704" cy="6190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8AD02B6D-69BF-4066-AB79-17E0BCE9D774}"/>
              </a:ext>
            </a:extLst>
          </p:cNvPr>
          <p:cNvCxnSpPr>
            <a:cxnSpLocks/>
            <a:stCxn id="103" idx="1"/>
            <a:endCxn id="102" idx="4"/>
          </p:cNvCxnSpPr>
          <p:nvPr/>
        </p:nvCxnSpPr>
        <p:spPr>
          <a:xfrm flipH="1" flipV="1">
            <a:off x="3552966" y="2368849"/>
            <a:ext cx="409820" cy="764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3DA317F8-3C95-4A03-90D2-F77EE33C84BA}"/>
              </a:ext>
            </a:extLst>
          </p:cNvPr>
          <p:cNvCxnSpPr>
            <a:cxnSpLocks/>
            <a:stCxn id="104" idx="3"/>
            <a:endCxn id="103" idx="5"/>
          </p:cNvCxnSpPr>
          <p:nvPr/>
        </p:nvCxnSpPr>
        <p:spPr>
          <a:xfrm flipH="1">
            <a:off x="4171170" y="3351820"/>
            <a:ext cx="8316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0B28D81E-FDD5-4CF5-BA3F-B22646F794E7}"/>
              </a:ext>
            </a:extLst>
          </p:cNvPr>
          <p:cNvCxnSpPr>
            <a:cxnSpLocks/>
            <a:stCxn id="105" idx="2"/>
            <a:endCxn id="103" idx="7"/>
          </p:cNvCxnSpPr>
          <p:nvPr/>
        </p:nvCxnSpPr>
        <p:spPr>
          <a:xfrm flipH="1">
            <a:off x="4171170" y="2174704"/>
            <a:ext cx="1370518" cy="9584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408AE5CE-BFC9-4110-ABA4-65252E3F3B48}"/>
              </a:ext>
            </a:extLst>
          </p:cNvPr>
          <p:cNvSpPr txBox="1"/>
          <p:nvPr/>
        </p:nvSpPr>
        <p:spPr>
          <a:xfrm>
            <a:off x="3954481" y="5511757"/>
            <a:ext cx="47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4CCF98E9-5F05-4A99-B5CB-1BA44B8797C3}"/>
              </a:ext>
            </a:extLst>
          </p:cNvPr>
          <p:cNvSpPr txBox="1"/>
          <p:nvPr/>
        </p:nvSpPr>
        <p:spPr>
          <a:xfrm>
            <a:off x="3901263" y="5505353"/>
            <a:ext cx="56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AF058912-AC4D-4651-A366-47B6AEDEB5D2}"/>
              </a:ext>
            </a:extLst>
          </p:cNvPr>
          <p:cNvSpPr txBox="1"/>
          <p:nvPr/>
        </p:nvSpPr>
        <p:spPr>
          <a:xfrm>
            <a:off x="5033991" y="5495144"/>
            <a:ext cx="63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9804335E-0E1C-4EA5-9AF7-6F8DDA9B655E}"/>
              </a:ext>
            </a:extLst>
          </p:cNvPr>
          <p:cNvSpPr txBox="1"/>
          <p:nvPr/>
        </p:nvSpPr>
        <p:spPr>
          <a:xfrm>
            <a:off x="6163887" y="5531211"/>
            <a:ext cx="48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4EB38D7A-6DD8-4A2C-9A7D-9630327088F9}"/>
              </a:ext>
            </a:extLst>
          </p:cNvPr>
          <p:cNvSpPr txBox="1"/>
          <p:nvPr/>
        </p:nvSpPr>
        <p:spPr>
          <a:xfrm>
            <a:off x="7325861" y="5514161"/>
            <a:ext cx="46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5CC203CC-8494-466F-BC12-B46C54E7A5D4}"/>
              </a:ext>
            </a:extLst>
          </p:cNvPr>
          <p:cNvSpPr txBox="1"/>
          <p:nvPr/>
        </p:nvSpPr>
        <p:spPr>
          <a:xfrm>
            <a:off x="6146198" y="5058825"/>
            <a:ext cx="50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1F98F29C-2551-4272-85E5-CB3B487DBBDA}"/>
              </a:ext>
            </a:extLst>
          </p:cNvPr>
          <p:cNvSpPr txBox="1"/>
          <p:nvPr/>
        </p:nvSpPr>
        <p:spPr>
          <a:xfrm>
            <a:off x="7301797" y="5074146"/>
            <a:ext cx="530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92F64167-DCBA-4C3A-9947-DE8EEF134B4E}"/>
              </a:ext>
            </a:extLst>
          </p:cNvPr>
          <p:cNvSpPr txBox="1"/>
          <p:nvPr/>
        </p:nvSpPr>
        <p:spPr>
          <a:xfrm>
            <a:off x="3968319" y="5068434"/>
            <a:ext cx="411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83BBEA80-9956-4A37-933E-279DAF6369C6}"/>
              </a:ext>
            </a:extLst>
          </p:cNvPr>
          <p:cNvSpPr txBox="1"/>
          <p:nvPr/>
        </p:nvSpPr>
        <p:spPr>
          <a:xfrm>
            <a:off x="2748715" y="5074146"/>
            <a:ext cx="56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文本框 298">
            <a:extLst>
              <a:ext uri="{FF2B5EF4-FFF2-40B4-BE49-F238E27FC236}">
                <a16:creationId xmlns:a16="http://schemas.microsoft.com/office/drawing/2014/main" id="{099998CB-B512-40CD-9B1C-819478EAEF71}"/>
              </a:ext>
            </a:extLst>
          </p:cNvPr>
          <p:cNvSpPr txBox="1"/>
          <p:nvPr/>
        </p:nvSpPr>
        <p:spPr>
          <a:xfrm>
            <a:off x="2750746" y="5512570"/>
            <a:ext cx="63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36FBA896-4E12-43E0-B5D7-DAE4467238F1}"/>
              </a:ext>
            </a:extLst>
          </p:cNvPr>
          <p:cNvSpPr/>
          <p:nvPr/>
        </p:nvSpPr>
        <p:spPr bwMode="auto">
          <a:xfrm>
            <a:off x="2617402" y="5038120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流程图: 过程 238">
            <a:extLst>
              <a:ext uri="{FF2B5EF4-FFF2-40B4-BE49-F238E27FC236}">
                <a16:creationId xmlns:a16="http://schemas.microsoft.com/office/drawing/2014/main" id="{1111E3DD-E986-4B45-AD01-8877D604E49F}"/>
              </a:ext>
            </a:extLst>
          </p:cNvPr>
          <p:cNvSpPr/>
          <p:nvPr/>
        </p:nvSpPr>
        <p:spPr bwMode="auto">
          <a:xfrm>
            <a:off x="4887633" y="5046465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流程图: 过程 239">
            <a:extLst>
              <a:ext uri="{FF2B5EF4-FFF2-40B4-BE49-F238E27FC236}">
                <a16:creationId xmlns:a16="http://schemas.microsoft.com/office/drawing/2014/main" id="{4A098EBC-68FE-4900-87FA-31E765484682}"/>
              </a:ext>
            </a:extLst>
          </p:cNvPr>
          <p:cNvSpPr/>
          <p:nvPr/>
        </p:nvSpPr>
        <p:spPr bwMode="auto">
          <a:xfrm>
            <a:off x="3714336" y="5057531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1" name="流程图: 过程 240">
            <a:extLst>
              <a:ext uri="{FF2B5EF4-FFF2-40B4-BE49-F238E27FC236}">
                <a16:creationId xmlns:a16="http://schemas.microsoft.com/office/drawing/2014/main" id="{BFBF4B68-A121-4590-A7D4-AC399A135A49}"/>
              </a:ext>
            </a:extLst>
          </p:cNvPr>
          <p:cNvSpPr/>
          <p:nvPr/>
        </p:nvSpPr>
        <p:spPr bwMode="auto">
          <a:xfrm>
            <a:off x="5996565" y="5038119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2" name="流程图: 过程 241">
            <a:extLst>
              <a:ext uri="{FF2B5EF4-FFF2-40B4-BE49-F238E27FC236}">
                <a16:creationId xmlns:a16="http://schemas.microsoft.com/office/drawing/2014/main" id="{6C04E245-AC5B-4F07-8F7E-2D53EE00CC66}"/>
              </a:ext>
            </a:extLst>
          </p:cNvPr>
          <p:cNvSpPr/>
          <p:nvPr/>
        </p:nvSpPr>
        <p:spPr bwMode="auto">
          <a:xfrm>
            <a:off x="7141644" y="5038118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5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/>
      <p:bldP spid="292" grpId="0"/>
      <p:bldP spid="237" grpId="0" animBg="1"/>
      <p:bldP spid="247" grpId="0"/>
      <p:bldP spid="247" grpId="1"/>
      <p:bldP spid="248" grpId="0"/>
      <p:bldP spid="249" grpId="0"/>
      <p:bldP spid="249" grpId="1"/>
      <p:bldP spid="250" grpId="0"/>
      <p:bldP spid="250" grpId="1"/>
      <p:bldP spid="251" grpId="0"/>
      <p:bldP spid="251" grpId="1"/>
      <p:bldP spid="252" grpId="0"/>
      <p:bldP spid="253" grpId="0"/>
      <p:bldP spid="253" grpId="1"/>
      <p:bldP spid="254" grpId="0"/>
      <p:bldP spid="254" grpId="1"/>
      <p:bldP spid="255" grpId="0"/>
      <p:bldP spid="256" grpId="0"/>
      <p:bldP spid="257" grpId="0"/>
      <p:bldP spid="258" grpId="0"/>
      <p:bldP spid="259" grpId="0" animBg="1"/>
      <p:bldP spid="260" grpId="0" animBg="1"/>
      <p:bldP spid="261" grpId="0" animBg="1"/>
      <p:bldP spid="262" grpId="0" animBg="1"/>
      <p:bldP spid="286" grpId="0"/>
      <p:bldP spid="287" grpId="0"/>
      <p:bldP spid="288" grpId="0"/>
      <p:bldP spid="289" grpId="0"/>
      <p:bldP spid="290" grpId="0"/>
      <p:bldP spid="293" grpId="0"/>
      <p:bldP spid="294" grpId="0"/>
      <p:bldP spid="297" grpId="0"/>
      <p:bldP spid="8" grpId="0" animBg="1"/>
      <p:bldP spid="239" grpId="0" animBg="1"/>
      <p:bldP spid="240" grpId="0" animBg="1"/>
      <p:bldP spid="241" grpId="0" animBg="1"/>
      <p:bldP spid="2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E7D5E40-2A1C-4473-A1DF-3CFD8D3C1CD1}"/>
                  </a:ext>
                </a:extLst>
              </p:cNvPr>
              <p:cNvSpPr txBox="1"/>
              <p:nvPr/>
            </p:nvSpPr>
            <p:spPr>
              <a:xfrm>
                <a:off x="1064713" y="1227551"/>
                <a:ext cx="6839211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初始化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CloseEdge</a:t>
                </a:r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循环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zh-CN" altLang="en-US" sz="2800" dirty="0"/>
                  <a:t>次：</a:t>
                </a:r>
                <a:endParaRPr lang="en-US" altLang="zh-CN" sz="2800" dirty="0"/>
              </a:p>
              <a:p>
                <a:r>
                  <a:rPr lang="en-US" altLang="zh-Hans-HK" sz="2800" dirty="0"/>
                  <a:t>   1. </a:t>
                </a:r>
                <a:r>
                  <a:rPr lang="zh-CN" altLang="en-US" sz="2800" dirty="0"/>
                  <a:t>选择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k</a:t>
                </a:r>
                <a:r>
                  <a:rPr lang="zh-CN" altLang="en-US" sz="2800" dirty="0"/>
                  <a:t>使得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CloseEdge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[k].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lowcost</a:t>
                </a:r>
                <a:r>
                  <a:rPr lang="zh-CN" altLang="en-US" sz="2800" dirty="0"/>
                  <a:t>最低</a:t>
                </a:r>
                <a:r>
                  <a:rPr lang="en-US" altLang="zh-CN" sz="2800" dirty="0"/>
                  <a:t>.</a:t>
                </a:r>
              </a:p>
              <a:p>
                <a:r>
                  <a:rPr lang="en-US" altLang="zh-CN" sz="2800" dirty="0"/>
                  <a:t>   2. 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2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U+{k}</a:t>
                </a:r>
                <a:r>
                  <a:rPr lang="zh-CN" altLang="en-US" sz="2800" dirty="0"/>
                  <a:t>（并将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k</a:t>
                </a:r>
                <a:r>
                  <a:rPr lang="zh-CN" altLang="en-US" sz="2800" dirty="0"/>
                  <a:t>标记为不能再次选中</a:t>
                </a:r>
                <a:r>
                  <a:rPr lang="en-US" altLang="zh-CN" sz="2800" dirty="0"/>
                  <a:t>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 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E’</a:t>
                </a:r>
                <a:r>
                  <a:rPr lang="en-US" altLang="zh-CN" sz="2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 E’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∪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</a:rPr>
                  <a:t> {(k, 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CloseEdge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[k].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adjvex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)}</a:t>
                </a:r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</a:rPr>
                  <a:t>。</a:t>
                </a:r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Hans-HK" sz="2800" dirty="0"/>
                  <a:t>   3. </a:t>
                </a:r>
                <a:r>
                  <a:rPr lang="zh-CN" altLang="en-US" sz="2800" dirty="0"/>
                  <a:t>枚举图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zh-CN" altLang="en-US" sz="2800" dirty="0"/>
                  <a:t>中与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k</a:t>
                </a:r>
                <a:r>
                  <a:rPr lang="zh-CN" altLang="en-US" sz="2800" dirty="0"/>
                  <a:t>相连的边 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(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j,k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>
                  <a:spcBef>
                    <a:spcPts val="1200"/>
                  </a:spcBef>
                </a:pPr>
                <a:r>
                  <a:rPr lang="en-US" altLang="zh-Hans-HK" sz="2800" dirty="0"/>
                  <a:t>       </a:t>
                </a:r>
                <a:r>
                  <a:rPr lang="en-US" altLang="zh-CN" sz="2800" b="1" dirty="0">
                    <a:solidFill>
                      <a:srgbClr val="0070C0"/>
                    </a:solidFill>
                  </a:rPr>
                  <a:t>if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(cost(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j,k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) &lt; 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CloseEdge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[j].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lowcost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) {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Hans-HK" sz="280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altLang="zh-Hans-HK" sz="2800" dirty="0" err="1">
                    <a:solidFill>
                      <a:srgbClr val="0070C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l</a:t>
                </a:r>
                <a:r>
                  <a:rPr lang="en-US" altLang="zh-Hans-HK" sz="2800" dirty="0" err="1">
                    <a:solidFill>
                      <a:srgbClr val="0070C0"/>
                    </a:solidFill>
                  </a:rPr>
                  <a:t>oseEdge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[j].</a:t>
                </a:r>
                <a:r>
                  <a:rPr lang="en-US" altLang="zh-Hans-HK" sz="2800" dirty="0" err="1">
                    <a:solidFill>
                      <a:srgbClr val="0070C0"/>
                    </a:solidFill>
                  </a:rPr>
                  <a:t>lowcost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 = cost(</a:t>
                </a:r>
                <a:r>
                  <a:rPr lang="en-US" altLang="zh-Hans-HK" sz="2800" dirty="0" err="1">
                    <a:solidFill>
                      <a:srgbClr val="0070C0"/>
                    </a:solidFill>
                  </a:rPr>
                  <a:t>j,k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);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Hans-HK" sz="280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altLang="zh-Hans-HK" sz="2800" dirty="0" err="1">
                    <a:solidFill>
                      <a:srgbClr val="0070C0"/>
                    </a:solidFill>
                  </a:rPr>
                  <a:t>CloseEdge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[j].</a:t>
                </a:r>
                <a:r>
                  <a:rPr lang="en-US" altLang="zh-Hans-HK" sz="2800" dirty="0" err="1">
                    <a:solidFill>
                      <a:srgbClr val="0070C0"/>
                    </a:solidFill>
                  </a:rPr>
                  <a:t>adjvex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 = k;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Hans-HK" sz="2800" dirty="0">
                    <a:solidFill>
                      <a:srgbClr val="0070C0"/>
                    </a:solidFill>
                  </a:rPr>
                  <a:t>       }</a:t>
                </a:r>
                <a:r>
                  <a:rPr lang="en-US" altLang="zh-Hans-HK" sz="2800" dirty="0"/>
                  <a:t>        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E7D5E40-2A1C-4473-A1DF-3CFD8D3C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13" y="1227551"/>
                <a:ext cx="6839211" cy="5324535"/>
              </a:xfrm>
              <a:prstGeom prst="rect">
                <a:avLst/>
              </a:prstGeom>
              <a:blipFill>
                <a:blip r:embed="rId3"/>
                <a:stretch>
                  <a:fillRect l="-1872" t="-1487" r="-3030" b="-217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31BD2965-3EB8-4673-8570-FE605EF921C7}"/>
              </a:ext>
            </a:extLst>
          </p:cNvPr>
          <p:cNvSpPr txBox="1"/>
          <p:nvPr/>
        </p:nvSpPr>
        <p:spPr>
          <a:xfrm>
            <a:off x="1243208" y="504894"/>
            <a:ext cx="6657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Cambria" panose="02040503050406030204" pitchFamily="18" charset="0"/>
              </a:rPr>
              <a:t>带</a:t>
            </a:r>
            <a:r>
              <a:rPr lang="en-US" altLang="zh-CN" sz="360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CloseEdge</a:t>
            </a:r>
            <a:r>
              <a:rPr lang="zh-CN" altLang="en-US" sz="3600" dirty="0">
                <a:solidFill>
                  <a:schemeClr val="tx2"/>
                </a:solidFill>
                <a:latin typeface="Cambria" panose="02040503050406030204" pitchFamily="18" charset="0"/>
              </a:rPr>
              <a:t>数组的算法流程</a:t>
            </a:r>
            <a:endParaRPr lang="en-US" altLang="zh-CN" sz="36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D07A27-A242-4A5C-96FF-5AC19A1498CF}"/>
              </a:ext>
            </a:extLst>
          </p:cNvPr>
          <p:cNvSpPr txBox="1"/>
          <p:nvPr/>
        </p:nvSpPr>
        <p:spPr>
          <a:xfrm>
            <a:off x="7240043" y="3156309"/>
            <a:ext cx="20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k=1</a:t>
            </a:r>
            <a:r>
              <a:rPr lang="zh-CN" altLang="en-US" sz="2400" dirty="0">
                <a:solidFill>
                  <a:srgbClr val="FF0000"/>
                </a:solidFill>
              </a:rPr>
              <a:t>时不执行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4A0C9E-7B6B-4C12-9524-99E90B027C6E}"/>
              </a:ext>
            </a:extLst>
          </p:cNvPr>
          <p:cNvSpPr txBox="1"/>
          <p:nvPr/>
        </p:nvSpPr>
        <p:spPr>
          <a:xfrm>
            <a:off x="7746663" y="1857012"/>
            <a:ext cx="125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第一次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zh-CN" altLang="en-US" sz="2400" dirty="0">
                <a:solidFill>
                  <a:srgbClr val="FF0000"/>
                </a:solidFill>
              </a:rPr>
              <a:t>选</a:t>
            </a:r>
            <a:r>
              <a:rPr lang="en-US" altLang="zh-CN" sz="2400" dirty="0">
                <a:solidFill>
                  <a:srgbClr val="FF0000"/>
                </a:solidFill>
              </a:rPr>
              <a:t>k=1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11F491-3F94-4560-B2D1-71DAD0436852}"/>
              </a:ext>
            </a:extLst>
          </p:cNvPr>
          <p:cNvSpPr txBox="1"/>
          <p:nvPr/>
        </p:nvSpPr>
        <p:spPr>
          <a:xfrm>
            <a:off x="3779730" y="6122273"/>
            <a:ext cx="412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算法复杂度为</a:t>
            </a:r>
            <a:r>
              <a:rPr lang="en-US" altLang="zh-CN" sz="2400" dirty="0">
                <a:solidFill>
                  <a:srgbClr val="FF0000"/>
                </a:solidFill>
              </a:rPr>
              <a:t>O(|E|+ |V|^2)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5C6434-3AF6-493E-96B8-00B16C64F50C}"/>
              </a:ext>
            </a:extLst>
          </p:cNvPr>
          <p:cNvSpPr txBox="1"/>
          <p:nvPr/>
        </p:nvSpPr>
        <p:spPr>
          <a:xfrm>
            <a:off x="1243208" y="504894"/>
            <a:ext cx="6657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Cambria" panose="02040503050406030204" pitchFamily="18" charset="0"/>
              </a:rPr>
              <a:t>带</a:t>
            </a:r>
            <a:r>
              <a:rPr lang="en-US" altLang="zh-CN" sz="360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CloseEdge</a:t>
            </a:r>
            <a:r>
              <a:rPr lang="zh-CN" altLang="en-US" sz="3600" dirty="0">
                <a:solidFill>
                  <a:schemeClr val="tx2"/>
                </a:solidFill>
                <a:latin typeface="Cambria" panose="02040503050406030204" pitchFamily="18" charset="0"/>
              </a:rPr>
              <a:t>数组的算法流程</a:t>
            </a:r>
            <a:endParaRPr lang="en-US" altLang="zh-CN" sz="36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3F7769-1AE8-4AFC-A314-43057718EA16}"/>
              </a:ext>
            </a:extLst>
          </p:cNvPr>
          <p:cNvSpPr txBox="1"/>
          <p:nvPr/>
        </p:nvSpPr>
        <p:spPr>
          <a:xfrm>
            <a:off x="964504" y="1632693"/>
            <a:ext cx="805423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利用堆可以进一步优化算法！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具体来说，把</a:t>
            </a:r>
            <a:endParaRPr lang="en-US" altLang="zh-CN" sz="2800" dirty="0"/>
          </a:p>
          <a:p>
            <a:r>
              <a:rPr lang="en-US" altLang="zh-CN" sz="2800" dirty="0"/>
              <a:t> 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CloseEdge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[1].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lowcost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, …,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CloseEdge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[n].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lowcost</a:t>
            </a:r>
            <a:r>
              <a:rPr lang="en-US" altLang="zh-CN" sz="2800" dirty="0"/>
              <a:t>}</a:t>
            </a:r>
          </a:p>
          <a:p>
            <a:r>
              <a:rPr lang="zh-CN" altLang="en-US" sz="2800" dirty="0"/>
              <a:t>放入一个</a:t>
            </a:r>
            <a:r>
              <a:rPr lang="zh-CN" altLang="en-US" sz="2800" dirty="0">
                <a:solidFill>
                  <a:srgbClr val="9933FF"/>
                </a:solidFill>
              </a:rPr>
              <a:t>最小堆</a:t>
            </a:r>
            <a:r>
              <a:rPr lang="zh-CN" altLang="en-US" sz="2800" dirty="0"/>
              <a:t>中。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zh-CN" altLang="en-US" sz="2800" dirty="0"/>
              <a:t>算法将执行</a:t>
            </a:r>
            <a:br>
              <a:rPr lang="en-US" altLang="zh-CN" sz="2800" dirty="0"/>
            </a:br>
            <a:r>
              <a:rPr lang="en-US" altLang="zh-CN" sz="2800" dirty="0"/>
              <a:t>     </a:t>
            </a:r>
            <a:r>
              <a:rPr lang="en-US" altLang="zh-Hans-HK" sz="28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en-US" altLang="zh-Hans-HK" sz="28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altLang="zh-Hans-H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|E|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Hans-HK" sz="2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Hans-HK" sz="28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delete_min</a:t>
            </a:r>
            <a:r>
              <a:rPr lang="en-US" altLang="zh-Hans-HK" sz="28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zh-Hans-H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|V|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 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V-U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1"/>
            <a:r>
              <a:rPr lang="zh-CN" altLang="en-US" sz="2800" dirty="0"/>
              <a:t>因此时间复杂度为 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 [ (|E|+|V|) log |V| ]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lvl="1"/>
            <a:endParaRPr lang="en-US" altLang="zh-CN" sz="2800" dirty="0"/>
          </a:p>
          <a:p>
            <a:pPr marL="0" lvl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如果采用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Fibonacci heap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 O [ |V| log |V| + |E|]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080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70C8F-1815-4A31-9E41-4020851A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361" y="2825873"/>
            <a:ext cx="7772400" cy="825500"/>
          </a:xfrm>
        </p:spPr>
        <p:txBody>
          <a:bodyPr/>
          <a:lstStyle/>
          <a:p>
            <a:r>
              <a:rPr lang="zh-CN" altLang="en-US" sz="4400" dirty="0">
                <a:solidFill>
                  <a:schemeClr val="tx2"/>
                </a:solidFill>
                <a:latin typeface="Cambria" panose="02040503050406030204" pitchFamily="18" charset="0"/>
              </a:rPr>
              <a:t>克鲁斯卡尔</a:t>
            </a:r>
            <a:r>
              <a:rPr lang="en-US" altLang="zh-CN" sz="4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(Kruskal)</a:t>
            </a:r>
            <a:r>
              <a:rPr lang="zh-CN" altLang="zh-CN" sz="4400" dirty="0">
                <a:solidFill>
                  <a:schemeClr val="tx2"/>
                </a:solidFill>
                <a:latin typeface="Cambria" panose="02040503050406030204" pitchFamily="18" charset="0"/>
              </a:rPr>
              <a:t>算法</a:t>
            </a:r>
            <a:endParaRPr lang="zh-Hans-HK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9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>
            <a:extLst>
              <a:ext uri="{FF2B5EF4-FFF2-40B4-BE49-F238E27FC236}">
                <a16:creationId xmlns:a16="http://schemas.microsoft.com/office/drawing/2014/main" id="{62D0AD07-FFA9-4C47-8F5E-D9241339C25B}"/>
              </a:ext>
            </a:extLst>
          </p:cNvPr>
          <p:cNvGrpSpPr>
            <a:grpSpLocks/>
          </p:cNvGrpSpPr>
          <p:nvPr/>
        </p:nvGrpSpPr>
        <p:grpSpPr bwMode="auto">
          <a:xfrm>
            <a:off x="1179513" y="652463"/>
            <a:ext cx="2600325" cy="2559049"/>
            <a:chOff x="743" y="411"/>
            <a:chExt cx="1638" cy="1612"/>
          </a:xfrm>
        </p:grpSpPr>
        <p:sp>
          <p:nvSpPr>
            <p:cNvPr id="49177" name="Text Box 3">
              <a:extLst>
                <a:ext uri="{FF2B5EF4-FFF2-40B4-BE49-F238E27FC236}">
                  <a16:creationId xmlns:a16="http://schemas.microsoft.com/office/drawing/2014/main" id="{EB841360-0BA2-4A8A-840D-AF19F02CF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17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grpSp>
          <p:nvGrpSpPr>
            <p:cNvPr id="49178" name="Group 4">
              <a:extLst>
                <a:ext uri="{FF2B5EF4-FFF2-40B4-BE49-F238E27FC236}">
                  <a16:creationId xmlns:a16="http://schemas.microsoft.com/office/drawing/2014/main" id="{2321DE93-5E60-47BE-9B21-CAE71F5E0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411"/>
              <a:ext cx="1513" cy="1305"/>
              <a:chOff x="868" y="411"/>
              <a:chExt cx="1513" cy="1305"/>
            </a:xfrm>
          </p:grpSpPr>
          <p:sp>
            <p:nvSpPr>
              <p:cNvPr id="49179" name="Oval 5">
                <a:extLst>
                  <a:ext uri="{FF2B5EF4-FFF2-40B4-BE49-F238E27FC236}">
                    <a16:creationId xmlns:a16="http://schemas.microsoft.com/office/drawing/2014/main" id="{339B153A-8104-4302-9460-269752F90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41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9180" name="Oval 6">
                <a:extLst>
                  <a:ext uri="{FF2B5EF4-FFF2-40B4-BE49-F238E27FC236}">
                    <a16:creationId xmlns:a16="http://schemas.microsoft.com/office/drawing/2014/main" id="{6B6BA0AC-ED68-4866-8AED-7B1410F6A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9181" name="Oval 7">
                <a:extLst>
                  <a:ext uri="{FF2B5EF4-FFF2-40B4-BE49-F238E27FC236}">
                    <a16:creationId xmlns:a16="http://schemas.microsoft.com/office/drawing/2014/main" id="{9159C6F7-6235-4B20-A9CE-45D4FC7C1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49182" name="Oval 8">
                <a:extLst>
                  <a:ext uri="{FF2B5EF4-FFF2-40B4-BE49-F238E27FC236}">
                    <a16:creationId xmlns:a16="http://schemas.microsoft.com/office/drawing/2014/main" id="{6624019C-0E8D-40B0-B7ED-EF68E9479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49183" name="Oval 9">
                <a:extLst>
                  <a:ext uri="{FF2B5EF4-FFF2-40B4-BE49-F238E27FC236}">
                    <a16:creationId xmlns:a16="http://schemas.microsoft.com/office/drawing/2014/main" id="{B3068E37-EA57-4602-8875-6E001E017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49184" name="Oval 10">
                <a:extLst>
                  <a:ext uri="{FF2B5EF4-FFF2-40B4-BE49-F238E27FC236}">
                    <a16:creationId xmlns:a16="http://schemas.microsoft.com/office/drawing/2014/main" id="{CC1C44AD-CC23-4040-9DA6-2A470ABD3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49185" name="Oval 11">
                <a:extLst>
                  <a:ext uri="{FF2B5EF4-FFF2-40B4-BE49-F238E27FC236}">
                    <a16:creationId xmlns:a16="http://schemas.microsoft.com/office/drawing/2014/main" id="{DCA75475-6604-4A59-8DE8-7D07422DA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49186" name="Oval 12">
                <a:extLst>
                  <a:ext uri="{FF2B5EF4-FFF2-40B4-BE49-F238E27FC236}">
                    <a16:creationId xmlns:a16="http://schemas.microsoft.com/office/drawing/2014/main" id="{293859CA-57AA-4DF8-A297-7CC965D73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1505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49187" name="Line 13">
                <a:extLst>
                  <a:ext uri="{FF2B5EF4-FFF2-40B4-BE49-F238E27FC236}">
                    <a16:creationId xmlns:a16="http://schemas.microsoft.com/office/drawing/2014/main" id="{5471FA30-33D0-47F6-A5E3-8221AE6E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4" y="600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88" name="Line 14">
                <a:extLst>
                  <a:ext uri="{FF2B5EF4-FFF2-40B4-BE49-F238E27FC236}">
                    <a16:creationId xmlns:a16="http://schemas.microsoft.com/office/drawing/2014/main" id="{F9DA9FC9-DD78-44F1-8F05-1988685C6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8" y="589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89" name="Line 15">
                <a:extLst>
                  <a:ext uri="{FF2B5EF4-FFF2-40B4-BE49-F238E27FC236}">
                    <a16:creationId xmlns:a16="http://schemas.microsoft.com/office/drawing/2014/main" id="{0E113FAA-7583-46BF-9C52-015B7DECB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0" y="933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0" name="Line 16">
                <a:extLst>
                  <a:ext uri="{FF2B5EF4-FFF2-40B4-BE49-F238E27FC236}">
                    <a16:creationId xmlns:a16="http://schemas.microsoft.com/office/drawing/2014/main" id="{C5888467-DBDC-4A6C-98D3-F779528CA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911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1" name="Line 17">
                <a:extLst>
                  <a:ext uri="{FF2B5EF4-FFF2-40B4-BE49-F238E27FC236}">
                    <a16:creationId xmlns:a16="http://schemas.microsoft.com/office/drawing/2014/main" id="{BD0FB6C8-FEBE-4AAE-B5D3-227690C4C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3" y="922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2" name="Line 18">
                <a:extLst>
                  <a:ext uri="{FF2B5EF4-FFF2-40B4-BE49-F238E27FC236}">
                    <a16:creationId xmlns:a16="http://schemas.microsoft.com/office/drawing/2014/main" id="{B6E42F57-0803-41DE-B11A-C6AE0F13E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8" y="9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3" name="Text Box 19">
                <a:extLst>
                  <a:ext uri="{FF2B5EF4-FFF2-40B4-BE49-F238E27FC236}">
                    <a16:creationId xmlns:a16="http://schemas.microsoft.com/office/drawing/2014/main" id="{07D4F1EC-C71F-4BAA-A06E-4D4BC0ADA2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" y="411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  <p:sp>
            <p:nvSpPr>
              <p:cNvPr id="49194" name="Line 20">
                <a:extLst>
                  <a:ext uri="{FF2B5EF4-FFF2-40B4-BE49-F238E27FC236}">
                    <a16:creationId xmlns:a16="http://schemas.microsoft.com/office/drawing/2014/main" id="{13B01CAC-16E3-4DD5-A51B-9CC7DB405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311"/>
                <a:ext cx="167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5" name="Line 21">
                <a:extLst>
                  <a:ext uri="{FF2B5EF4-FFF2-40B4-BE49-F238E27FC236}">
                    <a16:creationId xmlns:a16="http://schemas.microsoft.com/office/drawing/2014/main" id="{3E058748-124E-4E19-ACB3-B1A10E85F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6" y="13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6" name="Line 22">
                <a:extLst>
                  <a:ext uri="{FF2B5EF4-FFF2-40B4-BE49-F238E27FC236}">
                    <a16:creationId xmlns:a16="http://schemas.microsoft.com/office/drawing/2014/main" id="{D16A3846-D1E1-442D-8D3F-E05567034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311"/>
                <a:ext cx="478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7" name="Line 23">
                <a:extLst>
                  <a:ext uri="{FF2B5EF4-FFF2-40B4-BE49-F238E27FC236}">
                    <a16:creationId xmlns:a16="http://schemas.microsoft.com/office/drawing/2014/main" id="{7D5267EC-D7B2-42C9-8687-EC40681F8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4" y="1322"/>
                <a:ext cx="444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0767" name="Text Box 47">
            <a:extLst>
              <a:ext uri="{FF2B5EF4-FFF2-40B4-BE49-F238E27FC236}">
                <a16:creationId xmlns:a16="http://schemas.microsoft.com/office/drawing/2014/main" id="{C7873537-64D4-4940-A173-916974F0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1441694"/>
            <a:ext cx="35557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69" name="Group 49">
            <a:extLst>
              <a:ext uri="{FF2B5EF4-FFF2-40B4-BE49-F238E27FC236}">
                <a16:creationId xmlns:a16="http://schemas.microsoft.com/office/drawing/2014/main" id="{3EEE284A-CE6E-4A48-BAFA-9CE872020A68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3382963"/>
            <a:ext cx="2600325" cy="2559049"/>
            <a:chOff x="842" y="578"/>
            <a:chExt cx="1638" cy="1612"/>
          </a:xfrm>
        </p:grpSpPr>
        <p:sp>
          <p:nvSpPr>
            <p:cNvPr id="49158" name="Oval 50">
              <a:extLst>
                <a:ext uri="{FF2B5EF4-FFF2-40B4-BE49-F238E27FC236}">
                  <a16:creationId xmlns:a16="http://schemas.microsoft.com/office/drawing/2014/main" id="{69977799-EB70-42D2-BA34-FEFCD43D7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159" name="Oval 51">
              <a:extLst>
                <a:ext uri="{FF2B5EF4-FFF2-40B4-BE49-F238E27FC236}">
                  <a16:creationId xmlns:a16="http://schemas.microsoft.com/office/drawing/2014/main" id="{87106D8D-D2D5-4276-81BA-91DF6A4F2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9160" name="Oval 52">
              <a:extLst>
                <a:ext uri="{FF2B5EF4-FFF2-40B4-BE49-F238E27FC236}">
                  <a16:creationId xmlns:a16="http://schemas.microsoft.com/office/drawing/2014/main" id="{5390C871-46DD-4851-B3C1-A4BD96CCD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9161" name="Oval 53">
              <a:extLst>
                <a:ext uri="{FF2B5EF4-FFF2-40B4-BE49-F238E27FC236}">
                  <a16:creationId xmlns:a16="http://schemas.microsoft.com/office/drawing/2014/main" id="{3D486F5E-08A0-499C-A45E-D86FA8BD9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9162" name="Oval 54">
              <a:extLst>
                <a:ext uri="{FF2B5EF4-FFF2-40B4-BE49-F238E27FC236}">
                  <a16:creationId xmlns:a16="http://schemas.microsoft.com/office/drawing/2014/main" id="{B05EB090-7FD2-480C-A288-820357D4E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9163" name="Oval 55">
              <a:extLst>
                <a:ext uri="{FF2B5EF4-FFF2-40B4-BE49-F238E27FC236}">
                  <a16:creationId xmlns:a16="http://schemas.microsoft.com/office/drawing/2014/main" id="{4CE8223B-A0E3-4E87-80A7-0CFE01DF5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49164" name="Oval 56">
              <a:extLst>
                <a:ext uri="{FF2B5EF4-FFF2-40B4-BE49-F238E27FC236}">
                  <a16:creationId xmlns:a16="http://schemas.microsoft.com/office/drawing/2014/main" id="{5C1A9BF0-C225-46C8-B973-A07F97377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9165" name="Oval 57">
              <a:extLst>
                <a:ext uri="{FF2B5EF4-FFF2-40B4-BE49-F238E27FC236}">
                  <a16:creationId xmlns:a16="http://schemas.microsoft.com/office/drawing/2014/main" id="{114AF56B-8145-4CA3-9750-270AD84C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9166" name="Line 58">
              <a:extLst>
                <a:ext uri="{FF2B5EF4-FFF2-40B4-BE49-F238E27FC236}">
                  <a16:creationId xmlns:a16="http://schemas.microsoft.com/office/drawing/2014/main" id="{0AAB524F-AAD6-4762-8AC7-E071E5A12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7" name="Line 59">
              <a:extLst>
                <a:ext uri="{FF2B5EF4-FFF2-40B4-BE49-F238E27FC236}">
                  <a16:creationId xmlns:a16="http://schemas.microsoft.com/office/drawing/2014/main" id="{70C87314-645B-401D-8973-94A20213F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8" name="Line 60">
              <a:extLst>
                <a:ext uri="{FF2B5EF4-FFF2-40B4-BE49-F238E27FC236}">
                  <a16:creationId xmlns:a16="http://schemas.microsoft.com/office/drawing/2014/main" id="{E4EC38EE-DAF8-46E9-9AAE-51FDC5025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9" name="Line 61">
              <a:extLst>
                <a:ext uri="{FF2B5EF4-FFF2-40B4-BE49-F238E27FC236}">
                  <a16:creationId xmlns:a16="http://schemas.microsoft.com/office/drawing/2014/main" id="{0FF1874A-3551-4B4F-909C-38819AE16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0" name="Line 62">
              <a:extLst>
                <a:ext uri="{FF2B5EF4-FFF2-40B4-BE49-F238E27FC236}">
                  <a16:creationId xmlns:a16="http://schemas.microsoft.com/office/drawing/2014/main" id="{2097F967-D4CF-431C-8332-B30F354EB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1" name="Line 63">
              <a:extLst>
                <a:ext uri="{FF2B5EF4-FFF2-40B4-BE49-F238E27FC236}">
                  <a16:creationId xmlns:a16="http://schemas.microsoft.com/office/drawing/2014/main" id="{413FF064-F2BB-4D4D-9666-56510BE01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2" name="Line 64">
              <a:extLst>
                <a:ext uri="{FF2B5EF4-FFF2-40B4-BE49-F238E27FC236}">
                  <a16:creationId xmlns:a16="http://schemas.microsoft.com/office/drawing/2014/main" id="{A64D211C-256D-4DC8-8548-A8D4C719A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3" name="Line 65">
              <a:extLst>
                <a:ext uri="{FF2B5EF4-FFF2-40B4-BE49-F238E27FC236}">
                  <a16:creationId xmlns:a16="http://schemas.microsoft.com/office/drawing/2014/main" id="{BCAB97DA-9E3D-4544-B6D4-4138928A8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4" name="Line 66">
              <a:extLst>
                <a:ext uri="{FF2B5EF4-FFF2-40B4-BE49-F238E27FC236}">
                  <a16:creationId xmlns:a16="http://schemas.microsoft.com/office/drawing/2014/main" id="{912DD332-D1D2-44C4-8E75-8E2CE3438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5" name="Text Box 67">
              <a:extLst>
                <a:ext uri="{FF2B5EF4-FFF2-40B4-BE49-F238E27FC236}">
                  <a16:creationId xmlns:a16="http://schemas.microsoft.com/office/drawing/2014/main" id="{EB3CC796-3EE0-45F5-A971-D8B93258A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578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49176" name="Text Box 68">
              <a:extLst>
                <a:ext uri="{FF2B5EF4-FFF2-40B4-BE49-F238E27FC236}">
                  <a16:creationId xmlns:a16="http://schemas.microsoft.com/office/drawing/2014/main" id="{AEB2B6D0-D5FC-4A34-93DA-BB0B00B9A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" y="1899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30789" name="Text Box 69">
            <a:extLst>
              <a:ext uri="{FF2B5EF4-FFF2-40B4-BE49-F238E27FC236}">
                <a16:creationId xmlns:a16="http://schemas.microsoft.com/office/drawing/2014/main" id="{3710F951-11D7-4422-BFC1-D143B9B69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531" y="4055025"/>
            <a:ext cx="34788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0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7" grpId="0" build="p" autoUpdateAnimBg="0"/>
      <p:bldP spid="3078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78" name="Rectangle 2">
                <a:extLst>
                  <a:ext uri="{FF2B5EF4-FFF2-40B4-BE49-F238E27FC236}">
                    <a16:creationId xmlns:a16="http://schemas.microsoft.com/office/drawing/2014/main" id="{9239463B-6D46-432E-BD5C-4B1B2EB44B5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2938" y="463550"/>
                <a:ext cx="8501062" cy="2693988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3600" dirty="0">
                    <a:solidFill>
                      <a:schemeClr val="tx2"/>
                    </a:solidFill>
                  </a:rPr>
                  <a:t>Kruskal</a:t>
                </a:r>
                <a:r>
                  <a:rPr lang="zh-CN" altLang="en-US" sz="3600" dirty="0">
                    <a:solidFill>
                      <a:schemeClr val="tx2"/>
                    </a:solidFill>
                  </a:rPr>
                  <a:t>算法的思想</a:t>
                </a:r>
                <a:endParaRPr lang="en-US" altLang="zh-CN" sz="3600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按权值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从小到大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中的每条边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e=(</a:t>
                </a:r>
                <a:r>
                  <a:rPr lang="en-US" altLang="zh-CN" sz="28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中不连通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。则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F+{e}</a:t>
                </a:r>
                <a:r>
                  <a:rPr lang="zh-CN" alt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0178" name="Rectangle 2">
                <a:extLst>
                  <a:ext uri="{FF2B5EF4-FFF2-40B4-BE49-F238E27FC236}">
                    <a16:creationId xmlns:a16="http://schemas.microsoft.com/office/drawing/2014/main" id="{9239463B-6D46-432E-BD5C-4B1B2EB44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2938" y="463550"/>
                <a:ext cx="8501062" cy="2693988"/>
              </a:xfrm>
              <a:blipFill>
                <a:blip r:embed="rId4"/>
                <a:stretch>
                  <a:fillRect l="-2151" t="-4072" b="-6335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188" name="Group 12">
            <a:extLst>
              <a:ext uri="{FF2B5EF4-FFF2-40B4-BE49-F238E27FC236}">
                <a16:creationId xmlns:a16="http://schemas.microsoft.com/office/drawing/2014/main" id="{FA481E7C-6DE2-4BF8-9F25-AA94B333930F}"/>
              </a:ext>
            </a:extLst>
          </p:cNvPr>
          <p:cNvGrpSpPr>
            <a:grpSpLocks/>
          </p:cNvGrpSpPr>
          <p:nvPr/>
        </p:nvGrpSpPr>
        <p:grpSpPr bwMode="auto">
          <a:xfrm>
            <a:off x="893763" y="3386722"/>
            <a:ext cx="3036887" cy="2544763"/>
            <a:chOff x="674" y="355"/>
            <a:chExt cx="1913" cy="1603"/>
          </a:xfrm>
        </p:grpSpPr>
        <p:sp>
          <p:nvSpPr>
            <p:cNvPr id="102426" name="Text Box 13">
              <a:extLst>
                <a:ext uri="{FF2B5EF4-FFF2-40B4-BE49-F238E27FC236}">
                  <a16:creationId xmlns:a16="http://schemas.microsoft.com/office/drawing/2014/main" id="{95AF8B04-4004-4BE0-93B3-BE1D9F7D4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" y="44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02427" name="Oval 14">
              <a:extLst>
                <a:ext uri="{FF2B5EF4-FFF2-40B4-BE49-F238E27FC236}">
                  <a16:creationId xmlns:a16="http://schemas.microsoft.com/office/drawing/2014/main" id="{DE80E94D-C8D9-4918-ABA4-E0B18B3DA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35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2428" name="Oval 15">
              <a:extLst>
                <a:ext uri="{FF2B5EF4-FFF2-40B4-BE49-F238E27FC236}">
                  <a16:creationId xmlns:a16="http://schemas.microsoft.com/office/drawing/2014/main" id="{25478CFD-7618-4B44-8ACB-EC1B416BB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429" name="Oval 16">
              <a:extLst>
                <a:ext uri="{FF2B5EF4-FFF2-40B4-BE49-F238E27FC236}">
                  <a16:creationId xmlns:a16="http://schemas.microsoft.com/office/drawing/2014/main" id="{B370057B-5891-4C54-AF17-267103D57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2430" name="Oval 17">
              <a:extLst>
                <a:ext uri="{FF2B5EF4-FFF2-40B4-BE49-F238E27FC236}">
                  <a16:creationId xmlns:a16="http://schemas.microsoft.com/office/drawing/2014/main" id="{BD0FCB7B-4474-4F7F-AA0A-62EE5ED4C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2431" name="Oval 18">
              <a:extLst>
                <a:ext uri="{FF2B5EF4-FFF2-40B4-BE49-F238E27FC236}">
                  <a16:creationId xmlns:a16="http://schemas.microsoft.com/office/drawing/2014/main" id="{4FE5A62C-7DD3-4DBC-AB7E-547D4A326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16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432" name="Oval 19">
              <a:extLst>
                <a:ext uri="{FF2B5EF4-FFF2-40B4-BE49-F238E27FC236}">
                  <a16:creationId xmlns:a16="http://schemas.microsoft.com/office/drawing/2014/main" id="{33047163-9E83-473F-A833-F2312AC38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2433" name="Line 20">
              <a:extLst>
                <a:ext uri="{FF2B5EF4-FFF2-40B4-BE49-F238E27FC236}">
                  <a16:creationId xmlns:a16="http://schemas.microsoft.com/office/drawing/2014/main" id="{A1603C48-3A87-4BA2-B4D7-973D869EC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567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4" name="Line 21">
              <a:extLst>
                <a:ext uri="{FF2B5EF4-FFF2-40B4-BE49-F238E27FC236}">
                  <a16:creationId xmlns:a16="http://schemas.microsoft.com/office/drawing/2014/main" id="{3459281C-9F62-4E23-A6AA-471349223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" y="511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5" name="Line 22">
              <a:extLst>
                <a:ext uri="{FF2B5EF4-FFF2-40B4-BE49-F238E27FC236}">
                  <a16:creationId xmlns:a16="http://schemas.microsoft.com/office/drawing/2014/main" id="{A9DE5FB7-E07F-4D9F-A4AA-913EEFBFC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1056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6" name="Line 23">
              <a:extLst>
                <a:ext uri="{FF2B5EF4-FFF2-40B4-BE49-F238E27FC236}">
                  <a16:creationId xmlns:a16="http://schemas.microsoft.com/office/drawing/2014/main" id="{BD2AAE7F-A302-4CF5-9580-7C69C8FFA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2" y="1056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7" name="Line 24">
              <a:extLst>
                <a:ext uri="{FF2B5EF4-FFF2-40B4-BE49-F238E27FC236}">
                  <a16:creationId xmlns:a16="http://schemas.microsoft.com/office/drawing/2014/main" id="{30F1F2C1-4F1D-4621-A1A7-FBFECF7F8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1867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8" name="Line 25">
              <a:extLst>
                <a:ext uri="{FF2B5EF4-FFF2-40B4-BE49-F238E27FC236}">
                  <a16:creationId xmlns:a16="http://schemas.microsoft.com/office/drawing/2014/main" id="{01BEB75F-F20F-4271-AEDE-1642704CE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489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9" name="Line 26">
              <a:extLst>
                <a:ext uri="{FF2B5EF4-FFF2-40B4-BE49-F238E27FC236}">
                  <a16:creationId xmlns:a16="http://schemas.microsoft.com/office/drawing/2014/main" id="{F38DC44D-5FF2-483B-8AD0-471596F07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3" y="1011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40" name="Line 27">
              <a:extLst>
                <a:ext uri="{FF2B5EF4-FFF2-40B4-BE49-F238E27FC236}">
                  <a16:creationId xmlns:a16="http://schemas.microsoft.com/office/drawing/2014/main" id="{320C7D00-2795-4031-971E-FE9064C4E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1000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41" name="Line 28">
              <a:extLst>
                <a:ext uri="{FF2B5EF4-FFF2-40B4-BE49-F238E27FC236}">
                  <a16:creationId xmlns:a16="http://schemas.microsoft.com/office/drawing/2014/main" id="{E725C163-B930-4529-A843-9E78E6B3A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2" y="1344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42" name="Line 29">
              <a:extLst>
                <a:ext uri="{FF2B5EF4-FFF2-40B4-BE49-F238E27FC236}">
                  <a16:creationId xmlns:a16="http://schemas.microsoft.com/office/drawing/2014/main" id="{028D5AEF-0BD0-41B1-8ED1-82EADC122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366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43" name="Text Box 30">
              <a:extLst>
                <a:ext uri="{FF2B5EF4-FFF2-40B4-BE49-F238E27FC236}">
                  <a16:creationId xmlns:a16="http://schemas.microsoft.com/office/drawing/2014/main" id="{C8100975-1257-4A6E-AE91-FFC021B72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51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444" name="Text Box 31">
              <a:extLst>
                <a:ext uri="{FF2B5EF4-FFF2-40B4-BE49-F238E27FC236}">
                  <a16:creationId xmlns:a16="http://schemas.microsoft.com/office/drawing/2014/main" id="{5BD626A2-4614-4A95-AEBB-C6FCD0047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4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2445" name="Text Box 32">
              <a:extLst>
                <a:ext uri="{FF2B5EF4-FFF2-40B4-BE49-F238E27FC236}">
                  <a16:creationId xmlns:a16="http://schemas.microsoft.com/office/drawing/2014/main" id="{3292E1B8-72ED-44A9-80F9-57076086F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" y="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2446" name="Text Box 33">
              <a:extLst>
                <a:ext uri="{FF2B5EF4-FFF2-40B4-BE49-F238E27FC236}">
                  <a16:creationId xmlns:a16="http://schemas.microsoft.com/office/drawing/2014/main" id="{1BB67010-43C1-47DD-97A5-CBE9B2A96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2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447" name="Text Box 34">
              <a:extLst>
                <a:ext uri="{FF2B5EF4-FFF2-40B4-BE49-F238E27FC236}">
                  <a16:creationId xmlns:a16="http://schemas.microsoft.com/office/drawing/2014/main" id="{A4DF11AE-94A1-476E-937F-A9D945482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9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2448" name="Text Box 35">
              <a:extLst>
                <a:ext uri="{FF2B5EF4-FFF2-40B4-BE49-F238E27FC236}">
                  <a16:creationId xmlns:a16="http://schemas.microsoft.com/office/drawing/2014/main" id="{279FDA82-6765-4C03-A793-61E204B9D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13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449" name="Text Box 36">
              <a:extLst>
                <a:ext uri="{FF2B5EF4-FFF2-40B4-BE49-F238E27FC236}">
                  <a16:creationId xmlns:a16="http://schemas.microsoft.com/office/drawing/2014/main" id="{5FF96C39-D4CD-439F-B07E-28BE96DE7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165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450" name="Text Box 37">
              <a:extLst>
                <a:ext uri="{FF2B5EF4-FFF2-40B4-BE49-F238E27FC236}">
                  <a16:creationId xmlns:a16="http://schemas.microsoft.com/office/drawing/2014/main" id="{38DC7C8E-2F94-4631-949C-61559BBF3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3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451" name="Text Box 38">
              <a:extLst>
                <a:ext uri="{FF2B5EF4-FFF2-40B4-BE49-F238E27FC236}">
                  <a16:creationId xmlns:a16="http://schemas.microsoft.com/office/drawing/2014/main" id="{65136FC8-2303-48B7-9776-2B8E90C4C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2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2452" name="Text Box 39">
              <a:extLst>
                <a:ext uri="{FF2B5EF4-FFF2-40B4-BE49-F238E27FC236}">
                  <a16:creationId xmlns:a16="http://schemas.microsoft.com/office/drawing/2014/main" id="{60A5DED6-9413-49DF-A3D8-2048F9512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9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50216" name="Group 40">
            <a:extLst>
              <a:ext uri="{FF2B5EF4-FFF2-40B4-BE49-F238E27FC236}">
                <a16:creationId xmlns:a16="http://schemas.microsoft.com/office/drawing/2014/main" id="{8F9F5B50-6923-45AD-8FAB-983A5D4FA147}"/>
              </a:ext>
            </a:extLst>
          </p:cNvPr>
          <p:cNvGrpSpPr>
            <a:grpSpLocks/>
          </p:cNvGrpSpPr>
          <p:nvPr/>
        </p:nvGrpSpPr>
        <p:grpSpPr bwMode="auto">
          <a:xfrm>
            <a:off x="5192713" y="3451810"/>
            <a:ext cx="2724150" cy="2544762"/>
            <a:chOff x="3183" y="473"/>
            <a:chExt cx="1716" cy="1603"/>
          </a:xfrm>
        </p:grpSpPr>
        <p:sp>
          <p:nvSpPr>
            <p:cNvPr id="102420" name="Oval 41">
              <a:extLst>
                <a:ext uri="{FF2B5EF4-FFF2-40B4-BE49-F238E27FC236}">
                  <a16:creationId xmlns:a16="http://schemas.microsoft.com/office/drawing/2014/main" id="{2A559E7F-FC70-474A-84A9-ED2FD1D27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47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2421" name="Oval 42">
              <a:extLst>
                <a:ext uri="{FF2B5EF4-FFF2-40B4-BE49-F238E27FC236}">
                  <a16:creationId xmlns:a16="http://schemas.microsoft.com/office/drawing/2014/main" id="{DDA66493-EADD-4040-92EB-7D69B76D5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186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422" name="Oval 43">
              <a:extLst>
                <a:ext uri="{FF2B5EF4-FFF2-40B4-BE49-F238E27FC236}">
                  <a16:creationId xmlns:a16="http://schemas.microsoft.com/office/drawing/2014/main" id="{D3CBB001-BE86-47F0-9CED-573D28380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86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2423" name="Oval 44">
              <a:extLst>
                <a:ext uri="{FF2B5EF4-FFF2-40B4-BE49-F238E27FC236}">
                  <a16:creationId xmlns:a16="http://schemas.microsoft.com/office/drawing/2014/main" id="{3C46A2B8-26C8-4155-8A67-B53A0C120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950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2424" name="Oval 45">
              <a:extLst>
                <a:ext uri="{FF2B5EF4-FFF2-40B4-BE49-F238E27FC236}">
                  <a16:creationId xmlns:a16="http://schemas.microsoft.com/office/drawing/2014/main" id="{CDAA5277-DF54-4A0A-8750-ECFB5D0BF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1280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425" name="Oval 46">
              <a:extLst>
                <a:ext uri="{FF2B5EF4-FFF2-40B4-BE49-F238E27FC236}">
                  <a16:creationId xmlns:a16="http://schemas.microsoft.com/office/drawing/2014/main" id="{B35A2C1E-08EE-41BF-9524-C2CB7F2D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950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50223" name="Group 47">
            <a:extLst>
              <a:ext uri="{FF2B5EF4-FFF2-40B4-BE49-F238E27FC236}">
                <a16:creationId xmlns:a16="http://schemas.microsoft.com/office/drawing/2014/main" id="{3488C049-4093-47E5-B48A-9FAFBD974660}"/>
              </a:ext>
            </a:extLst>
          </p:cNvPr>
          <p:cNvGrpSpPr>
            <a:grpSpLocks/>
          </p:cNvGrpSpPr>
          <p:nvPr/>
        </p:nvGrpSpPr>
        <p:grpSpPr bwMode="auto">
          <a:xfrm>
            <a:off x="6240463" y="3796297"/>
            <a:ext cx="311150" cy="969963"/>
            <a:chOff x="3843" y="690"/>
            <a:chExt cx="196" cy="611"/>
          </a:xfrm>
        </p:grpSpPr>
        <p:sp>
          <p:nvSpPr>
            <p:cNvPr id="102418" name="Line 48">
              <a:extLst>
                <a:ext uri="{FF2B5EF4-FFF2-40B4-BE49-F238E27FC236}">
                  <a16:creationId xmlns:a16="http://schemas.microsoft.com/office/drawing/2014/main" id="{7B1CB642-25A5-45BB-BF32-E4D3EC9A4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690"/>
              <a:ext cx="0" cy="6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9" name="Text Box 49">
              <a:extLst>
                <a:ext uri="{FF2B5EF4-FFF2-40B4-BE49-F238E27FC236}">
                  <a16:creationId xmlns:a16="http://schemas.microsoft.com/office/drawing/2014/main" id="{0C2936D5-DA7B-41EC-ADA1-B36D9BED3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8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50226" name="Group 50">
            <a:extLst>
              <a:ext uri="{FF2B5EF4-FFF2-40B4-BE49-F238E27FC236}">
                <a16:creationId xmlns:a16="http://schemas.microsoft.com/office/drawing/2014/main" id="{3C6F6D7D-4E6C-4E6F-AA36-6BC1D8CE8D0C}"/>
              </a:ext>
            </a:extLst>
          </p:cNvPr>
          <p:cNvGrpSpPr>
            <a:grpSpLocks/>
          </p:cNvGrpSpPr>
          <p:nvPr/>
        </p:nvGrpSpPr>
        <p:grpSpPr bwMode="auto">
          <a:xfrm>
            <a:off x="7710488" y="4570997"/>
            <a:ext cx="311150" cy="1128713"/>
            <a:chOff x="4769" y="1178"/>
            <a:chExt cx="196" cy="711"/>
          </a:xfrm>
        </p:grpSpPr>
        <p:sp>
          <p:nvSpPr>
            <p:cNvPr id="102416" name="Line 51">
              <a:extLst>
                <a:ext uri="{FF2B5EF4-FFF2-40B4-BE49-F238E27FC236}">
                  <a16:creationId xmlns:a16="http://schemas.microsoft.com/office/drawing/2014/main" id="{85F813D6-2752-4E8C-9F99-10E60F23F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1" y="1178"/>
              <a:ext cx="0" cy="7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7" name="Text Box 52">
              <a:extLst>
                <a:ext uri="{FF2B5EF4-FFF2-40B4-BE49-F238E27FC236}">
                  <a16:creationId xmlns:a16="http://schemas.microsoft.com/office/drawing/2014/main" id="{7C8CBB62-9C56-48B8-9579-1A4F4C980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" y="13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50229" name="Group 53">
            <a:extLst>
              <a:ext uri="{FF2B5EF4-FFF2-40B4-BE49-F238E27FC236}">
                <a16:creationId xmlns:a16="http://schemas.microsoft.com/office/drawing/2014/main" id="{BD75D0FA-B7FB-47C4-9ABB-77A8BCD7FA64}"/>
              </a:ext>
            </a:extLst>
          </p:cNvPr>
          <p:cNvGrpSpPr>
            <a:grpSpLocks/>
          </p:cNvGrpSpPr>
          <p:nvPr/>
        </p:nvGrpSpPr>
        <p:grpSpPr bwMode="auto">
          <a:xfrm>
            <a:off x="5083175" y="4518610"/>
            <a:ext cx="311150" cy="1146175"/>
            <a:chOff x="3114" y="1145"/>
            <a:chExt cx="196" cy="722"/>
          </a:xfrm>
        </p:grpSpPr>
        <p:sp>
          <p:nvSpPr>
            <p:cNvPr id="102414" name="Line 54">
              <a:extLst>
                <a:ext uri="{FF2B5EF4-FFF2-40B4-BE49-F238E27FC236}">
                  <a16:creationId xmlns:a16="http://schemas.microsoft.com/office/drawing/2014/main" id="{0300BECC-0C98-4EF7-9018-EA3C1F35D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" y="1145"/>
              <a:ext cx="0" cy="7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5" name="Text Box 55">
              <a:extLst>
                <a:ext uri="{FF2B5EF4-FFF2-40B4-BE49-F238E27FC236}">
                  <a16:creationId xmlns:a16="http://schemas.microsoft.com/office/drawing/2014/main" id="{D71EDC1D-63DC-46B9-9980-DF69D76BE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" y="14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50232" name="Group 56">
            <a:extLst>
              <a:ext uri="{FF2B5EF4-FFF2-40B4-BE49-F238E27FC236}">
                <a16:creationId xmlns:a16="http://schemas.microsoft.com/office/drawing/2014/main" id="{013AE44B-BB46-4A47-A449-681416D55893}"/>
              </a:ext>
            </a:extLst>
          </p:cNvPr>
          <p:cNvGrpSpPr>
            <a:grpSpLocks/>
          </p:cNvGrpSpPr>
          <p:nvPr/>
        </p:nvGrpSpPr>
        <p:grpSpPr bwMode="auto">
          <a:xfrm>
            <a:off x="6578600" y="5063122"/>
            <a:ext cx="1022350" cy="723900"/>
            <a:chOff x="4056" y="1488"/>
            <a:chExt cx="644" cy="456"/>
          </a:xfrm>
        </p:grpSpPr>
        <p:sp>
          <p:nvSpPr>
            <p:cNvPr id="102412" name="Line 57">
              <a:extLst>
                <a:ext uri="{FF2B5EF4-FFF2-40B4-BE49-F238E27FC236}">
                  <a16:creationId xmlns:a16="http://schemas.microsoft.com/office/drawing/2014/main" id="{308B42E5-54DE-402E-9CF8-70EBB4638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1488"/>
              <a:ext cx="644" cy="4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3" name="Text Box 58">
              <a:extLst>
                <a:ext uri="{FF2B5EF4-FFF2-40B4-BE49-F238E27FC236}">
                  <a16:creationId xmlns:a16="http://schemas.microsoft.com/office/drawing/2014/main" id="{D32BD8E0-A7C0-4561-A67F-992A2F892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14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50235" name="Group 59">
            <a:extLst>
              <a:ext uri="{FF2B5EF4-FFF2-40B4-BE49-F238E27FC236}">
                <a16:creationId xmlns:a16="http://schemas.microsoft.com/office/drawing/2014/main" id="{1282E28A-FD98-4979-A546-EBDF20EA5727}"/>
              </a:ext>
            </a:extLst>
          </p:cNvPr>
          <p:cNvGrpSpPr>
            <a:grpSpLocks/>
          </p:cNvGrpSpPr>
          <p:nvPr/>
        </p:nvGrpSpPr>
        <p:grpSpPr bwMode="auto">
          <a:xfrm>
            <a:off x="5503863" y="4302710"/>
            <a:ext cx="828675" cy="587375"/>
            <a:chOff x="3379" y="1009"/>
            <a:chExt cx="522" cy="370"/>
          </a:xfrm>
        </p:grpSpPr>
        <p:sp>
          <p:nvSpPr>
            <p:cNvPr id="102410" name="Line 60">
              <a:extLst>
                <a:ext uri="{FF2B5EF4-FFF2-40B4-BE49-F238E27FC236}">
                  <a16:creationId xmlns:a16="http://schemas.microsoft.com/office/drawing/2014/main" id="{9F3B19DE-E40A-460F-AFC8-E27BEB719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12"/>
              <a:ext cx="522" cy="2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1" name="Text Box 61">
              <a:extLst>
                <a:ext uri="{FF2B5EF4-FFF2-40B4-BE49-F238E27FC236}">
                  <a16:creationId xmlns:a16="http://schemas.microsoft.com/office/drawing/2014/main" id="{2F8C196A-2814-4EE6-82EA-E5CBDBC7E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100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53" name="Rectangle 2">
            <a:extLst>
              <a:ext uri="{FF2B5EF4-FFF2-40B4-BE49-F238E27FC236}">
                <a16:creationId xmlns:a16="http://schemas.microsoft.com/office/drawing/2014/main" id="{254531BA-201D-4049-9EE4-60759A57A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5967062"/>
            <a:ext cx="8501062" cy="58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执行过程中所选的边集</a:t>
            </a:r>
            <a:r>
              <a:rPr lang="en-US" altLang="zh-CN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</a:t>
            </a: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是一个森林。</a:t>
            </a:r>
            <a:endParaRPr lang="en-US" altLang="zh-CN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0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0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0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0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bldLvl="5" autoUpdateAnimBg="0"/>
      <p:bldP spid="53" grpId="0" build="p" bldLvl="5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293E5-8D62-4519-862C-A881580C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正确性证明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782DC-ED7B-471A-BA46-1364900E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778" y="1296090"/>
            <a:ext cx="6419713" cy="136955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算法选择的边是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Claim:</a:t>
            </a:r>
            <a:r>
              <a:rPr lang="zh-Hans-HK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对任意的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(1≤i≤n-1)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，存在一棵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最小生成树，它含有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-H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89D292D-BA47-46D0-8EEE-975C5CE7309F}"/>
              </a:ext>
            </a:extLst>
          </p:cNvPr>
          <p:cNvSpPr txBox="1">
            <a:spLocks/>
          </p:cNvSpPr>
          <p:nvPr/>
        </p:nvSpPr>
        <p:spPr bwMode="auto">
          <a:xfrm>
            <a:off x="991279" y="2722950"/>
            <a:ext cx="7462294" cy="143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的情况是显然的。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Hans-HK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现在假定有一棵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，它包含了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，我们要证明存在一棵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，它含有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Hans-HK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53F15DA-E787-498D-B843-BDEE84682F8A}"/>
              </a:ext>
            </a:extLst>
          </p:cNvPr>
          <p:cNvSpPr/>
          <p:nvPr/>
        </p:nvSpPr>
        <p:spPr bwMode="auto">
          <a:xfrm>
            <a:off x="1082292" y="4615591"/>
            <a:ext cx="209006" cy="20900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A65BB1-9915-4E34-9219-5039855F54CA}"/>
              </a:ext>
            </a:extLst>
          </p:cNvPr>
          <p:cNvSpPr/>
          <p:nvPr/>
        </p:nvSpPr>
        <p:spPr bwMode="auto">
          <a:xfrm>
            <a:off x="1260690" y="5360239"/>
            <a:ext cx="209006" cy="20900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C1470E6-2FB0-44F5-974E-6CFE1CDF8654}"/>
              </a:ext>
            </a:extLst>
          </p:cNvPr>
          <p:cNvSpPr/>
          <p:nvPr/>
        </p:nvSpPr>
        <p:spPr bwMode="auto">
          <a:xfrm>
            <a:off x="383493" y="5556069"/>
            <a:ext cx="209006" cy="20900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91EAA61-1812-436E-BC65-AC3D2F694DA3}"/>
              </a:ext>
            </a:extLst>
          </p:cNvPr>
          <p:cNvSpPr/>
          <p:nvPr/>
        </p:nvSpPr>
        <p:spPr bwMode="auto">
          <a:xfrm>
            <a:off x="991279" y="6126706"/>
            <a:ext cx="209006" cy="20900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ED02B5D-ED95-4BAF-87A6-B07FCAC60577}"/>
              </a:ext>
            </a:extLst>
          </p:cNvPr>
          <p:cNvSpPr/>
          <p:nvPr/>
        </p:nvSpPr>
        <p:spPr bwMode="auto">
          <a:xfrm>
            <a:off x="1750499" y="5909292"/>
            <a:ext cx="209006" cy="20900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C5D348-FD2B-4C1F-9351-7B450A886F4C}"/>
              </a:ext>
            </a:extLst>
          </p:cNvPr>
          <p:cNvSpPr/>
          <p:nvPr/>
        </p:nvSpPr>
        <p:spPr bwMode="auto">
          <a:xfrm>
            <a:off x="2249050" y="4521548"/>
            <a:ext cx="209006" cy="20900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8DE6F-C125-495A-821F-4C2A63119F81}"/>
              </a:ext>
            </a:extLst>
          </p:cNvPr>
          <p:cNvSpPr/>
          <p:nvPr/>
        </p:nvSpPr>
        <p:spPr bwMode="auto">
          <a:xfrm>
            <a:off x="2577734" y="5660572"/>
            <a:ext cx="209006" cy="20900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EC51DB2-C9DB-4237-94D8-1A56602BAA91}"/>
              </a:ext>
            </a:extLst>
          </p:cNvPr>
          <p:cNvSpPr/>
          <p:nvPr/>
        </p:nvSpPr>
        <p:spPr bwMode="auto">
          <a:xfrm>
            <a:off x="2098763" y="5255736"/>
            <a:ext cx="209006" cy="20900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E6F28F5-E1D5-4E1D-A110-F2140ABA0862}"/>
              </a:ext>
            </a:extLst>
          </p:cNvPr>
          <p:cNvCxnSpPr>
            <a:stCxn id="6" idx="0"/>
            <a:endCxn id="5" idx="3"/>
          </p:cNvCxnSpPr>
          <p:nvPr/>
        </p:nvCxnSpPr>
        <p:spPr bwMode="auto">
          <a:xfrm rot="16200000" flipV="1">
            <a:off x="955922" y="4950967"/>
            <a:ext cx="566250" cy="2522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1A04B1C-6484-4818-9E8C-078222D86E33}"/>
              </a:ext>
            </a:extLst>
          </p:cNvPr>
          <p:cNvCxnSpPr>
            <a:stCxn id="7" idx="7"/>
            <a:endCxn id="6" idx="3"/>
          </p:cNvCxnSpPr>
          <p:nvPr/>
        </p:nvCxnSpPr>
        <p:spPr bwMode="auto">
          <a:xfrm rot="5400000" flipH="1" flipV="1">
            <a:off x="902574" y="5197954"/>
            <a:ext cx="48040" cy="729407"/>
          </a:xfrm>
          <a:prstGeom prst="curvedConnector5">
            <a:avLst>
              <a:gd name="adj1" fmla="val 131422"/>
              <a:gd name="adj2" fmla="val 50000"/>
              <a:gd name="adj3" fmla="val -375853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ADA7106-2C7F-42CF-9668-DE91B98A4023}"/>
              </a:ext>
            </a:extLst>
          </p:cNvPr>
          <p:cNvCxnSpPr>
            <a:stCxn id="9" idx="7"/>
            <a:endCxn id="12" idx="2"/>
          </p:cNvCxnSpPr>
          <p:nvPr/>
        </p:nvCxnSpPr>
        <p:spPr bwMode="auto">
          <a:xfrm rot="5400000" flipH="1" flipV="1">
            <a:off x="1724000" y="5565137"/>
            <a:ext cx="579661" cy="16986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727D79-306E-4717-954D-00507BC5A7DB}"/>
              </a:ext>
            </a:extLst>
          </p:cNvPr>
          <p:cNvCxnSpPr>
            <a:stCxn id="10" idx="4"/>
            <a:endCxn id="12" idx="0"/>
          </p:cNvCxnSpPr>
          <p:nvPr/>
        </p:nvCxnSpPr>
        <p:spPr bwMode="auto">
          <a:xfrm flipH="1">
            <a:off x="2203266" y="4730554"/>
            <a:ext cx="150287" cy="5251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F6CD5DA-5947-447C-88A8-5341D1360F85}"/>
              </a:ext>
            </a:extLst>
          </p:cNvPr>
          <p:cNvCxnSpPr>
            <a:stCxn id="11" idx="1"/>
            <a:endCxn id="12" idx="6"/>
          </p:cNvCxnSpPr>
          <p:nvPr/>
        </p:nvCxnSpPr>
        <p:spPr bwMode="auto">
          <a:xfrm rot="16200000" flipV="1">
            <a:off x="2292586" y="5375423"/>
            <a:ext cx="330941" cy="300573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DF99B526-327D-49BF-9FE2-12F1099A5B99}"/>
              </a:ext>
            </a:extLst>
          </p:cNvPr>
          <p:cNvSpPr/>
          <p:nvPr/>
        </p:nvSpPr>
        <p:spPr bwMode="auto">
          <a:xfrm>
            <a:off x="1692245" y="4696549"/>
            <a:ext cx="209006" cy="209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5" name="直接连接符 18">
            <a:extLst>
              <a:ext uri="{FF2B5EF4-FFF2-40B4-BE49-F238E27FC236}">
                <a16:creationId xmlns:a16="http://schemas.microsoft.com/office/drawing/2014/main" id="{4A818A93-C90C-4805-8D29-A43AD41BB823}"/>
              </a:ext>
            </a:extLst>
          </p:cNvPr>
          <p:cNvCxnSpPr>
            <a:stCxn id="6" idx="5"/>
            <a:endCxn id="9" idx="1"/>
          </p:cNvCxnSpPr>
          <p:nvPr/>
        </p:nvCxnSpPr>
        <p:spPr bwMode="auto">
          <a:xfrm rot="16200000" flipH="1">
            <a:off x="1409466" y="5568258"/>
            <a:ext cx="401263" cy="3420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B404631-C643-4CC9-80DE-F3E25AD795ED}"/>
              </a:ext>
            </a:extLst>
          </p:cNvPr>
          <p:cNvSpPr txBox="1"/>
          <p:nvPr/>
        </p:nvSpPr>
        <p:spPr>
          <a:xfrm>
            <a:off x="798102" y="556924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634DF94-7FD4-4BFD-9A24-5FE80DBCE580}"/>
              </a:ext>
            </a:extLst>
          </p:cNvPr>
          <p:cNvSpPr txBox="1"/>
          <p:nvPr/>
        </p:nvSpPr>
        <p:spPr>
          <a:xfrm>
            <a:off x="2060190" y="481073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D724CF0-6FAD-41D6-A020-8ED5C86F8960}"/>
              </a:ext>
            </a:extLst>
          </p:cNvPr>
          <p:cNvSpPr txBox="1"/>
          <p:nvPr/>
        </p:nvSpPr>
        <p:spPr>
          <a:xfrm>
            <a:off x="2284371" y="528007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4398CAA-EF7D-4874-A74A-B9A5E8971091}"/>
              </a:ext>
            </a:extLst>
          </p:cNvPr>
          <p:cNvSpPr txBox="1"/>
          <p:nvPr/>
        </p:nvSpPr>
        <p:spPr>
          <a:xfrm>
            <a:off x="1074138" y="482367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6FF8471-4939-4F3B-A52E-645330960861}"/>
              </a:ext>
            </a:extLst>
          </p:cNvPr>
          <p:cNvSpPr txBox="1"/>
          <p:nvPr/>
        </p:nvSpPr>
        <p:spPr>
          <a:xfrm>
            <a:off x="1735856" y="541855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85E7D33-DD51-4BEB-AB80-9782699722E9}"/>
              </a:ext>
            </a:extLst>
          </p:cNvPr>
          <p:cNvSpPr txBox="1"/>
          <p:nvPr/>
        </p:nvSpPr>
        <p:spPr>
          <a:xfrm>
            <a:off x="1326680" y="558445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e</a:t>
            </a:r>
            <a:r>
              <a:rPr lang="en-US" altLang="zh-CN" baseline="-25000" dirty="0">
                <a:solidFill>
                  <a:srgbClr val="0000FF"/>
                </a:solidFill>
              </a:rPr>
              <a:t>i+1</a:t>
            </a:r>
            <a:endParaRPr lang="zh-Hans-HK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0531809-D181-4B1C-8D0E-33563CA47BDC}"/>
              </a:ext>
            </a:extLst>
          </p:cNvPr>
          <p:cNvSpPr txBox="1"/>
          <p:nvPr/>
        </p:nvSpPr>
        <p:spPr>
          <a:xfrm>
            <a:off x="1241538" y="52759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baseline="-250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58D983D-9800-4A58-8540-4A6FF0D41CD9}"/>
              </a:ext>
            </a:extLst>
          </p:cNvPr>
          <p:cNvSpPr txBox="1"/>
          <p:nvPr/>
        </p:nvSpPr>
        <p:spPr>
          <a:xfrm>
            <a:off x="1719760" y="582571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65" name="直接连接符 18">
            <a:extLst>
              <a:ext uri="{FF2B5EF4-FFF2-40B4-BE49-F238E27FC236}">
                <a16:creationId xmlns:a16="http://schemas.microsoft.com/office/drawing/2014/main" id="{8BD0F697-7945-4520-97EB-BF398EF03056}"/>
              </a:ext>
            </a:extLst>
          </p:cNvPr>
          <p:cNvCxnSpPr>
            <a:stCxn id="5" idx="7"/>
            <a:endCxn id="33" idx="1"/>
          </p:cNvCxnSpPr>
          <p:nvPr/>
        </p:nvCxnSpPr>
        <p:spPr bwMode="auto">
          <a:xfrm rot="16200000" flipH="1">
            <a:off x="1451292" y="4455597"/>
            <a:ext cx="80958" cy="462163"/>
          </a:xfrm>
          <a:prstGeom prst="curvedConnector3">
            <a:avLst>
              <a:gd name="adj1" fmla="val -83525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18">
            <a:extLst>
              <a:ext uri="{FF2B5EF4-FFF2-40B4-BE49-F238E27FC236}">
                <a16:creationId xmlns:a16="http://schemas.microsoft.com/office/drawing/2014/main" id="{97BF8153-CA57-47DE-8688-37AF6CD1483D}"/>
              </a:ext>
            </a:extLst>
          </p:cNvPr>
          <p:cNvCxnSpPr>
            <a:stCxn id="33" idx="6"/>
            <a:endCxn id="10" idx="2"/>
          </p:cNvCxnSpPr>
          <p:nvPr/>
        </p:nvCxnSpPr>
        <p:spPr bwMode="auto">
          <a:xfrm flipV="1">
            <a:off x="1901251" y="4626051"/>
            <a:ext cx="347799" cy="1750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内容占位符 2">
            <a:extLst>
              <a:ext uri="{FF2B5EF4-FFF2-40B4-BE49-F238E27FC236}">
                <a16:creationId xmlns:a16="http://schemas.microsoft.com/office/drawing/2014/main" id="{54060938-8DBB-4124-BFBA-C6DC66A34C6E}"/>
              </a:ext>
            </a:extLst>
          </p:cNvPr>
          <p:cNvSpPr txBox="1">
            <a:spLocks/>
          </p:cNvSpPr>
          <p:nvPr/>
        </p:nvSpPr>
        <p:spPr bwMode="auto">
          <a:xfrm>
            <a:off x="3048511" y="4218143"/>
            <a:ext cx="5614666" cy="249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不包含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的路径。路径上必然存在一条边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e*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它连接两个不同的连通分量。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e*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的费用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e</a:t>
            </a:r>
            <a:r>
              <a:rPr lang="en-US" altLang="zh-CN" sz="2800" baseline="-25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的费用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去掉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e*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，增加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Hans-HK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60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3">
            <a:extLst>
              <a:ext uri="{FF2B5EF4-FFF2-40B4-BE49-F238E27FC236}">
                <a16:creationId xmlns:a16="http://schemas.microsoft.com/office/drawing/2014/main" id="{B9532D9F-FE1E-4351-8A31-14F7781C5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002" y="2012220"/>
            <a:ext cx="750237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笨方法：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为每个顶点增设一个</a:t>
            </a:r>
            <a:r>
              <a:rPr lang="zh-CN" altLang="en-US" sz="2400" dirty="0">
                <a:solidFill>
                  <a:srgbClr val="00B0F0"/>
                </a:solidFill>
                <a:latin typeface="Cambria" panose="02040503050406030204" pitchFamily="18" charset="0"/>
                <a:ea typeface="+mj-ea"/>
              </a:rPr>
              <a:t>集合标志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jiheflag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    初始时，令每个顶点的集合标志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jiheflag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互不相同；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（</a:t>
            </a:r>
            <a:r>
              <a:rPr lang="zh-CN" altLang="en-US" sz="24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如果两个顶点的集合标志相同，即表示</a:t>
            </a:r>
            <a:br>
              <a:rPr lang="en-US" altLang="zh-CN" sz="24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4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zh-CN" altLang="en-US" sz="24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它们在</a:t>
            </a:r>
            <a:r>
              <a:rPr lang="en-US" altLang="zh-CN" sz="24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zh-CN" altLang="en-US" sz="24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中连通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；换句话说，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的每一个连通</a:t>
            </a:r>
            <a:b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分块将有一个不同的集合标志；块中标志相同）</a:t>
            </a:r>
            <a:endParaRPr kumimoji="1" lang="en-US" altLang="zh-CN" sz="2400" b="0" i="0" u="none" strike="noStrike" kern="1200" cap="none" spc="0" normalizeH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en-US" sz="2400" noProof="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重复以下步骤，直到选出</a:t>
            </a:r>
            <a:r>
              <a:rPr lang="en-US" altLang="zh-CN" sz="2400" noProof="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  <a:r>
              <a:rPr lang="zh-CN" altLang="en-US" sz="2400" noProof="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条边为之：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）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选出权值最小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的未检查过的边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。</a:t>
            </a:r>
            <a:r>
              <a:rPr lang="zh-CN" altLang="en-US" sz="2400" noProof="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记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400" dirty="0" err="1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x,y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)=e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。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+mj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）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若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x.jiheflag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y.jiheflag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则选中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，并且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找到所有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使得</a:t>
            </a:r>
            <a:r>
              <a:rPr lang="en-US" altLang="zh-CN" sz="2400" dirty="0" err="1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z.jiheflag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zh-CN" sz="2400" dirty="0" err="1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x.jiheflag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，</a:t>
            </a:r>
            <a:b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修改</a:t>
            </a:r>
            <a:r>
              <a:rPr lang="en-US" altLang="zh-CN" sz="2400" dirty="0" err="1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z.jiheflag</a:t>
            </a:r>
            <a:r>
              <a:rPr lang="en-US" altLang="zh-CN" sz="2400" dirty="0" err="1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y.jiheflag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660066"/>
              </a:solidFill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99338" name="Rectangle 10">
            <a:extLst>
              <a:ext uri="{FF2B5EF4-FFF2-40B4-BE49-F238E27FC236}">
                <a16:creationId xmlns:a16="http://schemas.microsoft.com/office/drawing/2014/main" id="{7DAF8A5C-FD4C-42DB-AA7B-55212D6E5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87" y="860882"/>
            <a:ext cx="8084864" cy="81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82563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难点在于判断两个顶点是否在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中连通</a:t>
            </a:r>
            <a:endParaRPr kumimoji="1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30" name="Group 2">
            <a:extLst>
              <a:ext uri="{FF2B5EF4-FFF2-40B4-BE49-F238E27FC236}">
                <a16:creationId xmlns:a16="http://schemas.microsoft.com/office/drawing/2014/main" id="{DDC4BBC6-C863-4ADD-8A77-270894468DB7}"/>
              </a:ext>
            </a:extLst>
          </p:cNvPr>
          <p:cNvGrpSpPr>
            <a:grpSpLocks/>
          </p:cNvGrpSpPr>
          <p:nvPr/>
        </p:nvGrpSpPr>
        <p:grpSpPr bwMode="auto">
          <a:xfrm>
            <a:off x="557213" y="1179513"/>
            <a:ext cx="3036887" cy="2544762"/>
            <a:chOff x="674" y="355"/>
            <a:chExt cx="1913" cy="1603"/>
          </a:xfrm>
        </p:grpSpPr>
        <p:sp>
          <p:nvSpPr>
            <p:cNvPr id="106656" name="Text Box 3">
              <a:extLst>
                <a:ext uri="{FF2B5EF4-FFF2-40B4-BE49-F238E27FC236}">
                  <a16:creationId xmlns:a16="http://schemas.microsoft.com/office/drawing/2014/main" id="{8CE93CA9-DD0C-4260-9FE0-171302FCA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" y="44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06657" name="Oval 4">
              <a:extLst>
                <a:ext uri="{FF2B5EF4-FFF2-40B4-BE49-F238E27FC236}">
                  <a16:creationId xmlns:a16="http://schemas.microsoft.com/office/drawing/2014/main" id="{FC5E1736-BF57-4375-B7C6-CAFC78F69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35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58" name="Oval 5">
              <a:extLst>
                <a:ext uri="{FF2B5EF4-FFF2-40B4-BE49-F238E27FC236}">
                  <a16:creationId xmlns:a16="http://schemas.microsoft.com/office/drawing/2014/main" id="{D95B628F-26C3-471E-BF11-7DA3F57C5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659" name="Oval 6">
              <a:extLst>
                <a:ext uri="{FF2B5EF4-FFF2-40B4-BE49-F238E27FC236}">
                  <a16:creationId xmlns:a16="http://schemas.microsoft.com/office/drawing/2014/main" id="{B2E3B067-9009-4833-8A3A-49F086670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660" name="Oval 7">
              <a:extLst>
                <a:ext uri="{FF2B5EF4-FFF2-40B4-BE49-F238E27FC236}">
                  <a16:creationId xmlns:a16="http://schemas.microsoft.com/office/drawing/2014/main" id="{39B75C3B-5307-4CD4-8EBF-AE2946C6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661" name="Oval 8">
              <a:extLst>
                <a:ext uri="{FF2B5EF4-FFF2-40B4-BE49-F238E27FC236}">
                  <a16:creationId xmlns:a16="http://schemas.microsoft.com/office/drawing/2014/main" id="{42B1B2B5-2ED9-4D4C-BD09-A15908775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16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62" name="Oval 9">
              <a:extLst>
                <a:ext uri="{FF2B5EF4-FFF2-40B4-BE49-F238E27FC236}">
                  <a16:creationId xmlns:a16="http://schemas.microsoft.com/office/drawing/2014/main" id="{9F3EA53F-97C8-4616-982E-A38CCCCE8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663" name="Line 10">
              <a:extLst>
                <a:ext uri="{FF2B5EF4-FFF2-40B4-BE49-F238E27FC236}">
                  <a16:creationId xmlns:a16="http://schemas.microsoft.com/office/drawing/2014/main" id="{AACD027A-8FB2-4E36-AB73-4BB3CDFCF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567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4" name="Line 11">
              <a:extLst>
                <a:ext uri="{FF2B5EF4-FFF2-40B4-BE49-F238E27FC236}">
                  <a16:creationId xmlns:a16="http://schemas.microsoft.com/office/drawing/2014/main" id="{30141F98-F29D-4C9E-9E9C-8ABD52036B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" y="511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5" name="Line 12">
              <a:extLst>
                <a:ext uri="{FF2B5EF4-FFF2-40B4-BE49-F238E27FC236}">
                  <a16:creationId xmlns:a16="http://schemas.microsoft.com/office/drawing/2014/main" id="{5344DE63-3318-497F-A00F-02389A69C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1056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6" name="Line 13">
              <a:extLst>
                <a:ext uri="{FF2B5EF4-FFF2-40B4-BE49-F238E27FC236}">
                  <a16:creationId xmlns:a16="http://schemas.microsoft.com/office/drawing/2014/main" id="{17FDCD55-131E-4AEA-8712-9450A9865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2" y="1056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7" name="Line 14">
              <a:extLst>
                <a:ext uri="{FF2B5EF4-FFF2-40B4-BE49-F238E27FC236}">
                  <a16:creationId xmlns:a16="http://schemas.microsoft.com/office/drawing/2014/main" id="{8BB3F87E-2552-4847-9E11-6BB68D217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1867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8" name="Line 15">
              <a:extLst>
                <a:ext uri="{FF2B5EF4-FFF2-40B4-BE49-F238E27FC236}">
                  <a16:creationId xmlns:a16="http://schemas.microsoft.com/office/drawing/2014/main" id="{1CCE833B-9160-43D4-B8A1-BA72BE97D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489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9" name="Line 16">
              <a:extLst>
                <a:ext uri="{FF2B5EF4-FFF2-40B4-BE49-F238E27FC236}">
                  <a16:creationId xmlns:a16="http://schemas.microsoft.com/office/drawing/2014/main" id="{F466BEFB-9223-4E33-BC3E-C4F39831E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3" y="1011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70" name="Line 17">
              <a:extLst>
                <a:ext uri="{FF2B5EF4-FFF2-40B4-BE49-F238E27FC236}">
                  <a16:creationId xmlns:a16="http://schemas.microsoft.com/office/drawing/2014/main" id="{AA34C245-7C3B-4BD9-83FB-59E53DFAC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1000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71" name="Line 18">
              <a:extLst>
                <a:ext uri="{FF2B5EF4-FFF2-40B4-BE49-F238E27FC236}">
                  <a16:creationId xmlns:a16="http://schemas.microsoft.com/office/drawing/2014/main" id="{7FC5F684-95F6-4D93-93E4-FB58E39FF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2" y="1344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72" name="Line 19">
              <a:extLst>
                <a:ext uri="{FF2B5EF4-FFF2-40B4-BE49-F238E27FC236}">
                  <a16:creationId xmlns:a16="http://schemas.microsoft.com/office/drawing/2014/main" id="{F82A5AED-55D6-40F8-B820-7A928ACE0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366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73" name="Text Box 20">
              <a:extLst>
                <a:ext uri="{FF2B5EF4-FFF2-40B4-BE49-F238E27FC236}">
                  <a16:creationId xmlns:a16="http://schemas.microsoft.com/office/drawing/2014/main" id="{6CC3EA2B-E8FD-4A5A-A969-DC969C5D5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51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674" name="Text Box 21">
              <a:extLst>
                <a:ext uri="{FF2B5EF4-FFF2-40B4-BE49-F238E27FC236}">
                  <a16:creationId xmlns:a16="http://schemas.microsoft.com/office/drawing/2014/main" id="{25716DB2-11E6-46B7-9FF1-122135E10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4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675" name="Text Box 22">
              <a:extLst>
                <a:ext uri="{FF2B5EF4-FFF2-40B4-BE49-F238E27FC236}">
                  <a16:creationId xmlns:a16="http://schemas.microsoft.com/office/drawing/2014/main" id="{7FAEFAA2-70BC-4C0B-90BA-F80A47759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" y="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76" name="Text Box 23">
              <a:extLst>
                <a:ext uri="{FF2B5EF4-FFF2-40B4-BE49-F238E27FC236}">
                  <a16:creationId xmlns:a16="http://schemas.microsoft.com/office/drawing/2014/main" id="{F02B69D8-3B15-4865-881B-36032747D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2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77" name="Text Box 24">
              <a:extLst>
                <a:ext uri="{FF2B5EF4-FFF2-40B4-BE49-F238E27FC236}">
                  <a16:creationId xmlns:a16="http://schemas.microsoft.com/office/drawing/2014/main" id="{E2F2521E-7806-4A5F-ADE3-25C6C4358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9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678" name="Text Box 25">
              <a:extLst>
                <a:ext uri="{FF2B5EF4-FFF2-40B4-BE49-F238E27FC236}">
                  <a16:creationId xmlns:a16="http://schemas.microsoft.com/office/drawing/2014/main" id="{DBC27183-02E6-44D3-AFC9-7ED2599C8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13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679" name="Text Box 26">
              <a:extLst>
                <a:ext uri="{FF2B5EF4-FFF2-40B4-BE49-F238E27FC236}">
                  <a16:creationId xmlns:a16="http://schemas.microsoft.com/office/drawing/2014/main" id="{53E4E897-1183-4C62-9A9F-4599EA776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165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680" name="Text Box 27">
              <a:extLst>
                <a:ext uri="{FF2B5EF4-FFF2-40B4-BE49-F238E27FC236}">
                  <a16:creationId xmlns:a16="http://schemas.microsoft.com/office/drawing/2014/main" id="{53186106-0D1A-4C79-86DC-C680FDB26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3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81" name="Text Box 28">
              <a:extLst>
                <a:ext uri="{FF2B5EF4-FFF2-40B4-BE49-F238E27FC236}">
                  <a16:creationId xmlns:a16="http://schemas.microsoft.com/office/drawing/2014/main" id="{7C7F44C6-34FC-4DBB-87A0-15B94B3EB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2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682" name="Text Box 29">
              <a:extLst>
                <a:ext uri="{FF2B5EF4-FFF2-40B4-BE49-F238E27FC236}">
                  <a16:creationId xmlns:a16="http://schemas.microsoft.com/office/drawing/2014/main" id="{44B3BB50-2C0A-49E6-A8BE-E575B841F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9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150593" name="Group 65">
            <a:extLst>
              <a:ext uri="{FF2B5EF4-FFF2-40B4-BE49-F238E27FC236}">
                <a16:creationId xmlns:a16="http://schemas.microsoft.com/office/drawing/2014/main" id="{CDA2687C-CBE0-4103-9B2A-2B986E004C3A}"/>
              </a:ext>
            </a:extLst>
          </p:cNvPr>
          <p:cNvGrpSpPr>
            <a:grpSpLocks/>
          </p:cNvGrpSpPr>
          <p:nvPr/>
        </p:nvGrpSpPr>
        <p:grpSpPr bwMode="auto">
          <a:xfrm>
            <a:off x="3686175" y="1803400"/>
            <a:ext cx="1693863" cy="2841625"/>
            <a:chOff x="2656" y="816"/>
            <a:chExt cx="1067" cy="1790"/>
          </a:xfrm>
        </p:grpSpPr>
        <p:grpSp>
          <p:nvGrpSpPr>
            <p:cNvPr id="106625" name="Group 37">
              <a:extLst>
                <a:ext uri="{FF2B5EF4-FFF2-40B4-BE49-F238E27FC236}">
                  <a16:creationId xmlns:a16="http://schemas.microsoft.com/office/drawing/2014/main" id="{E747D1F2-075C-47EA-9D53-B4259CD21D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2" y="1055"/>
              <a:ext cx="871" cy="1511"/>
              <a:chOff x="2863" y="811"/>
              <a:chExt cx="871" cy="1511"/>
            </a:xfrm>
          </p:grpSpPr>
          <p:sp>
            <p:nvSpPr>
              <p:cNvPr id="106649" name="Rectangle 30">
                <a:extLst>
                  <a:ext uri="{FF2B5EF4-FFF2-40B4-BE49-F238E27FC236}">
                    <a16:creationId xmlns:a16="http://schemas.microsoft.com/office/drawing/2014/main" id="{F301D9DF-AC1C-4029-B3CE-074D92E29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" y="811"/>
                <a:ext cx="867" cy="15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0" name="Line 31">
                <a:extLst>
                  <a:ext uri="{FF2B5EF4-FFF2-40B4-BE49-F238E27FC236}">
                    <a16:creationId xmlns:a16="http://schemas.microsoft.com/office/drawing/2014/main" id="{2D1A8002-285B-42DE-B999-BD73D6882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0" y="811"/>
                <a:ext cx="1" cy="1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1" name="Line 32">
                <a:extLst>
                  <a:ext uri="{FF2B5EF4-FFF2-40B4-BE49-F238E27FC236}">
                    <a16:creationId xmlns:a16="http://schemas.microsoft.com/office/drawing/2014/main" id="{16376B30-CF4A-4A74-BB13-53E5C47EC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1033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2" name="Line 33">
                <a:extLst>
                  <a:ext uri="{FF2B5EF4-FFF2-40B4-BE49-F238E27FC236}">
                    <a16:creationId xmlns:a16="http://schemas.microsoft.com/office/drawing/2014/main" id="{0BA56120-8AC9-4C73-8C09-5D6F106D2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1298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3" name="Line 34">
                <a:extLst>
                  <a:ext uri="{FF2B5EF4-FFF2-40B4-BE49-F238E27FC236}">
                    <a16:creationId xmlns:a16="http://schemas.microsoft.com/office/drawing/2014/main" id="{1683B8AE-C465-4E4D-8760-55A136649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1564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4" name="Line 35">
                <a:extLst>
                  <a:ext uri="{FF2B5EF4-FFF2-40B4-BE49-F238E27FC236}">
                    <a16:creationId xmlns:a16="http://schemas.microsoft.com/office/drawing/2014/main" id="{31991A9D-290A-40A5-8B75-DF6956E43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1829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5" name="Line 36">
                <a:extLst>
                  <a:ext uri="{FF2B5EF4-FFF2-40B4-BE49-F238E27FC236}">
                    <a16:creationId xmlns:a16="http://schemas.microsoft.com/office/drawing/2014/main" id="{5CDD74EA-C75B-4057-AEBE-C36B779D2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2095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6626" name="Text Box 38">
              <a:extLst>
                <a:ext uri="{FF2B5EF4-FFF2-40B4-BE49-F238E27FC236}">
                  <a16:creationId xmlns:a16="http://schemas.microsoft.com/office/drawing/2014/main" id="{3F2A5D92-377D-4993-86EB-CA9F3A1A2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817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</a:t>
              </a:r>
            </a:p>
          </p:txBody>
        </p:sp>
        <p:sp>
          <p:nvSpPr>
            <p:cNvPr id="106627" name="Text Box 39">
              <a:extLst>
                <a:ext uri="{FF2B5EF4-FFF2-40B4-BE49-F238E27FC236}">
                  <a16:creationId xmlns:a16="http://schemas.microsoft.com/office/drawing/2014/main" id="{3E7C9E07-360F-4AC8-81A8-CB009A9AD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816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jihe</a:t>
              </a:r>
            </a:p>
          </p:txBody>
        </p:sp>
        <p:grpSp>
          <p:nvGrpSpPr>
            <p:cNvPr id="106628" name="Group 50">
              <a:extLst>
                <a:ext uri="{FF2B5EF4-FFF2-40B4-BE49-F238E27FC236}">
                  <a16:creationId xmlns:a16="http://schemas.microsoft.com/office/drawing/2014/main" id="{01A434FD-5DE4-4130-9A6B-B576E2543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6" y="1028"/>
              <a:ext cx="196" cy="1552"/>
              <a:chOff x="2656" y="1028"/>
              <a:chExt cx="196" cy="1552"/>
            </a:xfrm>
          </p:grpSpPr>
          <p:sp>
            <p:nvSpPr>
              <p:cNvPr id="106643" name="Text Box 44">
                <a:extLst>
                  <a:ext uri="{FF2B5EF4-FFF2-40B4-BE49-F238E27FC236}">
                    <a16:creationId xmlns:a16="http://schemas.microsoft.com/office/drawing/2014/main" id="{0C5EC634-3D1F-4750-B097-A8338CC32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0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06644" name="Text Box 45">
                <a:extLst>
                  <a:ext uri="{FF2B5EF4-FFF2-40B4-BE49-F238E27FC236}">
                    <a16:creationId xmlns:a16="http://schemas.microsoft.com/office/drawing/2014/main" id="{FF468C0A-17CF-421F-BE26-D70B9B837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28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06645" name="Text Box 46">
                <a:extLst>
                  <a:ext uri="{FF2B5EF4-FFF2-40B4-BE49-F238E27FC236}">
                    <a16:creationId xmlns:a16="http://schemas.microsoft.com/office/drawing/2014/main" id="{3A5FCA44-CCB2-4752-AA02-D53BC0E22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8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06646" name="Text Box 47">
                <a:extLst>
                  <a:ext uri="{FF2B5EF4-FFF2-40B4-BE49-F238E27FC236}">
                    <a16:creationId xmlns:a16="http://schemas.microsoft.com/office/drawing/2014/main" id="{D5D67A95-D191-4E95-99A7-DFC9F86D6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0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06647" name="Text Box 48">
                <a:extLst>
                  <a:ext uri="{FF2B5EF4-FFF2-40B4-BE49-F238E27FC236}">
                    <a16:creationId xmlns:a16="http://schemas.microsoft.com/office/drawing/2014/main" id="{04F72416-EE43-4830-99DB-88D4A2535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5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06648" name="Text Box 49">
                <a:extLst>
                  <a:ext uri="{FF2B5EF4-FFF2-40B4-BE49-F238E27FC236}">
                    <a16:creationId xmlns:a16="http://schemas.microsoft.com/office/drawing/2014/main" id="{63FBD3CB-AB44-46EA-9E3D-39A225AA99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3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</p:grpSp>
        <p:grpSp>
          <p:nvGrpSpPr>
            <p:cNvPr id="106629" name="Group 51">
              <a:extLst>
                <a:ext uri="{FF2B5EF4-FFF2-40B4-BE49-F238E27FC236}">
                  <a16:creationId xmlns:a16="http://schemas.microsoft.com/office/drawing/2014/main" id="{9189E78D-24F9-45A0-9979-B4FA2C272C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4" y="1035"/>
              <a:ext cx="196" cy="1552"/>
              <a:chOff x="2656" y="1028"/>
              <a:chExt cx="196" cy="1552"/>
            </a:xfrm>
          </p:grpSpPr>
          <p:sp>
            <p:nvSpPr>
              <p:cNvPr id="106637" name="Text Box 52">
                <a:extLst>
                  <a:ext uri="{FF2B5EF4-FFF2-40B4-BE49-F238E27FC236}">
                    <a16:creationId xmlns:a16="http://schemas.microsoft.com/office/drawing/2014/main" id="{91CB5E63-73A8-45E5-A5D8-D72C24F92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0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06638" name="Text Box 53">
                <a:extLst>
                  <a:ext uri="{FF2B5EF4-FFF2-40B4-BE49-F238E27FC236}">
                    <a16:creationId xmlns:a16="http://schemas.microsoft.com/office/drawing/2014/main" id="{FA3A7929-0D65-47C8-869E-78067D7F84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28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06639" name="Text Box 54">
                <a:extLst>
                  <a:ext uri="{FF2B5EF4-FFF2-40B4-BE49-F238E27FC236}">
                    <a16:creationId xmlns:a16="http://schemas.microsoft.com/office/drawing/2014/main" id="{774D7687-BA61-422D-8030-9A47A52206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8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06640" name="Text Box 55">
                <a:extLst>
                  <a:ext uri="{FF2B5EF4-FFF2-40B4-BE49-F238E27FC236}">
                    <a16:creationId xmlns:a16="http://schemas.microsoft.com/office/drawing/2014/main" id="{E722FFBD-2673-40C8-A8F4-88D685B83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0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06641" name="Text Box 56">
                <a:extLst>
                  <a:ext uri="{FF2B5EF4-FFF2-40B4-BE49-F238E27FC236}">
                    <a16:creationId xmlns:a16="http://schemas.microsoft.com/office/drawing/2014/main" id="{5EB361FD-C5F1-4B53-8F3C-35370BD9A7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5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06642" name="Text Box 57">
                <a:extLst>
                  <a:ext uri="{FF2B5EF4-FFF2-40B4-BE49-F238E27FC236}">
                    <a16:creationId xmlns:a16="http://schemas.microsoft.com/office/drawing/2014/main" id="{8BE9494B-CEB1-402A-A92A-A537174B7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3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</p:grpSp>
        <p:grpSp>
          <p:nvGrpSpPr>
            <p:cNvPr id="106630" name="Group 58">
              <a:extLst>
                <a:ext uri="{FF2B5EF4-FFF2-40B4-BE49-F238E27FC236}">
                  <a16:creationId xmlns:a16="http://schemas.microsoft.com/office/drawing/2014/main" id="{3310CA58-947C-408D-9CE9-703FE4B6B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1054"/>
              <a:ext cx="196" cy="1552"/>
              <a:chOff x="2656" y="1028"/>
              <a:chExt cx="196" cy="1552"/>
            </a:xfrm>
          </p:grpSpPr>
          <p:sp>
            <p:nvSpPr>
              <p:cNvPr id="106631" name="Text Box 59">
                <a:extLst>
                  <a:ext uri="{FF2B5EF4-FFF2-40B4-BE49-F238E27FC236}">
                    <a16:creationId xmlns:a16="http://schemas.microsoft.com/office/drawing/2014/main" id="{FC13C5F0-F079-4025-A802-91FD6B7AD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0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06632" name="Text Box 60">
                <a:extLst>
                  <a:ext uri="{FF2B5EF4-FFF2-40B4-BE49-F238E27FC236}">
                    <a16:creationId xmlns:a16="http://schemas.microsoft.com/office/drawing/2014/main" id="{4DA3CB23-C773-4FB9-8DE4-E25ACF6679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28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06633" name="Text Box 61">
                <a:extLst>
                  <a:ext uri="{FF2B5EF4-FFF2-40B4-BE49-F238E27FC236}">
                    <a16:creationId xmlns:a16="http://schemas.microsoft.com/office/drawing/2014/main" id="{D8D24A0B-2943-4687-B4C5-C77FE382A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8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06634" name="Text Box 62">
                <a:extLst>
                  <a:ext uri="{FF2B5EF4-FFF2-40B4-BE49-F238E27FC236}">
                    <a16:creationId xmlns:a16="http://schemas.microsoft.com/office/drawing/2014/main" id="{0F5D51F1-A994-4663-A348-94F52B53D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0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06635" name="Text Box 63">
                <a:extLst>
                  <a:ext uri="{FF2B5EF4-FFF2-40B4-BE49-F238E27FC236}">
                    <a16:creationId xmlns:a16="http://schemas.microsoft.com/office/drawing/2014/main" id="{88FDBA2B-560E-4A93-A50C-C9180ABE16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5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06636" name="Text Box 64">
                <a:extLst>
                  <a:ext uri="{FF2B5EF4-FFF2-40B4-BE49-F238E27FC236}">
                    <a16:creationId xmlns:a16="http://schemas.microsoft.com/office/drawing/2014/main" id="{A4F11F45-AB7E-460B-848B-755F3D213C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3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</p:grpSp>
      </p:grpSp>
      <p:sp>
        <p:nvSpPr>
          <p:cNvPr id="106548" name="Line 70">
            <a:extLst>
              <a:ext uri="{FF2B5EF4-FFF2-40B4-BE49-F238E27FC236}">
                <a16:creationId xmlns:a16="http://schemas.microsoft.com/office/drawing/2014/main" id="{5FADADDC-A42F-4E84-9980-23BE3F5B9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2563813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49" name="Line 71">
            <a:extLst>
              <a:ext uri="{FF2B5EF4-FFF2-40B4-BE49-F238E27FC236}">
                <a16:creationId xmlns:a16="http://schemas.microsoft.com/office/drawing/2014/main" id="{5FC2625F-72C1-40DC-A6F8-A9A2F8AE8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2957513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50" name="Line 72">
            <a:extLst>
              <a:ext uri="{FF2B5EF4-FFF2-40B4-BE49-F238E27FC236}">
                <a16:creationId xmlns:a16="http://schemas.microsoft.com/office/drawing/2014/main" id="{077D892A-8000-47E1-9700-8F712AF3A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3352801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51" name="Line 73">
            <a:extLst>
              <a:ext uri="{FF2B5EF4-FFF2-40B4-BE49-F238E27FC236}">
                <a16:creationId xmlns:a16="http://schemas.microsoft.com/office/drawing/2014/main" id="{8A48079E-B644-4408-80BC-F38E3B9EE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3748088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52" name="Line 74">
            <a:extLst>
              <a:ext uri="{FF2B5EF4-FFF2-40B4-BE49-F238E27FC236}">
                <a16:creationId xmlns:a16="http://schemas.microsoft.com/office/drawing/2014/main" id="{58304C4C-D0E0-4B39-9647-A3D8147D1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4143376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54" name="Text Box 76">
            <a:extLst>
              <a:ext uri="{FF2B5EF4-FFF2-40B4-BE49-F238E27FC236}">
                <a16:creationId xmlns:a16="http://schemas.microsoft.com/office/drawing/2014/main" id="{C28680E0-C036-4873-A6CB-47F510385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366" y="1833563"/>
            <a:ext cx="874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weight</a:t>
            </a:r>
          </a:p>
        </p:txBody>
      </p:sp>
      <p:grpSp>
        <p:nvGrpSpPr>
          <p:cNvPr id="106555" name="Group 84">
            <a:extLst>
              <a:ext uri="{FF2B5EF4-FFF2-40B4-BE49-F238E27FC236}">
                <a16:creationId xmlns:a16="http://schemas.microsoft.com/office/drawing/2014/main" id="{A41B8D40-B5E3-4BBD-99D0-320FAB0B5C77}"/>
              </a:ext>
            </a:extLst>
          </p:cNvPr>
          <p:cNvGrpSpPr>
            <a:grpSpLocks/>
          </p:cNvGrpSpPr>
          <p:nvPr/>
        </p:nvGrpSpPr>
        <p:grpSpPr bwMode="auto">
          <a:xfrm>
            <a:off x="6499680" y="2195513"/>
            <a:ext cx="333375" cy="2387600"/>
            <a:chOff x="2672" y="1028"/>
            <a:chExt cx="116" cy="1504"/>
          </a:xfrm>
        </p:grpSpPr>
        <p:sp>
          <p:nvSpPr>
            <p:cNvPr id="106619" name="Text Box 85">
              <a:extLst>
                <a:ext uri="{FF2B5EF4-FFF2-40B4-BE49-F238E27FC236}">
                  <a16:creationId xmlns:a16="http://schemas.microsoft.com/office/drawing/2014/main" id="{B9E60CA5-E976-49F9-B15A-D2C89EDF8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28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20" name="Text Box 86">
              <a:extLst>
                <a:ext uri="{FF2B5EF4-FFF2-40B4-BE49-F238E27FC236}">
                  <a16:creationId xmlns:a16="http://schemas.microsoft.com/office/drawing/2014/main" id="{B1B5AD6E-1647-4DC2-A68F-71D02ADCF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1288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21" name="Text Box 87">
              <a:extLst>
                <a:ext uri="{FF2B5EF4-FFF2-40B4-BE49-F238E27FC236}">
                  <a16:creationId xmlns:a16="http://schemas.microsoft.com/office/drawing/2014/main" id="{163664A3-17F7-469A-A8BD-333813F7F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1809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622" name="Text Box 88">
              <a:extLst>
                <a:ext uri="{FF2B5EF4-FFF2-40B4-BE49-F238E27FC236}">
                  <a16:creationId xmlns:a16="http://schemas.microsoft.com/office/drawing/2014/main" id="{F36E2A66-52CC-49DE-9EE1-DB8FAA379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2029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623" name="Text Box 89">
              <a:extLst>
                <a:ext uri="{FF2B5EF4-FFF2-40B4-BE49-F238E27FC236}">
                  <a16:creationId xmlns:a16="http://schemas.microsoft.com/office/drawing/2014/main" id="{225BF6DF-D0FF-4DA5-91F7-418F231F2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548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24" name="Text Box 90">
              <a:extLst>
                <a:ext uri="{FF2B5EF4-FFF2-40B4-BE49-F238E27FC236}">
                  <a16:creationId xmlns:a16="http://schemas.microsoft.com/office/drawing/2014/main" id="{48F9B311-A045-45AF-BB0D-1D08C55D4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2282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106556" name="Group 91">
            <a:extLst>
              <a:ext uri="{FF2B5EF4-FFF2-40B4-BE49-F238E27FC236}">
                <a16:creationId xmlns:a16="http://schemas.microsoft.com/office/drawing/2014/main" id="{F8B42DE6-2B78-4323-B194-9489B13F517A}"/>
              </a:ext>
            </a:extLst>
          </p:cNvPr>
          <p:cNvGrpSpPr>
            <a:grpSpLocks/>
          </p:cNvGrpSpPr>
          <p:nvPr/>
        </p:nvGrpSpPr>
        <p:grpSpPr bwMode="auto">
          <a:xfrm>
            <a:off x="7332620" y="2173288"/>
            <a:ext cx="312738" cy="2466975"/>
            <a:chOff x="2656" y="1028"/>
            <a:chExt cx="109" cy="1554"/>
          </a:xfrm>
        </p:grpSpPr>
        <p:sp>
          <p:nvSpPr>
            <p:cNvPr id="106613" name="Text Box 92">
              <a:extLst>
                <a:ext uri="{FF2B5EF4-FFF2-40B4-BE49-F238E27FC236}">
                  <a16:creationId xmlns:a16="http://schemas.microsoft.com/office/drawing/2014/main" id="{57A5CE28-8959-4A77-83CE-E02BA7D12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028"/>
              <a:ext cx="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614" name="Text Box 93">
              <a:extLst>
                <a:ext uri="{FF2B5EF4-FFF2-40B4-BE49-F238E27FC236}">
                  <a16:creationId xmlns:a16="http://schemas.microsoft.com/office/drawing/2014/main" id="{D6ABDFEC-E8FF-42BF-B92F-2868F75EC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28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15" name="Text Box 94">
              <a:extLst>
                <a:ext uri="{FF2B5EF4-FFF2-40B4-BE49-F238E27FC236}">
                  <a16:creationId xmlns:a16="http://schemas.microsoft.com/office/drawing/2014/main" id="{3A4DF61D-6BCF-4F0D-8206-CA6EA5A9F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809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16" name="Text Box 95">
              <a:extLst>
                <a:ext uri="{FF2B5EF4-FFF2-40B4-BE49-F238E27FC236}">
                  <a16:creationId xmlns:a16="http://schemas.microsoft.com/office/drawing/2014/main" id="{3989D852-0A0A-4CC4-AB57-8407C10DB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069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617" name="Text Box 96">
              <a:extLst>
                <a:ext uri="{FF2B5EF4-FFF2-40B4-BE49-F238E27FC236}">
                  <a16:creationId xmlns:a16="http://schemas.microsoft.com/office/drawing/2014/main" id="{018F1192-DEB9-468E-8A5F-1627A677D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54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618" name="Text Box 97">
              <a:extLst>
                <a:ext uri="{FF2B5EF4-FFF2-40B4-BE49-F238E27FC236}">
                  <a16:creationId xmlns:a16="http://schemas.microsoft.com/office/drawing/2014/main" id="{5DBFA318-E9F5-469E-8CAE-8F3CDFC5E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330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106557" name="Group 116">
            <a:extLst>
              <a:ext uri="{FF2B5EF4-FFF2-40B4-BE49-F238E27FC236}">
                <a16:creationId xmlns:a16="http://schemas.microsoft.com/office/drawing/2014/main" id="{B3FE283C-A270-42FE-B7DF-2F32DAD6C42C}"/>
              </a:ext>
            </a:extLst>
          </p:cNvPr>
          <p:cNvGrpSpPr>
            <a:grpSpLocks/>
          </p:cNvGrpSpPr>
          <p:nvPr/>
        </p:nvGrpSpPr>
        <p:grpSpPr bwMode="auto">
          <a:xfrm>
            <a:off x="6230938" y="2197101"/>
            <a:ext cx="2495550" cy="3922599"/>
            <a:chOff x="4047" y="1134"/>
            <a:chExt cx="1572" cy="1529"/>
          </a:xfrm>
        </p:grpSpPr>
        <p:sp>
          <p:nvSpPr>
            <p:cNvPr id="106609" name="Rectangle 68">
              <a:extLst>
                <a:ext uri="{FF2B5EF4-FFF2-40B4-BE49-F238E27FC236}">
                  <a16:creationId xmlns:a16="http://schemas.microsoft.com/office/drawing/2014/main" id="{ABA6520D-ABD5-40A2-BA45-CE14AEACC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1140"/>
              <a:ext cx="1572" cy="15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10" name="Line 69">
              <a:extLst>
                <a:ext uri="{FF2B5EF4-FFF2-40B4-BE49-F238E27FC236}">
                  <a16:creationId xmlns:a16="http://schemas.microsoft.com/office/drawing/2014/main" id="{B58ACF2E-F88E-4A6D-B429-6AC39C4C7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7" y="1134"/>
              <a:ext cx="2" cy="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11" name="Line 98">
              <a:extLst>
                <a:ext uri="{FF2B5EF4-FFF2-40B4-BE49-F238E27FC236}">
                  <a16:creationId xmlns:a16="http://schemas.microsoft.com/office/drawing/2014/main" id="{D6B5761B-D0FB-45CD-B04A-5E4BD5103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2" y="1152"/>
              <a:ext cx="0" cy="1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6560" name="Group 102">
            <a:extLst>
              <a:ext uri="{FF2B5EF4-FFF2-40B4-BE49-F238E27FC236}">
                <a16:creationId xmlns:a16="http://schemas.microsoft.com/office/drawing/2014/main" id="{3BC17CBF-A58D-42FB-90DD-3CB6FEC1FCDC}"/>
              </a:ext>
            </a:extLst>
          </p:cNvPr>
          <p:cNvGrpSpPr>
            <a:grpSpLocks/>
          </p:cNvGrpSpPr>
          <p:nvPr/>
        </p:nvGrpSpPr>
        <p:grpSpPr bwMode="auto">
          <a:xfrm>
            <a:off x="8118066" y="2185988"/>
            <a:ext cx="312738" cy="2466975"/>
            <a:chOff x="2656" y="1028"/>
            <a:chExt cx="109" cy="1554"/>
          </a:xfrm>
        </p:grpSpPr>
        <p:sp>
          <p:nvSpPr>
            <p:cNvPr id="106603" name="Text Box 103">
              <a:extLst>
                <a:ext uri="{FF2B5EF4-FFF2-40B4-BE49-F238E27FC236}">
                  <a16:creationId xmlns:a16="http://schemas.microsoft.com/office/drawing/2014/main" id="{254D6401-2886-4286-A7A4-74AA54DD5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02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604" name="Text Box 104">
              <a:extLst>
                <a:ext uri="{FF2B5EF4-FFF2-40B4-BE49-F238E27FC236}">
                  <a16:creationId xmlns:a16="http://schemas.microsoft.com/office/drawing/2014/main" id="{DF0680AB-B797-47B0-A517-DA56BB6D1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28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05" name="Text Box 105">
              <a:extLst>
                <a:ext uri="{FF2B5EF4-FFF2-40B4-BE49-F238E27FC236}">
                  <a16:creationId xmlns:a16="http://schemas.microsoft.com/office/drawing/2014/main" id="{C7171C54-9D68-40D5-98C2-4B56B0927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809"/>
              <a:ext cx="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606" name="Text Box 106">
              <a:extLst>
                <a:ext uri="{FF2B5EF4-FFF2-40B4-BE49-F238E27FC236}">
                  <a16:creationId xmlns:a16="http://schemas.microsoft.com/office/drawing/2014/main" id="{C38D3D74-4B63-4638-A10A-50A818633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069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07" name="Text Box 107">
              <a:extLst>
                <a:ext uri="{FF2B5EF4-FFF2-40B4-BE49-F238E27FC236}">
                  <a16:creationId xmlns:a16="http://schemas.microsoft.com/office/drawing/2014/main" id="{FAAEE48A-722E-4D05-8BAF-193DC7DAF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54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608" name="Text Box 108">
              <a:extLst>
                <a:ext uri="{FF2B5EF4-FFF2-40B4-BE49-F238E27FC236}">
                  <a16:creationId xmlns:a16="http://schemas.microsoft.com/office/drawing/2014/main" id="{07FF6C8D-6408-4003-8FD1-0205E28B8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330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106562" name="Line 117">
            <a:extLst>
              <a:ext uri="{FF2B5EF4-FFF2-40B4-BE49-F238E27FC236}">
                <a16:creationId xmlns:a16="http://schemas.microsoft.com/office/drawing/2014/main" id="{A4A286B9-557C-4448-9ED0-91AE0100F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4538663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63" name="Line 118">
            <a:extLst>
              <a:ext uri="{FF2B5EF4-FFF2-40B4-BE49-F238E27FC236}">
                <a16:creationId xmlns:a16="http://schemas.microsoft.com/office/drawing/2014/main" id="{66AF3E0D-1410-4964-939C-C58D52696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4933951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64" name="Line 119">
            <a:extLst>
              <a:ext uri="{FF2B5EF4-FFF2-40B4-BE49-F238E27FC236}">
                <a16:creationId xmlns:a16="http://schemas.microsoft.com/office/drawing/2014/main" id="{B07EF2DA-F080-442D-BA8A-39B720018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5329238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65" name="Line 120">
            <a:extLst>
              <a:ext uri="{FF2B5EF4-FFF2-40B4-BE49-F238E27FC236}">
                <a16:creationId xmlns:a16="http://schemas.microsoft.com/office/drawing/2014/main" id="{E8B11089-867A-4174-BE83-9711E4288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5724526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6566" name="Group 129">
            <a:extLst>
              <a:ext uri="{FF2B5EF4-FFF2-40B4-BE49-F238E27FC236}">
                <a16:creationId xmlns:a16="http://schemas.microsoft.com/office/drawing/2014/main" id="{0E936D79-54BF-4C40-8A3C-1BB28612367B}"/>
              </a:ext>
            </a:extLst>
          </p:cNvPr>
          <p:cNvGrpSpPr>
            <a:grpSpLocks/>
          </p:cNvGrpSpPr>
          <p:nvPr/>
        </p:nvGrpSpPr>
        <p:grpSpPr bwMode="auto">
          <a:xfrm>
            <a:off x="5851525" y="2205038"/>
            <a:ext cx="311150" cy="3876675"/>
            <a:chOff x="3808" y="1136"/>
            <a:chExt cx="196" cy="2442"/>
          </a:xfrm>
        </p:grpSpPr>
        <p:sp>
          <p:nvSpPr>
            <p:cNvPr id="106587" name="Text Box 78">
              <a:extLst>
                <a:ext uri="{FF2B5EF4-FFF2-40B4-BE49-F238E27FC236}">
                  <a16:creationId xmlns:a16="http://schemas.microsoft.com/office/drawing/2014/main" id="{0CFCC285-24AE-4F96-B1EB-980081473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13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06588" name="Text Box 79">
              <a:extLst>
                <a:ext uri="{FF2B5EF4-FFF2-40B4-BE49-F238E27FC236}">
                  <a16:creationId xmlns:a16="http://schemas.microsoft.com/office/drawing/2014/main" id="{4F23C3E7-0CFB-42E0-A486-8441BEF5C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38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589" name="Text Box 80">
              <a:extLst>
                <a:ext uri="{FF2B5EF4-FFF2-40B4-BE49-F238E27FC236}">
                  <a16:creationId xmlns:a16="http://schemas.microsoft.com/office/drawing/2014/main" id="{A5950825-F83F-4ED0-9320-6F98F1B36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86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590" name="Text Box 81">
              <a:extLst>
                <a:ext uri="{FF2B5EF4-FFF2-40B4-BE49-F238E27FC236}">
                  <a16:creationId xmlns:a16="http://schemas.microsoft.com/office/drawing/2014/main" id="{97272915-2F91-4B98-B1D0-98F01E199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1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591" name="Text Box 82">
              <a:extLst>
                <a:ext uri="{FF2B5EF4-FFF2-40B4-BE49-F238E27FC236}">
                  <a16:creationId xmlns:a16="http://schemas.microsoft.com/office/drawing/2014/main" id="{DD232392-C94A-4D73-A8DA-E1F94A8E7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62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592" name="Text Box 83">
              <a:extLst>
                <a:ext uri="{FF2B5EF4-FFF2-40B4-BE49-F238E27FC236}">
                  <a16:creationId xmlns:a16="http://schemas.microsoft.com/office/drawing/2014/main" id="{F38151F6-D0A9-433B-89B8-7252A8119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35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593" name="Text Box 121">
              <a:extLst>
                <a:ext uri="{FF2B5EF4-FFF2-40B4-BE49-F238E27FC236}">
                  <a16:creationId xmlns:a16="http://schemas.microsoft.com/office/drawing/2014/main" id="{0908DAC6-B2EC-46A5-A46B-615B6A941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5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594" name="Text Box 122">
              <a:extLst>
                <a:ext uri="{FF2B5EF4-FFF2-40B4-BE49-F238E27FC236}">
                  <a16:creationId xmlns:a16="http://schemas.microsoft.com/office/drawing/2014/main" id="{A5D44CDD-5219-475A-873E-7A061D3A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8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06595" name="Text Box 123">
              <a:extLst>
                <a:ext uri="{FF2B5EF4-FFF2-40B4-BE49-F238E27FC236}">
                  <a16:creationId xmlns:a16="http://schemas.microsoft.com/office/drawing/2014/main" id="{F5EED568-ACFE-424D-97BD-9441D13FB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30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06596" name="Text Box 124">
              <a:extLst>
                <a:ext uri="{FF2B5EF4-FFF2-40B4-BE49-F238E27FC236}">
                  <a16:creationId xmlns:a16="http://schemas.microsoft.com/office/drawing/2014/main" id="{27D4ED66-E6DD-4602-B4A0-0C995999E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332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</p:grpSp>
      <p:grpSp>
        <p:nvGrpSpPr>
          <p:cNvPr id="106567" name="Group 130">
            <a:extLst>
              <a:ext uri="{FF2B5EF4-FFF2-40B4-BE49-F238E27FC236}">
                <a16:creationId xmlns:a16="http://schemas.microsoft.com/office/drawing/2014/main" id="{8191DF61-237A-4B61-9BB1-168034BD3873}"/>
              </a:ext>
            </a:extLst>
          </p:cNvPr>
          <p:cNvGrpSpPr>
            <a:grpSpLocks/>
          </p:cNvGrpSpPr>
          <p:nvPr/>
        </p:nvGrpSpPr>
        <p:grpSpPr bwMode="auto">
          <a:xfrm>
            <a:off x="6510793" y="4556126"/>
            <a:ext cx="311150" cy="1506538"/>
            <a:chOff x="4141" y="2617"/>
            <a:chExt cx="196" cy="949"/>
          </a:xfrm>
        </p:grpSpPr>
        <p:sp>
          <p:nvSpPr>
            <p:cNvPr id="106583" name="Text Box 125">
              <a:extLst>
                <a:ext uri="{FF2B5EF4-FFF2-40B4-BE49-F238E27FC236}">
                  <a16:creationId xmlns:a16="http://schemas.microsoft.com/office/drawing/2014/main" id="{9B1AB7B1-AAB6-47A3-9590-9F5B45CEF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6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584" name="Text Box 126">
              <a:extLst>
                <a:ext uri="{FF2B5EF4-FFF2-40B4-BE49-F238E27FC236}">
                  <a16:creationId xmlns:a16="http://schemas.microsoft.com/office/drawing/2014/main" id="{D72187A4-9E6D-4B8C-8835-506E6FD01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8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585" name="Text Box 127">
              <a:extLst>
                <a:ext uri="{FF2B5EF4-FFF2-40B4-BE49-F238E27FC236}">
                  <a16:creationId xmlns:a16="http://schemas.microsoft.com/office/drawing/2014/main" id="{65833E09-EF20-4DD6-9439-05782C5F2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0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586" name="Text Box 128">
              <a:extLst>
                <a:ext uri="{FF2B5EF4-FFF2-40B4-BE49-F238E27FC236}">
                  <a16:creationId xmlns:a16="http://schemas.microsoft.com/office/drawing/2014/main" id="{6A4A0FAB-F684-46B8-9885-E0CFF22B2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3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grpSp>
        <p:nvGrpSpPr>
          <p:cNvPr id="106568" name="Group 131">
            <a:extLst>
              <a:ext uri="{FF2B5EF4-FFF2-40B4-BE49-F238E27FC236}">
                <a16:creationId xmlns:a16="http://schemas.microsoft.com/office/drawing/2014/main" id="{EED27890-BA8E-419E-A683-7ED8B6F2EAD4}"/>
              </a:ext>
            </a:extLst>
          </p:cNvPr>
          <p:cNvGrpSpPr>
            <a:grpSpLocks/>
          </p:cNvGrpSpPr>
          <p:nvPr/>
        </p:nvGrpSpPr>
        <p:grpSpPr bwMode="auto">
          <a:xfrm>
            <a:off x="7348495" y="4567238"/>
            <a:ext cx="311150" cy="1506538"/>
            <a:chOff x="4141" y="2617"/>
            <a:chExt cx="196" cy="949"/>
          </a:xfrm>
        </p:grpSpPr>
        <p:sp>
          <p:nvSpPr>
            <p:cNvPr id="106579" name="Text Box 132">
              <a:extLst>
                <a:ext uri="{FF2B5EF4-FFF2-40B4-BE49-F238E27FC236}">
                  <a16:creationId xmlns:a16="http://schemas.microsoft.com/office/drawing/2014/main" id="{3C1DB6CF-89EB-49B1-901B-E3F745282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6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580" name="Text Box 133">
              <a:extLst>
                <a:ext uri="{FF2B5EF4-FFF2-40B4-BE49-F238E27FC236}">
                  <a16:creationId xmlns:a16="http://schemas.microsoft.com/office/drawing/2014/main" id="{518299E1-8012-4A84-9B1F-9199B6D1A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8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581" name="Text Box 134">
              <a:extLst>
                <a:ext uri="{FF2B5EF4-FFF2-40B4-BE49-F238E27FC236}">
                  <a16:creationId xmlns:a16="http://schemas.microsoft.com/office/drawing/2014/main" id="{4C581C03-DBBF-4690-B0C4-E32742A3F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0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582" name="Text Box 135">
              <a:extLst>
                <a:ext uri="{FF2B5EF4-FFF2-40B4-BE49-F238E27FC236}">
                  <a16:creationId xmlns:a16="http://schemas.microsoft.com/office/drawing/2014/main" id="{7FA9D666-3347-46F3-A241-BCD2056B4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3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grpSp>
        <p:nvGrpSpPr>
          <p:cNvPr id="106569" name="Group 136">
            <a:extLst>
              <a:ext uri="{FF2B5EF4-FFF2-40B4-BE49-F238E27FC236}">
                <a16:creationId xmlns:a16="http://schemas.microsoft.com/office/drawing/2014/main" id="{740F9BD8-58F1-4224-8D0B-AB9E1EFFAE11}"/>
              </a:ext>
            </a:extLst>
          </p:cNvPr>
          <p:cNvGrpSpPr>
            <a:grpSpLocks/>
          </p:cNvGrpSpPr>
          <p:nvPr/>
        </p:nvGrpSpPr>
        <p:grpSpPr bwMode="auto">
          <a:xfrm>
            <a:off x="8099016" y="4613276"/>
            <a:ext cx="311150" cy="1506538"/>
            <a:chOff x="4141" y="2617"/>
            <a:chExt cx="196" cy="949"/>
          </a:xfrm>
        </p:grpSpPr>
        <p:sp>
          <p:nvSpPr>
            <p:cNvPr id="106575" name="Text Box 137">
              <a:extLst>
                <a:ext uri="{FF2B5EF4-FFF2-40B4-BE49-F238E27FC236}">
                  <a16:creationId xmlns:a16="http://schemas.microsoft.com/office/drawing/2014/main" id="{2F94DE01-A3FB-43EB-8A25-D554CEC2B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6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576" name="Text Box 138">
              <a:extLst>
                <a:ext uri="{FF2B5EF4-FFF2-40B4-BE49-F238E27FC236}">
                  <a16:creationId xmlns:a16="http://schemas.microsoft.com/office/drawing/2014/main" id="{E87F873B-2F99-4722-AAA8-3DE7D83E3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8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577" name="Text Box 139">
              <a:extLst>
                <a:ext uri="{FF2B5EF4-FFF2-40B4-BE49-F238E27FC236}">
                  <a16:creationId xmlns:a16="http://schemas.microsoft.com/office/drawing/2014/main" id="{D289DEE0-0AB7-47F9-B0EC-550866AC0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0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578" name="Text Box 140">
              <a:extLst>
                <a:ext uri="{FF2B5EF4-FFF2-40B4-BE49-F238E27FC236}">
                  <a16:creationId xmlns:a16="http://schemas.microsoft.com/office/drawing/2014/main" id="{10C8CD7D-6C9A-41F4-A1D8-58229AE31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3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sp>
        <p:nvSpPr>
          <p:cNvPr id="150680" name="Freeform 152">
            <a:extLst>
              <a:ext uri="{FF2B5EF4-FFF2-40B4-BE49-F238E27FC236}">
                <a16:creationId xmlns:a16="http://schemas.microsoft.com/office/drawing/2014/main" id="{C620816E-6E4D-4609-AED1-BCA9501593CF}"/>
              </a:ext>
            </a:extLst>
          </p:cNvPr>
          <p:cNvSpPr>
            <a:spLocks/>
          </p:cNvSpPr>
          <p:nvPr/>
        </p:nvSpPr>
        <p:spPr bwMode="auto">
          <a:xfrm>
            <a:off x="8289516" y="2740025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2" name="Text Box 154">
            <a:extLst>
              <a:ext uri="{FF2B5EF4-FFF2-40B4-BE49-F238E27FC236}">
                <a16:creationId xmlns:a16="http://schemas.microsoft.com/office/drawing/2014/main" id="{0257A431-0011-443D-AE7F-D897D09EE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29289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3" name="Freeform 155">
            <a:extLst>
              <a:ext uri="{FF2B5EF4-FFF2-40B4-BE49-F238E27FC236}">
                <a16:creationId xmlns:a16="http://schemas.microsoft.com/office/drawing/2014/main" id="{6339FA07-C554-43DB-A720-83238607422C}"/>
              </a:ext>
            </a:extLst>
          </p:cNvPr>
          <p:cNvSpPr>
            <a:spLocks/>
          </p:cNvSpPr>
          <p:nvPr/>
        </p:nvSpPr>
        <p:spPr bwMode="auto">
          <a:xfrm>
            <a:off x="8305391" y="5510213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5" name="Text Box 157">
            <a:extLst>
              <a:ext uri="{FF2B5EF4-FFF2-40B4-BE49-F238E27FC236}">
                <a16:creationId xmlns:a16="http://schemas.microsoft.com/office/drawing/2014/main" id="{C50AB9A9-683B-402C-9614-FE843FDE4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41608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6" name="Freeform 158">
            <a:extLst>
              <a:ext uri="{FF2B5EF4-FFF2-40B4-BE49-F238E27FC236}">
                <a16:creationId xmlns:a16="http://schemas.microsoft.com/office/drawing/2014/main" id="{708DB378-A09A-4AA3-BBEB-FB5AEB80018B}"/>
              </a:ext>
            </a:extLst>
          </p:cNvPr>
          <p:cNvSpPr>
            <a:spLocks/>
          </p:cNvSpPr>
          <p:nvPr/>
        </p:nvSpPr>
        <p:spPr bwMode="auto">
          <a:xfrm>
            <a:off x="8322853" y="3976688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7" name="Text Box 159">
            <a:extLst>
              <a:ext uri="{FF2B5EF4-FFF2-40B4-BE49-F238E27FC236}">
                <a16:creationId xmlns:a16="http://schemas.microsoft.com/office/drawing/2014/main" id="{3451129B-34D3-42B6-9949-A310B08CF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37449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8" name="Freeform 160">
            <a:extLst>
              <a:ext uri="{FF2B5EF4-FFF2-40B4-BE49-F238E27FC236}">
                <a16:creationId xmlns:a16="http://schemas.microsoft.com/office/drawing/2014/main" id="{15508142-BBCD-47C8-9C67-49EC90594AA5}"/>
              </a:ext>
            </a:extLst>
          </p:cNvPr>
          <p:cNvSpPr>
            <a:spLocks/>
          </p:cNvSpPr>
          <p:nvPr/>
        </p:nvSpPr>
        <p:spPr bwMode="auto">
          <a:xfrm>
            <a:off x="8305391" y="5121275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0" name="Text Box 162">
            <a:extLst>
              <a:ext uri="{FF2B5EF4-FFF2-40B4-BE49-F238E27FC236}">
                <a16:creationId xmlns:a16="http://schemas.microsoft.com/office/drawing/2014/main" id="{A19FC2BC-DD8D-439D-9005-C3103CFA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1306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1" name="Text Box 163">
            <a:extLst>
              <a:ext uri="{FF2B5EF4-FFF2-40B4-BE49-F238E27FC236}">
                <a16:creationId xmlns:a16="http://schemas.microsoft.com/office/drawing/2014/main" id="{2D8B0FEB-41C2-4EA0-AB1D-7D7B4E01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338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3" name="Freeform 165">
            <a:extLst>
              <a:ext uri="{FF2B5EF4-FFF2-40B4-BE49-F238E27FC236}">
                <a16:creationId xmlns:a16="http://schemas.microsoft.com/office/drawing/2014/main" id="{1CB8E3BA-9D9D-4A70-A3A5-F2E673D3A74E}"/>
              </a:ext>
            </a:extLst>
          </p:cNvPr>
          <p:cNvSpPr>
            <a:spLocks/>
          </p:cNvSpPr>
          <p:nvPr/>
        </p:nvSpPr>
        <p:spPr bwMode="auto">
          <a:xfrm>
            <a:off x="8305391" y="3570288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4" name="Text Box 166">
            <a:extLst>
              <a:ext uri="{FF2B5EF4-FFF2-40B4-BE49-F238E27FC236}">
                <a16:creationId xmlns:a16="http://schemas.microsoft.com/office/drawing/2014/main" id="{F1C63340-73D6-4017-9350-2271342F4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2112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6" name="Text Box 168">
            <a:extLst>
              <a:ext uri="{FF2B5EF4-FFF2-40B4-BE49-F238E27FC236}">
                <a16:creationId xmlns:a16="http://schemas.microsoft.com/office/drawing/2014/main" id="{780B7984-B405-49A7-BCF1-2E35D1E24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29178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7" name="Text Box 169">
            <a:extLst>
              <a:ext uri="{FF2B5EF4-FFF2-40B4-BE49-F238E27FC236}">
                <a16:creationId xmlns:a16="http://schemas.microsoft.com/office/drawing/2014/main" id="{2244DDAD-1E49-4020-B6F8-71BD1AF85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33416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8" name="Text Box 170">
            <a:extLst>
              <a:ext uri="{FF2B5EF4-FFF2-40B4-BE49-F238E27FC236}">
                <a16:creationId xmlns:a16="http://schemas.microsoft.com/office/drawing/2014/main" id="{2ED83BF2-D242-4B45-88E9-C01B0F7DD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38" y="41354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42" name="Oval 172">
            <a:extLst>
              <a:ext uri="{FF2B5EF4-FFF2-40B4-BE49-F238E27FC236}">
                <a16:creationId xmlns:a16="http://schemas.microsoft.com/office/drawing/2014/main" id="{1FEA1EE9-5A0A-449D-BB97-AAB37727F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3854450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06543" name="Oval 173">
            <a:extLst>
              <a:ext uri="{FF2B5EF4-FFF2-40B4-BE49-F238E27FC236}">
                <a16:creationId xmlns:a16="http://schemas.microsoft.com/office/drawing/2014/main" id="{96043178-8C7C-4215-BF4F-8AF7817F4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25" y="6064250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06544" name="Oval 174">
            <a:extLst>
              <a:ext uri="{FF2B5EF4-FFF2-40B4-BE49-F238E27FC236}">
                <a16:creationId xmlns:a16="http://schemas.microsoft.com/office/drawing/2014/main" id="{A0522CAF-BCB4-4D86-B31F-1237ECCB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6064250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06545" name="Oval 175">
            <a:extLst>
              <a:ext uri="{FF2B5EF4-FFF2-40B4-BE49-F238E27FC236}">
                <a16:creationId xmlns:a16="http://schemas.microsoft.com/office/drawing/2014/main" id="{254E3342-3BED-4291-A59F-AEAE2727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25" y="4611688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06546" name="Oval 176">
            <a:extLst>
              <a:ext uri="{FF2B5EF4-FFF2-40B4-BE49-F238E27FC236}">
                <a16:creationId xmlns:a16="http://schemas.microsoft.com/office/drawing/2014/main" id="{37A748A5-C3ED-41AC-BFBF-BB1101C3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5135563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06547" name="Oval 177">
            <a:extLst>
              <a:ext uri="{FF2B5EF4-FFF2-40B4-BE49-F238E27FC236}">
                <a16:creationId xmlns:a16="http://schemas.microsoft.com/office/drawing/2014/main" id="{C4A621F5-3816-4926-B544-AC64FE9A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611688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106527" name="Group 178">
            <a:extLst>
              <a:ext uri="{FF2B5EF4-FFF2-40B4-BE49-F238E27FC236}">
                <a16:creationId xmlns:a16="http://schemas.microsoft.com/office/drawing/2014/main" id="{531CA758-389F-4845-8A6D-A2DBAB6258C5}"/>
              </a:ext>
            </a:extLst>
          </p:cNvPr>
          <p:cNvGrpSpPr>
            <a:grpSpLocks/>
          </p:cNvGrpSpPr>
          <p:nvPr/>
        </p:nvGrpSpPr>
        <p:grpSpPr bwMode="auto">
          <a:xfrm>
            <a:off x="1758950" y="4198938"/>
            <a:ext cx="311150" cy="969963"/>
            <a:chOff x="3843" y="690"/>
            <a:chExt cx="196" cy="611"/>
          </a:xfrm>
        </p:grpSpPr>
        <p:sp>
          <p:nvSpPr>
            <p:cNvPr id="106540" name="Line 179">
              <a:extLst>
                <a:ext uri="{FF2B5EF4-FFF2-40B4-BE49-F238E27FC236}">
                  <a16:creationId xmlns:a16="http://schemas.microsoft.com/office/drawing/2014/main" id="{F4A2E4D0-27BE-4864-BC05-E45ACA156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690"/>
              <a:ext cx="0" cy="6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41" name="Text Box 180">
              <a:extLst>
                <a:ext uri="{FF2B5EF4-FFF2-40B4-BE49-F238E27FC236}">
                  <a16:creationId xmlns:a16="http://schemas.microsoft.com/office/drawing/2014/main" id="{61C07778-4285-42A1-808B-F00853919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8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106528" name="Group 181">
            <a:extLst>
              <a:ext uri="{FF2B5EF4-FFF2-40B4-BE49-F238E27FC236}">
                <a16:creationId xmlns:a16="http://schemas.microsoft.com/office/drawing/2014/main" id="{90959817-FE54-495A-B95D-96AF1A4C4271}"/>
              </a:ext>
            </a:extLst>
          </p:cNvPr>
          <p:cNvGrpSpPr>
            <a:grpSpLocks/>
          </p:cNvGrpSpPr>
          <p:nvPr/>
        </p:nvGrpSpPr>
        <p:grpSpPr bwMode="auto">
          <a:xfrm>
            <a:off x="3228975" y="4973638"/>
            <a:ext cx="311150" cy="1128713"/>
            <a:chOff x="4769" y="1178"/>
            <a:chExt cx="196" cy="711"/>
          </a:xfrm>
        </p:grpSpPr>
        <p:sp>
          <p:nvSpPr>
            <p:cNvPr id="106538" name="Line 182">
              <a:extLst>
                <a:ext uri="{FF2B5EF4-FFF2-40B4-BE49-F238E27FC236}">
                  <a16:creationId xmlns:a16="http://schemas.microsoft.com/office/drawing/2014/main" id="{99B1E83F-2CE8-4D2C-AFB9-D1692780A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1" y="1178"/>
              <a:ext cx="0" cy="7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39" name="Text Box 183">
              <a:extLst>
                <a:ext uri="{FF2B5EF4-FFF2-40B4-BE49-F238E27FC236}">
                  <a16:creationId xmlns:a16="http://schemas.microsoft.com/office/drawing/2014/main" id="{BD8102EC-DED1-4121-AE73-E926A1A84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" y="13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106529" name="Group 184">
            <a:extLst>
              <a:ext uri="{FF2B5EF4-FFF2-40B4-BE49-F238E27FC236}">
                <a16:creationId xmlns:a16="http://schemas.microsoft.com/office/drawing/2014/main" id="{ABAE39F4-48DA-42E0-AC6B-7F20AEE93688}"/>
              </a:ext>
            </a:extLst>
          </p:cNvPr>
          <p:cNvGrpSpPr>
            <a:grpSpLocks/>
          </p:cNvGrpSpPr>
          <p:nvPr/>
        </p:nvGrpSpPr>
        <p:grpSpPr bwMode="auto">
          <a:xfrm>
            <a:off x="601663" y="4921250"/>
            <a:ext cx="311150" cy="1146175"/>
            <a:chOff x="3114" y="1145"/>
            <a:chExt cx="196" cy="722"/>
          </a:xfrm>
        </p:grpSpPr>
        <p:sp>
          <p:nvSpPr>
            <p:cNvPr id="106536" name="Line 185">
              <a:extLst>
                <a:ext uri="{FF2B5EF4-FFF2-40B4-BE49-F238E27FC236}">
                  <a16:creationId xmlns:a16="http://schemas.microsoft.com/office/drawing/2014/main" id="{EF67C9C8-AFC1-4415-878A-85ED74A25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" y="1145"/>
              <a:ext cx="0" cy="7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37" name="Text Box 186">
              <a:extLst>
                <a:ext uri="{FF2B5EF4-FFF2-40B4-BE49-F238E27FC236}">
                  <a16:creationId xmlns:a16="http://schemas.microsoft.com/office/drawing/2014/main" id="{8FA22BFB-51B5-4D78-B103-D0D983373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" y="14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106530" name="Group 187">
            <a:extLst>
              <a:ext uri="{FF2B5EF4-FFF2-40B4-BE49-F238E27FC236}">
                <a16:creationId xmlns:a16="http://schemas.microsoft.com/office/drawing/2014/main" id="{554DECDA-8AED-40AE-A33A-A938B40B011E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5465763"/>
            <a:ext cx="1022350" cy="723900"/>
            <a:chOff x="4056" y="1488"/>
            <a:chExt cx="644" cy="456"/>
          </a:xfrm>
        </p:grpSpPr>
        <p:sp>
          <p:nvSpPr>
            <p:cNvPr id="106534" name="Line 188">
              <a:extLst>
                <a:ext uri="{FF2B5EF4-FFF2-40B4-BE49-F238E27FC236}">
                  <a16:creationId xmlns:a16="http://schemas.microsoft.com/office/drawing/2014/main" id="{DE814E9E-AA91-4013-B93D-D0EA15933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1488"/>
              <a:ext cx="644" cy="4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35" name="Text Box 189">
              <a:extLst>
                <a:ext uri="{FF2B5EF4-FFF2-40B4-BE49-F238E27FC236}">
                  <a16:creationId xmlns:a16="http://schemas.microsoft.com/office/drawing/2014/main" id="{FC4EC0F1-5FB9-4963-A87F-5A0741ED2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14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106531" name="Group 190">
            <a:extLst>
              <a:ext uri="{FF2B5EF4-FFF2-40B4-BE49-F238E27FC236}">
                <a16:creationId xmlns:a16="http://schemas.microsoft.com/office/drawing/2014/main" id="{F6C6AD44-75CA-47A5-A95C-FEAE61A46A06}"/>
              </a:ext>
            </a:extLst>
          </p:cNvPr>
          <p:cNvGrpSpPr>
            <a:grpSpLocks/>
          </p:cNvGrpSpPr>
          <p:nvPr/>
        </p:nvGrpSpPr>
        <p:grpSpPr bwMode="auto">
          <a:xfrm>
            <a:off x="1022350" y="4705350"/>
            <a:ext cx="828675" cy="587375"/>
            <a:chOff x="3379" y="1009"/>
            <a:chExt cx="522" cy="370"/>
          </a:xfrm>
        </p:grpSpPr>
        <p:sp>
          <p:nvSpPr>
            <p:cNvPr id="106532" name="Line 191">
              <a:extLst>
                <a:ext uri="{FF2B5EF4-FFF2-40B4-BE49-F238E27FC236}">
                  <a16:creationId xmlns:a16="http://schemas.microsoft.com/office/drawing/2014/main" id="{0C2BEEB5-021D-4B37-87B0-ACCE917CF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12"/>
              <a:ext cx="522" cy="2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33" name="Text Box 192">
              <a:extLst>
                <a:ext uri="{FF2B5EF4-FFF2-40B4-BE49-F238E27FC236}">
                  <a16:creationId xmlns:a16="http://schemas.microsoft.com/office/drawing/2014/main" id="{33892AA2-4A53-4C48-863E-C01FFE4F8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100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150722" name="Text Box 194">
            <a:extLst>
              <a:ext uri="{FF2B5EF4-FFF2-40B4-BE49-F238E27FC236}">
                <a16:creationId xmlns:a16="http://schemas.microsoft.com/office/drawing/2014/main" id="{E67044A5-4389-440E-98D7-6591C69DD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1392238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顶点结点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50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0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50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50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5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50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5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5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50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50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82" grpId="0" build="p" autoUpdateAnimBg="0"/>
      <p:bldP spid="150685" grpId="0" build="p" autoUpdateAnimBg="0"/>
      <p:bldP spid="150687" grpId="0" build="p" autoUpdateAnimBg="0"/>
      <p:bldP spid="150690" grpId="0" build="p" autoUpdateAnimBg="0"/>
      <p:bldP spid="150691" grpId="0" build="p" autoUpdateAnimBg="0"/>
      <p:bldP spid="150694" grpId="0" build="p" autoUpdateAnimBg="0"/>
      <p:bldP spid="150696" grpId="0" build="p" autoUpdateAnimBg="0"/>
      <p:bldP spid="150697" grpId="0" build="p" autoUpdateAnimBg="0"/>
      <p:bldP spid="150698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642B3018-0B1F-46FC-9E7B-FF5986DF0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87" y="860882"/>
            <a:ext cx="8084864" cy="81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82563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None/>
              <a:tabLst/>
              <a:defRPr/>
            </a:pPr>
            <a:r>
              <a:rPr lang="zh-CN" altLang="en-US" sz="3600" dirty="0">
                <a:solidFill>
                  <a:schemeClr val="tx2"/>
                </a:solidFill>
                <a:sym typeface="Symbol" panose="05050102010706020507" pitchFamily="18" charset="2"/>
              </a:rPr>
              <a:t>利用并查集来优化以上算法</a:t>
            </a:r>
            <a:endParaRPr kumimoji="1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2E78B2E-FA75-4547-9187-597BFC9B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637" y="1672046"/>
            <a:ext cx="682270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初始时：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makeset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(1); …;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makeset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判断两个点</a:t>
            </a:r>
            <a:r>
              <a:rPr lang="en-US" altLang="zh-CN" sz="24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x,y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是不是在同一个块中：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find(x) == find(y)?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往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F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中加一条边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x,y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union(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x,y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利用并查集后，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Kruskal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算法的时间复杂度为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O [ |E|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Symbol" panose="05050102010706020507" pitchFamily="18" charset="2"/>
                <a:ea typeface="宋体" panose="02010600030101010101" pitchFamily="2" charset="-122"/>
                <a:sym typeface="Wingdings" panose="05000000000000000000" pitchFamily="2" charset="2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(|E|+|V|,|V|) + |E| log |V|] = O(|E| log |V|).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Symbol" panose="05050102010706020507" pitchFamily="18" charset="2"/>
                <a:ea typeface="宋体" panose="02010600030101010101" pitchFamily="2" charset="-122"/>
                <a:sym typeface="Wingdings" panose="05000000000000000000" pitchFamily="2" charset="2"/>
              </a:rPr>
              <a:t>a: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inverse Ackermann function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（增长非常慢）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79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251CD8-DC87-4B51-9265-A672E0017B08}"/>
              </a:ext>
            </a:extLst>
          </p:cNvPr>
          <p:cNvSpPr txBox="1"/>
          <p:nvPr/>
        </p:nvSpPr>
        <p:spPr>
          <a:xfrm>
            <a:off x="1802674" y="627017"/>
            <a:ext cx="656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3600" dirty="0">
                <a:solidFill>
                  <a:schemeClr val="tx2"/>
                </a:solidFill>
              </a:rPr>
              <a:t>Prim</a:t>
            </a:r>
            <a:r>
              <a:rPr lang="zh-CN" altLang="en-US" sz="3600" dirty="0">
                <a:solidFill>
                  <a:schemeClr val="tx2"/>
                </a:solidFill>
              </a:rPr>
              <a:t>算法和</a:t>
            </a:r>
            <a:r>
              <a:rPr lang="en-US" altLang="zh-CN" sz="3600" dirty="0">
                <a:solidFill>
                  <a:schemeClr val="tx2"/>
                </a:solidFill>
              </a:rPr>
              <a:t>Kruskal</a:t>
            </a:r>
            <a:r>
              <a:rPr lang="zh-CN" altLang="en-US" sz="3600" dirty="0">
                <a:solidFill>
                  <a:schemeClr val="tx2"/>
                </a:solidFill>
              </a:rPr>
              <a:t>算法的比较</a:t>
            </a:r>
            <a:endParaRPr lang="zh-Hans-HK" altLang="en-US" sz="3600" dirty="0">
              <a:solidFill>
                <a:schemeClr val="tx2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2D12C2-1046-49D4-A5D8-84EA33486AA2}"/>
              </a:ext>
            </a:extLst>
          </p:cNvPr>
          <p:cNvSpPr txBox="1"/>
          <p:nvPr/>
        </p:nvSpPr>
        <p:spPr>
          <a:xfrm>
            <a:off x="1436914" y="1532709"/>
            <a:ext cx="70731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相同点</a:t>
            </a:r>
            <a:r>
              <a:rPr lang="zh-CN" altLang="en-US" sz="2800" dirty="0"/>
              <a:t>：都是</a:t>
            </a:r>
            <a:r>
              <a:rPr lang="en-US" altLang="zh-CN" sz="2800" dirty="0"/>
              <a:t>greedy algorithm </a:t>
            </a:r>
            <a:r>
              <a:rPr lang="en-US" altLang="zh-CN" sz="2800" dirty="0">
                <a:sym typeface="Wingdings" panose="05000000000000000000" pitchFamily="2" charset="2"/>
              </a:rPr>
              <a:t>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不同点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Hans-HK" sz="2800" dirty="0"/>
              <a:t>   Prim</a:t>
            </a:r>
            <a:r>
              <a:rPr lang="zh-CN" altLang="en-US" sz="2800" dirty="0"/>
              <a:t>每次选择满足如下条件的最小费用的边：</a:t>
            </a:r>
            <a:r>
              <a:rPr lang="zh-CN" altLang="en-US" sz="2800" dirty="0">
                <a:solidFill>
                  <a:srgbClr val="9933FF"/>
                </a:solidFill>
              </a:rPr>
              <a:t>该边连接</a:t>
            </a:r>
            <a:r>
              <a:rPr lang="en-US" altLang="zh-CN" sz="2800" dirty="0">
                <a:solidFill>
                  <a:srgbClr val="9933FF"/>
                </a:solidFill>
              </a:rPr>
              <a:t>U</a:t>
            </a:r>
            <a:r>
              <a:rPr lang="zh-CN" altLang="en-US" sz="2800" dirty="0">
                <a:solidFill>
                  <a:srgbClr val="9933FF"/>
                </a:solidFill>
              </a:rPr>
              <a:t>与</a:t>
            </a:r>
            <a:r>
              <a:rPr lang="en-US" altLang="zh-CN" sz="2800" dirty="0">
                <a:solidFill>
                  <a:srgbClr val="9933FF"/>
                </a:solidFill>
              </a:rPr>
              <a:t>V-U</a:t>
            </a:r>
            <a:r>
              <a:rPr lang="zh-CN" altLang="en-US" sz="2800" dirty="0"/>
              <a:t>。    </a:t>
            </a:r>
            <a:br>
              <a:rPr lang="en-US" altLang="zh-CN" sz="2800" dirty="0"/>
            </a:br>
            <a:r>
              <a:rPr lang="en-US" altLang="zh-CN" sz="2800" dirty="0"/>
              <a:t>        </a:t>
            </a:r>
            <a:r>
              <a:rPr lang="zh-CN" altLang="en-US" sz="2800" dirty="0"/>
              <a:t>（保持所选边集合的为一个</a:t>
            </a:r>
            <a:r>
              <a:rPr lang="zh-CN" altLang="en-US" sz="2800" dirty="0">
                <a:solidFill>
                  <a:srgbClr val="00B0F0"/>
                </a:solidFill>
              </a:rPr>
              <a:t>树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Hans-HK" sz="2800" dirty="0"/>
              <a:t>   Kruskal</a:t>
            </a:r>
            <a:r>
              <a:rPr lang="zh-CN" altLang="en-US" sz="2800" dirty="0"/>
              <a:t>每次选择满足如下条件的最小费用的边：</a:t>
            </a:r>
            <a:r>
              <a:rPr lang="zh-CN" altLang="en-US" sz="2800" dirty="0">
                <a:solidFill>
                  <a:srgbClr val="9933FF"/>
                </a:solidFill>
              </a:rPr>
              <a:t>该边连接两个不同分量</a:t>
            </a:r>
            <a:r>
              <a:rPr lang="zh-CN" altLang="en-US" sz="2800" dirty="0"/>
              <a:t>    </a:t>
            </a:r>
            <a:br>
              <a:rPr lang="en-US" altLang="zh-CN" sz="2800" dirty="0"/>
            </a:br>
            <a:r>
              <a:rPr lang="en-US" altLang="zh-CN" sz="2800" dirty="0"/>
              <a:t>         </a:t>
            </a:r>
            <a:r>
              <a:rPr lang="zh-CN" altLang="en-US" sz="2800" dirty="0"/>
              <a:t>（保持所选的为一个</a:t>
            </a:r>
            <a:r>
              <a:rPr lang="zh-CN" altLang="en-US" sz="2800" dirty="0">
                <a:solidFill>
                  <a:srgbClr val="00B0F0"/>
                </a:solidFill>
              </a:rPr>
              <a:t>森林</a:t>
            </a:r>
            <a:r>
              <a:rPr lang="zh-CN" altLang="en-US" sz="2800" dirty="0"/>
              <a:t>）</a:t>
            </a:r>
            <a:endParaRPr lang="en-US" altLang="zh-Hans-HK" sz="2800" dirty="0"/>
          </a:p>
          <a:p>
            <a:endParaRPr lang="en-US" altLang="zh-Hans-HK" sz="2800" dirty="0"/>
          </a:p>
          <a:p>
            <a:r>
              <a:rPr lang="en-US" altLang="zh-Hans-HK" sz="2800" dirty="0"/>
              <a:t>Prim</a:t>
            </a:r>
            <a:r>
              <a:rPr lang="zh-CN" altLang="en-US" sz="2800" dirty="0"/>
              <a:t>最好复杂度</a:t>
            </a:r>
            <a:r>
              <a:rPr lang="en-US" altLang="zh-CN" sz="2800" dirty="0"/>
              <a:t>(</a:t>
            </a:r>
            <a:r>
              <a:rPr lang="en-US" altLang="zh-CN" sz="2800" dirty="0" err="1"/>
              <a:t>fibonacci</a:t>
            </a:r>
            <a:r>
              <a:rPr lang="en-US" altLang="zh-CN" sz="2800" dirty="0"/>
              <a:t>):</a:t>
            </a:r>
            <a:r>
              <a:rPr lang="en-US" altLang="zh-Hans-HK" sz="2800" dirty="0"/>
              <a:t>  </a:t>
            </a:r>
            <a:r>
              <a:rPr lang="en-US" altLang="zh-Hans-HK" sz="2800" dirty="0">
                <a:solidFill>
                  <a:srgbClr val="00B050"/>
                </a:solidFill>
              </a:rPr>
              <a:t>O(|</a:t>
            </a:r>
            <a:r>
              <a:rPr lang="en-US" altLang="zh-CN" sz="2800" dirty="0">
                <a:solidFill>
                  <a:srgbClr val="00B050"/>
                </a:solidFill>
              </a:rPr>
              <a:t>E|+|</a:t>
            </a:r>
            <a:r>
              <a:rPr lang="en-US" altLang="zh-CN" sz="2800" dirty="0" err="1">
                <a:solidFill>
                  <a:srgbClr val="00B050"/>
                </a:solidFill>
              </a:rPr>
              <a:t>V|log|V</a:t>
            </a:r>
            <a:r>
              <a:rPr lang="en-US" altLang="zh-CN" sz="2800" dirty="0">
                <a:solidFill>
                  <a:srgbClr val="00B050"/>
                </a:solidFill>
              </a:rPr>
              <a:t>|)</a:t>
            </a:r>
          </a:p>
          <a:p>
            <a:r>
              <a:rPr lang="en-US" altLang="zh-Hans-HK" sz="2800" dirty="0" err="1"/>
              <a:t>Kurskal</a:t>
            </a:r>
            <a:r>
              <a:rPr lang="zh-CN" altLang="en-US" sz="2800" dirty="0"/>
              <a:t>最好的复杂度：</a:t>
            </a:r>
            <a:r>
              <a:rPr lang="en-US" altLang="zh-Hans-HK" sz="2800" dirty="0"/>
              <a:t>   </a:t>
            </a:r>
            <a:r>
              <a:rPr lang="pt-BR" altLang="zh-Hans-HK" sz="2800" dirty="0">
                <a:solidFill>
                  <a:schemeClr val="accent5">
                    <a:lumMod val="25000"/>
                  </a:schemeClr>
                </a:solidFill>
              </a:rPr>
              <a:t>O( |E| log |V| )</a:t>
            </a:r>
            <a:endParaRPr lang="en-US" altLang="zh-Hans-HK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5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3D809BC-FBCF-420D-B640-95556AB54DF3}"/>
              </a:ext>
            </a:extLst>
          </p:cNvPr>
          <p:cNvSpPr txBox="1"/>
          <p:nvPr/>
        </p:nvSpPr>
        <p:spPr>
          <a:xfrm>
            <a:off x="2286000" y="3246690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Cambria" panose="02040503050406030204" pitchFamily="18" charset="0"/>
              </a:rPr>
              <a:t>强连通分量算法</a:t>
            </a:r>
            <a:endParaRPr lang="zh-Hans-HK" alt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960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068715-6969-463C-AF50-1DF80B9D039F}"/>
              </a:ext>
            </a:extLst>
          </p:cNvPr>
          <p:cNvSpPr txBox="1"/>
          <p:nvPr/>
        </p:nvSpPr>
        <p:spPr>
          <a:xfrm>
            <a:off x="1912327" y="1393512"/>
            <a:ext cx="5319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zh-CN" sz="2400" dirty="0"/>
              <a:t>强连通图——有向图中，如果对每一对</a:t>
            </a:r>
            <a:r>
              <a:rPr lang="zh-CN" altLang="en-US" sz="2400" dirty="0"/>
              <a:t>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Vi,Vj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V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en-US" altLang="zh-CN" sz="2400" dirty="0"/>
              <a:t>,</a:t>
            </a:r>
            <a:r>
              <a:rPr lang="zh-CN" altLang="zh-CN" sz="2400" dirty="0"/>
              <a:t>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zh-CN" sz="2400" dirty="0"/>
              <a:t>到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en-US" altLang="zh-CN" sz="2400" dirty="0"/>
              <a:t> </a:t>
            </a:r>
            <a:r>
              <a:rPr lang="zh-CN" altLang="zh-CN" sz="2400" dirty="0"/>
              <a:t>和从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zh-CN" altLang="zh-CN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zh-CN" sz="2400" dirty="0"/>
              <a:t>都存在路径，则称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zh-CN" sz="2400" dirty="0"/>
              <a:t>是</a:t>
            </a:r>
            <a:r>
              <a:rPr lang="zh-CN" altLang="en-US" sz="2400" dirty="0">
                <a:solidFill>
                  <a:schemeClr val="tx2"/>
                </a:solidFill>
              </a:rPr>
              <a:t>强连通图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3" name="Text Box 60">
            <a:extLst>
              <a:ext uri="{FF2B5EF4-FFF2-40B4-BE49-F238E27FC236}">
                <a16:creationId xmlns:a16="http://schemas.microsoft.com/office/drawing/2014/main" id="{FBB2EF27-DE79-43D5-99D2-2C56BDB16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43" y="571680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强连通图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DEB48E59-BEB4-416E-A28A-BBD5CC33F8D9}"/>
              </a:ext>
            </a:extLst>
          </p:cNvPr>
          <p:cNvGrpSpPr>
            <a:grpSpLocks/>
          </p:cNvGrpSpPr>
          <p:nvPr/>
        </p:nvGrpSpPr>
        <p:grpSpPr bwMode="auto">
          <a:xfrm>
            <a:off x="4925587" y="2965980"/>
            <a:ext cx="3370263" cy="1481138"/>
            <a:chOff x="484" y="2730"/>
            <a:chExt cx="2123" cy="933"/>
          </a:xfrm>
        </p:grpSpPr>
        <p:sp>
          <p:nvSpPr>
            <p:cNvPr id="5" name="Text Box 32">
              <a:extLst>
                <a:ext uri="{FF2B5EF4-FFF2-40B4-BE49-F238E27FC236}">
                  <a16:creationId xmlns:a16="http://schemas.microsoft.com/office/drawing/2014/main" id="{18BA548A-C092-4FE9-80D5-528E597D6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273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6" name="Oval 33">
              <a:extLst>
                <a:ext uri="{FF2B5EF4-FFF2-40B4-BE49-F238E27FC236}">
                  <a16:creationId xmlns:a16="http://schemas.microsoft.com/office/drawing/2014/main" id="{7E530A9D-F8B5-49B6-8936-68A5927BF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988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" name="Oval 34">
              <a:extLst>
                <a:ext uri="{FF2B5EF4-FFF2-40B4-BE49-F238E27FC236}">
                  <a16:creationId xmlns:a16="http://schemas.microsoft.com/office/drawing/2014/main" id="{CFEC376B-2F11-4FFE-B6D8-A8FBE7983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988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" name="Oval 35">
              <a:extLst>
                <a:ext uri="{FF2B5EF4-FFF2-40B4-BE49-F238E27FC236}">
                  <a16:creationId xmlns:a16="http://schemas.microsoft.com/office/drawing/2014/main" id="{75F4894B-850C-4FE4-AF9A-787ADB1AF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2988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" name="Oval 36">
              <a:extLst>
                <a:ext uri="{FF2B5EF4-FFF2-40B4-BE49-F238E27FC236}">
                  <a16:creationId xmlns:a16="http://schemas.microsoft.com/office/drawing/2014/main" id="{B321B85D-E202-4CE9-ADE0-1A35D8457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451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" name="Oval 37">
              <a:extLst>
                <a:ext uri="{FF2B5EF4-FFF2-40B4-BE49-F238E27FC236}">
                  <a16:creationId xmlns:a16="http://schemas.microsoft.com/office/drawing/2014/main" id="{E3CB7FA5-F588-4EA0-B2B8-6660990DE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" name="Oval 38">
              <a:extLst>
                <a:ext uri="{FF2B5EF4-FFF2-40B4-BE49-F238E27FC236}">
                  <a16:creationId xmlns:a16="http://schemas.microsoft.com/office/drawing/2014/main" id="{435A0827-4E09-44D7-B74F-53D327DDE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2" name="Line 39">
              <a:extLst>
                <a:ext uri="{FF2B5EF4-FFF2-40B4-BE49-F238E27FC236}">
                  <a16:creationId xmlns:a16="http://schemas.microsoft.com/office/drawing/2014/main" id="{D82ECC62-9DA1-4AE3-B5BD-1DE2CCE29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3100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41">
              <a:extLst>
                <a:ext uri="{FF2B5EF4-FFF2-40B4-BE49-F238E27FC236}">
                  <a16:creationId xmlns:a16="http://schemas.microsoft.com/office/drawing/2014/main" id="{B28E2E01-7E89-4E27-8972-7D9400533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6" y="3577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42">
              <a:extLst>
                <a:ext uri="{FF2B5EF4-FFF2-40B4-BE49-F238E27FC236}">
                  <a16:creationId xmlns:a16="http://schemas.microsoft.com/office/drawing/2014/main" id="{FCEB32EE-EA74-4A3D-BA21-E3291175AE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4" y="3189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43">
              <a:extLst>
                <a:ext uri="{FF2B5EF4-FFF2-40B4-BE49-F238E27FC236}">
                  <a16:creationId xmlns:a16="http://schemas.microsoft.com/office/drawing/2014/main" id="{794FF42A-0E1E-47B5-8030-2DFDAF442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3144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3CE1DD5F-0751-4240-906D-BB15899FB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" y="3166"/>
              <a:ext cx="222" cy="300"/>
            </a:xfrm>
            <a:custGeom>
              <a:avLst/>
              <a:gdLst>
                <a:gd name="T0" fmla="*/ 222 w 222"/>
                <a:gd name="T1" fmla="*/ 0 h 300"/>
                <a:gd name="T2" fmla="*/ 67 w 222"/>
                <a:gd name="T3" fmla="*/ 89 h 300"/>
                <a:gd name="T4" fmla="*/ 0 w 222"/>
                <a:gd name="T5" fmla="*/ 30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60DA08E-A6C1-4D36-9AAB-F1823C830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3188"/>
              <a:ext cx="211" cy="312"/>
            </a:xfrm>
            <a:custGeom>
              <a:avLst/>
              <a:gdLst>
                <a:gd name="T0" fmla="*/ 0 w 211"/>
                <a:gd name="T1" fmla="*/ 312 h 312"/>
                <a:gd name="T2" fmla="*/ 155 w 211"/>
                <a:gd name="T3" fmla="*/ 223 h 312"/>
                <a:gd name="T4" fmla="*/ 211 w 211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" name="Text Box 48">
            <a:extLst>
              <a:ext uri="{FF2B5EF4-FFF2-40B4-BE49-F238E27FC236}">
                <a16:creationId xmlns:a16="http://schemas.microsoft.com/office/drawing/2014/main" id="{9EEE4899-263A-4488-AF16-AA2D2F2E3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16" y="2843413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强连通图</a:t>
            </a:r>
          </a:p>
        </p:txBody>
      </p:sp>
      <p:grpSp>
        <p:nvGrpSpPr>
          <p:cNvPr id="19" name="Group 53">
            <a:extLst>
              <a:ext uri="{FF2B5EF4-FFF2-40B4-BE49-F238E27FC236}">
                <a16:creationId xmlns:a16="http://schemas.microsoft.com/office/drawing/2014/main" id="{8F7B49F2-7C85-4EB6-AE8C-895F3DFEFDD7}"/>
              </a:ext>
            </a:extLst>
          </p:cNvPr>
          <p:cNvGrpSpPr>
            <a:grpSpLocks/>
          </p:cNvGrpSpPr>
          <p:nvPr/>
        </p:nvGrpSpPr>
        <p:grpSpPr bwMode="auto">
          <a:xfrm>
            <a:off x="1458486" y="3046464"/>
            <a:ext cx="2262188" cy="1419224"/>
            <a:chOff x="529" y="1458"/>
            <a:chExt cx="1425" cy="894"/>
          </a:xfrm>
        </p:grpSpPr>
        <p:grpSp>
          <p:nvGrpSpPr>
            <p:cNvPr id="20" name="Group 23">
              <a:extLst>
                <a:ext uri="{FF2B5EF4-FFF2-40B4-BE49-F238E27FC236}">
                  <a16:creationId xmlns:a16="http://schemas.microsoft.com/office/drawing/2014/main" id="{2494D243-FA33-49E0-9D7F-077C98CA33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677"/>
              <a:ext cx="1159" cy="675"/>
              <a:chOff x="1849" y="3344"/>
              <a:chExt cx="1159" cy="675"/>
            </a:xfrm>
          </p:grpSpPr>
          <p:sp>
            <p:nvSpPr>
              <p:cNvPr id="22" name="Oval 24">
                <a:extLst>
                  <a:ext uri="{FF2B5EF4-FFF2-40B4-BE49-F238E27FC236}">
                    <a16:creationId xmlns:a16="http://schemas.microsoft.com/office/drawing/2014/main" id="{EC61B91A-25FD-4AE7-8169-1A9CBAD12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377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3" name="Oval 25">
                <a:extLst>
                  <a:ext uri="{FF2B5EF4-FFF2-40B4-BE49-F238E27FC236}">
                    <a16:creationId xmlns:a16="http://schemas.microsoft.com/office/drawing/2014/main" id="{222B7416-600E-4EFB-84CA-BC101F87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44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4" name="Oval 26">
                <a:extLst>
                  <a:ext uri="{FF2B5EF4-FFF2-40B4-BE49-F238E27FC236}">
                    <a16:creationId xmlns:a16="http://schemas.microsoft.com/office/drawing/2014/main" id="{06147DD1-86A9-4B50-9A08-20688CE8B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3807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25" name="Line 27">
                <a:extLst>
                  <a:ext uri="{FF2B5EF4-FFF2-40B4-BE49-F238E27FC236}">
                    <a16:creationId xmlns:a16="http://schemas.microsoft.com/office/drawing/2014/main" id="{0476A1F3-0B15-4356-A54D-F41885F34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7" y="3933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28">
                <a:extLst>
                  <a:ext uri="{FF2B5EF4-FFF2-40B4-BE49-F238E27FC236}">
                    <a16:creationId xmlns:a16="http://schemas.microsoft.com/office/drawing/2014/main" id="{E75E57DA-A63A-46A3-B7C2-FF945243A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5" y="3545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29">
                <a:extLst>
                  <a:ext uri="{FF2B5EF4-FFF2-40B4-BE49-F238E27FC236}">
                    <a16:creationId xmlns:a16="http://schemas.microsoft.com/office/drawing/2014/main" id="{EE089AE1-DA29-4D1B-93D2-1101DFE7D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2" y="3500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" name="Text Box 49">
              <a:extLst>
                <a:ext uri="{FF2B5EF4-FFF2-40B4-BE49-F238E27FC236}">
                  <a16:creationId xmlns:a16="http://schemas.microsoft.com/office/drawing/2014/main" id="{A28A6F06-48E4-4FE9-BDF5-C2C463EF1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45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sp>
        <p:nvSpPr>
          <p:cNvPr id="28" name="Text Box 48">
            <a:extLst>
              <a:ext uri="{FF2B5EF4-FFF2-40B4-BE49-F238E27FC236}">
                <a16:creationId xmlns:a16="http://schemas.microsoft.com/office/drawing/2014/main" id="{083E8B54-3B21-4034-B498-560CF6E8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36" y="2840449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强连通图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4B1E5B4-E443-40BC-9A35-1D755BF63E02}"/>
              </a:ext>
            </a:extLst>
          </p:cNvPr>
          <p:cNvSpPr txBox="1"/>
          <p:nvPr/>
        </p:nvSpPr>
        <p:spPr>
          <a:xfrm>
            <a:off x="4688747" y="4551893"/>
            <a:ext cx="4358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zh-CN" sz="2400" dirty="0"/>
              <a:t>强</a:t>
            </a:r>
            <a:r>
              <a:rPr lang="zh-CN" altLang="en-US" sz="2400" dirty="0"/>
              <a:t>连通分量：</a:t>
            </a: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2060"/>
                </a:solidFill>
              </a:rPr>
              <a:t>1,2</a:t>
            </a:r>
            <a:r>
              <a:rPr lang="en-US" altLang="zh-CN" sz="2400" dirty="0"/>
              <a:t>}  {</a:t>
            </a:r>
            <a:r>
              <a:rPr lang="en-US" altLang="zh-CN" sz="2400" dirty="0">
                <a:solidFill>
                  <a:srgbClr val="002060"/>
                </a:solidFill>
              </a:rPr>
              <a:t>4</a:t>
            </a:r>
            <a:r>
              <a:rPr lang="en-US" altLang="zh-CN" sz="2400" dirty="0"/>
              <a:t>}  {</a:t>
            </a:r>
            <a:r>
              <a:rPr lang="en-US" altLang="zh-CN" sz="2400" dirty="0">
                <a:solidFill>
                  <a:srgbClr val="002060"/>
                </a:solidFill>
              </a:rPr>
              <a:t>3,5,6</a:t>
            </a:r>
            <a:r>
              <a:rPr lang="en-US" altLang="zh-CN" sz="24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0EF5537-9071-45C1-B11E-2C96132D8A44}"/>
                  </a:ext>
                </a:extLst>
              </p:cNvPr>
              <p:cNvSpPr txBox="1"/>
              <p:nvPr/>
            </p:nvSpPr>
            <p:spPr>
              <a:xfrm>
                <a:off x="1406771" y="5286905"/>
                <a:ext cx="66204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的一个子集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中是强连通的，并且对任何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⊋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不是强连通的，那么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强连通分量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也就是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极大的强连通部分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0EF5537-9071-45C1-B11E-2C96132D8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1" y="5286905"/>
                <a:ext cx="6620426" cy="1200329"/>
              </a:xfrm>
              <a:prstGeom prst="rect">
                <a:avLst/>
              </a:prstGeom>
              <a:blipFill>
                <a:blip r:embed="rId3"/>
                <a:stretch>
                  <a:fillRect l="-1473" t="-5584" r="-184" b="-1116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98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28" grpId="0" build="p" autoUpdateAnimBg="0"/>
      <p:bldP spid="29" grpId="0"/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C62C9FBE-E31B-42BE-8C97-171114B1E450}"/>
              </a:ext>
            </a:extLst>
          </p:cNvPr>
          <p:cNvSpPr/>
          <p:nvPr/>
        </p:nvSpPr>
        <p:spPr bwMode="auto">
          <a:xfrm>
            <a:off x="2046514" y="1001486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969D839-DA1B-48DF-A206-E9EFC1A5A501}"/>
              </a:ext>
            </a:extLst>
          </p:cNvPr>
          <p:cNvSpPr/>
          <p:nvPr/>
        </p:nvSpPr>
        <p:spPr bwMode="auto">
          <a:xfrm>
            <a:off x="2046514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4C79D15-4B48-4095-8291-F87F79BF5637}"/>
              </a:ext>
            </a:extLst>
          </p:cNvPr>
          <p:cNvSpPr/>
          <p:nvPr/>
        </p:nvSpPr>
        <p:spPr bwMode="auto">
          <a:xfrm>
            <a:off x="3126377" y="1005841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68E096D-6D17-4028-A874-8ED1C8470F88}"/>
              </a:ext>
            </a:extLst>
          </p:cNvPr>
          <p:cNvSpPr/>
          <p:nvPr/>
        </p:nvSpPr>
        <p:spPr bwMode="auto">
          <a:xfrm>
            <a:off x="3126377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5DAC3DA-6D22-4FB3-AFD2-AA8FC839DE17}"/>
              </a:ext>
            </a:extLst>
          </p:cNvPr>
          <p:cNvSpPr/>
          <p:nvPr/>
        </p:nvSpPr>
        <p:spPr bwMode="auto">
          <a:xfrm>
            <a:off x="4210594" y="997133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26A54E-8063-4634-B74C-609E603D1EFF}"/>
              </a:ext>
            </a:extLst>
          </p:cNvPr>
          <p:cNvSpPr/>
          <p:nvPr/>
        </p:nvSpPr>
        <p:spPr bwMode="auto">
          <a:xfrm>
            <a:off x="4210594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D0A8410-9221-43FB-B6E4-3A7157848AF1}"/>
              </a:ext>
            </a:extLst>
          </p:cNvPr>
          <p:cNvSpPr/>
          <p:nvPr/>
        </p:nvSpPr>
        <p:spPr bwMode="auto">
          <a:xfrm>
            <a:off x="5290457" y="1001488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528284-0E57-47AB-B8DB-93586A4FF630}"/>
              </a:ext>
            </a:extLst>
          </p:cNvPr>
          <p:cNvSpPr/>
          <p:nvPr/>
        </p:nvSpPr>
        <p:spPr bwMode="auto">
          <a:xfrm>
            <a:off x="5290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A5C30BF-E7E1-4DDA-9ADF-1834E2BB9A54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 flipV="1">
            <a:off x="2403566" y="1180012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9813279-F980-48C0-878F-1C90083A4049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3483429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CDBE18-DD14-4461-805A-D801582950F7}"/>
              </a:ext>
            </a:extLst>
          </p:cNvPr>
          <p:cNvCxnSpPr>
            <a:stCxn id="9" idx="1"/>
            <a:endCxn id="7" idx="7"/>
          </p:cNvCxnSpPr>
          <p:nvPr/>
        </p:nvCxnSpPr>
        <p:spPr bwMode="auto">
          <a:xfrm rot="16200000" flipV="1">
            <a:off x="4926875" y="637905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C20B07B-002C-44FA-AC05-E5DF23F627BC}"/>
              </a:ext>
            </a:extLst>
          </p:cNvPr>
          <p:cNvCxnSpPr>
            <a:stCxn id="7" idx="5"/>
            <a:endCxn id="9" idx="3"/>
          </p:cNvCxnSpPr>
          <p:nvPr/>
        </p:nvCxnSpPr>
        <p:spPr bwMode="auto">
          <a:xfrm rot="16200000" flipH="1">
            <a:off x="4926874" y="890378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3B1F7E6-5A93-4567-8001-B6E18667E972}"/>
              </a:ext>
            </a:extLst>
          </p:cNvPr>
          <p:cNvCxnSpPr>
            <a:stCxn id="6" idx="0"/>
            <a:endCxn id="5" idx="4"/>
          </p:cNvCxnSpPr>
          <p:nvPr/>
        </p:nvCxnSpPr>
        <p:spPr bwMode="auto">
          <a:xfrm flipV="1">
            <a:off x="3304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7F7271-0DDF-4711-BBED-24FBEE22FAC6}"/>
              </a:ext>
            </a:extLst>
          </p:cNvPr>
          <p:cNvCxnSpPr>
            <a:stCxn id="8" idx="0"/>
            <a:endCxn id="7" idx="4"/>
          </p:cNvCxnSpPr>
          <p:nvPr/>
        </p:nvCxnSpPr>
        <p:spPr bwMode="auto">
          <a:xfrm flipV="1">
            <a:off x="4389120" y="1354185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913607C-0902-4727-8AF2-BA5E88D1F6C7}"/>
              </a:ext>
            </a:extLst>
          </p:cNvPr>
          <p:cNvCxnSpPr>
            <a:stCxn id="10" idx="0"/>
            <a:endCxn id="9" idx="4"/>
          </p:cNvCxnSpPr>
          <p:nvPr/>
        </p:nvCxnSpPr>
        <p:spPr bwMode="auto">
          <a:xfrm flipV="1">
            <a:off x="5468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B39543B-EEDD-45C0-B697-661BAEEE8DB1}"/>
              </a:ext>
            </a:extLst>
          </p:cNvPr>
          <p:cNvCxnSpPr>
            <a:stCxn id="3" idx="4"/>
            <a:endCxn id="4" idx="0"/>
          </p:cNvCxnSpPr>
          <p:nvPr/>
        </p:nvCxnSpPr>
        <p:spPr bwMode="auto">
          <a:xfrm>
            <a:off x="2225040" y="1358538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08C1BA-CA7E-4589-82F6-A88D9F1572D9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2403566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148D872-5BC8-47A0-B0A0-148F0774CA6C}"/>
              </a:ext>
            </a:extLst>
          </p:cNvPr>
          <p:cNvCxnSpPr>
            <a:stCxn id="8" idx="2"/>
            <a:endCxn id="6" idx="6"/>
          </p:cNvCxnSpPr>
          <p:nvPr/>
        </p:nvCxnSpPr>
        <p:spPr bwMode="auto">
          <a:xfrm flipH="1">
            <a:off x="3483429" y="2098768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14A4DF2-D8F8-4872-A93F-F3AFF4B12A76}"/>
              </a:ext>
            </a:extLst>
          </p:cNvPr>
          <p:cNvCxnSpPr>
            <a:stCxn id="10" idx="2"/>
            <a:endCxn id="8" idx="6"/>
          </p:cNvCxnSpPr>
          <p:nvPr/>
        </p:nvCxnSpPr>
        <p:spPr bwMode="auto">
          <a:xfrm flipH="1">
            <a:off x="4567646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710660-0DDE-406D-845C-985BA6B7A5BC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5400000" flipH="1" flipV="1">
            <a:off x="3844834" y="1811310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1D5A8A1-A3AB-4101-84FD-29070A579067}"/>
              </a:ext>
            </a:extLst>
          </p:cNvPr>
          <p:cNvCxnSpPr>
            <a:stCxn id="4" idx="7"/>
            <a:endCxn id="5" idx="3"/>
          </p:cNvCxnSpPr>
          <p:nvPr/>
        </p:nvCxnSpPr>
        <p:spPr bwMode="auto">
          <a:xfrm flipV="1">
            <a:off x="2351277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0BD937E-EB9B-4611-B809-650C76DCF3D2}"/>
              </a:ext>
            </a:extLst>
          </p:cNvPr>
          <p:cNvSpPr/>
          <p:nvPr/>
        </p:nvSpPr>
        <p:spPr bwMode="auto">
          <a:xfrm>
            <a:off x="2046514" y="3191693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E4BFE44-CDA6-44B1-AA05-A6B7A9F7B556}"/>
              </a:ext>
            </a:extLst>
          </p:cNvPr>
          <p:cNvSpPr/>
          <p:nvPr/>
        </p:nvSpPr>
        <p:spPr bwMode="auto">
          <a:xfrm>
            <a:off x="2046514" y="4114802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F8AB6C53-4CC8-4CA1-8C44-14BBA25000DF}"/>
              </a:ext>
            </a:extLst>
          </p:cNvPr>
          <p:cNvSpPr/>
          <p:nvPr/>
        </p:nvSpPr>
        <p:spPr bwMode="auto">
          <a:xfrm>
            <a:off x="3126377" y="3196048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5EE5B18-530C-47B6-B2AC-10EBE229FCDA}"/>
              </a:ext>
            </a:extLst>
          </p:cNvPr>
          <p:cNvSpPr/>
          <p:nvPr/>
        </p:nvSpPr>
        <p:spPr bwMode="auto">
          <a:xfrm>
            <a:off x="3126377" y="4114802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B5A033D-1BC4-465D-8E8A-D059289B1659}"/>
              </a:ext>
            </a:extLst>
          </p:cNvPr>
          <p:cNvSpPr/>
          <p:nvPr/>
        </p:nvSpPr>
        <p:spPr bwMode="auto">
          <a:xfrm>
            <a:off x="4210594" y="3187340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55C6763-A46A-4D68-93CC-68DFE04E9EC3}"/>
              </a:ext>
            </a:extLst>
          </p:cNvPr>
          <p:cNvSpPr/>
          <p:nvPr/>
        </p:nvSpPr>
        <p:spPr bwMode="auto">
          <a:xfrm>
            <a:off x="4210594" y="4110449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BE8101E-E87D-4B38-8097-41171B90D8A9}"/>
              </a:ext>
            </a:extLst>
          </p:cNvPr>
          <p:cNvSpPr/>
          <p:nvPr/>
        </p:nvSpPr>
        <p:spPr bwMode="auto">
          <a:xfrm>
            <a:off x="5290457" y="3191695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42BB455-CD83-452E-ABE8-B4C204E21B85}"/>
              </a:ext>
            </a:extLst>
          </p:cNvPr>
          <p:cNvSpPr/>
          <p:nvPr/>
        </p:nvSpPr>
        <p:spPr bwMode="auto">
          <a:xfrm>
            <a:off x="5290457" y="4110449"/>
            <a:ext cx="357052" cy="3570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6F38904-FD46-4C1B-9834-14677EB2E5A7}"/>
              </a:ext>
            </a:extLst>
          </p:cNvPr>
          <p:cNvCxnSpPr>
            <a:stCxn id="57" idx="2"/>
            <a:endCxn id="55" idx="6"/>
          </p:cNvCxnSpPr>
          <p:nvPr/>
        </p:nvCxnSpPr>
        <p:spPr bwMode="auto">
          <a:xfrm flipH="1" flipV="1">
            <a:off x="2403566" y="3370219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F1798E1-2435-4BF6-B899-AFC2D7BD6FDE}"/>
              </a:ext>
            </a:extLst>
          </p:cNvPr>
          <p:cNvCxnSpPr>
            <a:stCxn id="59" idx="2"/>
            <a:endCxn id="57" idx="6"/>
          </p:cNvCxnSpPr>
          <p:nvPr/>
        </p:nvCxnSpPr>
        <p:spPr bwMode="auto">
          <a:xfrm flipH="1">
            <a:off x="3483429" y="3365866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16">
            <a:extLst>
              <a:ext uri="{FF2B5EF4-FFF2-40B4-BE49-F238E27FC236}">
                <a16:creationId xmlns:a16="http://schemas.microsoft.com/office/drawing/2014/main" id="{48DA6CEB-F76E-41A1-A88D-C7ED1A75A4DF}"/>
              </a:ext>
            </a:extLst>
          </p:cNvPr>
          <p:cNvCxnSpPr>
            <a:stCxn id="61" idx="1"/>
            <a:endCxn id="59" idx="7"/>
          </p:cNvCxnSpPr>
          <p:nvPr/>
        </p:nvCxnSpPr>
        <p:spPr bwMode="auto">
          <a:xfrm rot="16200000" flipV="1">
            <a:off x="4926875" y="2828112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箭头连接符 16">
            <a:extLst>
              <a:ext uri="{FF2B5EF4-FFF2-40B4-BE49-F238E27FC236}">
                <a16:creationId xmlns:a16="http://schemas.microsoft.com/office/drawing/2014/main" id="{6F209D94-2254-49AD-BBC7-3B1A1303546B}"/>
              </a:ext>
            </a:extLst>
          </p:cNvPr>
          <p:cNvCxnSpPr>
            <a:stCxn id="59" idx="5"/>
            <a:endCxn id="61" idx="3"/>
          </p:cNvCxnSpPr>
          <p:nvPr/>
        </p:nvCxnSpPr>
        <p:spPr bwMode="auto">
          <a:xfrm rot="16200000" flipH="1">
            <a:off x="4926874" y="3080585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79173DB-1DE6-4DA5-ABDA-9A10A62F8667}"/>
              </a:ext>
            </a:extLst>
          </p:cNvPr>
          <p:cNvCxnSpPr>
            <a:stCxn id="58" idx="0"/>
            <a:endCxn id="57" idx="4"/>
          </p:cNvCxnSpPr>
          <p:nvPr/>
        </p:nvCxnSpPr>
        <p:spPr bwMode="auto">
          <a:xfrm flipV="1">
            <a:off x="3304903" y="355310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385B7D9-5455-40CE-9244-2B7C8DDBFF84}"/>
              </a:ext>
            </a:extLst>
          </p:cNvPr>
          <p:cNvCxnSpPr>
            <a:stCxn id="60" idx="0"/>
            <a:endCxn id="59" idx="4"/>
          </p:cNvCxnSpPr>
          <p:nvPr/>
        </p:nvCxnSpPr>
        <p:spPr bwMode="auto">
          <a:xfrm flipV="1">
            <a:off x="4389120" y="3544392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2AD97D3-05F6-4144-8A6D-15A1C3DF09A7}"/>
              </a:ext>
            </a:extLst>
          </p:cNvPr>
          <p:cNvCxnSpPr>
            <a:stCxn id="62" idx="0"/>
            <a:endCxn id="61" idx="4"/>
          </p:cNvCxnSpPr>
          <p:nvPr/>
        </p:nvCxnSpPr>
        <p:spPr bwMode="auto">
          <a:xfrm flipV="1">
            <a:off x="5468983" y="3548747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B902D46-7A34-4CF0-8E0E-99105745A5B0}"/>
              </a:ext>
            </a:extLst>
          </p:cNvPr>
          <p:cNvCxnSpPr>
            <a:stCxn id="55" idx="4"/>
            <a:endCxn id="56" idx="0"/>
          </p:cNvCxnSpPr>
          <p:nvPr/>
        </p:nvCxnSpPr>
        <p:spPr bwMode="auto">
          <a:xfrm>
            <a:off x="2225040" y="3548745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60EC1ED-861B-4652-AF3F-D1C811CDF7F3}"/>
              </a:ext>
            </a:extLst>
          </p:cNvPr>
          <p:cNvCxnSpPr>
            <a:stCxn id="58" idx="2"/>
            <a:endCxn id="56" idx="6"/>
          </p:cNvCxnSpPr>
          <p:nvPr/>
        </p:nvCxnSpPr>
        <p:spPr bwMode="auto">
          <a:xfrm flipH="1">
            <a:off x="2403566" y="429332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C6BE4E6-E42B-4140-BFCB-9475E2B3395E}"/>
              </a:ext>
            </a:extLst>
          </p:cNvPr>
          <p:cNvCxnSpPr>
            <a:stCxn id="60" idx="2"/>
            <a:endCxn id="58" idx="6"/>
          </p:cNvCxnSpPr>
          <p:nvPr/>
        </p:nvCxnSpPr>
        <p:spPr bwMode="auto">
          <a:xfrm flipH="1">
            <a:off x="3483429" y="4288975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C2579F6-9209-4AA8-96D1-4AAAB807F3E5}"/>
              </a:ext>
            </a:extLst>
          </p:cNvPr>
          <p:cNvCxnSpPr>
            <a:stCxn id="62" idx="2"/>
            <a:endCxn id="60" idx="6"/>
          </p:cNvCxnSpPr>
          <p:nvPr/>
        </p:nvCxnSpPr>
        <p:spPr bwMode="auto">
          <a:xfrm flipH="1">
            <a:off x="4567646" y="4288975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箭头连接符 48">
            <a:extLst>
              <a:ext uri="{FF2B5EF4-FFF2-40B4-BE49-F238E27FC236}">
                <a16:creationId xmlns:a16="http://schemas.microsoft.com/office/drawing/2014/main" id="{BA7E6D1B-783E-4B84-A640-C9EEFC9223A2}"/>
              </a:ext>
            </a:extLst>
          </p:cNvPr>
          <p:cNvCxnSpPr>
            <a:stCxn id="58" idx="5"/>
            <a:endCxn id="60" idx="3"/>
          </p:cNvCxnSpPr>
          <p:nvPr/>
        </p:nvCxnSpPr>
        <p:spPr bwMode="auto">
          <a:xfrm rot="5400000" flipH="1" flipV="1">
            <a:off x="3844834" y="4001517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5D0B767-34C5-4725-B868-83908B0CEEE7}"/>
              </a:ext>
            </a:extLst>
          </p:cNvPr>
          <p:cNvCxnSpPr>
            <a:stCxn id="56" idx="7"/>
            <a:endCxn id="57" idx="3"/>
          </p:cNvCxnSpPr>
          <p:nvPr/>
        </p:nvCxnSpPr>
        <p:spPr bwMode="auto">
          <a:xfrm flipV="1">
            <a:off x="2351277" y="3500811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4956A931-968D-4BA3-BECF-F5FD01BBA480}"/>
              </a:ext>
            </a:extLst>
          </p:cNvPr>
          <p:cNvSpPr/>
          <p:nvPr/>
        </p:nvSpPr>
        <p:spPr bwMode="auto">
          <a:xfrm>
            <a:off x="4750525" y="528610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D994A068-7438-490E-84CF-1B545DDA576C}"/>
              </a:ext>
            </a:extLst>
          </p:cNvPr>
          <p:cNvSpPr/>
          <p:nvPr/>
        </p:nvSpPr>
        <p:spPr bwMode="auto">
          <a:xfrm>
            <a:off x="5786846" y="6191798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DA68EE5-0C5E-45B7-AB95-260CB80662E3}"/>
              </a:ext>
            </a:extLst>
          </p:cNvPr>
          <p:cNvSpPr/>
          <p:nvPr/>
        </p:nvSpPr>
        <p:spPr bwMode="auto">
          <a:xfrm>
            <a:off x="6126481" y="4737465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EE06A74D-96F6-44D7-94CA-E568850F3D1D}"/>
              </a:ext>
            </a:extLst>
          </p:cNvPr>
          <p:cNvSpPr/>
          <p:nvPr/>
        </p:nvSpPr>
        <p:spPr bwMode="auto">
          <a:xfrm>
            <a:off x="6901543" y="5643153"/>
            <a:ext cx="357052" cy="3570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20D9D17-AD86-44A3-9E6F-0C13489D4B7B}"/>
              </a:ext>
            </a:extLst>
          </p:cNvPr>
          <p:cNvCxnSpPr>
            <a:stCxn id="90" idx="2"/>
            <a:endCxn id="80" idx="6"/>
          </p:cNvCxnSpPr>
          <p:nvPr/>
        </p:nvCxnSpPr>
        <p:spPr bwMode="auto">
          <a:xfrm flipH="1">
            <a:off x="5107577" y="4915991"/>
            <a:ext cx="1018904" cy="548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B4E0554-0B8D-49C3-A1B1-5B6A061806B0}"/>
              </a:ext>
            </a:extLst>
          </p:cNvPr>
          <p:cNvCxnSpPr>
            <a:stCxn id="93" idx="1"/>
            <a:endCxn id="90" idx="5"/>
          </p:cNvCxnSpPr>
          <p:nvPr/>
        </p:nvCxnSpPr>
        <p:spPr bwMode="auto">
          <a:xfrm flipH="1" flipV="1">
            <a:off x="6431244" y="5042228"/>
            <a:ext cx="522588" cy="653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089735-B577-44AE-932D-62A315BF2FA5}"/>
              </a:ext>
            </a:extLst>
          </p:cNvPr>
          <p:cNvCxnSpPr>
            <a:stCxn id="93" idx="3"/>
            <a:endCxn id="85" idx="6"/>
          </p:cNvCxnSpPr>
          <p:nvPr/>
        </p:nvCxnSpPr>
        <p:spPr bwMode="auto">
          <a:xfrm flipH="1">
            <a:off x="6143898" y="5947916"/>
            <a:ext cx="809934" cy="4224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8535BA6-8406-49D4-9E72-8F399BFD3B4C}"/>
              </a:ext>
            </a:extLst>
          </p:cNvPr>
          <p:cNvCxnSpPr>
            <a:stCxn id="85" idx="2"/>
            <a:endCxn id="80" idx="5"/>
          </p:cNvCxnSpPr>
          <p:nvPr/>
        </p:nvCxnSpPr>
        <p:spPr bwMode="auto">
          <a:xfrm flipH="1" flipV="1">
            <a:off x="5055288" y="5590864"/>
            <a:ext cx="731558" cy="7794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078A724-A855-47E9-8921-A7B4510E511A}"/>
              </a:ext>
            </a:extLst>
          </p:cNvPr>
          <p:cNvCxnSpPr>
            <a:stCxn id="85" idx="7"/>
            <a:endCxn id="90" idx="4"/>
          </p:cNvCxnSpPr>
          <p:nvPr/>
        </p:nvCxnSpPr>
        <p:spPr bwMode="auto">
          <a:xfrm flipV="1">
            <a:off x="6091609" y="5094517"/>
            <a:ext cx="213398" cy="1149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617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2E89F4-6DAC-487E-8004-E3E6BAD6FE1C}"/>
              </a:ext>
            </a:extLst>
          </p:cNvPr>
          <p:cNvSpPr txBox="1"/>
          <p:nvPr/>
        </p:nvSpPr>
        <p:spPr>
          <a:xfrm>
            <a:off x="1132113" y="574766"/>
            <a:ext cx="712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3600" dirty="0" err="1">
                <a:solidFill>
                  <a:schemeClr val="tx2"/>
                </a:solidFill>
              </a:rPr>
              <a:t>Tarjan’s</a:t>
            </a:r>
            <a:r>
              <a:rPr lang="en-US" altLang="zh-Hans-HK" sz="3600" dirty="0">
                <a:solidFill>
                  <a:schemeClr val="tx2"/>
                </a:solidFill>
              </a:rPr>
              <a:t>  SCC  algorithm </a:t>
            </a:r>
            <a:r>
              <a:rPr lang="zh-CN" altLang="en-US" sz="3600" dirty="0">
                <a:solidFill>
                  <a:schemeClr val="tx2"/>
                </a:solidFill>
              </a:rPr>
              <a:t>算法思想</a:t>
            </a:r>
            <a:endParaRPr lang="zh-Hans-HK" altLang="en-US" sz="3600" dirty="0">
              <a:solidFill>
                <a:schemeClr val="tx2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44D50-ADCA-49D1-9F47-D92F1014DD72}"/>
              </a:ext>
            </a:extLst>
          </p:cNvPr>
          <p:cNvSpPr txBox="1"/>
          <p:nvPr/>
        </p:nvSpPr>
        <p:spPr>
          <a:xfrm>
            <a:off x="1384663" y="1149523"/>
            <a:ext cx="68101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来遍历有向图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void visit(v){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//DFS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来访问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for 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v,u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tree   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if (u not visited) {visit(u);}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用一个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来保存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过程中访问到的节点。但是当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visit(v)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的深度优先遍历）结束时，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并不一定会立即让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出栈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出栈条件：如果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有一条路径回到栈中更靠前的一个节点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，那么结束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visit(v)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时不让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出栈！否则将</a:t>
            </a:r>
            <a:r>
              <a:rPr lang="zh-CN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栈中</a:t>
            </a:r>
            <a:r>
              <a:rPr lang="en-US" altLang="zh-CN" sz="2800" u="sng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u="sng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之后的元素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全部出栈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并且将它们作为一个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6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5" name="Group 3">
            <a:extLst>
              <a:ext uri="{FF2B5EF4-FFF2-40B4-BE49-F238E27FC236}">
                <a16:creationId xmlns:a16="http://schemas.microsoft.com/office/drawing/2014/main" id="{488B3F58-4907-4BE4-845D-CFAE76BA74D1}"/>
              </a:ext>
            </a:extLst>
          </p:cNvPr>
          <p:cNvGrpSpPr>
            <a:grpSpLocks/>
          </p:cNvGrpSpPr>
          <p:nvPr/>
        </p:nvGrpSpPr>
        <p:grpSpPr bwMode="auto">
          <a:xfrm>
            <a:off x="884238" y="457200"/>
            <a:ext cx="2401888" cy="2036763"/>
            <a:chOff x="745" y="2644"/>
            <a:chExt cx="1513" cy="1283"/>
          </a:xfrm>
        </p:grpSpPr>
        <p:sp>
          <p:nvSpPr>
            <p:cNvPr id="50312" name="Oval 4">
              <a:extLst>
                <a:ext uri="{FF2B5EF4-FFF2-40B4-BE49-F238E27FC236}">
                  <a16:creationId xmlns:a16="http://schemas.microsoft.com/office/drawing/2014/main" id="{E5420D24-BC57-48E2-BDB5-5E0D62AC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6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0313" name="Oval 5">
              <a:extLst>
                <a:ext uri="{FF2B5EF4-FFF2-40B4-BE49-F238E27FC236}">
                  <a16:creationId xmlns:a16="http://schemas.microsoft.com/office/drawing/2014/main" id="{D39FF6C5-22D0-40B1-8D63-187386C69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0314" name="Oval 6">
              <a:extLst>
                <a:ext uri="{FF2B5EF4-FFF2-40B4-BE49-F238E27FC236}">
                  <a16:creationId xmlns:a16="http://schemas.microsoft.com/office/drawing/2014/main" id="{B0ED76F9-1221-43C3-83F0-3065ADA58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0315" name="Oval 7">
              <a:extLst>
                <a:ext uri="{FF2B5EF4-FFF2-40B4-BE49-F238E27FC236}">
                  <a16:creationId xmlns:a16="http://schemas.microsoft.com/office/drawing/2014/main" id="{CFBC065B-AD3A-4DD8-B085-38E58A9DB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0316" name="Oval 8">
              <a:extLst>
                <a:ext uri="{FF2B5EF4-FFF2-40B4-BE49-F238E27FC236}">
                  <a16:creationId xmlns:a16="http://schemas.microsoft.com/office/drawing/2014/main" id="{D82C6590-AFF6-4922-9C03-F8CF229DA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0317" name="Oval 9">
              <a:extLst>
                <a:ext uri="{FF2B5EF4-FFF2-40B4-BE49-F238E27FC236}">
                  <a16:creationId xmlns:a16="http://schemas.microsoft.com/office/drawing/2014/main" id="{714AF62A-B5CF-4FA9-BBE7-0B1FCB477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0318" name="Oval 10">
              <a:extLst>
                <a:ext uri="{FF2B5EF4-FFF2-40B4-BE49-F238E27FC236}">
                  <a16:creationId xmlns:a16="http://schemas.microsoft.com/office/drawing/2014/main" id="{F8481D18-7F67-4B5D-A6D8-CCBD52595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0319" name="Oval 11">
              <a:extLst>
                <a:ext uri="{FF2B5EF4-FFF2-40B4-BE49-F238E27FC236}">
                  <a16:creationId xmlns:a16="http://schemas.microsoft.com/office/drawing/2014/main" id="{86232A09-80D2-4C44-8913-D6E3ADC14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71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0320" name="Line 12">
              <a:extLst>
                <a:ext uri="{FF2B5EF4-FFF2-40B4-BE49-F238E27FC236}">
                  <a16:creationId xmlns:a16="http://schemas.microsoft.com/office/drawing/2014/main" id="{82384222-E8D9-4076-837E-8C982A1F3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1" y="2833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1" name="Line 13">
              <a:extLst>
                <a:ext uri="{FF2B5EF4-FFF2-40B4-BE49-F238E27FC236}">
                  <a16:creationId xmlns:a16="http://schemas.microsoft.com/office/drawing/2014/main" id="{69B68E6E-AEDA-4579-886A-DB44092DA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2822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2" name="Line 14">
              <a:extLst>
                <a:ext uri="{FF2B5EF4-FFF2-40B4-BE49-F238E27FC236}">
                  <a16:creationId xmlns:a16="http://schemas.microsoft.com/office/drawing/2014/main" id="{4FCB2FF8-12B0-4DF2-9D7A-E07A22610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3166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3" name="Line 15">
              <a:extLst>
                <a:ext uri="{FF2B5EF4-FFF2-40B4-BE49-F238E27FC236}">
                  <a16:creationId xmlns:a16="http://schemas.microsoft.com/office/drawing/2014/main" id="{B769858F-4FBB-4A09-8905-AF25B6232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144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4" name="Line 16">
              <a:extLst>
                <a:ext uri="{FF2B5EF4-FFF2-40B4-BE49-F238E27FC236}">
                  <a16:creationId xmlns:a16="http://schemas.microsoft.com/office/drawing/2014/main" id="{07DC9783-40B4-4D73-910A-D3B1C6959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33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5" name="Line 17">
              <a:extLst>
                <a:ext uri="{FF2B5EF4-FFF2-40B4-BE49-F238E27FC236}">
                  <a16:creationId xmlns:a16="http://schemas.microsoft.com/office/drawing/2014/main" id="{68F9A004-1E49-48A6-85DB-E3A6D56FC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3555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6" name="Line 18">
              <a:extLst>
                <a:ext uri="{FF2B5EF4-FFF2-40B4-BE49-F238E27FC236}">
                  <a16:creationId xmlns:a16="http://schemas.microsoft.com/office/drawing/2014/main" id="{58127E2C-A2F3-4013-A385-08AD6D1BA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3155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7" name="Line 19">
              <a:extLst>
                <a:ext uri="{FF2B5EF4-FFF2-40B4-BE49-F238E27FC236}">
                  <a16:creationId xmlns:a16="http://schemas.microsoft.com/office/drawing/2014/main" id="{E1BD4C46-D7E4-4843-840A-A945CB8CB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3487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8" name="Line 20">
              <a:extLst>
                <a:ext uri="{FF2B5EF4-FFF2-40B4-BE49-F238E27FC236}">
                  <a16:creationId xmlns:a16="http://schemas.microsoft.com/office/drawing/2014/main" id="{50613CD3-8029-481A-A1A2-5484AF3AE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155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9" name="Text Box 21">
              <a:extLst>
                <a:ext uri="{FF2B5EF4-FFF2-40B4-BE49-F238E27FC236}">
                  <a16:creationId xmlns:a16="http://schemas.microsoft.com/office/drawing/2014/main" id="{2B7EE917-4F8A-4570-9359-7511CDFDF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2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sp>
        <p:nvSpPr>
          <p:cNvPr id="95254" name="Text Box 22">
            <a:extLst>
              <a:ext uri="{FF2B5EF4-FFF2-40B4-BE49-F238E27FC236}">
                <a16:creationId xmlns:a16="http://schemas.microsoft.com/office/drawing/2014/main" id="{87E1EBC5-1B48-47C7-98E5-25A9CE614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75" y="2055783"/>
            <a:ext cx="18485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50188" name="Rectangle 24">
            <a:extLst>
              <a:ext uri="{FF2B5EF4-FFF2-40B4-BE49-F238E27FC236}">
                <a16:creationId xmlns:a16="http://schemas.microsoft.com/office/drawing/2014/main" id="{454F9C2E-4E0A-4016-82CF-6CCFEBEEB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2982913"/>
            <a:ext cx="1293813" cy="3570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9" name="Line 25">
            <a:extLst>
              <a:ext uri="{FF2B5EF4-FFF2-40B4-BE49-F238E27FC236}">
                <a16:creationId xmlns:a16="http://schemas.microsoft.com/office/drawing/2014/main" id="{E4378354-88CA-4524-9AD2-7DDBED299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6" y="3424238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0" name="Line 26">
            <a:extLst>
              <a:ext uri="{FF2B5EF4-FFF2-40B4-BE49-F238E27FC236}">
                <a16:creationId xmlns:a16="http://schemas.microsoft.com/office/drawing/2014/main" id="{10F1C860-7789-4F1A-A882-08FD299A7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6" y="3863976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1" name="Line 27">
            <a:extLst>
              <a:ext uri="{FF2B5EF4-FFF2-40B4-BE49-F238E27FC236}">
                <a16:creationId xmlns:a16="http://schemas.microsoft.com/office/drawing/2014/main" id="{F0F9BD18-6FFB-43CB-B0F9-26A4BA735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6" y="4305301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2" name="Line 28">
            <a:extLst>
              <a:ext uri="{FF2B5EF4-FFF2-40B4-BE49-F238E27FC236}">
                <a16:creationId xmlns:a16="http://schemas.microsoft.com/office/drawing/2014/main" id="{4AB696BF-B2AC-4AD7-A088-AF8B5DBBB4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5976" y="2982913"/>
            <a:ext cx="1588" cy="360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3" name="Text Box 29">
            <a:extLst>
              <a:ext uri="{FF2B5EF4-FFF2-40B4-BE49-F238E27FC236}">
                <a16:creationId xmlns:a16="http://schemas.microsoft.com/office/drawing/2014/main" id="{1124BDBB-0743-4CA4-A999-EEBB88DAB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29876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0194" name="Text Box 30">
            <a:extLst>
              <a:ext uri="{FF2B5EF4-FFF2-40B4-BE49-F238E27FC236}">
                <a16:creationId xmlns:a16="http://schemas.microsoft.com/office/drawing/2014/main" id="{60909B89-C31A-490A-88FE-E96691984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34210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0195" name="Text Box 31">
            <a:extLst>
              <a:ext uri="{FF2B5EF4-FFF2-40B4-BE49-F238E27FC236}">
                <a16:creationId xmlns:a16="http://schemas.microsoft.com/office/drawing/2014/main" id="{D14BC9F7-C344-465E-91EE-8820EFD0D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38528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0196" name="Text Box 32">
            <a:extLst>
              <a:ext uri="{FF2B5EF4-FFF2-40B4-BE49-F238E27FC236}">
                <a16:creationId xmlns:a16="http://schemas.microsoft.com/office/drawing/2014/main" id="{FBA48CC7-3343-4B24-8005-F67F69E3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42862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0197" name="Text Box 33">
            <a:extLst>
              <a:ext uri="{FF2B5EF4-FFF2-40B4-BE49-F238E27FC236}">
                <a16:creationId xmlns:a16="http://schemas.microsoft.com/office/drawing/2014/main" id="{E1E75602-BDBB-46AB-A1E6-BD66AAB69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6" y="30146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0198" name="Text Box 34">
            <a:extLst>
              <a:ext uri="{FF2B5EF4-FFF2-40B4-BE49-F238E27FC236}">
                <a16:creationId xmlns:a16="http://schemas.microsoft.com/office/drawing/2014/main" id="{FF014976-8820-48E7-804B-CFFBA530B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6" y="38877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0199" name="Text Box 35">
            <a:extLst>
              <a:ext uri="{FF2B5EF4-FFF2-40B4-BE49-F238E27FC236}">
                <a16:creationId xmlns:a16="http://schemas.microsoft.com/office/drawing/2014/main" id="{479B9F7B-4267-449C-ADB5-F89E37388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6" y="43243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0200" name="Text Box 36">
            <a:extLst>
              <a:ext uri="{FF2B5EF4-FFF2-40B4-BE49-F238E27FC236}">
                <a16:creationId xmlns:a16="http://schemas.microsoft.com/office/drawing/2014/main" id="{8EC78C53-ABE0-4FC6-A410-513C2C9D4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6" y="34147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0201" name="Text Box 37">
            <a:extLst>
              <a:ext uri="{FF2B5EF4-FFF2-40B4-BE49-F238E27FC236}">
                <a16:creationId xmlns:a16="http://schemas.microsoft.com/office/drawing/2014/main" id="{298A4CAE-7088-488B-A45F-56B2CB64A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2608263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vexdata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2" name="Text Box 38">
            <a:extLst>
              <a:ext uri="{FF2B5EF4-FFF2-40B4-BE49-F238E27FC236}">
                <a16:creationId xmlns:a16="http://schemas.microsoft.com/office/drawing/2014/main" id="{2E6A43EB-2761-431F-8997-83CA3DC8D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1" y="2625726"/>
            <a:ext cx="900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firstarc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0203" name="Group 39">
            <a:extLst>
              <a:ext uri="{FF2B5EF4-FFF2-40B4-BE49-F238E27FC236}">
                <a16:creationId xmlns:a16="http://schemas.microsoft.com/office/drawing/2014/main" id="{4D17523F-BB4B-4CBD-9B19-53F0D74602CF}"/>
              </a:ext>
            </a:extLst>
          </p:cNvPr>
          <p:cNvGrpSpPr>
            <a:grpSpLocks/>
          </p:cNvGrpSpPr>
          <p:nvPr/>
        </p:nvGrpSpPr>
        <p:grpSpPr bwMode="auto">
          <a:xfrm>
            <a:off x="4321176" y="2971801"/>
            <a:ext cx="1020763" cy="406400"/>
            <a:chOff x="4056" y="2215"/>
            <a:chExt cx="643" cy="256"/>
          </a:xfrm>
        </p:grpSpPr>
        <p:sp>
          <p:nvSpPr>
            <p:cNvPr id="50310" name="Rectangle 40">
              <a:extLst>
                <a:ext uri="{FF2B5EF4-FFF2-40B4-BE49-F238E27FC236}">
                  <a16:creationId xmlns:a16="http://schemas.microsoft.com/office/drawing/2014/main" id="{538C497F-6803-4F2D-B3E5-51C7FD080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215"/>
              <a:ext cx="64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2</a:t>
              </a:r>
            </a:p>
          </p:txBody>
        </p:sp>
        <p:sp>
          <p:nvSpPr>
            <p:cNvPr id="50311" name="Line 41">
              <a:extLst>
                <a:ext uri="{FF2B5EF4-FFF2-40B4-BE49-F238E27FC236}">
                  <a16:creationId xmlns:a16="http://schemas.microsoft.com/office/drawing/2014/main" id="{8D27DD91-F7D7-40E3-8ABE-991497938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22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04" name="Group 42">
            <a:extLst>
              <a:ext uri="{FF2B5EF4-FFF2-40B4-BE49-F238E27FC236}">
                <a16:creationId xmlns:a16="http://schemas.microsoft.com/office/drawing/2014/main" id="{9D4B48C7-6388-4018-BDE1-5B00F9E02F83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3919538"/>
            <a:ext cx="1020763" cy="406400"/>
            <a:chOff x="4056" y="2215"/>
            <a:chExt cx="643" cy="256"/>
          </a:xfrm>
        </p:grpSpPr>
        <p:sp>
          <p:nvSpPr>
            <p:cNvPr id="50308" name="Rectangle 43">
              <a:extLst>
                <a:ext uri="{FF2B5EF4-FFF2-40B4-BE49-F238E27FC236}">
                  <a16:creationId xmlns:a16="http://schemas.microsoft.com/office/drawing/2014/main" id="{2579075B-9766-4275-868D-F98913C7A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215"/>
              <a:ext cx="64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7</a:t>
              </a:r>
            </a:p>
          </p:txBody>
        </p:sp>
        <p:sp>
          <p:nvSpPr>
            <p:cNvPr id="50309" name="Line 44">
              <a:extLst>
                <a:ext uri="{FF2B5EF4-FFF2-40B4-BE49-F238E27FC236}">
                  <a16:creationId xmlns:a16="http://schemas.microsoft.com/office/drawing/2014/main" id="{1185BE7E-1574-4631-9FD3-CEADD88DD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22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05" name="Group 45">
            <a:extLst>
              <a:ext uri="{FF2B5EF4-FFF2-40B4-BE49-F238E27FC236}">
                <a16:creationId xmlns:a16="http://schemas.microsoft.com/office/drawing/2014/main" id="{D3313DCF-DAC8-4E51-8344-D4DF02BF85DD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4386263"/>
            <a:ext cx="1020763" cy="406400"/>
            <a:chOff x="4056" y="2215"/>
            <a:chExt cx="643" cy="256"/>
          </a:xfrm>
        </p:grpSpPr>
        <p:sp>
          <p:nvSpPr>
            <p:cNvPr id="50306" name="Rectangle 46">
              <a:extLst>
                <a:ext uri="{FF2B5EF4-FFF2-40B4-BE49-F238E27FC236}">
                  <a16:creationId xmlns:a16="http://schemas.microsoft.com/office/drawing/2014/main" id="{DFD011B2-31AC-45AE-BD07-DC63A75B5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215"/>
              <a:ext cx="64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8</a:t>
              </a:r>
            </a:p>
          </p:txBody>
        </p:sp>
        <p:sp>
          <p:nvSpPr>
            <p:cNvPr id="50307" name="Line 47">
              <a:extLst>
                <a:ext uri="{FF2B5EF4-FFF2-40B4-BE49-F238E27FC236}">
                  <a16:creationId xmlns:a16="http://schemas.microsoft.com/office/drawing/2014/main" id="{53FE49EE-E09F-4A64-A6BD-538FAE7F5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22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06" name="Group 48">
            <a:extLst>
              <a:ext uri="{FF2B5EF4-FFF2-40B4-BE49-F238E27FC236}">
                <a16:creationId xmlns:a16="http://schemas.microsoft.com/office/drawing/2014/main" id="{019C5B47-5828-4205-8D66-E8AEF3B5C0F3}"/>
              </a:ext>
            </a:extLst>
          </p:cNvPr>
          <p:cNvGrpSpPr>
            <a:grpSpLocks/>
          </p:cNvGrpSpPr>
          <p:nvPr/>
        </p:nvGrpSpPr>
        <p:grpSpPr bwMode="auto">
          <a:xfrm>
            <a:off x="2413001" y="2973388"/>
            <a:ext cx="1590675" cy="406400"/>
            <a:chOff x="2785" y="2701"/>
            <a:chExt cx="1002" cy="256"/>
          </a:xfrm>
        </p:grpSpPr>
        <p:grpSp>
          <p:nvGrpSpPr>
            <p:cNvPr id="50302" name="Group 49">
              <a:extLst>
                <a:ext uri="{FF2B5EF4-FFF2-40B4-BE49-F238E27FC236}">
                  <a16:creationId xmlns:a16="http://schemas.microsoft.com/office/drawing/2014/main" id="{921EBD0B-BC36-41B9-B90D-1FC1DC033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304" name="Rectangle 50">
                <a:extLst>
                  <a:ext uri="{FF2B5EF4-FFF2-40B4-BE49-F238E27FC236}">
                    <a16:creationId xmlns:a16="http://schemas.microsoft.com/office/drawing/2014/main" id="{E58D09EA-55BC-4CD4-981C-40FB107E1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50305" name="Line 51">
                <a:extLst>
                  <a:ext uri="{FF2B5EF4-FFF2-40B4-BE49-F238E27FC236}">
                    <a16:creationId xmlns:a16="http://schemas.microsoft.com/office/drawing/2014/main" id="{D4114C0A-DF7B-4EF7-8441-2D3194391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303" name="Line 52">
              <a:extLst>
                <a:ext uri="{FF2B5EF4-FFF2-40B4-BE49-F238E27FC236}">
                  <a16:creationId xmlns:a16="http://schemas.microsoft.com/office/drawing/2014/main" id="{F2483566-13CC-45D1-B372-5A2106755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207" name="Line 53">
            <a:extLst>
              <a:ext uri="{FF2B5EF4-FFF2-40B4-BE49-F238E27FC236}">
                <a16:creationId xmlns:a16="http://schemas.microsoft.com/office/drawing/2014/main" id="{26F08DAA-8636-47CD-BC98-DE43613F7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5088" y="3176588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8" name="Line 54">
            <a:extLst>
              <a:ext uri="{FF2B5EF4-FFF2-40B4-BE49-F238E27FC236}">
                <a16:creationId xmlns:a16="http://schemas.microsoft.com/office/drawing/2014/main" id="{569AFFA8-B0F0-4150-A9BA-E606FC064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4094163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9" name="Line 55">
            <a:extLst>
              <a:ext uri="{FF2B5EF4-FFF2-40B4-BE49-F238E27FC236}">
                <a16:creationId xmlns:a16="http://schemas.microsoft.com/office/drawing/2014/main" id="{497C975B-EC5F-4807-8D0F-40029D546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4622801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10" name="Text Box 56">
            <a:extLst>
              <a:ext uri="{FF2B5EF4-FFF2-40B4-BE49-F238E27FC236}">
                <a16:creationId xmlns:a16="http://schemas.microsoft.com/office/drawing/2014/main" id="{45768C85-00D7-41DA-82BE-3CB1D576B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014663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11" name="Text Box 57">
            <a:extLst>
              <a:ext uri="{FF2B5EF4-FFF2-40B4-BE49-F238E27FC236}">
                <a16:creationId xmlns:a16="http://schemas.microsoft.com/office/drawing/2014/main" id="{EF392414-2BA2-409E-A860-F0F873CE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3897313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12" name="Text Box 58">
            <a:extLst>
              <a:ext uri="{FF2B5EF4-FFF2-40B4-BE49-F238E27FC236}">
                <a16:creationId xmlns:a16="http://schemas.microsoft.com/office/drawing/2014/main" id="{4BE67FA8-C14A-475B-AD04-3DB6FB852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4410076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13" name="Text Box 59">
            <a:extLst>
              <a:ext uri="{FF2B5EF4-FFF2-40B4-BE49-F238E27FC236}">
                <a16:creationId xmlns:a16="http://schemas.microsoft.com/office/drawing/2014/main" id="{96A4D502-52AF-4D6C-A287-175688A20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643188"/>
            <a:ext cx="86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adjvex</a:t>
            </a:r>
          </a:p>
        </p:txBody>
      </p:sp>
      <p:sp>
        <p:nvSpPr>
          <p:cNvPr id="50214" name="Text Box 60">
            <a:extLst>
              <a:ext uri="{FF2B5EF4-FFF2-40B4-BE49-F238E27FC236}">
                <a16:creationId xmlns:a16="http://schemas.microsoft.com/office/drawing/2014/main" id="{301F366C-2333-47A4-8C70-2E4F2F7F0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1" y="2660651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</a:p>
        </p:txBody>
      </p:sp>
      <p:sp>
        <p:nvSpPr>
          <p:cNvPr id="50215" name="Line 61">
            <a:extLst>
              <a:ext uri="{FF2B5EF4-FFF2-40B4-BE49-F238E27FC236}">
                <a16:creationId xmlns:a16="http://schemas.microsoft.com/office/drawing/2014/main" id="{5AE379F3-53AE-48DE-BCC6-FC3EE7700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4770438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16" name="Text Box 62">
            <a:extLst>
              <a:ext uri="{FF2B5EF4-FFF2-40B4-BE49-F238E27FC236}">
                <a16:creationId xmlns:a16="http://schemas.microsoft.com/office/drawing/2014/main" id="{496A922B-697F-466E-A8E7-F13DB4142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6" y="48085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0217" name="Text Box 63">
            <a:extLst>
              <a:ext uri="{FF2B5EF4-FFF2-40B4-BE49-F238E27FC236}">
                <a16:creationId xmlns:a16="http://schemas.microsoft.com/office/drawing/2014/main" id="{5B7E889C-1B26-4E74-9618-70B531994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48117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grpSp>
        <p:nvGrpSpPr>
          <p:cNvPr id="50218" name="Group 64">
            <a:extLst>
              <a:ext uri="{FF2B5EF4-FFF2-40B4-BE49-F238E27FC236}">
                <a16:creationId xmlns:a16="http://schemas.microsoft.com/office/drawing/2014/main" id="{49D41725-D565-4A2A-899C-F37BA6428F98}"/>
              </a:ext>
            </a:extLst>
          </p:cNvPr>
          <p:cNvGrpSpPr>
            <a:grpSpLocks/>
          </p:cNvGrpSpPr>
          <p:nvPr/>
        </p:nvGrpSpPr>
        <p:grpSpPr bwMode="auto">
          <a:xfrm>
            <a:off x="3746501" y="3919538"/>
            <a:ext cx="1590675" cy="406400"/>
            <a:chOff x="2785" y="2701"/>
            <a:chExt cx="1002" cy="256"/>
          </a:xfrm>
        </p:grpSpPr>
        <p:grpSp>
          <p:nvGrpSpPr>
            <p:cNvPr id="50298" name="Group 65">
              <a:extLst>
                <a:ext uri="{FF2B5EF4-FFF2-40B4-BE49-F238E27FC236}">
                  <a16:creationId xmlns:a16="http://schemas.microsoft.com/office/drawing/2014/main" id="{D7D3F8F5-BE43-4E14-9853-AD8DF22E8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300" name="Rectangle 66">
                <a:extLst>
                  <a:ext uri="{FF2B5EF4-FFF2-40B4-BE49-F238E27FC236}">
                    <a16:creationId xmlns:a16="http://schemas.microsoft.com/office/drawing/2014/main" id="{F1086B7A-CAA5-47AE-AF1D-3C80F4142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6</a:t>
                </a:r>
              </a:p>
            </p:txBody>
          </p:sp>
          <p:sp>
            <p:nvSpPr>
              <p:cNvPr id="50301" name="Line 67">
                <a:extLst>
                  <a:ext uri="{FF2B5EF4-FFF2-40B4-BE49-F238E27FC236}">
                    <a16:creationId xmlns:a16="http://schemas.microsoft.com/office/drawing/2014/main" id="{52E05FB9-6F1A-4070-B655-3826711DB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99" name="Line 68">
              <a:extLst>
                <a:ext uri="{FF2B5EF4-FFF2-40B4-BE49-F238E27FC236}">
                  <a16:creationId xmlns:a16="http://schemas.microsoft.com/office/drawing/2014/main" id="{A56745FB-E018-4225-8B6A-1B1E92B33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19" name="Group 69">
            <a:extLst>
              <a:ext uri="{FF2B5EF4-FFF2-40B4-BE49-F238E27FC236}">
                <a16:creationId xmlns:a16="http://schemas.microsoft.com/office/drawing/2014/main" id="{F3A3BEC2-7C02-4333-8C06-35A75B29D19D}"/>
              </a:ext>
            </a:extLst>
          </p:cNvPr>
          <p:cNvGrpSpPr>
            <a:grpSpLocks/>
          </p:cNvGrpSpPr>
          <p:nvPr/>
        </p:nvGrpSpPr>
        <p:grpSpPr bwMode="auto">
          <a:xfrm>
            <a:off x="3759201" y="3454401"/>
            <a:ext cx="1590675" cy="406400"/>
            <a:chOff x="2785" y="2701"/>
            <a:chExt cx="1002" cy="256"/>
          </a:xfrm>
        </p:grpSpPr>
        <p:grpSp>
          <p:nvGrpSpPr>
            <p:cNvPr id="50294" name="Group 70">
              <a:extLst>
                <a:ext uri="{FF2B5EF4-FFF2-40B4-BE49-F238E27FC236}">
                  <a16:creationId xmlns:a16="http://schemas.microsoft.com/office/drawing/2014/main" id="{0D46F134-6D00-407A-BC5D-A8EC25B9E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96" name="Rectangle 71">
                <a:extLst>
                  <a:ext uri="{FF2B5EF4-FFF2-40B4-BE49-F238E27FC236}">
                    <a16:creationId xmlns:a16="http://schemas.microsoft.com/office/drawing/2014/main" id="{E178DC80-8885-48F2-863D-3F0560BB6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50297" name="Line 72">
                <a:extLst>
                  <a:ext uri="{FF2B5EF4-FFF2-40B4-BE49-F238E27FC236}">
                    <a16:creationId xmlns:a16="http://schemas.microsoft.com/office/drawing/2014/main" id="{A74CDFEB-5D2E-4BE2-9801-DF2D1F886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95" name="Line 73">
              <a:extLst>
                <a:ext uri="{FF2B5EF4-FFF2-40B4-BE49-F238E27FC236}">
                  <a16:creationId xmlns:a16="http://schemas.microsoft.com/office/drawing/2014/main" id="{BD82BE8F-BA8D-41E4-AC67-4F202AC1C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0" name="Group 74">
            <a:extLst>
              <a:ext uri="{FF2B5EF4-FFF2-40B4-BE49-F238E27FC236}">
                <a16:creationId xmlns:a16="http://schemas.microsoft.com/office/drawing/2014/main" id="{E0037E6A-8B28-4E45-ACE5-191A650D6BE1}"/>
              </a:ext>
            </a:extLst>
          </p:cNvPr>
          <p:cNvGrpSpPr>
            <a:grpSpLocks/>
          </p:cNvGrpSpPr>
          <p:nvPr/>
        </p:nvGrpSpPr>
        <p:grpSpPr bwMode="auto">
          <a:xfrm>
            <a:off x="5116513" y="3419476"/>
            <a:ext cx="1590675" cy="406400"/>
            <a:chOff x="2785" y="2701"/>
            <a:chExt cx="1002" cy="256"/>
          </a:xfrm>
        </p:grpSpPr>
        <p:grpSp>
          <p:nvGrpSpPr>
            <p:cNvPr id="50290" name="Group 75">
              <a:extLst>
                <a:ext uri="{FF2B5EF4-FFF2-40B4-BE49-F238E27FC236}">
                  <a16:creationId xmlns:a16="http://schemas.microsoft.com/office/drawing/2014/main" id="{967BE8F3-70C4-4955-8D66-5860D7CD8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92" name="Rectangle 76">
                <a:extLst>
                  <a:ext uri="{FF2B5EF4-FFF2-40B4-BE49-F238E27FC236}">
                    <a16:creationId xmlns:a16="http://schemas.microsoft.com/office/drawing/2014/main" id="{75049073-28B4-457B-B242-E18ADE34C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50293" name="Line 77">
                <a:extLst>
                  <a:ext uri="{FF2B5EF4-FFF2-40B4-BE49-F238E27FC236}">
                    <a16:creationId xmlns:a16="http://schemas.microsoft.com/office/drawing/2014/main" id="{CFA68082-4D84-4678-AE32-599D42BD2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91" name="Line 78">
              <a:extLst>
                <a:ext uri="{FF2B5EF4-FFF2-40B4-BE49-F238E27FC236}">
                  <a16:creationId xmlns:a16="http://schemas.microsoft.com/office/drawing/2014/main" id="{60E55957-47BE-4796-8378-B82B7B929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221" name="Text Box 79">
            <a:extLst>
              <a:ext uri="{FF2B5EF4-FFF2-40B4-BE49-F238E27FC236}">
                <a16:creationId xmlns:a16="http://schemas.microsoft.com/office/drawing/2014/main" id="{2C13007F-7D0B-4019-BFF1-1F3EC0C0E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1" y="3413126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grpSp>
        <p:nvGrpSpPr>
          <p:cNvPr id="50222" name="Group 80">
            <a:extLst>
              <a:ext uri="{FF2B5EF4-FFF2-40B4-BE49-F238E27FC236}">
                <a16:creationId xmlns:a16="http://schemas.microsoft.com/office/drawing/2014/main" id="{3813F19D-F73E-498C-81DF-A1126C16B7BA}"/>
              </a:ext>
            </a:extLst>
          </p:cNvPr>
          <p:cNvGrpSpPr>
            <a:grpSpLocks/>
          </p:cNvGrpSpPr>
          <p:nvPr/>
        </p:nvGrpSpPr>
        <p:grpSpPr bwMode="auto">
          <a:xfrm>
            <a:off x="2400301" y="3455988"/>
            <a:ext cx="1590675" cy="406400"/>
            <a:chOff x="2785" y="2701"/>
            <a:chExt cx="1002" cy="256"/>
          </a:xfrm>
        </p:grpSpPr>
        <p:grpSp>
          <p:nvGrpSpPr>
            <p:cNvPr id="50286" name="Group 81">
              <a:extLst>
                <a:ext uri="{FF2B5EF4-FFF2-40B4-BE49-F238E27FC236}">
                  <a16:creationId xmlns:a16="http://schemas.microsoft.com/office/drawing/2014/main" id="{0197666D-DE13-4A56-8DC4-EA87951FCB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88" name="Rectangle 82">
                <a:extLst>
                  <a:ext uri="{FF2B5EF4-FFF2-40B4-BE49-F238E27FC236}">
                    <a16:creationId xmlns:a16="http://schemas.microsoft.com/office/drawing/2014/main" id="{1BAAABBE-C218-43DE-8093-69831AE4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50289" name="Line 83">
                <a:extLst>
                  <a:ext uri="{FF2B5EF4-FFF2-40B4-BE49-F238E27FC236}">
                    <a16:creationId xmlns:a16="http://schemas.microsoft.com/office/drawing/2014/main" id="{12007714-3907-4CBE-A9DD-BBD1A4209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87" name="Line 84">
              <a:extLst>
                <a:ext uri="{FF2B5EF4-FFF2-40B4-BE49-F238E27FC236}">
                  <a16:creationId xmlns:a16="http://schemas.microsoft.com/office/drawing/2014/main" id="{A10A34D5-2274-45E0-BCE2-22B89881D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3" name="Group 85">
            <a:extLst>
              <a:ext uri="{FF2B5EF4-FFF2-40B4-BE49-F238E27FC236}">
                <a16:creationId xmlns:a16="http://schemas.microsoft.com/office/drawing/2014/main" id="{7492A3DF-0E7A-42CC-AB1E-964C6890D5E0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3884613"/>
            <a:ext cx="1590675" cy="406400"/>
            <a:chOff x="2785" y="2701"/>
            <a:chExt cx="1002" cy="256"/>
          </a:xfrm>
        </p:grpSpPr>
        <p:grpSp>
          <p:nvGrpSpPr>
            <p:cNvPr id="50282" name="Group 86">
              <a:extLst>
                <a:ext uri="{FF2B5EF4-FFF2-40B4-BE49-F238E27FC236}">
                  <a16:creationId xmlns:a16="http://schemas.microsoft.com/office/drawing/2014/main" id="{C2C0C352-BBFD-41C1-994A-A58B6C792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84" name="Rectangle 87">
                <a:extLst>
                  <a:ext uri="{FF2B5EF4-FFF2-40B4-BE49-F238E27FC236}">
                    <a16:creationId xmlns:a16="http://schemas.microsoft.com/office/drawing/2014/main" id="{074A34C3-71CD-4F98-9411-D67C6FF5C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50285" name="Line 88">
                <a:extLst>
                  <a:ext uri="{FF2B5EF4-FFF2-40B4-BE49-F238E27FC236}">
                    <a16:creationId xmlns:a16="http://schemas.microsoft.com/office/drawing/2014/main" id="{0BE5890F-85A6-43FC-8075-0037CEDC2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83" name="Line 89">
              <a:extLst>
                <a:ext uri="{FF2B5EF4-FFF2-40B4-BE49-F238E27FC236}">
                  <a16:creationId xmlns:a16="http://schemas.microsoft.com/office/drawing/2014/main" id="{27CC12CD-FFF2-43E0-BC58-5E6319B77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4" name="Group 90">
            <a:extLst>
              <a:ext uri="{FF2B5EF4-FFF2-40B4-BE49-F238E27FC236}">
                <a16:creationId xmlns:a16="http://schemas.microsoft.com/office/drawing/2014/main" id="{8EFDA093-5096-4D7E-82A9-1410CDAEEBEC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4402138"/>
            <a:ext cx="1590675" cy="406400"/>
            <a:chOff x="2785" y="2701"/>
            <a:chExt cx="1002" cy="256"/>
          </a:xfrm>
        </p:grpSpPr>
        <p:grpSp>
          <p:nvGrpSpPr>
            <p:cNvPr id="50278" name="Group 91">
              <a:extLst>
                <a:ext uri="{FF2B5EF4-FFF2-40B4-BE49-F238E27FC236}">
                  <a16:creationId xmlns:a16="http://schemas.microsoft.com/office/drawing/2014/main" id="{3786C2A8-B2A0-42B8-A044-87DB59DC4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80" name="Rectangle 92">
                <a:extLst>
                  <a:ext uri="{FF2B5EF4-FFF2-40B4-BE49-F238E27FC236}">
                    <a16:creationId xmlns:a16="http://schemas.microsoft.com/office/drawing/2014/main" id="{09E3B709-FB1E-48D0-902C-B91A6B419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50281" name="Line 93">
                <a:extLst>
                  <a:ext uri="{FF2B5EF4-FFF2-40B4-BE49-F238E27FC236}">
                    <a16:creationId xmlns:a16="http://schemas.microsoft.com/office/drawing/2014/main" id="{AB5502AB-3F18-4DE5-B3FF-4255B10EA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79" name="Line 94">
              <a:extLst>
                <a:ext uri="{FF2B5EF4-FFF2-40B4-BE49-F238E27FC236}">
                  <a16:creationId xmlns:a16="http://schemas.microsoft.com/office/drawing/2014/main" id="{1FE233B5-A409-4438-82F4-F2F545AD1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5" name="Group 95">
            <a:extLst>
              <a:ext uri="{FF2B5EF4-FFF2-40B4-BE49-F238E27FC236}">
                <a16:creationId xmlns:a16="http://schemas.microsoft.com/office/drawing/2014/main" id="{E0BFB78C-809C-412C-B579-74D61CE0DC04}"/>
              </a:ext>
            </a:extLst>
          </p:cNvPr>
          <p:cNvGrpSpPr>
            <a:grpSpLocks/>
          </p:cNvGrpSpPr>
          <p:nvPr/>
        </p:nvGrpSpPr>
        <p:grpSpPr bwMode="auto">
          <a:xfrm>
            <a:off x="2393951" y="4841876"/>
            <a:ext cx="1590675" cy="406400"/>
            <a:chOff x="2785" y="2701"/>
            <a:chExt cx="1002" cy="256"/>
          </a:xfrm>
        </p:grpSpPr>
        <p:grpSp>
          <p:nvGrpSpPr>
            <p:cNvPr id="50274" name="Group 96">
              <a:extLst>
                <a:ext uri="{FF2B5EF4-FFF2-40B4-BE49-F238E27FC236}">
                  <a16:creationId xmlns:a16="http://schemas.microsoft.com/office/drawing/2014/main" id="{F3E68CD6-A303-4789-969D-AFABFD75E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76" name="Rectangle 97">
                <a:extLst>
                  <a:ext uri="{FF2B5EF4-FFF2-40B4-BE49-F238E27FC236}">
                    <a16:creationId xmlns:a16="http://schemas.microsoft.com/office/drawing/2014/main" id="{3E6DFEBC-6597-455F-BF71-639DDC4CF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8</a:t>
                </a:r>
              </a:p>
            </p:txBody>
          </p:sp>
          <p:sp>
            <p:nvSpPr>
              <p:cNvPr id="50277" name="Line 98">
                <a:extLst>
                  <a:ext uri="{FF2B5EF4-FFF2-40B4-BE49-F238E27FC236}">
                    <a16:creationId xmlns:a16="http://schemas.microsoft.com/office/drawing/2014/main" id="{C4670B60-C65B-4574-9EE9-3D20E0538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75" name="Line 99">
              <a:extLst>
                <a:ext uri="{FF2B5EF4-FFF2-40B4-BE49-F238E27FC236}">
                  <a16:creationId xmlns:a16="http://schemas.microsoft.com/office/drawing/2014/main" id="{83B19F1B-28D6-4EA6-8C7D-25821CA64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6" name="Group 100">
            <a:extLst>
              <a:ext uri="{FF2B5EF4-FFF2-40B4-BE49-F238E27FC236}">
                <a16:creationId xmlns:a16="http://schemas.microsoft.com/office/drawing/2014/main" id="{C30A4EDD-CB50-455B-AE49-D08B96E79A98}"/>
              </a:ext>
            </a:extLst>
          </p:cNvPr>
          <p:cNvGrpSpPr>
            <a:grpSpLocks/>
          </p:cNvGrpSpPr>
          <p:nvPr/>
        </p:nvGrpSpPr>
        <p:grpSpPr bwMode="auto">
          <a:xfrm>
            <a:off x="3716338" y="4860926"/>
            <a:ext cx="1590675" cy="406400"/>
            <a:chOff x="2785" y="2701"/>
            <a:chExt cx="1002" cy="256"/>
          </a:xfrm>
        </p:grpSpPr>
        <p:grpSp>
          <p:nvGrpSpPr>
            <p:cNvPr id="50270" name="Group 101">
              <a:extLst>
                <a:ext uri="{FF2B5EF4-FFF2-40B4-BE49-F238E27FC236}">
                  <a16:creationId xmlns:a16="http://schemas.microsoft.com/office/drawing/2014/main" id="{8D2C3CEF-55FC-4FAE-88AE-2E90F65E02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72" name="Rectangle 102">
                <a:extLst>
                  <a:ext uri="{FF2B5EF4-FFF2-40B4-BE49-F238E27FC236}">
                    <a16:creationId xmlns:a16="http://schemas.microsoft.com/office/drawing/2014/main" id="{72768EC3-208D-4064-841C-0D32EFCEC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50273" name="Line 103">
                <a:extLst>
                  <a:ext uri="{FF2B5EF4-FFF2-40B4-BE49-F238E27FC236}">
                    <a16:creationId xmlns:a16="http://schemas.microsoft.com/office/drawing/2014/main" id="{1D757FD2-9C5F-4C9D-BD1E-C333600DA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71" name="Line 104">
              <a:extLst>
                <a:ext uri="{FF2B5EF4-FFF2-40B4-BE49-F238E27FC236}">
                  <a16:creationId xmlns:a16="http://schemas.microsoft.com/office/drawing/2014/main" id="{CD15D3C3-CE9E-4AB6-A475-A22AA8BDD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227" name="Text Box 105">
            <a:extLst>
              <a:ext uri="{FF2B5EF4-FFF2-40B4-BE49-F238E27FC236}">
                <a16:creationId xmlns:a16="http://schemas.microsoft.com/office/drawing/2014/main" id="{1D42243F-1B74-4035-A6F8-EDBE658E6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4879976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28" name="Line 106">
            <a:extLst>
              <a:ext uri="{FF2B5EF4-FFF2-40B4-BE49-F238E27FC236}">
                <a16:creationId xmlns:a16="http://schemas.microsoft.com/office/drawing/2014/main" id="{E0665812-A37A-48D2-99C4-6DD0F7321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238" y="5222876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29" name="Line 107">
            <a:extLst>
              <a:ext uri="{FF2B5EF4-FFF2-40B4-BE49-F238E27FC236}">
                <a16:creationId xmlns:a16="http://schemas.microsoft.com/office/drawing/2014/main" id="{1663A99F-EF81-4B89-8114-29D2D1C01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8113" y="5675313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30" name="Line 108">
            <a:extLst>
              <a:ext uri="{FF2B5EF4-FFF2-40B4-BE49-F238E27FC236}">
                <a16:creationId xmlns:a16="http://schemas.microsoft.com/office/drawing/2014/main" id="{2B0104B6-9887-411F-8EAA-657970BD2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651" y="6143626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31" name="Text Box 110">
            <a:extLst>
              <a:ext uri="{FF2B5EF4-FFF2-40B4-BE49-F238E27FC236}">
                <a16:creationId xmlns:a16="http://schemas.microsoft.com/office/drawing/2014/main" id="{85F5D48B-D8ED-4C1A-96B5-853E152EE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52514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0232" name="Text Box 111">
            <a:extLst>
              <a:ext uri="{FF2B5EF4-FFF2-40B4-BE49-F238E27FC236}">
                <a16:creationId xmlns:a16="http://schemas.microsoft.com/office/drawing/2014/main" id="{785D1381-E2A4-487E-A1CB-CB02FF794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56911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0233" name="Text Box 112">
            <a:extLst>
              <a:ext uri="{FF2B5EF4-FFF2-40B4-BE49-F238E27FC236}">
                <a16:creationId xmlns:a16="http://schemas.microsoft.com/office/drawing/2014/main" id="{DDDA209E-78C3-4AD6-A5AD-E75985396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61325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50234" name="Text Box 113">
            <a:extLst>
              <a:ext uri="{FF2B5EF4-FFF2-40B4-BE49-F238E27FC236}">
                <a16:creationId xmlns:a16="http://schemas.microsoft.com/office/drawing/2014/main" id="{F3981B51-2887-438C-AA7B-040833A6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52451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0235" name="Text Box 114">
            <a:extLst>
              <a:ext uri="{FF2B5EF4-FFF2-40B4-BE49-F238E27FC236}">
                <a16:creationId xmlns:a16="http://schemas.microsoft.com/office/drawing/2014/main" id="{A90E51F1-D15E-4EED-A9C8-B280D0698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56848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0236" name="Text Box 115">
            <a:extLst>
              <a:ext uri="{FF2B5EF4-FFF2-40B4-BE49-F238E27FC236}">
                <a16:creationId xmlns:a16="http://schemas.microsoft.com/office/drawing/2014/main" id="{6B02B7D3-3597-4F55-BA51-FD62B4FF0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61261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grpSp>
        <p:nvGrpSpPr>
          <p:cNvPr id="50237" name="Group 116">
            <a:extLst>
              <a:ext uri="{FF2B5EF4-FFF2-40B4-BE49-F238E27FC236}">
                <a16:creationId xmlns:a16="http://schemas.microsoft.com/office/drawing/2014/main" id="{703F8222-7749-41EE-9AC5-BB3973FBB415}"/>
              </a:ext>
            </a:extLst>
          </p:cNvPr>
          <p:cNvGrpSpPr>
            <a:grpSpLocks/>
          </p:cNvGrpSpPr>
          <p:nvPr/>
        </p:nvGrpSpPr>
        <p:grpSpPr bwMode="auto">
          <a:xfrm>
            <a:off x="2387601" y="5311776"/>
            <a:ext cx="1590675" cy="406400"/>
            <a:chOff x="2785" y="2701"/>
            <a:chExt cx="1002" cy="256"/>
          </a:xfrm>
        </p:grpSpPr>
        <p:grpSp>
          <p:nvGrpSpPr>
            <p:cNvPr id="50266" name="Group 117">
              <a:extLst>
                <a:ext uri="{FF2B5EF4-FFF2-40B4-BE49-F238E27FC236}">
                  <a16:creationId xmlns:a16="http://schemas.microsoft.com/office/drawing/2014/main" id="{CC0789BC-BBE9-4EAB-BBC5-F55885CCFC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68" name="Rectangle 118">
                <a:extLst>
                  <a:ext uri="{FF2B5EF4-FFF2-40B4-BE49-F238E27FC236}">
                    <a16:creationId xmlns:a16="http://schemas.microsoft.com/office/drawing/2014/main" id="{F2A8C9A8-1935-41F4-93DC-671BCA69B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7</a:t>
                </a:r>
              </a:p>
            </p:txBody>
          </p:sp>
          <p:sp>
            <p:nvSpPr>
              <p:cNvPr id="50269" name="Line 119">
                <a:extLst>
                  <a:ext uri="{FF2B5EF4-FFF2-40B4-BE49-F238E27FC236}">
                    <a16:creationId xmlns:a16="http://schemas.microsoft.com/office/drawing/2014/main" id="{7AAE0990-3BA3-4BC4-9381-7C4A4ACC5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67" name="Line 120">
              <a:extLst>
                <a:ext uri="{FF2B5EF4-FFF2-40B4-BE49-F238E27FC236}">
                  <a16:creationId xmlns:a16="http://schemas.microsoft.com/office/drawing/2014/main" id="{25F602BF-F28B-4E3A-A6B1-019391529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38" name="Group 121">
            <a:extLst>
              <a:ext uri="{FF2B5EF4-FFF2-40B4-BE49-F238E27FC236}">
                <a16:creationId xmlns:a16="http://schemas.microsoft.com/office/drawing/2014/main" id="{1BC310DA-D9A5-4C51-977B-854550226A26}"/>
              </a:ext>
            </a:extLst>
          </p:cNvPr>
          <p:cNvGrpSpPr>
            <a:grpSpLocks/>
          </p:cNvGrpSpPr>
          <p:nvPr/>
        </p:nvGrpSpPr>
        <p:grpSpPr bwMode="auto">
          <a:xfrm>
            <a:off x="3709988" y="5330826"/>
            <a:ext cx="1590675" cy="406400"/>
            <a:chOff x="2785" y="2701"/>
            <a:chExt cx="1002" cy="256"/>
          </a:xfrm>
        </p:grpSpPr>
        <p:grpSp>
          <p:nvGrpSpPr>
            <p:cNvPr id="50262" name="Group 122">
              <a:extLst>
                <a:ext uri="{FF2B5EF4-FFF2-40B4-BE49-F238E27FC236}">
                  <a16:creationId xmlns:a16="http://schemas.microsoft.com/office/drawing/2014/main" id="{DAB0916E-6C6D-4153-8A23-48E69D63E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64" name="Rectangle 123">
                <a:extLst>
                  <a:ext uri="{FF2B5EF4-FFF2-40B4-BE49-F238E27FC236}">
                    <a16:creationId xmlns:a16="http://schemas.microsoft.com/office/drawing/2014/main" id="{5D87023B-88A6-41F1-A962-E5F23F4C1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50265" name="Line 124">
                <a:extLst>
                  <a:ext uri="{FF2B5EF4-FFF2-40B4-BE49-F238E27FC236}">
                    <a16:creationId xmlns:a16="http://schemas.microsoft.com/office/drawing/2014/main" id="{3BD19DE0-FEB6-4BB0-B3C6-823C658F4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63" name="Line 125">
              <a:extLst>
                <a:ext uri="{FF2B5EF4-FFF2-40B4-BE49-F238E27FC236}">
                  <a16:creationId xmlns:a16="http://schemas.microsoft.com/office/drawing/2014/main" id="{FE94BCCB-7DE4-420C-9206-8718ABC28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39" name="Group 126">
            <a:extLst>
              <a:ext uri="{FF2B5EF4-FFF2-40B4-BE49-F238E27FC236}">
                <a16:creationId xmlns:a16="http://schemas.microsoft.com/office/drawing/2014/main" id="{D52C35D7-93F9-4EF0-B414-7C84CB512F26}"/>
              </a:ext>
            </a:extLst>
          </p:cNvPr>
          <p:cNvGrpSpPr>
            <a:grpSpLocks/>
          </p:cNvGrpSpPr>
          <p:nvPr/>
        </p:nvGrpSpPr>
        <p:grpSpPr bwMode="auto">
          <a:xfrm>
            <a:off x="2387601" y="5770563"/>
            <a:ext cx="1590675" cy="406400"/>
            <a:chOff x="2785" y="2701"/>
            <a:chExt cx="1002" cy="256"/>
          </a:xfrm>
        </p:grpSpPr>
        <p:grpSp>
          <p:nvGrpSpPr>
            <p:cNvPr id="50258" name="Group 127">
              <a:extLst>
                <a:ext uri="{FF2B5EF4-FFF2-40B4-BE49-F238E27FC236}">
                  <a16:creationId xmlns:a16="http://schemas.microsoft.com/office/drawing/2014/main" id="{5325DC01-4E1C-4FB0-B53D-B44D59B60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60" name="Rectangle 128">
                <a:extLst>
                  <a:ext uri="{FF2B5EF4-FFF2-40B4-BE49-F238E27FC236}">
                    <a16:creationId xmlns:a16="http://schemas.microsoft.com/office/drawing/2014/main" id="{3CAF67DD-E80B-4486-87FB-2600EF7F2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6</a:t>
                </a:r>
              </a:p>
            </p:txBody>
          </p:sp>
          <p:sp>
            <p:nvSpPr>
              <p:cNvPr id="50261" name="Line 129">
                <a:extLst>
                  <a:ext uri="{FF2B5EF4-FFF2-40B4-BE49-F238E27FC236}">
                    <a16:creationId xmlns:a16="http://schemas.microsoft.com/office/drawing/2014/main" id="{D79CB6B8-FF7D-4039-BAA5-5DAB2065C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59" name="Line 130">
              <a:extLst>
                <a:ext uri="{FF2B5EF4-FFF2-40B4-BE49-F238E27FC236}">
                  <a16:creationId xmlns:a16="http://schemas.microsoft.com/office/drawing/2014/main" id="{D0ABE86B-EABC-47DD-BF04-E0CD9FE2F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40" name="Group 131">
            <a:extLst>
              <a:ext uri="{FF2B5EF4-FFF2-40B4-BE49-F238E27FC236}">
                <a16:creationId xmlns:a16="http://schemas.microsoft.com/office/drawing/2014/main" id="{6946ED9D-7B65-4E3F-BF45-0C85FCC8D8C3}"/>
              </a:ext>
            </a:extLst>
          </p:cNvPr>
          <p:cNvGrpSpPr>
            <a:grpSpLocks/>
          </p:cNvGrpSpPr>
          <p:nvPr/>
        </p:nvGrpSpPr>
        <p:grpSpPr bwMode="auto">
          <a:xfrm>
            <a:off x="3709988" y="5789613"/>
            <a:ext cx="1590675" cy="406400"/>
            <a:chOff x="2785" y="2701"/>
            <a:chExt cx="1002" cy="256"/>
          </a:xfrm>
        </p:grpSpPr>
        <p:grpSp>
          <p:nvGrpSpPr>
            <p:cNvPr id="50254" name="Group 132">
              <a:extLst>
                <a:ext uri="{FF2B5EF4-FFF2-40B4-BE49-F238E27FC236}">
                  <a16:creationId xmlns:a16="http://schemas.microsoft.com/office/drawing/2014/main" id="{BCC582F7-AD7F-4826-8602-D3E4C8330A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56" name="Rectangle 133">
                <a:extLst>
                  <a:ext uri="{FF2B5EF4-FFF2-40B4-BE49-F238E27FC236}">
                    <a16:creationId xmlns:a16="http://schemas.microsoft.com/office/drawing/2014/main" id="{406761A1-E1E6-4B10-8629-DFE536672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50257" name="Line 134">
                <a:extLst>
                  <a:ext uri="{FF2B5EF4-FFF2-40B4-BE49-F238E27FC236}">
                    <a16:creationId xmlns:a16="http://schemas.microsoft.com/office/drawing/2014/main" id="{DD2620F3-743A-4E29-B376-FEC110DF5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55" name="Line 135">
              <a:extLst>
                <a:ext uri="{FF2B5EF4-FFF2-40B4-BE49-F238E27FC236}">
                  <a16:creationId xmlns:a16="http://schemas.microsoft.com/office/drawing/2014/main" id="{DABE0B5D-1E3E-4CE0-921F-6847485E4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41" name="Group 136">
            <a:extLst>
              <a:ext uri="{FF2B5EF4-FFF2-40B4-BE49-F238E27FC236}">
                <a16:creationId xmlns:a16="http://schemas.microsoft.com/office/drawing/2014/main" id="{8C49B1EB-DE36-460F-8415-B8EA922236C7}"/>
              </a:ext>
            </a:extLst>
          </p:cNvPr>
          <p:cNvGrpSpPr>
            <a:grpSpLocks/>
          </p:cNvGrpSpPr>
          <p:nvPr/>
        </p:nvGrpSpPr>
        <p:grpSpPr bwMode="auto">
          <a:xfrm>
            <a:off x="2381251" y="6205538"/>
            <a:ext cx="1590675" cy="406400"/>
            <a:chOff x="2785" y="2701"/>
            <a:chExt cx="1002" cy="256"/>
          </a:xfrm>
        </p:grpSpPr>
        <p:grpSp>
          <p:nvGrpSpPr>
            <p:cNvPr id="50250" name="Group 137">
              <a:extLst>
                <a:ext uri="{FF2B5EF4-FFF2-40B4-BE49-F238E27FC236}">
                  <a16:creationId xmlns:a16="http://schemas.microsoft.com/office/drawing/2014/main" id="{BFF996B1-A8CC-4F82-9DE3-FC0F83F35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52" name="Rectangle 138">
                <a:extLst>
                  <a:ext uri="{FF2B5EF4-FFF2-40B4-BE49-F238E27FC236}">
                    <a16:creationId xmlns:a16="http://schemas.microsoft.com/office/drawing/2014/main" id="{A471BC47-A679-4C97-8A3A-DA5C2C899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50253" name="Line 139">
                <a:extLst>
                  <a:ext uri="{FF2B5EF4-FFF2-40B4-BE49-F238E27FC236}">
                    <a16:creationId xmlns:a16="http://schemas.microsoft.com/office/drawing/2014/main" id="{AD97E63C-8899-4205-87F1-8D8882D28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51" name="Line 140">
              <a:extLst>
                <a:ext uri="{FF2B5EF4-FFF2-40B4-BE49-F238E27FC236}">
                  <a16:creationId xmlns:a16="http://schemas.microsoft.com/office/drawing/2014/main" id="{35FDFD24-969E-417B-ABF5-33E467358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42" name="Group 141">
            <a:extLst>
              <a:ext uri="{FF2B5EF4-FFF2-40B4-BE49-F238E27FC236}">
                <a16:creationId xmlns:a16="http://schemas.microsoft.com/office/drawing/2014/main" id="{116B769B-A789-4098-89C3-2C422F0B5F1C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6224588"/>
            <a:ext cx="1590675" cy="406400"/>
            <a:chOff x="2785" y="2701"/>
            <a:chExt cx="1002" cy="256"/>
          </a:xfrm>
        </p:grpSpPr>
        <p:grpSp>
          <p:nvGrpSpPr>
            <p:cNvPr id="50246" name="Group 142">
              <a:extLst>
                <a:ext uri="{FF2B5EF4-FFF2-40B4-BE49-F238E27FC236}">
                  <a16:creationId xmlns:a16="http://schemas.microsoft.com/office/drawing/2014/main" id="{95E5F2BA-A860-4C14-9039-B0A3BBBD2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48" name="Rectangle 143">
                <a:extLst>
                  <a:ext uri="{FF2B5EF4-FFF2-40B4-BE49-F238E27FC236}">
                    <a16:creationId xmlns:a16="http://schemas.microsoft.com/office/drawing/2014/main" id="{8F65B14E-E957-42DD-A609-5B65AC52E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50249" name="Line 144">
                <a:extLst>
                  <a:ext uri="{FF2B5EF4-FFF2-40B4-BE49-F238E27FC236}">
                    <a16:creationId xmlns:a16="http://schemas.microsoft.com/office/drawing/2014/main" id="{D623CCBE-70BB-4C95-9B8F-59ED4F45A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47" name="Line 145">
              <a:extLst>
                <a:ext uri="{FF2B5EF4-FFF2-40B4-BE49-F238E27FC236}">
                  <a16:creationId xmlns:a16="http://schemas.microsoft.com/office/drawing/2014/main" id="{1DBDD153-43CD-499B-A41C-9FA0F4D48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243" name="Text Box 146">
            <a:extLst>
              <a:ext uri="{FF2B5EF4-FFF2-40B4-BE49-F238E27FC236}">
                <a16:creationId xmlns:a16="http://schemas.microsoft.com/office/drawing/2014/main" id="{C00418F4-AB42-4653-875F-391DD97FC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1" y="5367338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44" name="Text Box 147">
            <a:extLst>
              <a:ext uri="{FF2B5EF4-FFF2-40B4-BE49-F238E27FC236}">
                <a16:creationId xmlns:a16="http://schemas.microsoft.com/office/drawing/2014/main" id="{77513C66-25CA-4F71-A03A-4A67C18C4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5826126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45" name="Text Box 148">
            <a:extLst>
              <a:ext uri="{FF2B5EF4-FFF2-40B4-BE49-F238E27FC236}">
                <a16:creationId xmlns:a16="http://schemas.microsoft.com/office/drawing/2014/main" id="{D35F0C83-1DE7-4369-8786-7F9D13AF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6" y="6230938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95382" name="Text Box 150">
            <a:extLst>
              <a:ext uri="{FF2B5EF4-FFF2-40B4-BE49-F238E27FC236}">
                <a16:creationId xmlns:a16="http://schemas.microsoft.com/office/drawing/2014/main" id="{1E5EA08D-54E3-4D26-A4B0-D3C54A3F7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3" name="Text Box 151">
            <a:extLst>
              <a:ext uri="{FF2B5EF4-FFF2-40B4-BE49-F238E27FC236}">
                <a16:creationId xmlns:a16="http://schemas.microsoft.com/office/drawing/2014/main" id="{BF5BE1EB-1404-44EB-A9E5-2950F1C94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38" y="20574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4" name="Text Box 152">
            <a:extLst>
              <a:ext uri="{FF2B5EF4-FFF2-40B4-BE49-F238E27FC236}">
                <a16:creationId xmlns:a16="http://schemas.microsoft.com/office/drawing/2014/main" id="{37049D54-EC08-46CB-9F48-AF0B34F6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3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5" name="Text Box 153">
            <a:extLst>
              <a:ext uri="{FF2B5EF4-FFF2-40B4-BE49-F238E27FC236}">
                <a16:creationId xmlns:a16="http://schemas.microsoft.com/office/drawing/2014/main" id="{F7A8192C-A405-403C-B501-40FF095A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900" y="20574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6" name="Text Box 154">
            <a:extLst>
              <a:ext uri="{FF2B5EF4-FFF2-40B4-BE49-F238E27FC236}">
                <a16:creationId xmlns:a16="http://schemas.microsoft.com/office/drawing/2014/main" id="{B90B3BB1-DC04-4933-850C-B4D11557A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325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7" name="Text Box 155">
            <a:extLst>
              <a:ext uri="{FF2B5EF4-FFF2-40B4-BE49-F238E27FC236}">
                <a16:creationId xmlns:a16="http://schemas.microsoft.com/office/drawing/2014/main" id="{F851F359-6BF8-4E10-8163-A7FC953C4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163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8" name="Text Box 156">
            <a:extLst>
              <a:ext uri="{FF2B5EF4-FFF2-40B4-BE49-F238E27FC236}">
                <a16:creationId xmlns:a16="http://schemas.microsoft.com/office/drawing/2014/main" id="{B024A09F-3AA7-42E7-AD0B-D0841BCD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0574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5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4" grpId="0" build="p" autoUpdateAnimBg="0"/>
      <p:bldP spid="95382" grpId="0" build="p" autoUpdateAnimBg="0"/>
      <p:bldP spid="95383" grpId="0" build="p" autoUpdateAnimBg="0"/>
      <p:bldP spid="95384" grpId="0" build="p" autoUpdateAnimBg="0"/>
      <p:bldP spid="95385" grpId="0" build="p" autoUpdateAnimBg="0"/>
      <p:bldP spid="95386" grpId="0" build="p" autoUpdateAnimBg="0"/>
      <p:bldP spid="95387" grpId="0" build="p" autoUpdateAnimBg="0"/>
      <p:bldP spid="95388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2046514" y="1001486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2046514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3126377" y="1005841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3126377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4210594" y="997133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4210594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5290457" y="1001488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5290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2403566" y="1180012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3483429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4926875" y="637905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4926874" y="890378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3304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4389120" y="1354185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5468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2225040" y="1358538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2403566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3483429" y="2098768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4567646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3844834" y="1811310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2351277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19833"/>
              </p:ext>
            </p:extLst>
          </p:nvPr>
        </p:nvGraphicFramePr>
        <p:xfrm>
          <a:off x="4332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1471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2046514" y="1001486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2046514" y="1924595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3126377" y="1005841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3126377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4210594" y="997133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4210594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5290457" y="1001488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5290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2403566" y="1180012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3483429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4926875" y="637905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4926874" y="890378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3304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4389120" y="1354185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5468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2225040" y="1358538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2403566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3483429" y="2098768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4567646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3844834" y="1811310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2351277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16760"/>
              </p:ext>
            </p:extLst>
          </p:nvPr>
        </p:nvGraphicFramePr>
        <p:xfrm>
          <a:off x="4332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g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h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95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2046514" y="1001486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2046514" y="1924595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3126377" y="1005841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3126377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4210594" y="997133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4210594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5290457" y="1001488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5290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2403566" y="1180012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3483429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4926875" y="637905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4926874" y="890378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3304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4389120" y="1354185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5468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2225040" y="1358538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2403566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3483429" y="2098768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4567646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3844834" y="1811310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2351277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/>
        </p:nvGraphicFramePr>
        <p:xfrm>
          <a:off x="4332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g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h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5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2046514" y="1001486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2046514" y="1924595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3126377" y="1005841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3126377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4210594" y="997133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4210594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5290457" y="1001488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5290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2403566" y="1180012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3483429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4926875" y="637905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4926874" y="890378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3304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4389120" y="1354185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5468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2225040" y="1358538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2403566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3483429" y="2098768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4567646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3844834" y="1811310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2351277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/>
        </p:nvGraphicFramePr>
        <p:xfrm>
          <a:off x="4332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g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h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7818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2046514" y="1001486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2046514" y="1924595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3126377" y="100584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3126377" y="1924595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4210594" y="997133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4210594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5290457" y="1001488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5290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2403566" y="1180012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3483429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4926875" y="637905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4926874" y="890378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3304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4389120" y="1354185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5468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2225040" y="1358538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2403566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3483429" y="2098768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4567646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3844834" y="1811310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2351277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769919"/>
              </p:ext>
            </p:extLst>
          </p:nvPr>
        </p:nvGraphicFramePr>
        <p:xfrm>
          <a:off x="4332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2E327F98-14EF-48C4-B1B4-FD83017C1567}"/>
              </a:ext>
            </a:extLst>
          </p:cNvPr>
          <p:cNvSpPr txBox="1"/>
          <p:nvPr/>
        </p:nvSpPr>
        <p:spPr>
          <a:xfrm>
            <a:off x="5617027" y="4397829"/>
            <a:ext cx="2926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 err="1"/>
              <a:t>g,h,a</a:t>
            </a:r>
            <a:r>
              <a:rPr lang="zh-CN" altLang="en-US" sz="2400" dirty="0"/>
              <a:t>出栈</a:t>
            </a:r>
            <a:endParaRPr lang="en-US" altLang="zh-CN" sz="2400" dirty="0"/>
          </a:p>
          <a:p>
            <a:r>
              <a:rPr lang="zh-CN" altLang="en-US" sz="2400" dirty="0"/>
              <a:t>打印</a:t>
            </a:r>
            <a:r>
              <a:rPr lang="en-US" altLang="zh-CN" sz="2400" dirty="0"/>
              <a:t>{</a:t>
            </a:r>
            <a:r>
              <a:rPr lang="en-US" altLang="zh-CN" sz="2400" dirty="0" err="1"/>
              <a:t>g,h,a</a:t>
            </a:r>
            <a:r>
              <a:rPr lang="en-US" altLang="zh-CN" sz="2400" dirty="0"/>
              <a:t>}</a:t>
            </a:r>
            <a:r>
              <a:rPr lang="zh-CN" altLang="en-US" sz="2400" dirty="0"/>
              <a:t>为</a:t>
            </a:r>
            <a:r>
              <a:rPr lang="en-US" altLang="zh-CN" sz="2400" dirty="0"/>
              <a:t>SCC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8920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2046514" y="1001486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2046514" y="1924595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3126377" y="100584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3126377" y="1924595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4210594" y="997133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4210594" y="1920242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5290457" y="1001488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5290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2403566" y="1180012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3483429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4926875" y="637905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4926874" y="890378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3304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4389120" y="1354185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5468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2225040" y="1358538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2403566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3483429" y="2098768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4567646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3844834" y="1811310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2351277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55871"/>
              </p:ext>
            </p:extLst>
          </p:nvPr>
        </p:nvGraphicFramePr>
        <p:xfrm>
          <a:off x="4332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d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5385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2046514" y="1001486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2046514" y="1924595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3126377" y="100584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3126377" y="1924595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4210594" y="997133"/>
            <a:ext cx="357052" cy="3570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4210594" y="1920242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5290457" y="1001488"/>
            <a:ext cx="357052" cy="3570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5290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2403566" y="1180012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3483429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4926875" y="637905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4926874" y="890378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3304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4389120" y="1354185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5468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2225040" y="1358538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2403566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3483429" y="2098768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4567646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3844834" y="1811310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2351277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73342"/>
              </p:ext>
            </p:extLst>
          </p:nvPr>
        </p:nvGraphicFramePr>
        <p:xfrm>
          <a:off x="4332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c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d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3870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2046514" y="1001486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2046514" y="1924595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3126377" y="100584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3126377" y="1924595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4210594" y="997133"/>
            <a:ext cx="357052" cy="3570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4210594" y="1920242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5290457" y="1001488"/>
            <a:ext cx="357052" cy="357052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5290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2403566" y="1180012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3483429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4926875" y="637905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4926874" y="890378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3304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4389120" y="1354185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5468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2225040" y="1358538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2403566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3483429" y="2098768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4567646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3844834" y="1811310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2351277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/>
        </p:nvGraphicFramePr>
        <p:xfrm>
          <a:off x="4332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f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c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d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671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2046514" y="1001486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2046514" y="1924595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3126377" y="100584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3126377" y="1924595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4210594" y="997133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4210594" y="1920242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5290457" y="1001488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5290457" y="1920242"/>
            <a:ext cx="357052" cy="35705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2403566" y="1180012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3483429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4926875" y="637905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4926874" y="890378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3304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4389120" y="1354185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5468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2225040" y="1358538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2403566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3483429" y="2098768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4567646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3844834" y="1811310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2351277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24394"/>
              </p:ext>
            </p:extLst>
          </p:nvPr>
        </p:nvGraphicFramePr>
        <p:xfrm>
          <a:off x="4332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d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66589207-7D3E-4DCB-BC58-C65DE417E838}"/>
              </a:ext>
            </a:extLst>
          </p:cNvPr>
          <p:cNvSpPr txBox="1"/>
          <p:nvPr/>
        </p:nvSpPr>
        <p:spPr>
          <a:xfrm>
            <a:off x="5617027" y="4397829"/>
            <a:ext cx="2926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 err="1"/>
              <a:t>f,c</a:t>
            </a:r>
            <a:r>
              <a:rPr lang="zh-CN" altLang="en-US" sz="2400" dirty="0"/>
              <a:t>出栈</a:t>
            </a:r>
            <a:endParaRPr lang="en-US" altLang="zh-CN" sz="2400" dirty="0"/>
          </a:p>
          <a:p>
            <a:r>
              <a:rPr lang="zh-CN" altLang="en-US" sz="2400" dirty="0"/>
              <a:t>打印</a:t>
            </a:r>
            <a:r>
              <a:rPr lang="en-US" altLang="zh-CN" sz="2400" dirty="0"/>
              <a:t>{</a:t>
            </a:r>
            <a:r>
              <a:rPr lang="en-US" altLang="zh-CN" sz="2400" dirty="0" err="1"/>
              <a:t>f,c</a:t>
            </a:r>
            <a:r>
              <a:rPr lang="en-US" altLang="zh-CN" sz="2400" dirty="0"/>
              <a:t>}</a:t>
            </a:r>
            <a:r>
              <a:rPr lang="zh-CN" altLang="en-US" sz="2400" dirty="0"/>
              <a:t>为</a:t>
            </a:r>
            <a:r>
              <a:rPr lang="en-US" altLang="zh-CN" sz="2400" dirty="0"/>
              <a:t>SCC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82292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2046514" y="1001486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2046514" y="1924595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3126377" y="100584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3126377" y="1924595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4210594" y="997133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4210594" y="1920242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5290457" y="1001488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5290457" y="1920242"/>
            <a:ext cx="357052" cy="3570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2403566" y="1180012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3483429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4926875" y="637905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4926874" y="890378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3304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4389120" y="1354185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5468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2225040" y="1358538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2403566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3483429" y="2098768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4567646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3844834" y="1811310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2351277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48179"/>
              </p:ext>
            </p:extLst>
          </p:nvPr>
        </p:nvGraphicFramePr>
        <p:xfrm>
          <a:off x="4332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e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7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78" name="Group 22">
            <a:extLst>
              <a:ext uri="{FF2B5EF4-FFF2-40B4-BE49-F238E27FC236}">
                <a16:creationId xmlns:a16="http://schemas.microsoft.com/office/drawing/2014/main" id="{7714D65A-96C6-4BBC-B807-24EA4AE2BCC4}"/>
              </a:ext>
            </a:extLst>
          </p:cNvPr>
          <p:cNvGrpSpPr>
            <a:grpSpLocks/>
          </p:cNvGrpSpPr>
          <p:nvPr/>
        </p:nvGrpSpPr>
        <p:grpSpPr bwMode="auto">
          <a:xfrm>
            <a:off x="954088" y="476250"/>
            <a:ext cx="2401888" cy="2036763"/>
            <a:chOff x="967" y="578"/>
            <a:chExt cx="1513" cy="1283"/>
          </a:xfrm>
        </p:grpSpPr>
        <p:sp>
          <p:nvSpPr>
            <p:cNvPr id="51291" name="Oval 3">
              <a:extLst>
                <a:ext uri="{FF2B5EF4-FFF2-40B4-BE49-F238E27FC236}">
                  <a16:creationId xmlns:a16="http://schemas.microsoft.com/office/drawing/2014/main" id="{061D3A2F-4C7B-450F-BAF5-90751D3F5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1292" name="Oval 4">
              <a:extLst>
                <a:ext uri="{FF2B5EF4-FFF2-40B4-BE49-F238E27FC236}">
                  <a16:creationId xmlns:a16="http://schemas.microsoft.com/office/drawing/2014/main" id="{CB46F928-127C-48B8-AD89-301D0BAFA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1293" name="Oval 5">
              <a:extLst>
                <a:ext uri="{FF2B5EF4-FFF2-40B4-BE49-F238E27FC236}">
                  <a16:creationId xmlns:a16="http://schemas.microsoft.com/office/drawing/2014/main" id="{F9D1D0CB-D3C4-48BD-9B98-19E2F3813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294" name="Oval 6">
              <a:extLst>
                <a:ext uri="{FF2B5EF4-FFF2-40B4-BE49-F238E27FC236}">
                  <a16:creationId xmlns:a16="http://schemas.microsoft.com/office/drawing/2014/main" id="{14A5C04D-72E3-4AF4-93DA-4D5195D8B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1295" name="Oval 7">
              <a:extLst>
                <a:ext uri="{FF2B5EF4-FFF2-40B4-BE49-F238E27FC236}">
                  <a16:creationId xmlns:a16="http://schemas.microsoft.com/office/drawing/2014/main" id="{FF651128-F49C-48CB-A5A5-1B8435856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1296" name="Oval 8">
              <a:extLst>
                <a:ext uri="{FF2B5EF4-FFF2-40B4-BE49-F238E27FC236}">
                  <a16:creationId xmlns:a16="http://schemas.microsoft.com/office/drawing/2014/main" id="{F8A8767F-EB9D-42A5-9837-07D42F7FB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297" name="Oval 9">
              <a:extLst>
                <a:ext uri="{FF2B5EF4-FFF2-40B4-BE49-F238E27FC236}">
                  <a16:creationId xmlns:a16="http://schemas.microsoft.com/office/drawing/2014/main" id="{2ECF95C9-79EE-4129-84A7-1E9A6BA22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1298" name="Oval 10">
              <a:extLst>
                <a:ext uri="{FF2B5EF4-FFF2-40B4-BE49-F238E27FC236}">
                  <a16:creationId xmlns:a16="http://schemas.microsoft.com/office/drawing/2014/main" id="{18259614-5FB9-465B-91A7-97B53F101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1299" name="Line 11">
              <a:extLst>
                <a:ext uri="{FF2B5EF4-FFF2-40B4-BE49-F238E27FC236}">
                  <a16:creationId xmlns:a16="http://schemas.microsoft.com/office/drawing/2014/main" id="{909B5AAA-5E9B-42B7-9227-340A18CF7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0" name="Line 12">
              <a:extLst>
                <a:ext uri="{FF2B5EF4-FFF2-40B4-BE49-F238E27FC236}">
                  <a16:creationId xmlns:a16="http://schemas.microsoft.com/office/drawing/2014/main" id="{1B998D67-8BEB-4959-BE00-7DDD0F018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1" name="Line 13">
              <a:extLst>
                <a:ext uri="{FF2B5EF4-FFF2-40B4-BE49-F238E27FC236}">
                  <a16:creationId xmlns:a16="http://schemas.microsoft.com/office/drawing/2014/main" id="{12BE7D64-49C4-4FFC-B641-F4C1FD1F6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2" name="Line 14">
              <a:extLst>
                <a:ext uri="{FF2B5EF4-FFF2-40B4-BE49-F238E27FC236}">
                  <a16:creationId xmlns:a16="http://schemas.microsoft.com/office/drawing/2014/main" id="{CB05F3AE-963F-471C-B0A9-13097D343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3" name="Line 15">
              <a:extLst>
                <a:ext uri="{FF2B5EF4-FFF2-40B4-BE49-F238E27FC236}">
                  <a16:creationId xmlns:a16="http://schemas.microsoft.com/office/drawing/2014/main" id="{B2273391-2802-4CF8-A79B-580463C73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4" name="Line 16">
              <a:extLst>
                <a:ext uri="{FF2B5EF4-FFF2-40B4-BE49-F238E27FC236}">
                  <a16:creationId xmlns:a16="http://schemas.microsoft.com/office/drawing/2014/main" id="{4FD43718-9510-4533-82E2-1099CC6ED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5" name="Line 17">
              <a:extLst>
                <a:ext uri="{FF2B5EF4-FFF2-40B4-BE49-F238E27FC236}">
                  <a16:creationId xmlns:a16="http://schemas.microsoft.com/office/drawing/2014/main" id="{DC00C0CA-CF76-49E4-8735-D3F2F48F0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6" name="Line 18">
              <a:extLst>
                <a:ext uri="{FF2B5EF4-FFF2-40B4-BE49-F238E27FC236}">
                  <a16:creationId xmlns:a16="http://schemas.microsoft.com/office/drawing/2014/main" id="{099A8A96-8BF9-4FF4-B33F-919E3C280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7" name="Line 19">
              <a:extLst>
                <a:ext uri="{FF2B5EF4-FFF2-40B4-BE49-F238E27FC236}">
                  <a16:creationId xmlns:a16="http://schemas.microsoft.com/office/drawing/2014/main" id="{4D30D105-A24C-4CAE-9A46-43F32E725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8" name="Text Box 20">
              <a:extLst>
                <a:ext uri="{FF2B5EF4-FFF2-40B4-BE49-F238E27FC236}">
                  <a16:creationId xmlns:a16="http://schemas.microsoft.com/office/drawing/2014/main" id="{DA5A4A47-4641-426D-BCF2-15A2A5791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578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grpSp>
        <p:nvGrpSpPr>
          <p:cNvPr id="96404" name="Group 148">
            <a:extLst>
              <a:ext uri="{FF2B5EF4-FFF2-40B4-BE49-F238E27FC236}">
                <a16:creationId xmlns:a16="http://schemas.microsoft.com/office/drawing/2014/main" id="{6E344B3A-4349-4DEA-9325-FC59C2A59159}"/>
              </a:ext>
            </a:extLst>
          </p:cNvPr>
          <p:cNvGrpSpPr>
            <a:grpSpLocks/>
          </p:cNvGrpSpPr>
          <p:nvPr/>
        </p:nvGrpSpPr>
        <p:grpSpPr bwMode="auto">
          <a:xfrm>
            <a:off x="1020763" y="2608263"/>
            <a:ext cx="4381500" cy="3984625"/>
            <a:chOff x="643" y="1643"/>
            <a:chExt cx="2760" cy="2510"/>
          </a:xfrm>
        </p:grpSpPr>
        <p:sp>
          <p:nvSpPr>
            <p:cNvPr id="51212" name="Rectangle 24">
              <a:extLst>
                <a:ext uri="{FF2B5EF4-FFF2-40B4-BE49-F238E27FC236}">
                  <a16:creationId xmlns:a16="http://schemas.microsoft.com/office/drawing/2014/main" id="{0E779113-56F5-4D63-96F7-C950DA6D7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1879"/>
              <a:ext cx="815" cy="2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3" name="Line 25">
              <a:extLst>
                <a:ext uri="{FF2B5EF4-FFF2-40B4-BE49-F238E27FC236}">
                  <a16:creationId xmlns:a16="http://schemas.microsoft.com/office/drawing/2014/main" id="{73DEBD6E-D7A9-4E45-8508-E18A7B256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157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4" name="Line 26">
              <a:extLst>
                <a:ext uri="{FF2B5EF4-FFF2-40B4-BE49-F238E27FC236}">
                  <a16:creationId xmlns:a16="http://schemas.microsoft.com/office/drawing/2014/main" id="{CF2A0435-0541-4279-840B-8FCCD93AC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434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5" name="Line 27">
              <a:extLst>
                <a:ext uri="{FF2B5EF4-FFF2-40B4-BE49-F238E27FC236}">
                  <a16:creationId xmlns:a16="http://schemas.microsoft.com/office/drawing/2014/main" id="{7D80027B-634A-434C-9151-2C1E63323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712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6" name="Line 28">
              <a:extLst>
                <a:ext uri="{FF2B5EF4-FFF2-40B4-BE49-F238E27FC236}">
                  <a16:creationId xmlns:a16="http://schemas.microsoft.com/office/drawing/2014/main" id="{F9F90BFC-35D1-4CFD-80AE-E5A09DAB6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4" y="1879"/>
              <a:ext cx="1" cy="2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7" name="Text Box 29">
              <a:extLst>
                <a:ext uri="{FF2B5EF4-FFF2-40B4-BE49-F238E27FC236}">
                  <a16:creationId xmlns:a16="http://schemas.microsoft.com/office/drawing/2014/main" id="{62E89A3D-3AF5-472F-BFBD-F6DD4041A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188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1218" name="Text Box 30">
              <a:extLst>
                <a:ext uri="{FF2B5EF4-FFF2-40B4-BE49-F238E27FC236}">
                  <a16:creationId xmlns:a16="http://schemas.microsoft.com/office/drawing/2014/main" id="{F134FDED-6174-4F53-8864-63631075C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21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1219" name="Text Box 31">
              <a:extLst>
                <a:ext uri="{FF2B5EF4-FFF2-40B4-BE49-F238E27FC236}">
                  <a16:creationId xmlns:a16="http://schemas.microsoft.com/office/drawing/2014/main" id="{51371ABE-F0AF-45AA-B523-B72312CDC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24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1220" name="Text Box 32">
              <a:extLst>
                <a:ext uri="{FF2B5EF4-FFF2-40B4-BE49-F238E27FC236}">
                  <a16:creationId xmlns:a16="http://schemas.microsoft.com/office/drawing/2014/main" id="{DD7A8256-862C-4215-94C2-911FA2AAE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270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221" name="Text Box 33">
              <a:extLst>
                <a:ext uri="{FF2B5EF4-FFF2-40B4-BE49-F238E27FC236}">
                  <a16:creationId xmlns:a16="http://schemas.microsoft.com/office/drawing/2014/main" id="{2F8EFFE5-9C98-4656-97A3-A70DFA645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89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1222" name="Text Box 34">
              <a:extLst>
                <a:ext uri="{FF2B5EF4-FFF2-40B4-BE49-F238E27FC236}">
                  <a16:creationId xmlns:a16="http://schemas.microsoft.com/office/drawing/2014/main" id="{963D3AD9-BD45-4CBF-8BF5-E4DAA5819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244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1223" name="Text Box 35">
              <a:extLst>
                <a:ext uri="{FF2B5EF4-FFF2-40B4-BE49-F238E27FC236}">
                  <a16:creationId xmlns:a16="http://schemas.microsoft.com/office/drawing/2014/main" id="{F16C04DF-5260-4519-9D90-F751009D5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272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224" name="Text Box 36">
              <a:extLst>
                <a:ext uri="{FF2B5EF4-FFF2-40B4-BE49-F238E27FC236}">
                  <a16:creationId xmlns:a16="http://schemas.microsoft.com/office/drawing/2014/main" id="{51E3FCB2-5361-4682-A3F3-9B3335FFC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215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1225" name="Text Box 37">
              <a:extLst>
                <a:ext uri="{FF2B5EF4-FFF2-40B4-BE49-F238E27FC236}">
                  <a16:creationId xmlns:a16="http://schemas.microsoft.com/office/drawing/2014/main" id="{49B35ACF-771E-4C58-9B68-DBAE241DF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1643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51226" name="Text Box 38">
              <a:extLst>
                <a:ext uri="{FF2B5EF4-FFF2-40B4-BE49-F238E27FC236}">
                  <a16:creationId xmlns:a16="http://schemas.microsoft.com/office/drawing/2014/main" id="{3C8D9C26-9F48-41EE-888E-2278FFA63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654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51227" name="Group 39">
              <a:extLst>
                <a:ext uri="{FF2B5EF4-FFF2-40B4-BE49-F238E27FC236}">
                  <a16:creationId xmlns:a16="http://schemas.microsoft.com/office/drawing/2014/main" id="{D09CEC34-98B9-4237-98DE-30C6BA4A8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" y="1872"/>
              <a:ext cx="643" cy="256"/>
              <a:chOff x="4056" y="2215"/>
              <a:chExt cx="643" cy="256"/>
            </a:xfrm>
          </p:grpSpPr>
          <p:sp>
            <p:nvSpPr>
              <p:cNvPr id="51289" name="Rectangle 40">
                <a:extLst>
                  <a:ext uri="{FF2B5EF4-FFF2-40B4-BE49-F238E27FC236}">
                    <a16:creationId xmlns:a16="http://schemas.microsoft.com/office/drawing/2014/main" id="{AB4C8559-7DF4-4547-807D-23834E4DA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51290" name="Line 41">
                <a:extLst>
                  <a:ext uri="{FF2B5EF4-FFF2-40B4-BE49-F238E27FC236}">
                    <a16:creationId xmlns:a16="http://schemas.microsoft.com/office/drawing/2014/main" id="{82246204-EC35-45C8-B111-23FD96A5E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28" name="Group 42">
              <a:extLst>
                <a:ext uri="{FF2B5EF4-FFF2-40B4-BE49-F238E27FC236}">
                  <a16:creationId xmlns:a16="http://schemas.microsoft.com/office/drawing/2014/main" id="{8E32503F-90DA-4708-9B8E-F99A04F7F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469"/>
              <a:ext cx="643" cy="256"/>
              <a:chOff x="4056" y="2215"/>
              <a:chExt cx="643" cy="256"/>
            </a:xfrm>
          </p:grpSpPr>
          <p:sp>
            <p:nvSpPr>
              <p:cNvPr id="51287" name="Rectangle 43">
                <a:extLst>
                  <a:ext uri="{FF2B5EF4-FFF2-40B4-BE49-F238E27FC236}">
                    <a16:creationId xmlns:a16="http://schemas.microsoft.com/office/drawing/2014/main" id="{A2E8D0BF-15E1-47E9-A5D3-B93E84D18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7</a:t>
                </a:r>
              </a:p>
            </p:txBody>
          </p:sp>
          <p:sp>
            <p:nvSpPr>
              <p:cNvPr id="51288" name="Line 44">
                <a:extLst>
                  <a:ext uri="{FF2B5EF4-FFF2-40B4-BE49-F238E27FC236}">
                    <a16:creationId xmlns:a16="http://schemas.microsoft.com/office/drawing/2014/main" id="{6388C2DA-0883-48EF-9333-936DF99AC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29" name="Group 45">
              <a:extLst>
                <a:ext uri="{FF2B5EF4-FFF2-40B4-BE49-F238E27FC236}">
                  <a16:creationId xmlns:a16="http://schemas.microsoft.com/office/drawing/2014/main" id="{658F229C-E074-45AE-A73D-5CE40A06E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763"/>
              <a:ext cx="643" cy="256"/>
              <a:chOff x="4056" y="2215"/>
              <a:chExt cx="643" cy="256"/>
            </a:xfrm>
          </p:grpSpPr>
          <p:sp>
            <p:nvSpPr>
              <p:cNvPr id="51285" name="Rectangle 46">
                <a:extLst>
                  <a:ext uri="{FF2B5EF4-FFF2-40B4-BE49-F238E27FC236}">
                    <a16:creationId xmlns:a16="http://schemas.microsoft.com/office/drawing/2014/main" id="{39258D21-B085-49B7-B4AF-18BDD5B79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8</a:t>
                </a:r>
              </a:p>
            </p:txBody>
          </p:sp>
          <p:sp>
            <p:nvSpPr>
              <p:cNvPr id="51286" name="Line 47">
                <a:extLst>
                  <a:ext uri="{FF2B5EF4-FFF2-40B4-BE49-F238E27FC236}">
                    <a16:creationId xmlns:a16="http://schemas.microsoft.com/office/drawing/2014/main" id="{8FCCB6E0-4F59-4377-B477-3A5CADE77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30" name="Group 48">
              <a:extLst>
                <a:ext uri="{FF2B5EF4-FFF2-40B4-BE49-F238E27FC236}">
                  <a16:creationId xmlns:a16="http://schemas.microsoft.com/office/drawing/2014/main" id="{A09407B0-81E7-401A-911E-5E46EDF68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0" y="1873"/>
              <a:ext cx="1002" cy="256"/>
              <a:chOff x="2785" y="2701"/>
              <a:chExt cx="1002" cy="256"/>
            </a:xfrm>
          </p:grpSpPr>
          <p:grpSp>
            <p:nvGrpSpPr>
              <p:cNvPr id="51281" name="Group 49">
                <a:extLst>
                  <a:ext uri="{FF2B5EF4-FFF2-40B4-BE49-F238E27FC236}">
                    <a16:creationId xmlns:a16="http://schemas.microsoft.com/office/drawing/2014/main" id="{E567C74C-6E2B-4BA2-B529-FCDF1F349C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83" name="Rectangle 50">
                  <a:extLst>
                    <a:ext uri="{FF2B5EF4-FFF2-40B4-BE49-F238E27FC236}">
                      <a16:creationId xmlns:a16="http://schemas.microsoft.com/office/drawing/2014/main" id="{C3C3E89F-32BA-4CB3-ADFB-448DCEF65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51284" name="Line 51">
                  <a:extLst>
                    <a:ext uri="{FF2B5EF4-FFF2-40B4-BE49-F238E27FC236}">
                      <a16:creationId xmlns:a16="http://schemas.microsoft.com/office/drawing/2014/main" id="{13E2ADF6-91D7-47CC-A5AB-C5E501EEE2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82" name="Line 52">
                <a:extLst>
                  <a:ext uri="{FF2B5EF4-FFF2-40B4-BE49-F238E27FC236}">
                    <a16:creationId xmlns:a16="http://schemas.microsoft.com/office/drawing/2014/main" id="{00728243-D2E7-4BBD-B93A-B24327D02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31" name="Line 53">
              <a:extLst>
                <a:ext uri="{FF2B5EF4-FFF2-40B4-BE49-F238E27FC236}">
                  <a16:creationId xmlns:a16="http://schemas.microsoft.com/office/drawing/2014/main" id="{4B4A3D90-5370-45D2-908E-0912D88D2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2001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2" name="Line 54">
              <a:extLst>
                <a:ext uri="{FF2B5EF4-FFF2-40B4-BE49-F238E27FC236}">
                  <a16:creationId xmlns:a16="http://schemas.microsoft.com/office/drawing/2014/main" id="{DDEBD4AF-558F-47D7-B336-2896A1B4C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1" y="2579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3" name="Line 55">
              <a:extLst>
                <a:ext uri="{FF2B5EF4-FFF2-40B4-BE49-F238E27FC236}">
                  <a16:creationId xmlns:a16="http://schemas.microsoft.com/office/drawing/2014/main" id="{C3D5ABD8-160C-4D16-9FD6-54C0D781F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1" y="2912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4" name="Text Box 56">
              <a:extLst>
                <a:ext uri="{FF2B5EF4-FFF2-40B4-BE49-F238E27FC236}">
                  <a16:creationId xmlns:a16="http://schemas.microsoft.com/office/drawing/2014/main" id="{629133C6-4AC7-4770-BD66-36870A34C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" y="189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35" name="Text Box 57">
              <a:extLst>
                <a:ext uri="{FF2B5EF4-FFF2-40B4-BE49-F238E27FC236}">
                  <a16:creationId xmlns:a16="http://schemas.microsoft.com/office/drawing/2014/main" id="{486F3F3D-5B04-4FF5-B638-A3D0A6430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247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36" name="Text Box 58">
              <a:extLst>
                <a:ext uri="{FF2B5EF4-FFF2-40B4-BE49-F238E27FC236}">
                  <a16:creationId xmlns:a16="http://schemas.microsoft.com/office/drawing/2014/main" id="{4F1D2F8C-ED37-47E5-965E-BE9F61046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" y="281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37" name="Text Box 59">
              <a:extLst>
                <a:ext uri="{FF2B5EF4-FFF2-40B4-BE49-F238E27FC236}">
                  <a16:creationId xmlns:a16="http://schemas.microsoft.com/office/drawing/2014/main" id="{FAFCC541-0BD8-41E4-B7E4-2D79A79CC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" y="1665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51238" name="Text Box 60">
              <a:extLst>
                <a:ext uri="{FF2B5EF4-FFF2-40B4-BE49-F238E27FC236}">
                  <a16:creationId xmlns:a16="http://schemas.microsoft.com/office/drawing/2014/main" id="{ED08F048-8074-47C3-8809-37168DE1A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2" y="1676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51239" name="Line 61">
              <a:extLst>
                <a:ext uri="{FF2B5EF4-FFF2-40B4-BE49-F238E27FC236}">
                  <a16:creationId xmlns:a16="http://schemas.microsoft.com/office/drawing/2014/main" id="{3E6BBE4C-3539-432A-9EC3-9B12CF786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3005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40" name="Text Box 62">
              <a:extLst>
                <a:ext uri="{FF2B5EF4-FFF2-40B4-BE49-F238E27FC236}">
                  <a16:creationId xmlns:a16="http://schemas.microsoft.com/office/drawing/2014/main" id="{A33710BA-2C85-4085-9473-B2997C2BA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" y="302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1241" name="Text Box 63">
              <a:extLst>
                <a:ext uri="{FF2B5EF4-FFF2-40B4-BE49-F238E27FC236}">
                  <a16:creationId xmlns:a16="http://schemas.microsoft.com/office/drawing/2014/main" id="{B87DE245-1398-4B44-A848-E83227FC7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0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51242" name="Group 64">
              <a:extLst>
                <a:ext uri="{FF2B5EF4-FFF2-40B4-BE49-F238E27FC236}">
                  <a16:creationId xmlns:a16="http://schemas.microsoft.com/office/drawing/2014/main" id="{65FBBC0F-3553-4114-A454-32A0CF3C6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" y="2469"/>
              <a:ext cx="1002" cy="256"/>
              <a:chOff x="2785" y="2701"/>
              <a:chExt cx="1002" cy="256"/>
            </a:xfrm>
          </p:grpSpPr>
          <p:grpSp>
            <p:nvGrpSpPr>
              <p:cNvPr id="51277" name="Group 65">
                <a:extLst>
                  <a:ext uri="{FF2B5EF4-FFF2-40B4-BE49-F238E27FC236}">
                    <a16:creationId xmlns:a16="http://schemas.microsoft.com/office/drawing/2014/main" id="{BF292F96-3B56-4815-AD89-D863CE606C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79" name="Rectangle 66">
                  <a:extLst>
                    <a:ext uri="{FF2B5EF4-FFF2-40B4-BE49-F238E27FC236}">
                      <a16:creationId xmlns:a16="http://schemas.microsoft.com/office/drawing/2014/main" id="{8C1A56E6-6011-4D5E-A981-1A027F7AD4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6</a:t>
                  </a:r>
                </a:p>
              </p:txBody>
            </p:sp>
            <p:sp>
              <p:nvSpPr>
                <p:cNvPr id="51280" name="Line 67">
                  <a:extLst>
                    <a:ext uri="{FF2B5EF4-FFF2-40B4-BE49-F238E27FC236}">
                      <a16:creationId xmlns:a16="http://schemas.microsoft.com/office/drawing/2014/main" id="{69CEFB0B-5FAB-4BF6-A445-D7BB50371D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78" name="Line 68">
                <a:extLst>
                  <a:ext uri="{FF2B5EF4-FFF2-40B4-BE49-F238E27FC236}">
                    <a16:creationId xmlns:a16="http://schemas.microsoft.com/office/drawing/2014/main" id="{42D6774D-5BAA-457E-9289-872C3814B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43" name="Text Box 79">
              <a:extLst>
                <a:ext uri="{FF2B5EF4-FFF2-40B4-BE49-F238E27FC236}">
                  <a16:creationId xmlns:a16="http://schemas.microsoft.com/office/drawing/2014/main" id="{F51DFD1C-C4AB-4E81-B8DB-B73092007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218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51244" name="Group 80">
              <a:extLst>
                <a:ext uri="{FF2B5EF4-FFF2-40B4-BE49-F238E27FC236}">
                  <a16:creationId xmlns:a16="http://schemas.microsoft.com/office/drawing/2014/main" id="{8500D1CE-D250-4860-8BD4-D24DF892D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2177"/>
              <a:ext cx="1002" cy="256"/>
              <a:chOff x="2785" y="2701"/>
              <a:chExt cx="1002" cy="256"/>
            </a:xfrm>
          </p:grpSpPr>
          <p:grpSp>
            <p:nvGrpSpPr>
              <p:cNvPr id="51273" name="Group 81">
                <a:extLst>
                  <a:ext uri="{FF2B5EF4-FFF2-40B4-BE49-F238E27FC236}">
                    <a16:creationId xmlns:a16="http://schemas.microsoft.com/office/drawing/2014/main" id="{E78B39FA-241A-4193-AF07-0E8E90841B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75" name="Rectangle 82">
                  <a:extLst>
                    <a:ext uri="{FF2B5EF4-FFF2-40B4-BE49-F238E27FC236}">
                      <a16:creationId xmlns:a16="http://schemas.microsoft.com/office/drawing/2014/main" id="{52713136-45CD-46B5-96C2-EB3A1EE5E2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51276" name="Line 83">
                  <a:extLst>
                    <a:ext uri="{FF2B5EF4-FFF2-40B4-BE49-F238E27FC236}">
                      <a16:creationId xmlns:a16="http://schemas.microsoft.com/office/drawing/2014/main" id="{3073E39D-4849-4A2D-A1CD-27F94607BC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74" name="Line 84">
                <a:extLst>
                  <a:ext uri="{FF2B5EF4-FFF2-40B4-BE49-F238E27FC236}">
                    <a16:creationId xmlns:a16="http://schemas.microsoft.com/office/drawing/2014/main" id="{D5C0F13F-82E8-42E3-A70A-8E150A8EB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45" name="Group 95">
              <a:extLst>
                <a:ext uri="{FF2B5EF4-FFF2-40B4-BE49-F238E27FC236}">
                  <a16:creationId xmlns:a16="http://schemas.microsoft.com/office/drawing/2014/main" id="{CB6A3792-C1C7-499A-9891-EA91B5791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8" y="3050"/>
              <a:ext cx="1002" cy="256"/>
              <a:chOff x="2785" y="2701"/>
              <a:chExt cx="1002" cy="256"/>
            </a:xfrm>
          </p:grpSpPr>
          <p:grpSp>
            <p:nvGrpSpPr>
              <p:cNvPr id="51269" name="Group 96">
                <a:extLst>
                  <a:ext uri="{FF2B5EF4-FFF2-40B4-BE49-F238E27FC236}">
                    <a16:creationId xmlns:a16="http://schemas.microsoft.com/office/drawing/2014/main" id="{B63EACF1-5429-4359-88AF-2DBC0FCDB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71" name="Rectangle 97">
                  <a:extLst>
                    <a:ext uri="{FF2B5EF4-FFF2-40B4-BE49-F238E27FC236}">
                      <a16:creationId xmlns:a16="http://schemas.microsoft.com/office/drawing/2014/main" id="{5A489DE9-C82C-46A8-ADE3-302CEA862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8</a:t>
                  </a:r>
                </a:p>
              </p:txBody>
            </p:sp>
            <p:sp>
              <p:nvSpPr>
                <p:cNvPr id="51272" name="Line 98">
                  <a:extLst>
                    <a:ext uri="{FF2B5EF4-FFF2-40B4-BE49-F238E27FC236}">
                      <a16:creationId xmlns:a16="http://schemas.microsoft.com/office/drawing/2014/main" id="{8958C6E5-A1A7-44AC-A816-AAFA907DFC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70" name="Line 99">
                <a:extLst>
                  <a:ext uri="{FF2B5EF4-FFF2-40B4-BE49-F238E27FC236}">
                    <a16:creationId xmlns:a16="http://schemas.microsoft.com/office/drawing/2014/main" id="{CC45E204-69F7-422C-B838-8BB2CC09A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46" name="Group 100">
              <a:extLst>
                <a:ext uri="{FF2B5EF4-FFF2-40B4-BE49-F238E27FC236}">
                  <a16:creationId xmlns:a16="http://schemas.microsoft.com/office/drawing/2014/main" id="{20AA29A9-9844-4A78-B5B9-6DAB65845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1" y="3062"/>
              <a:ext cx="1002" cy="256"/>
              <a:chOff x="2785" y="2701"/>
              <a:chExt cx="1002" cy="256"/>
            </a:xfrm>
          </p:grpSpPr>
          <p:grpSp>
            <p:nvGrpSpPr>
              <p:cNvPr id="51265" name="Group 101">
                <a:extLst>
                  <a:ext uri="{FF2B5EF4-FFF2-40B4-BE49-F238E27FC236}">
                    <a16:creationId xmlns:a16="http://schemas.microsoft.com/office/drawing/2014/main" id="{E722B55D-2F07-4EF6-8C07-FC59D2F9E7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67" name="Rectangle 102">
                  <a:extLst>
                    <a:ext uri="{FF2B5EF4-FFF2-40B4-BE49-F238E27FC236}">
                      <a16:creationId xmlns:a16="http://schemas.microsoft.com/office/drawing/2014/main" id="{4CE44E88-11AC-428C-ABF5-E9F4D94DD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51268" name="Line 103">
                  <a:extLst>
                    <a:ext uri="{FF2B5EF4-FFF2-40B4-BE49-F238E27FC236}">
                      <a16:creationId xmlns:a16="http://schemas.microsoft.com/office/drawing/2014/main" id="{9E062A1C-5EB6-4E1D-BA82-3B7554562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66" name="Line 104">
                <a:extLst>
                  <a:ext uri="{FF2B5EF4-FFF2-40B4-BE49-F238E27FC236}">
                    <a16:creationId xmlns:a16="http://schemas.microsoft.com/office/drawing/2014/main" id="{C12B7A88-0972-4D3B-9164-16A95ECAD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47" name="Text Box 105">
              <a:extLst>
                <a:ext uri="{FF2B5EF4-FFF2-40B4-BE49-F238E27FC236}">
                  <a16:creationId xmlns:a16="http://schemas.microsoft.com/office/drawing/2014/main" id="{880B0196-FBCB-4E8F-AC58-C64238DC0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07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48" name="Line 106">
              <a:extLst>
                <a:ext uri="{FF2B5EF4-FFF2-40B4-BE49-F238E27FC236}">
                  <a16:creationId xmlns:a16="http://schemas.microsoft.com/office/drawing/2014/main" id="{F684937A-DC38-4034-B1B5-5D255DF96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" y="3290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49" name="Line 107">
              <a:extLst>
                <a:ext uri="{FF2B5EF4-FFF2-40B4-BE49-F238E27FC236}">
                  <a16:creationId xmlns:a16="http://schemas.microsoft.com/office/drawing/2014/main" id="{4A0935CD-D47D-44F7-8529-F497BB21E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575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50" name="Line 108">
              <a:extLst>
                <a:ext uri="{FF2B5EF4-FFF2-40B4-BE49-F238E27FC236}">
                  <a16:creationId xmlns:a16="http://schemas.microsoft.com/office/drawing/2014/main" id="{B10429D7-31D8-4F86-ACFE-552B009F6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870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51" name="Text Box 109">
              <a:extLst>
                <a:ext uri="{FF2B5EF4-FFF2-40B4-BE49-F238E27FC236}">
                  <a16:creationId xmlns:a16="http://schemas.microsoft.com/office/drawing/2014/main" id="{CA9D1D02-A24E-4E5D-8033-87EEF5063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3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1252" name="Text Box 110">
              <a:extLst>
                <a:ext uri="{FF2B5EF4-FFF2-40B4-BE49-F238E27FC236}">
                  <a16:creationId xmlns:a16="http://schemas.microsoft.com/office/drawing/2014/main" id="{6803A775-07EE-4B85-A273-58D32D8A4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5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253" name="Text Box 111">
              <a:extLst>
                <a:ext uri="{FF2B5EF4-FFF2-40B4-BE49-F238E27FC236}">
                  <a16:creationId xmlns:a16="http://schemas.microsoft.com/office/drawing/2014/main" id="{BA88A82F-7369-496E-AA53-786A5717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8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1254" name="Text Box 112">
              <a:extLst>
                <a:ext uri="{FF2B5EF4-FFF2-40B4-BE49-F238E27FC236}">
                  <a16:creationId xmlns:a16="http://schemas.microsoft.com/office/drawing/2014/main" id="{2E6BF985-1568-4DCC-988F-B2607F7DC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30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1255" name="Text Box 113">
              <a:extLst>
                <a:ext uri="{FF2B5EF4-FFF2-40B4-BE49-F238E27FC236}">
                  <a16:creationId xmlns:a16="http://schemas.microsoft.com/office/drawing/2014/main" id="{A24E805B-6DA5-4921-A47A-EDCA69A17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58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256" name="Text Box 114">
              <a:extLst>
                <a:ext uri="{FF2B5EF4-FFF2-40B4-BE49-F238E27FC236}">
                  <a16:creationId xmlns:a16="http://schemas.microsoft.com/office/drawing/2014/main" id="{761D4B24-EAC4-4DAB-9140-9B16A3C2E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85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grpSp>
          <p:nvGrpSpPr>
            <p:cNvPr id="51257" name="Group 115">
              <a:extLst>
                <a:ext uri="{FF2B5EF4-FFF2-40B4-BE49-F238E27FC236}">
                  <a16:creationId xmlns:a16="http://schemas.microsoft.com/office/drawing/2014/main" id="{70F8FA8E-7A82-4BAF-9066-F471F2618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4" y="3346"/>
              <a:ext cx="1002" cy="256"/>
              <a:chOff x="2785" y="2701"/>
              <a:chExt cx="1002" cy="256"/>
            </a:xfrm>
          </p:grpSpPr>
          <p:grpSp>
            <p:nvGrpSpPr>
              <p:cNvPr id="51261" name="Group 116">
                <a:extLst>
                  <a:ext uri="{FF2B5EF4-FFF2-40B4-BE49-F238E27FC236}">
                    <a16:creationId xmlns:a16="http://schemas.microsoft.com/office/drawing/2014/main" id="{F67C5692-C6D9-404C-8A77-148E4A0961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63" name="Rectangle 117">
                  <a:extLst>
                    <a:ext uri="{FF2B5EF4-FFF2-40B4-BE49-F238E27FC236}">
                      <a16:creationId xmlns:a16="http://schemas.microsoft.com/office/drawing/2014/main" id="{2835EA90-C0E7-469B-9943-48B44A1C1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7</a:t>
                  </a:r>
                </a:p>
              </p:txBody>
            </p:sp>
            <p:sp>
              <p:nvSpPr>
                <p:cNvPr id="51264" name="Line 118">
                  <a:extLst>
                    <a:ext uri="{FF2B5EF4-FFF2-40B4-BE49-F238E27FC236}">
                      <a16:creationId xmlns:a16="http://schemas.microsoft.com/office/drawing/2014/main" id="{75BA7A73-1941-4326-959A-DCD44AE80E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62" name="Line 119">
                <a:extLst>
                  <a:ext uri="{FF2B5EF4-FFF2-40B4-BE49-F238E27FC236}">
                    <a16:creationId xmlns:a16="http://schemas.microsoft.com/office/drawing/2014/main" id="{048C02A4-2B68-45A0-BEDB-DC7942935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58" name="Text Box 145">
              <a:extLst>
                <a:ext uri="{FF2B5EF4-FFF2-40B4-BE49-F238E27FC236}">
                  <a16:creationId xmlns:a16="http://schemas.microsoft.com/office/drawing/2014/main" id="{C97A8CC0-3124-4ABF-94CF-33A36E2F0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335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59" name="Text Box 146">
              <a:extLst>
                <a:ext uri="{FF2B5EF4-FFF2-40B4-BE49-F238E27FC236}">
                  <a16:creationId xmlns:a16="http://schemas.microsoft.com/office/drawing/2014/main" id="{97262CA5-75D6-47D6-8B0A-FE026952D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364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60" name="Text Box 147">
              <a:extLst>
                <a:ext uri="{FF2B5EF4-FFF2-40B4-BE49-F238E27FC236}">
                  <a16:creationId xmlns:a16="http://schemas.microsoft.com/office/drawing/2014/main" id="{100F63FF-8738-4CC9-95E4-3FA690373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" y="390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96405" name="Text Box 149">
            <a:extLst>
              <a:ext uri="{FF2B5EF4-FFF2-40B4-BE49-F238E27FC236}">
                <a16:creationId xmlns:a16="http://schemas.microsoft.com/office/drawing/2014/main" id="{A16CAB96-B1F2-4CDE-9966-96DCB07BA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055783"/>
            <a:ext cx="18485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96406" name="Text Box 150">
            <a:extLst>
              <a:ext uri="{FF2B5EF4-FFF2-40B4-BE49-F238E27FC236}">
                <a16:creationId xmlns:a16="http://schemas.microsoft.com/office/drawing/2014/main" id="{F7E0C39A-E3CC-40A4-8A40-F7A8087C6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96407" name="Text Box 151">
            <a:extLst>
              <a:ext uri="{FF2B5EF4-FFF2-40B4-BE49-F238E27FC236}">
                <a16:creationId xmlns:a16="http://schemas.microsoft.com/office/drawing/2014/main" id="{A6231AFA-CAA2-4864-B096-CD4D1CEBD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20574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96408" name="Text Box 152">
            <a:extLst>
              <a:ext uri="{FF2B5EF4-FFF2-40B4-BE49-F238E27FC236}">
                <a16:creationId xmlns:a16="http://schemas.microsoft.com/office/drawing/2014/main" id="{EEECD18E-E2D1-41F8-8A83-ADBEAE72F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988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96409" name="Text Box 153">
            <a:extLst>
              <a:ext uri="{FF2B5EF4-FFF2-40B4-BE49-F238E27FC236}">
                <a16:creationId xmlns:a16="http://schemas.microsoft.com/office/drawing/2014/main" id="{90D01342-F473-42E3-BF08-2ED6B3D3E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20574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96410" name="Text Box 154">
            <a:extLst>
              <a:ext uri="{FF2B5EF4-FFF2-40B4-BE49-F238E27FC236}">
                <a16:creationId xmlns:a16="http://schemas.microsoft.com/office/drawing/2014/main" id="{204FEDDB-154E-40AC-B150-67258193C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96411" name="Text Box 155">
            <a:extLst>
              <a:ext uri="{FF2B5EF4-FFF2-40B4-BE49-F238E27FC236}">
                <a16:creationId xmlns:a16="http://schemas.microsoft.com/office/drawing/2014/main" id="{12999534-A74B-4584-B9E3-84F036640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96412" name="Text Box 156">
            <a:extLst>
              <a:ext uri="{FF2B5EF4-FFF2-40B4-BE49-F238E27FC236}">
                <a16:creationId xmlns:a16="http://schemas.microsoft.com/office/drawing/2014/main" id="{F8ACEC29-F4F3-4299-8D68-9911FC0F9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20574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6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6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05" grpId="0" build="p" autoUpdateAnimBg="0"/>
      <p:bldP spid="96406" grpId="0" build="p" autoUpdateAnimBg="0"/>
      <p:bldP spid="96407" grpId="0" build="p" autoUpdateAnimBg="0"/>
      <p:bldP spid="96408" grpId="0" build="p" autoUpdateAnimBg="0"/>
      <p:bldP spid="96409" grpId="0" build="p" autoUpdateAnimBg="0"/>
      <p:bldP spid="96410" grpId="0" build="p" autoUpdateAnimBg="0"/>
      <p:bldP spid="96411" grpId="0" build="p" autoUpdateAnimBg="0"/>
      <p:bldP spid="96412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B06EEE0-49A1-4F0B-8B1F-FD9391678443}"/>
              </a:ext>
            </a:extLst>
          </p:cNvPr>
          <p:cNvSpPr/>
          <p:nvPr/>
        </p:nvSpPr>
        <p:spPr bwMode="auto">
          <a:xfrm>
            <a:off x="2046514" y="1001486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2974C46-A2E4-4080-9027-19B50328CC14}"/>
              </a:ext>
            </a:extLst>
          </p:cNvPr>
          <p:cNvSpPr/>
          <p:nvPr/>
        </p:nvSpPr>
        <p:spPr bwMode="auto">
          <a:xfrm>
            <a:off x="2046514" y="1924595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D22189-0967-4E7E-9631-D97E009765D4}"/>
              </a:ext>
            </a:extLst>
          </p:cNvPr>
          <p:cNvSpPr/>
          <p:nvPr/>
        </p:nvSpPr>
        <p:spPr bwMode="auto">
          <a:xfrm>
            <a:off x="3126377" y="1005841"/>
            <a:ext cx="357052" cy="35705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7F5BFF-EA42-41B6-907C-5FF24892F2B4}"/>
              </a:ext>
            </a:extLst>
          </p:cNvPr>
          <p:cNvSpPr/>
          <p:nvPr/>
        </p:nvSpPr>
        <p:spPr bwMode="auto">
          <a:xfrm>
            <a:off x="3126377" y="1924595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074E7EA-F349-446A-A971-58C787E93E75}"/>
              </a:ext>
            </a:extLst>
          </p:cNvPr>
          <p:cNvSpPr/>
          <p:nvPr/>
        </p:nvSpPr>
        <p:spPr bwMode="auto">
          <a:xfrm>
            <a:off x="4210594" y="997133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9D5C44-EBCC-43A4-B232-7B54F02F15F1}"/>
              </a:ext>
            </a:extLst>
          </p:cNvPr>
          <p:cNvSpPr/>
          <p:nvPr/>
        </p:nvSpPr>
        <p:spPr bwMode="auto">
          <a:xfrm>
            <a:off x="4210594" y="1920242"/>
            <a:ext cx="357052" cy="35705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Hans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03AC17F-82F5-4E78-85B6-61BC6378DD56}"/>
              </a:ext>
            </a:extLst>
          </p:cNvPr>
          <p:cNvSpPr/>
          <p:nvPr/>
        </p:nvSpPr>
        <p:spPr bwMode="auto">
          <a:xfrm>
            <a:off x="5290457" y="1001488"/>
            <a:ext cx="357052" cy="357052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D05BF3-846C-49A7-9BCF-A45E499B2451}"/>
              </a:ext>
            </a:extLst>
          </p:cNvPr>
          <p:cNvSpPr/>
          <p:nvPr/>
        </p:nvSpPr>
        <p:spPr bwMode="auto">
          <a:xfrm>
            <a:off x="5290457" y="1920242"/>
            <a:ext cx="357052" cy="357052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E0548B-81FB-4E76-9332-79993D9006FB}"/>
              </a:ext>
            </a:extLst>
          </p:cNvPr>
          <p:cNvCxnSpPr>
            <a:stCxn id="4" idx="2"/>
            <a:endCxn id="2" idx="6"/>
          </p:cNvCxnSpPr>
          <p:nvPr/>
        </p:nvCxnSpPr>
        <p:spPr bwMode="auto">
          <a:xfrm flipH="1" flipV="1">
            <a:off x="2403566" y="1180012"/>
            <a:ext cx="722811" cy="4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BD38F4D-44A1-4A3C-A21F-B5439DFE990F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3483429" y="1175659"/>
            <a:ext cx="727165" cy="87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6">
            <a:extLst>
              <a:ext uri="{FF2B5EF4-FFF2-40B4-BE49-F238E27FC236}">
                <a16:creationId xmlns:a16="http://schemas.microsoft.com/office/drawing/2014/main" id="{DF77322F-624D-4A0F-8C7D-E3766054C920}"/>
              </a:ext>
            </a:extLst>
          </p:cNvPr>
          <p:cNvCxnSpPr>
            <a:stCxn id="8" idx="1"/>
            <a:endCxn id="6" idx="7"/>
          </p:cNvCxnSpPr>
          <p:nvPr/>
        </p:nvCxnSpPr>
        <p:spPr bwMode="auto">
          <a:xfrm rot="16200000" flipV="1">
            <a:off x="4926875" y="637905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6">
            <a:extLst>
              <a:ext uri="{FF2B5EF4-FFF2-40B4-BE49-F238E27FC236}">
                <a16:creationId xmlns:a16="http://schemas.microsoft.com/office/drawing/2014/main" id="{69276497-91EF-452D-B35F-9D46CCA34D2D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16200000" flipH="1">
            <a:off x="4926874" y="890378"/>
            <a:ext cx="4355" cy="827389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69047C-DB0F-4446-ABC3-E0776CBBEAF1}"/>
              </a:ext>
            </a:extLst>
          </p:cNvPr>
          <p:cNvCxnSpPr>
            <a:stCxn id="5" idx="0"/>
            <a:endCxn id="4" idx="4"/>
          </p:cNvCxnSpPr>
          <p:nvPr/>
        </p:nvCxnSpPr>
        <p:spPr bwMode="auto">
          <a:xfrm flipV="1">
            <a:off x="3304903" y="1362893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631B12-1B52-4735-ABC7-9EEED558C9A5}"/>
              </a:ext>
            </a:extLst>
          </p:cNvPr>
          <p:cNvCxnSpPr>
            <a:stCxn id="7" idx="0"/>
            <a:endCxn id="6" idx="4"/>
          </p:cNvCxnSpPr>
          <p:nvPr/>
        </p:nvCxnSpPr>
        <p:spPr bwMode="auto">
          <a:xfrm flipV="1">
            <a:off x="4389120" y="1354185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997134D-BC4F-42F4-BB6B-D097549017EC}"/>
              </a:ext>
            </a:extLst>
          </p:cNvPr>
          <p:cNvCxnSpPr>
            <a:stCxn id="9" idx="0"/>
            <a:endCxn id="8" idx="4"/>
          </p:cNvCxnSpPr>
          <p:nvPr/>
        </p:nvCxnSpPr>
        <p:spPr bwMode="auto">
          <a:xfrm flipV="1">
            <a:off x="5468983" y="1358540"/>
            <a:ext cx="0" cy="5617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FC7638-D988-4B00-BA61-A35D3500EC14}"/>
              </a:ext>
            </a:extLst>
          </p:cNvPr>
          <p:cNvCxnSpPr>
            <a:stCxn id="2" idx="4"/>
            <a:endCxn id="3" idx="0"/>
          </p:cNvCxnSpPr>
          <p:nvPr/>
        </p:nvCxnSpPr>
        <p:spPr bwMode="auto">
          <a:xfrm>
            <a:off x="2225040" y="1358538"/>
            <a:ext cx="0" cy="566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8E81BB-7FB7-4265-89A6-2F017C34EC7A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>
            <a:off x="2403566" y="2103121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18FE50-AF13-4DC3-98AC-DFEE21046D52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3483429" y="2098768"/>
            <a:ext cx="727165" cy="4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7A088C5-CFE5-4A6D-A6AF-E3A0C4CE244E}"/>
              </a:ext>
            </a:extLst>
          </p:cNvPr>
          <p:cNvCxnSpPr>
            <a:stCxn id="9" idx="2"/>
            <a:endCxn id="7" idx="6"/>
          </p:cNvCxnSpPr>
          <p:nvPr/>
        </p:nvCxnSpPr>
        <p:spPr bwMode="auto">
          <a:xfrm flipH="1">
            <a:off x="4567646" y="2098768"/>
            <a:ext cx="7228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48">
            <a:extLst>
              <a:ext uri="{FF2B5EF4-FFF2-40B4-BE49-F238E27FC236}">
                <a16:creationId xmlns:a16="http://schemas.microsoft.com/office/drawing/2014/main" id="{59D88530-A349-49A8-8308-D5020BB8EA90}"/>
              </a:ext>
            </a:extLst>
          </p:cNvPr>
          <p:cNvCxnSpPr>
            <a:stCxn id="5" idx="5"/>
            <a:endCxn id="7" idx="3"/>
          </p:cNvCxnSpPr>
          <p:nvPr/>
        </p:nvCxnSpPr>
        <p:spPr bwMode="auto">
          <a:xfrm rot="5400000" flipH="1" flipV="1">
            <a:off x="3844834" y="1811310"/>
            <a:ext cx="4353" cy="831743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5832BC-96EA-4281-949E-B2A2B0CA345D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2351277" y="1310604"/>
            <a:ext cx="827389" cy="666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0B8EE078-66F3-4D9F-A408-302518D04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88370"/>
              </p:ext>
            </p:extLst>
          </p:nvPr>
        </p:nvGraphicFramePr>
        <p:xfrm>
          <a:off x="4332534" y="3069812"/>
          <a:ext cx="470224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224">
                  <a:extLst>
                    <a:ext uri="{9D8B030D-6E8A-4147-A177-3AD203B41FA5}">
                      <a16:colId xmlns:a16="http://schemas.microsoft.com/office/drawing/2014/main" val="36112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71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2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9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07872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66589207-7D3E-4DCB-BC58-C65DE417E838}"/>
              </a:ext>
            </a:extLst>
          </p:cNvPr>
          <p:cNvSpPr txBox="1"/>
          <p:nvPr/>
        </p:nvSpPr>
        <p:spPr>
          <a:xfrm>
            <a:off x="5617027" y="4397829"/>
            <a:ext cx="2926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/>
              <a:t>e</a:t>
            </a:r>
            <a:r>
              <a:rPr lang="zh-CN" altLang="en-US" sz="2400" dirty="0"/>
              <a:t>出栈</a:t>
            </a:r>
            <a:endParaRPr lang="en-US" altLang="zh-CN" sz="2400" dirty="0"/>
          </a:p>
          <a:p>
            <a:r>
              <a:rPr lang="zh-CN" altLang="en-US" sz="2400" dirty="0"/>
              <a:t>打印</a:t>
            </a:r>
            <a:r>
              <a:rPr lang="en-US" altLang="zh-CN" sz="2400" dirty="0"/>
              <a:t>{e}</a:t>
            </a:r>
            <a:r>
              <a:rPr lang="zh-CN" altLang="en-US" sz="2400" dirty="0"/>
              <a:t>为</a:t>
            </a:r>
            <a:r>
              <a:rPr lang="en-US" altLang="zh-CN" sz="2400" dirty="0"/>
              <a:t>SCC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8792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2C7D76-B8EA-4724-AC77-EAFEF55BD253}"/>
              </a:ext>
            </a:extLst>
          </p:cNvPr>
          <p:cNvSpPr txBox="1"/>
          <p:nvPr/>
        </p:nvSpPr>
        <p:spPr>
          <a:xfrm>
            <a:off x="1027612" y="705395"/>
            <a:ext cx="6768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算法的一个关键难点在于： 如何判断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有一条路径回到栈中更靠前的一个节点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v’</a:t>
            </a:r>
            <a:endParaRPr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D85B5F-6A8B-45AA-83CE-114AF90DCB50}"/>
              </a:ext>
            </a:extLst>
          </p:cNvPr>
          <p:cNvSpPr txBox="1"/>
          <p:nvPr/>
        </p:nvSpPr>
        <p:spPr>
          <a:xfrm>
            <a:off x="1088572" y="1964353"/>
            <a:ext cx="73674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/>
              <a:t>Each node 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Hans-HK" sz="2400" dirty="0"/>
              <a:t> is assigned a unique integer </a:t>
            </a:r>
            <a:r>
              <a:rPr lang="en-US" altLang="zh-Hans-HK" sz="2400" dirty="0" err="1">
                <a:solidFill>
                  <a:schemeClr val="accent5">
                    <a:lumMod val="25000"/>
                  </a:schemeClr>
                </a:solidFill>
              </a:rPr>
              <a:t>v.index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400" dirty="0"/>
              <a:t>（第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个访问到的节点的</a:t>
            </a:r>
            <a:r>
              <a:rPr lang="en-US" altLang="zh-CN" sz="2400" dirty="0"/>
              <a:t>index </a:t>
            </a:r>
            <a:r>
              <a:rPr lang="zh-CN" altLang="en-US" sz="2400" dirty="0"/>
              <a:t>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）</a:t>
            </a:r>
            <a:r>
              <a:rPr lang="en-US" altLang="zh-Hans-HK" sz="2400" dirty="0"/>
              <a:t>. </a:t>
            </a:r>
          </a:p>
          <a:p>
            <a:r>
              <a:rPr lang="en-US" altLang="zh-Hans-HK" sz="2400" dirty="0"/>
              <a:t>It also maintains a value </a:t>
            </a:r>
            <a:r>
              <a:rPr lang="en-US" altLang="zh-Hans-HK" sz="2400" dirty="0" err="1">
                <a:solidFill>
                  <a:schemeClr val="accent5">
                    <a:lumMod val="25000"/>
                  </a:schemeClr>
                </a:solidFill>
              </a:rPr>
              <a:t>v.lowlink</a:t>
            </a:r>
            <a:r>
              <a:rPr lang="en-US" altLang="zh-Hans-HK" sz="2400" dirty="0"/>
              <a:t> that represents the </a:t>
            </a:r>
            <a:r>
              <a:rPr lang="en-US" altLang="zh-Hans-HK" sz="2400" dirty="0">
                <a:solidFill>
                  <a:srgbClr val="00B0F0"/>
                </a:solidFill>
              </a:rPr>
              <a:t>smallest index of any node known to be reachable from </a:t>
            </a:r>
            <a:r>
              <a:rPr lang="en-US" altLang="zh-Hans-HK" sz="2400" dirty="0">
                <a:solidFill>
                  <a:srgbClr val="00B050"/>
                </a:solidFill>
              </a:rPr>
              <a:t>v</a:t>
            </a:r>
            <a:r>
              <a:rPr lang="en-US" altLang="zh-Hans-HK" sz="2400" dirty="0">
                <a:solidFill>
                  <a:srgbClr val="00B0F0"/>
                </a:solidFill>
              </a:rPr>
              <a:t> through </a:t>
            </a:r>
            <a:r>
              <a:rPr lang="en-US" altLang="zh-Hans-HK" sz="2400" dirty="0">
                <a:solidFill>
                  <a:srgbClr val="00B050"/>
                </a:solidFill>
              </a:rPr>
              <a:t>v</a:t>
            </a:r>
            <a:r>
              <a:rPr lang="en-US" altLang="zh-Hans-HK" sz="2400" dirty="0">
                <a:solidFill>
                  <a:srgbClr val="00B0F0"/>
                </a:solidFill>
              </a:rPr>
              <a:t>'s DFS subtree, including </a:t>
            </a:r>
            <a:r>
              <a:rPr lang="en-US" altLang="zh-Hans-HK" sz="2400" dirty="0">
                <a:solidFill>
                  <a:srgbClr val="00B050"/>
                </a:solidFill>
              </a:rPr>
              <a:t>v</a:t>
            </a:r>
            <a:r>
              <a:rPr lang="en-US" altLang="zh-Hans-HK" sz="2400" dirty="0">
                <a:solidFill>
                  <a:srgbClr val="00B0F0"/>
                </a:solidFill>
              </a:rPr>
              <a:t> itself</a:t>
            </a:r>
            <a:r>
              <a:rPr lang="en-US" altLang="zh-Hans-HK" sz="2400" dirty="0"/>
              <a:t>. </a:t>
            </a:r>
          </a:p>
          <a:p>
            <a:r>
              <a:rPr lang="en-US" altLang="zh-Hans-HK" sz="2400" dirty="0"/>
              <a:t>(The value </a:t>
            </a:r>
            <a:r>
              <a:rPr lang="en-US" altLang="zh-Hans-HK" sz="2400" dirty="0" err="1"/>
              <a:t>v.lowlink</a:t>
            </a:r>
            <a:r>
              <a:rPr lang="en-US" altLang="zh-Hans-HK" sz="2400" dirty="0"/>
              <a:t> is computed during the DFS)</a:t>
            </a:r>
          </a:p>
          <a:p>
            <a:endParaRPr lang="en-US" altLang="zh-Hans-HK" sz="2400" dirty="0"/>
          </a:p>
          <a:p>
            <a:r>
              <a:rPr lang="zh-CN" altLang="en-US" sz="2400" dirty="0"/>
              <a:t>当</a:t>
            </a:r>
            <a:r>
              <a:rPr lang="en-US" altLang="zh-Hans-HK" sz="2400" dirty="0"/>
              <a:t>visit(v)</a:t>
            </a:r>
            <a:r>
              <a:rPr lang="zh-CN" altLang="en-US" sz="2400" dirty="0"/>
              <a:t>结束时</a:t>
            </a:r>
            <a:endParaRPr lang="en-US" altLang="zh-CN" sz="2400" dirty="0"/>
          </a:p>
          <a:p>
            <a:r>
              <a:rPr lang="en-US" altLang="zh-Hans-HK" sz="2400" dirty="0"/>
              <a:t>   </a:t>
            </a:r>
            <a:r>
              <a:rPr lang="zh-CN" altLang="en-US" sz="2400" dirty="0"/>
              <a:t>如果</a:t>
            </a:r>
            <a:r>
              <a:rPr lang="en-US" altLang="zh-Hans-HK" sz="2400" dirty="0"/>
              <a:t> </a:t>
            </a:r>
            <a:r>
              <a:rPr lang="en-US" altLang="zh-Hans-HK" sz="2400" dirty="0" err="1">
                <a:solidFill>
                  <a:srgbClr val="00B050"/>
                </a:solidFill>
              </a:rPr>
              <a:t>v.lowlink</a:t>
            </a:r>
            <a:r>
              <a:rPr lang="en-US" altLang="zh-Hans-HK" sz="2400" dirty="0">
                <a:solidFill>
                  <a:srgbClr val="00B050"/>
                </a:solidFill>
              </a:rPr>
              <a:t> &lt; </a:t>
            </a:r>
            <a:r>
              <a:rPr lang="en-US" altLang="zh-Hans-HK" sz="2400" dirty="0" err="1">
                <a:solidFill>
                  <a:srgbClr val="00B050"/>
                </a:solidFill>
              </a:rPr>
              <a:t>v.index</a:t>
            </a:r>
            <a:r>
              <a:rPr lang="en-US" altLang="zh-Hans-HK" sz="2400" dirty="0"/>
              <a:t>, </a:t>
            </a:r>
            <a:r>
              <a:rPr lang="zh-CN" altLang="en-US" sz="2400" dirty="0"/>
              <a:t>那么</a:t>
            </a:r>
            <a:r>
              <a:rPr lang="en-US" altLang="zh-CN" sz="2400" dirty="0"/>
              <a:t>v </a:t>
            </a:r>
            <a:r>
              <a:rPr lang="zh-CN" altLang="en-US" sz="2400" dirty="0"/>
              <a:t>不出栈。（这表示</a:t>
            </a:r>
            <a:r>
              <a:rPr lang="en-US" altLang="zh-CN" sz="2400" dirty="0"/>
              <a:t>v</a:t>
            </a:r>
            <a:r>
              <a:rPr lang="zh-CN" altLang="en-US" sz="2400" dirty="0"/>
              <a:t>有路径回到栈中更靠前的节点）</a:t>
            </a:r>
            <a:endParaRPr lang="en-US" altLang="zh-CN" sz="2400" dirty="0"/>
          </a:p>
          <a:p>
            <a:r>
              <a:rPr lang="en-US" altLang="zh-Hans-HK" sz="2400" dirty="0"/>
              <a:t>   </a:t>
            </a:r>
            <a:r>
              <a:rPr lang="zh-CN" altLang="en-US" sz="2400" dirty="0"/>
              <a:t>否则（</a:t>
            </a:r>
            <a:r>
              <a:rPr lang="en-US" altLang="zh-CN" sz="2400" dirty="0" err="1">
                <a:solidFill>
                  <a:srgbClr val="00B050"/>
                </a:solidFill>
              </a:rPr>
              <a:t>v.lowlink</a:t>
            </a:r>
            <a:r>
              <a:rPr lang="en-US" altLang="zh-CN" sz="2400" dirty="0">
                <a:solidFill>
                  <a:srgbClr val="00B050"/>
                </a:solidFill>
              </a:rPr>
              <a:t>=</a:t>
            </a:r>
            <a:r>
              <a:rPr lang="en-US" altLang="zh-CN" sz="2400" dirty="0" err="1">
                <a:solidFill>
                  <a:srgbClr val="00B050"/>
                </a:solidFill>
              </a:rPr>
              <a:t>v.index</a:t>
            </a:r>
            <a:r>
              <a:rPr lang="en-US" altLang="zh-CN" sz="2400" dirty="0"/>
              <a:t>)</a:t>
            </a:r>
            <a:r>
              <a:rPr lang="zh-CN" altLang="en-US" sz="2400" dirty="0"/>
              <a:t>，令</a:t>
            </a:r>
            <a:r>
              <a:rPr lang="en-US" altLang="zh-CN" sz="2400" dirty="0"/>
              <a:t>v</a:t>
            </a:r>
            <a:r>
              <a:rPr lang="zh-CN" altLang="en-US" sz="2400" dirty="0"/>
              <a:t>和栈中</a:t>
            </a:r>
            <a:r>
              <a:rPr lang="en-US" altLang="zh-CN" sz="2400" dirty="0"/>
              <a:t>v</a:t>
            </a:r>
            <a:r>
              <a:rPr lang="zh-CN" altLang="en-US" sz="2400" dirty="0"/>
              <a:t>后元素出栈。</a:t>
            </a:r>
            <a:r>
              <a:rPr lang="en-US" altLang="zh-Hans-HK" sz="2400" dirty="0"/>
              <a:t>.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03079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35EE777-C3AC-4A5C-813D-5A6FDDB2BF67}"/>
              </a:ext>
            </a:extLst>
          </p:cNvPr>
          <p:cNvSpPr txBox="1"/>
          <p:nvPr/>
        </p:nvSpPr>
        <p:spPr>
          <a:xfrm>
            <a:off x="1323703" y="583475"/>
            <a:ext cx="67839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visit(</a:t>
            </a:r>
            <a:r>
              <a:rPr lang="en-US" altLang="zh-Hans-H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v){    //</a:t>
            </a:r>
            <a:r>
              <a:rPr lang="en-US" altLang="zh-Hans-HK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SCC’algorithm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Hans-HK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lowlink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的修改</a:t>
            </a:r>
            <a:endParaRPr lang="en-US" altLang="zh-Hans-HK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Hans-HK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v.index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Hans-HK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v.lowlink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count;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count++;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Hans-HK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(v); </a:t>
            </a:r>
            <a:r>
              <a:rPr lang="en-US" altLang="zh-Hans-HK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v.onStack</a:t>
            </a:r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true;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Hans-H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(each (v, w) in E) {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Hans-H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Hans-HK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w.index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undefined){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visit(w); 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Hans-HK" sz="2400" dirty="0" err="1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v.lowlink</a:t>
            </a:r>
            <a:r>
              <a:rPr lang="en-US" altLang="zh-Hans-HK" sz="2400" dirty="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:= min(</a:t>
            </a:r>
            <a:r>
              <a:rPr lang="en-US" altLang="zh-Hans-HK" sz="2400" dirty="0" err="1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v.lowlink</a:t>
            </a:r>
            <a:r>
              <a:rPr lang="en-US" altLang="zh-Hans-HK" sz="2400" dirty="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Hans-HK" sz="2400" dirty="0" err="1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w.lowlink</a:t>
            </a:r>
            <a:r>
              <a:rPr lang="en-US" altLang="zh-Hans-HK" sz="2400" dirty="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Hans-HK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Hans-HK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w.onStack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-HK" sz="2400" dirty="0" err="1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v.lowlink</a:t>
            </a:r>
            <a:r>
              <a:rPr lang="en-US" altLang="zh-Hans-HK" sz="2400" dirty="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:= min(</a:t>
            </a:r>
            <a:r>
              <a:rPr lang="en-US" altLang="zh-Hans-HK" sz="2400" dirty="0" err="1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v.lowlink</a:t>
            </a:r>
            <a:r>
              <a:rPr lang="en-US" altLang="zh-Hans-HK" sz="2400" dirty="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Hans-HK" sz="2400" dirty="0" err="1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w.index</a:t>
            </a:r>
            <a:r>
              <a:rPr lang="en-US" altLang="zh-Hans-HK" sz="2400" dirty="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出栈打印过程   利用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lowlink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Hans-HK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521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FF527F8D-F41D-4475-9F7C-AFF805BB3B7E}"/>
              </a:ext>
            </a:extLst>
          </p:cNvPr>
          <p:cNvGrpSpPr/>
          <p:nvPr/>
        </p:nvGrpSpPr>
        <p:grpSpPr>
          <a:xfrm>
            <a:off x="735874" y="639339"/>
            <a:ext cx="3600995" cy="1284514"/>
            <a:chOff x="1097280" y="683625"/>
            <a:chExt cx="3600995" cy="1284514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B06EEE0-49A1-4F0B-8B1F-FD9391678443}"/>
                </a:ext>
              </a:extLst>
            </p:cNvPr>
            <p:cNvSpPr/>
            <p:nvPr/>
          </p:nvSpPr>
          <p:spPr bwMode="auto">
            <a:xfrm>
              <a:off x="1097280" y="687978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2974C46-A2E4-4080-9027-19B50328CC14}"/>
                </a:ext>
              </a:extLst>
            </p:cNvPr>
            <p:cNvSpPr/>
            <p:nvPr/>
          </p:nvSpPr>
          <p:spPr bwMode="auto">
            <a:xfrm>
              <a:off x="1097280" y="1611087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9D22189-0967-4E7E-9631-D97E009765D4}"/>
                </a:ext>
              </a:extLst>
            </p:cNvPr>
            <p:cNvSpPr/>
            <p:nvPr/>
          </p:nvSpPr>
          <p:spPr bwMode="auto">
            <a:xfrm>
              <a:off x="2177143" y="692333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D7F5BFF-EA42-41B6-907C-5FF24892F2B4}"/>
                </a:ext>
              </a:extLst>
            </p:cNvPr>
            <p:cNvSpPr/>
            <p:nvPr/>
          </p:nvSpPr>
          <p:spPr bwMode="auto">
            <a:xfrm>
              <a:off x="2177143" y="1611087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074E7EA-F349-446A-A971-58C787E93E75}"/>
                </a:ext>
              </a:extLst>
            </p:cNvPr>
            <p:cNvSpPr/>
            <p:nvPr/>
          </p:nvSpPr>
          <p:spPr bwMode="auto">
            <a:xfrm>
              <a:off x="3261360" y="683625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D9D5C44-EBCC-43A4-B232-7B54F02F15F1}"/>
                </a:ext>
              </a:extLst>
            </p:cNvPr>
            <p:cNvSpPr/>
            <p:nvPr/>
          </p:nvSpPr>
          <p:spPr bwMode="auto">
            <a:xfrm>
              <a:off x="3261360" y="1606734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03AC17F-82F5-4E78-85B6-61BC6378DD56}"/>
                </a:ext>
              </a:extLst>
            </p:cNvPr>
            <p:cNvSpPr/>
            <p:nvPr/>
          </p:nvSpPr>
          <p:spPr bwMode="auto">
            <a:xfrm>
              <a:off x="4341223" y="687980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ED05BF3-846C-49A7-9BCF-A45E499B2451}"/>
                </a:ext>
              </a:extLst>
            </p:cNvPr>
            <p:cNvSpPr/>
            <p:nvPr/>
          </p:nvSpPr>
          <p:spPr bwMode="auto">
            <a:xfrm>
              <a:off x="4341223" y="1606734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DE0548B-81FB-4E76-9332-79993D9006FB}"/>
                </a:ext>
              </a:extLst>
            </p:cNvPr>
            <p:cNvCxnSpPr>
              <a:stCxn id="4" idx="2"/>
              <a:endCxn id="2" idx="6"/>
            </p:cNvCxnSpPr>
            <p:nvPr/>
          </p:nvCxnSpPr>
          <p:spPr bwMode="auto">
            <a:xfrm flipH="1" flipV="1">
              <a:off x="1454332" y="866504"/>
              <a:ext cx="722811" cy="43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BD38F4D-44A1-4A3C-A21F-B5439DFE990F}"/>
                </a:ext>
              </a:extLst>
            </p:cNvPr>
            <p:cNvCxnSpPr>
              <a:stCxn id="6" idx="2"/>
              <a:endCxn id="4" idx="6"/>
            </p:cNvCxnSpPr>
            <p:nvPr/>
          </p:nvCxnSpPr>
          <p:spPr bwMode="auto">
            <a:xfrm flipH="1">
              <a:off x="2534195" y="862151"/>
              <a:ext cx="727165" cy="87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6">
              <a:extLst>
                <a:ext uri="{FF2B5EF4-FFF2-40B4-BE49-F238E27FC236}">
                  <a16:creationId xmlns:a16="http://schemas.microsoft.com/office/drawing/2014/main" id="{DF77322F-624D-4A0F-8C7D-E3766054C920}"/>
                </a:ext>
              </a:extLst>
            </p:cNvPr>
            <p:cNvCxnSpPr>
              <a:stCxn id="8" idx="1"/>
              <a:endCxn id="6" idx="7"/>
            </p:cNvCxnSpPr>
            <p:nvPr/>
          </p:nvCxnSpPr>
          <p:spPr bwMode="auto">
            <a:xfrm rot="16200000" flipV="1">
              <a:off x="3977641" y="324397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6">
              <a:extLst>
                <a:ext uri="{FF2B5EF4-FFF2-40B4-BE49-F238E27FC236}">
                  <a16:creationId xmlns:a16="http://schemas.microsoft.com/office/drawing/2014/main" id="{69276497-91EF-452D-B35F-9D46CCA34D2D}"/>
                </a:ext>
              </a:extLst>
            </p:cNvPr>
            <p:cNvCxnSpPr>
              <a:stCxn id="6" idx="5"/>
              <a:endCxn id="8" idx="3"/>
            </p:cNvCxnSpPr>
            <p:nvPr/>
          </p:nvCxnSpPr>
          <p:spPr bwMode="auto">
            <a:xfrm rot="16200000" flipH="1">
              <a:off x="3977640" y="576870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B69047C-DB0F-4446-ABC3-E0776CBBEAF1}"/>
                </a:ext>
              </a:extLst>
            </p:cNvPr>
            <p:cNvCxnSpPr>
              <a:stCxn id="5" idx="0"/>
              <a:endCxn id="4" idx="4"/>
            </p:cNvCxnSpPr>
            <p:nvPr/>
          </p:nvCxnSpPr>
          <p:spPr bwMode="auto">
            <a:xfrm flipV="1">
              <a:off x="2355669" y="1049385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2631B12-1B52-4735-ABC7-9EEED558C9A5}"/>
                </a:ext>
              </a:extLst>
            </p:cNvPr>
            <p:cNvCxnSpPr>
              <a:stCxn id="7" idx="0"/>
              <a:endCxn id="6" idx="4"/>
            </p:cNvCxnSpPr>
            <p:nvPr/>
          </p:nvCxnSpPr>
          <p:spPr bwMode="auto">
            <a:xfrm flipV="1">
              <a:off x="3439886" y="1040677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997134D-BC4F-42F4-BB6B-D097549017EC}"/>
                </a:ext>
              </a:extLst>
            </p:cNvPr>
            <p:cNvCxnSpPr>
              <a:stCxn id="9" idx="0"/>
              <a:endCxn id="8" idx="4"/>
            </p:cNvCxnSpPr>
            <p:nvPr/>
          </p:nvCxnSpPr>
          <p:spPr bwMode="auto">
            <a:xfrm flipV="1">
              <a:off x="4519749" y="1045032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1FC7638-D988-4B00-BA61-A35D3500EC14}"/>
                </a:ext>
              </a:extLst>
            </p:cNvPr>
            <p:cNvCxnSpPr>
              <a:stCxn id="2" idx="4"/>
              <a:endCxn id="3" idx="0"/>
            </p:cNvCxnSpPr>
            <p:nvPr/>
          </p:nvCxnSpPr>
          <p:spPr bwMode="auto">
            <a:xfrm>
              <a:off x="1275806" y="1045030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A8E81BB-7FB7-4265-89A6-2F017C34EC7A}"/>
                </a:ext>
              </a:extLst>
            </p:cNvPr>
            <p:cNvCxnSpPr>
              <a:stCxn id="5" idx="2"/>
              <a:endCxn id="3" idx="6"/>
            </p:cNvCxnSpPr>
            <p:nvPr/>
          </p:nvCxnSpPr>
          <p:spPr bwMode="auto">
            <a:xfrm flipH="1">
              <a:off x="1454332" y="1789613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018FE50-AF13-4DC3-98AC-DFEE21046D52}"/>
                </a:ext>
              </a:extLst>
            </p:cNvPr>
            <p:cNvCxnSpPr>
              <a:stCxn id="7" idx="2"/>
              <a:endCxn id="5" idx="6"/>
            </p:cNvCxnSpPr>
            <p:nvPr/>
          </p:nvCxnSpPr>
          <p:spPr bwMode="auto">
            <a:xfrm flipH="1">
              <a:off x="2534195" y="1785260"/>
              <a:ext cx="727165" cy="43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7A088C5-CFE5-4A6D-A6AF-E3A0C4CE244E}"/>
                </a:ext>
              </a:extLst>
            </p:cNvPr>
            <p:cNvCxnSpPr>
              <a:stCxn id="9" idx="2"/>
              <a:endCxn id="7" idx="6"/>
            </p:cNvCxnSpPr>
            <p:nvPr/>
          </p:nvCxnSpPr>
          <p:spPr bwMode="auto">
            <a:xfrm flipH="1">
              <a:off x="3618412" y="1785260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48">
              <a:extLst>
                <a:ext uri="{FF2B5EF4-FFF2-40B4-BE49-F238E27FC236}">
                  <a16:creationId xmlns:a16="http://schemas.microsoft.com/office/drawing/2014/main" id="{59D88530-A349-49A8-8308-D5020BB8EA90}"/>
                </a:ext>
              </a:extLst>
            </p:cNvPr>
            <p:cNvCxnSpPr>
              <a:stCxn id="5" idx="5"/>
              <a:endCxn id="7" idx="3"/>
            </p:cNvCxnSpPr>
            <p:nvPr/>
          </p:nvCxnSpPr>
          <p:spPr bwMode="auto">
            <a:xfrm rot="5400000" flipH="1" flipV="1">
              <a:off x="2895600" y="1497802"/>
              <a:ext cx="4353" cy="831743"/>
            </a:xfrm>
            <a:prstGeom prst="curvedConnector3">
              <a:avLst>
                <a:gd name="adj1" fmla="val -645276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55832BC-96EA-4281-949E-B2A2B0CA345D}"/>
                </a:ext>
              </a:extLst>
            </p:cNvPr>
            <p:cNvCxnSpPr>
              <a:stCxn id="3" idx="7"/>
              <a:endCxn id="4" idx="3"/>
            </p:cNvCxnSpPr>
            <p:nvPr/>
          </p:nvCxnSpPr>
          <p:spPr bwMode="auto">
            <a:xfrm flipV="1">
              <a:off x="1402043" y="997096"/>
              <a:ext cx="827389" cy="6662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1280BF2-CDE4-4DE4-900E-E9CCCDF31B89}"/>
              </a:ext>
            </a:extLst>
          </p:cNvPr>
          <p:cNvGrpSpPr/>
          <p:nvPr/>
        </p:nvGrpSpPr>
        <p:grpSpPr>
          <a:xfrm>
            <a:off x="497705" y="2476849"/>
            <a:ext cx="3839164" cy="1534085"/>
            <a:chOff x="676231" y="2528801"/>
            <a:chExt cx="3839164" cy="1534085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2DB5CB1-8369-4B32-9A30-3CDCEF310377}"/>
                </a:ext>
              </a:extLst>
            </p:cNvPr>
            <p:cNvSpPr/>
            <p:nvPr/>
          </p:nvSpPr>
          <p:spPr bwMode="auto">
            <a:xfrm>
              <a:off x="914400" y="2782725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C819C10-E9A2-4E71-ADF0-5132D7A8E7E2}"/>
                </a:ext>
              </a:extLst>
            </p:cNvPr>
            <p:cNvSpPr/>
            <p:nvPr/>
          </p:nvSpPr>
          <p:spPr bwMode="auto">
            <a:xfrm>
              <a:off x="914400" y="3705834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766BD97-4457-4DBE-8ED6-6959169DE59A}"/>
                </a:ext>
              </a:extLst>
            </p:cNvPr>
            <p:cNvSpPr/>
            <p:nvPr/>
          </p:nvSpPr>
          <p:spPr bwMode="auto">
            <a:xfrm>
              <a:off x="1994263" y="2787080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E3C99E7-7CE3-4C6B-A513-0867820D7188}"/>
                </a:ext>
              </a:extLst>
            </p:cNvPr>
            <p:cNvSpPr/>
            <p:nvPr/>
          </p:nvSpPr>
          <p:spPr bwMode="auto">
            <a:xfrm>
              <a:off x="1994263" y="3705834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3E49D88-0B4E-4306-8904-F73B700EEF8B}"/>
                </a:ext>
              </a:extLst>
            </p:cNvPr>
            <p:cNvSpPr/>
            <p:nvPr/>
          </p:nvSpPr>
          <p:spPr bwMode="auto">
            <a:xfrm>
              <a:off x="3078480" y="2778372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8595555-4DDB-430D-83EC-D4D8ECC2B0CC}"/>
                </a:ext>
              </a:extLst>
            </p:cNvPr>
            <p:cNvSpPr/>
            <p:nvPr/>
          </p:nvSpPr>
          <p:spPr bwMode="auto">
            <a:xfrm>
              <a:off x="3078480" y="3701481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6FCB394-5E6E-4FB3-A098-D1650BBC7A81}"/>
                </a:ext>
              </a:extLst>
            </p:cNvPr>
            <p:cNvSpPr/>
            <p:nvPr/>
          </p:nvSpPr>
          <p:spPr bwMode="auto">
            <a:xfrm>
              <a:off x="4158343" y="2782727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F7943D0-956D-4D45-B6ED-500E34545482}"/>
                </a:ext>
              </a:extLst>
            </p:cNvPr>
            <p:cNvSpPr/>
            <p:nvPr/>
          </p:nvSpPr>
          <p:spPr bwMode="auto">
            <a:xfrm>
              <a:off x="4158343" y="3701481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A92DFB6-306C-4F46-9C29-0AF1D63E684D}"/>
                </a:ext>
              </a:extLst>
            </p:cNvPr>
            <p:cNvCxnSpPr>
              <a:stCxn id="26" idx="2"/>
              <a:endCxn id="24" idx="6"/>
            </p:cNvCxnSpPr>
            <p:nvPr/>
          </p:nvCxnSpPr>
          <p:spPr bwMode="auto">
            <a:xfrm flipH="1" flipV="1">
              <a:off x="1271452" y="2961251"/>
              <a:ext cx="722811" cy="43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A130275-0D6A-4329-8376-0AF23D3AABBD}"/>
                </a:ext>
              </a:extLst>
            </p:cNvPr>
            <p:cNvCxnSpPr>
              <a:stCxn id="28" idx="2"/>
              <a:endCxn id="26" idx="6"/>
            </p:cNvCxnSpPr>
            <p:nvPr/>
          </p:nvCxnSpPr>
          <p:spPr bwMode="auto">
            <a:xfrm flipH="1">
              <a:off x="2351315" y="2956898"/>
              <a:ext cx="727165" cy="87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16">
              <a:extLst>
                <a:ext uri="{FF2B5EF4-FFF2-40B4-BE49-F238E27FC236}">
                  <a16:creationId xmlns:a16="http://schemas.microsoft.com/office/drawing/2014/main" id="{F8D71418-2478-4545-8CF2-1031F6B85791}"/>
                </a:ext>
              </a:extLst>
            </p:cNvPr>
            <p:cNvCxnSpPr>
              <a:stCxn id="30" idx="1"/>
              <a:endCxn id="28" idx="7"/>
            </p:cNvCxnSpPr>
            <p:nvPr/>
          </p:nvCxnSpPr>
          <p:spPr bwMode="auto">
            <a:xfrm rot="16200000" flipV="1">
              <a:off x="3794761" y="2419144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箭头连接符 16">
              <a:extLst>
                <a:ext uri="{FF2B5EF4-FFF2-40B4-BE49-F238E27FC236}">
                  <a16:creationId xmlns:a16="http://schemas.microsoft.com/office/drawing/2014/main" id="{A888E3E6-8360-47C1-94A9-F58BA9EFEEA1}"/>
                </a:ext>
              </a:extLst>
            </p:cNvPr>
            <p:cNvCxnSpPr>
              <a:stCxn id="28" idx="5"/>
              <a:endCxn id="30" idx="3"/>
            </p:cNvCxnSpPr>
            <p:nvPr/>
          </p:nvCxnSpPr>
          <p:spPr bwMode="auto">
            <a:xfrm rot="16200000" flipH="1">
              <a:off x="3794760" y="2671617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82B2479-9F9E-4F44-BF14-7F4D9D3063A6}"/>
                </a:ext>
              </a:extLst>
            </p:cNvPr>
            <p:cNvCxnSpPr>
              <a:stCxn id="27" idx="0"/>
              <a:endCxn id="26" idx="4"/>
            </p:cNvCxnSpPr>
            <p:nvPr/>
          </p:nvCxnSpPr>
          <p:spPr bwMode="auto">
            <a:xfrm flipV="1">
              <a:off x="2172789" y="3144132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701DA54-4644-403C-8592-9D16B5DD268C}"/>
                </a:ext>
              </a:extLst>
            </p:cNvPr>
            <p:cNvCxnSpPr>
              <a:stCxn id="29" idx="0"/>
              <a:endCxn id="28" idx="4"/>
            </p:cNvCxnSpPr>
            <p:nvPr/>
          </p:nvCxnSpPr>
          <p:spPr bwMode="auto">
            <a:xfrm flipV="1">
              <a:off x="3257006" y="3135424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AFC9CE8-8DAA-4D09-B7F9-9CA05ED1B695}"/>
                </a:ext>
              </a:extLst>
            </p:cNvPr>
            <p:cNvCxnSpPr>
              <a:stCxn id="31" idx="0"/>
              <a:endCxn id="30" idx="4"/>
            </p:cNvCxnSpPr>
            <p:nvPr/>
          </p:nvCxnSpPr>
          <p:spPr bwMode="auto">
            <a:xfrm flipV="1">
              <a:off x="4336869" y="3139779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EBC5B22-FDEA-4129-8B30-39FB47F00E3A}"/>
                </a:ext>
              </a:extLst>
            </p:cNvPr>
            <p:cNvCxnSpPr>
              <a:stCxn id="24" idx="4"/>
              <a:endCxn id="25" idx="0"/>
            </p:cNvCxnSpPr>
            <p:nvPr/>
          </p:nvCxnSpPr>
          <p:spPr bwMode="auto">
            <a:xfrm>
              <a:off x="1092926" y="3139777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B49E048-4F56-48F6-A351-FD64578D00A9}"/>
                </a:ext>
              </a:extLst>
            </p:cNvPr>
            <p:cNvCxnSpPr>
              <a:stCxn id="27" idx="2"/>
              <a:endCxn id="25" idx="6"/>
            </p:cNvCxnSpPr>
            <p:nvPr/>
          </p:nvCxnSpPr>
          <p:spPr bwMode="auto">
            <a:xfrm flipH="1">
              <a:off x="1271452" y="3884360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6F240C2-A572-4D1E-BD03-C668621A098A}"/>
                </a:ext>
              </a:extLst>
            </p:cNvPr>
            <p:cNvCxnSpPr>
              <a:stCxn id="29" idx="2"/>
              <a:endCxn id="27" idx="6"/>
            </p:cNvCxnSpPr>
            <p:nvPr/>
          </p:nvCxnSpPr>
          <p:spPr bwMode="auto">
            <a:xfrm flipH="1">
              <a:off x="2351315" y="3880007"/>
              <a:ext cx="727165" cy="43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4A487B2-8AE1-420C-8C78-E4F867852ED2}"/>
                </a:ext>
              </a:extLst>
            </p:cNvPr>
            <p:cNvCxnSpPr>
              <a:stCxn id="31" idx="2"/>
              <a:endCxn id="29" idx="6"/>
            </p:cNvCxnSpPr>
            <p:nvPr/>
          </p:nvCxnSpPr>
          <p:spPr bwMode="auto">
            <a:xfrm flipH="1">
              <a:off x="3435532" y="3880007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箭头连接符 48">
              <a:extLst>
                <a:ext uri="{FF2B5EF4-FFF2-40B4-BE49-F238E27FC236}">
                  <a16:creationId xmlns:a16="http://schemas.microsoft.com/office/drawing/2014/main" id="{A4661334-2725-467F-8851-AE6F45664BAE}"/>
                </a:ext>
              </a:extLst>
            </p:cNvPr>
            <p:cNvCxnSpPr>
              <a:stCxn id="27" idx="5"/>
              <a:endCxn id="29" idx="3"/>
            </p:cNvCxnSpPr>
            <p:nvPr/>
          </p:nvCxnSpPr>
          <p:spPr bwMode="auto">
            <a:xfrm rot="5400000" flipH="1" flipV="1">
              <a:off x="2712720" y="3592549"/>
              <a:ext cx="4353" cy="831743"/>
            </a:xfrm>
            <a:prstGeom prst="curvedConnector3">
              <a:avLst>
                <a:gd name="adj1" fmla="val -645276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A6789BD7-61B0-4CEB-9ACB-2FD63955B61B}"/>
                </a:ext>
              </a:extLst>
            </p:cNvPr>
            <p:cNvCxnSpPr>
              <a:stCxn id="25" idx="7"/>
              <a:endCxn id="26" idx="3"/>
            </p:cNvCxnSpPr>
            <p:nvPr/>
          </p:nvCxnSpPr>
          <p:spPr bwMode="auto">
            <a:xfrm flipV="1">
              <a:off x="1219163" y="3091843"/>
              <a:ext cx="827389" cy="6662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161FD7A-639E-418E-9C45-F17ACA3760AD}"/>
                </a:ext>
              </a:extLst>
            </p:cNvPr>
            <p:cNvSpPr txBox="1"/>
            <p:nvPr/>
          </p:nvSpPr>
          <p:spPr>
            <a:xfrm>
              <a:off x="697141" y="2604309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F52B69F-0B11-4A20-A7FD-95932E81911B}"/>
                </a:ext>
              </a:extLst>
            </p:cNvPr>
            <p:cNvSpPr txBox="1"/>
            <p:nvPr/>
          </p:nvSpPr>
          <p:spPr>
            <a:xfrm>
              <a:off x="676231" y="35335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2</a:t>
              </a:r>
              <a:endParaRPr lang="zh-Hans-HK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5BAE0E3-BB50-4850-A9EE-0698208CC019}"/>
                </a:ext>
              </a:extLst>
            </p:cNvPr>
            <p:cNvSpPr txBox="1"/>
            <p:nvPr/>
          </p:nvSpPr>
          <p:spPr>
            <a:xfrm>
              <a:off x="1849298" y="25288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rgbClr val="9933FF"/>
                  </a:solidFill>
                </a:rPr>
                <a:t>1</a:t>
              </a:r>
              <a:endParaRPr lang="zh-Hans-HK" altLang="en-US" dirty="0"/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E747F402-F7DC-4397-8147-1B69DBFC2DFF}"/>
              </a:ext>
            </a:extLst>
          </p:cNvPr>
          <p:cNvGrpSpPr/>
          <p:nvPr/>
        </p:nvGrpSpPr>
        <p:grpSpPr>
          <a:xfrm>
            <a:off x="484707" y="4673902"/>
            <a:ext cx="3852162" cy="1572897"/>
            <a:chOff x="484707" y="4673902"/>
            <a:chExt cx="3852162" cy="1572897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5405A2-4BF0-44DF-9985-8FA67892443B}"/>
                </a:ext>
              </a:extLst>
            </p:cNvPr>
            <p:cNvSpPr/>
            <p:nvPr/>
          </p:nvSpPr>
          <p:spPr bwMode="auto">
            <a:xfrm>
              <a:off x="735874" y="4966638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F5A2770-373C-4C1E-A0C7-D3551C98FE50}"/>
                </a:ext>
              </a:extLst>
            </p:cNvPr>
            <p:cNvSpPr/>
            <p:nvPr/>
          </p:nvSpPr>
          <p:spPr bwMode="auto">
            <a:xfrm>
              <a:off x="735874" y="5889747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268B011-20A0-4630-9B23-0E8C5D5532A6}"/>
                </a:ext>
              </a:extLst>
            </p:cNvPr>
            <p:cNvSpPr/>
            <p:nvPr/>
          </p:nvSpPr>
          <p:spPr bwMode="auto">
            <a:xfrm>
              <a:off x="1815737" y="4970993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BF72FA6C-2720-4705-A72A-F8DA5B9F0385}"/>
                </a:ext>
              </a:extLst>
            </p:cNvPr>
            <p:cNvSpPr/>
            <p:nvPr/>
          </p:nvSpPr>
          <p:spPr bwMode="auto">
            <a:xfrm>
              <a:off x="1815737" y="5889747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E944A44-520D-4998-946A-604AA0DB613A}"/>
                </a:ext>
              </a:extLst>
            </p:cNvPr>
            <p:cNvSpPr/>
            <p:nvPr/>
          </p:nvSpPr>
          <p:spPr bwMode="auto">
            <a:xfrm>
              <a:off x="2899954" y="4962285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CACD55D-3971-4A61-8FB4-139386278287}"/>
                </a:ext>
              </a:extLst>
            </p:cNvPr>
            <p:cNvSpPr/>
            <p:nvPr/>
          </p:nvSpPr>
          <p:spPr bwMode="auto">
            <a:xfrm>
              <a:off x="2899954" y="5885394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7E6A2A6-7DEE-4880-97DB-74A91BFE8423}"/>
                </a:ext>
              </a:extLst>
            </p:cNvPr>
            <p:cNvSpPr/>
            <p:nvPr/>
          </p:nvSpPr>
          <p:spPr bwMode="auto">
            <a:xfrm>
              <a:off x="3979817" y="4966640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4CE38FC-A7E0-467C-8E83-2B8BC83A8657}"/>
                </a:ext>
              </a:extLst>
            </p:cNvPr>
            <p:cNvSpPr/>
            <p:nvPr/>
          </p:nvSpPr>
          <p:spPr bwMode="auto">
            <a:xfrm>
              <a:off x="3979817" y="5885394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4B4F2B6-453E-4D7E-8FCD-D7711A8435B1}"/>
                </a:ext>
              </a:extLst>
            </p:cNvPr>
            <p:cNvCxnSpPr>
              <a:stCxn id="52" idx="2"/>
              <a:endCxn id="50" idx="6"/>
            </p:cNvCxnSpPr>
            <p:nvPr/>
          </p:nvCxnSpPr>
          <p:spPr bwMode="auto">
            <a:xfrm flipH="1" flipV="1">
              <a:off x="1092926" y="5145164"/>
              <a:ext cx="722811" cy="43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4A03E87-F8A5-4B73-BC7F-CF28859B0B90}"/>
                </a:ext>
              </a:extLst>
            </p:cNvPr>
            <p:cNvCxnSpPr>
              <a:stCxn id="54" idx="2"/>
              <a:endCxn id="52" idx="6"/>
            </p:cNvCxnSpPr>
            <p:nvPr/>
          </p:nvCxnSpPr>
          <p:spPr bwMode="auto">
            <a:xfrm flipH="1">
              <a:off x="2172789" y="5140811"/>
              <a:ext cx="727165" cy="87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箭头连接符 16">
              <a:extLst>
                <a:ext uri="{FF2B5EF4-FFF2-40B4-BE49-F238E27FC236}">
                  <a16:creationId xmlns:a16="http://schemas.microsoft.com/office/drawing/2014/main" id="{17E720E4-1659-4FB1-BAEA-CF1A6BBDDFC6}"/>
                </a:ext>
              </a:extLst>
            </p:cNvPr>
            <p:cNvCxnSpPr>
              <a:stCxn id="56" idx="1"/>
              <a:endCxn id="54" idx="7"/>
            </p:cNvCxnSpPr>
            <p:nvPr/>
          </p:nvCxnSpPr>
          <p:spPr bwMode="auto">
            <a:xfrm rot="16200000" flipV="1">
              <a:off x="3616235" y="4603057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箭头连接符 16">
              <a:extLst>
                <a:ext uri="{FF2B5EF4-FFF2-40B4-BE49-F238E27FC236}">
                  <a16:creationId xmlns:a16="http://schemas.microsoft.com/office/drawing/2014/main" id="{FFD7C4F1-0A7F-4678-99A2-8819213E5146}"/>
                </a:ext>
              </a:extLst>
            </p:cNvPr>
            <p:cNvCxnSpPr>
              <a:stCxn id="54" idx="5"/>
              <a:endCxn id="56" idx="3"/>
            </p:cNvCxnSpPr>
            <p:nvPr/>
          </p:nvCxnSpPr>
          <p:spPr bwMode="auto">
            <a:xfrm rot="16200000" flipH="1">
              <a:off x="3616234" y="4855530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7707EA3C-539D-47CC-B7E2-A6E59B5102AE}"/>
                </a:ext>
              </a:extLst>
            </p:cNvPr>
            <p:cNvCxnSpPr>
              <a:stCxn id="53" idx="0"/>
              <a:endCxn id="52" idx="4"/>
            </p:cNvCxnSpPr>
            <p:nvPr/>
          </p:nvCxnSpPr>
          <p:spPr bwMode="auto">
            <a:xfrm flipV="1">
              <a:off x="1994263" y="5328045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38C88D91-825F-4A14-815F-2C8D32CD0CF2}"/>
                </a:ext>
              </a:extLst>
            </p:cNvPr>
            <p:cNvCxnSpPr>
              <a:stCxn id="55" idx="0"/>
              <a:endCxn id="54" idx="4"/>
            </p:cNvCxnSpPr>
            <p:nvPr/>
          </p:nvCxnSpPr>
          <p:spPr bwMode="auto">
            <a:xfrm flipV="1">
              <a:off x="3078480" y="5319337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9E7C8959-ACA8-4F3B-9A25-7EA79BAAC5C1}"/>
                </a:ext>
              </a:extLst>
            </p:cNvPr>
            <p:cNvCxnSpPr>
              <a:stCxn id="57" idx="0"/>
              <a:endCxn id="56" idx="4"/>
            </p:cNvCxnSpPr>
            <p:nvPr/>
          </p:nvCxnSpPr>
          <p:spPr bwMode="auto">
            <a:xfrm flipV="1">
              <a:off x="4158343" y="5323692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8980BF4-E5AA-43DF-ACBE-7982CF6B82B6}"/>
                </a:ext>
              </a:extLst>
            </p:cNvPr>
            <p:cNvCxnSpPr>
              <a:stCxn id="50" idx="4"/>
              <a:endCxn id="51" idx="0"/>
            </p:cNvCxnSpPr>
            <p:nvPr/>
          </p:nvCxnSpPr>
          <p:spPr bwMode="auto">
            <a:xfrm>
              <a:off x="914400" y="5323690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B9A53560-01B7-463F-A3EA-058D2FB0379A}"/>
                </a:ext>
              </a:extLst>
            </p:cNvPr>
            <p:cNvCxnSpPr>
              <a:stCxn id="53" idx="2"/>
              <a:endCxn id="51" idx="6"/>
            </p:cNvCxnSpPr>
            <p:nvPr/>
          </p:nvCxnSpPr>
          <p:spPr bwMode="auto">
            <a:xfrm flipH="1">
              <a:off x="1092926" y="6068273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7F62464-8735-40B4-9BDC-B2143D7FC049}"/>
                </a:ext>
              </a:extLst>
            </p:cNvPr>
            <p:cNvCxnSpPr>
              <a:stCxn id="55" idx="2"/>
              <a:endCxn id="53" idx="6"/>
            </p:cNvCxnSpPr>
            <p:nvPr/>
          </p:nvCxnSpPr>
          <p:spPr bwMode="auto">
            <a:xfrm flipH="1">
              <a:off x="2172789" y="6063920"/>
              <a:ext cx="727165" cy="43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CF7970A-1752-4098-818D-4E820C221710}"/>
                </a:ext>
              </a:extLst>
            </p:cNvPr>
            <p:cNvCxnSpPr>
              <a:stCxn id="57" idx="2"/>
              <a:endCxn id="55" idx="6"/>
            </p:cNvCxnSpPr>
            <p:nvPr/>
          </p:nvCxnSpPr>
          <p:spPr bwMode="auto">
            <a:xfrm flipH="1">
              <a:off x="3257006" y="6063920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箭头连接符 48">
              <a:extLst>
                <a:ext uri="{FF2B5EF4-FFF2-40B4-BE49-F238E27FC236}">
                  <a16:creationId xmlns:a16="http://schemas.microsoft.com/office/drawing/2014/main" id="{73C85D21-AE71-477A-ACF5-9052293EF8C0}"/>
                </a:ext>
              </a:extLst>
            </p:cNvPr>
            <p:cNvCxnSpPr>
              <a:stCxn id="53" idx="5"/>
              <a:endCxn id="55" idx="3"/>
            </p:cNvCxnSpPr>
            <p:nvPr/>
          </p:nvCxnSpPr>
          <p:spPr bwMode="auto">
            <a:xfrm rot="5400000" flipH="1" flipV="1">
              <a:off x="2534194" y="5776462"/>
              <a:ext cx="4353" cy="831743"/>
            </a:xfrm>
            <a:prstGeom prst="curvedConnector3">
              <a:avLst>
                <a:gd name="adj1" fmla="val -645276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5AA1C68D-5B02-4774-B63D-0F41A5425E7A}"/>
                </a:ext>
              </a:extLst>
            </p:cNvPr>
            <p:cNvCxnSpPr>
              <a:stCxn id="51" idx="7"/>
              <a:endCxn id="52" idx="3"/>
            </p:cNvCxnSpPr>
            <p:nvPr/>
          </p:nvCxnSpPr>
          <p:spPr bwMode="auto">
            <a:xfrm flipV="1">
              <a:off x="1040637" y="5275756"/>
              <a:ext cx="827389" cy="6662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60E8374-44BE-4782-ADDB-93F9DABE5B9B}"/>
                </a:ext>
              </a:extLst>
            </p:cNvPr>
            <p:cNvSpPr txBox="1"/>
            <p:nvPr/>
          </p:nvSpPr>
          <p:spPr>
            <a:xfrm>
              <a:off x="488202" y="4956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AFDAB2A-2C9A-40AE-A94D-3C8A60762D5D}"/>
                </a:ext>
              </a:extLst>
            </p:cNvPr>
            <p:cNvSpPr txBox="1"/>
            <p:nvPr/>
          </p:nvSpPr>
          <p:spPr>
            <a:xfrm>
              <a:off x="484707" y="57547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rgbClr val="9933FF"/>
                  </a:solidFill>
                </a:rPr>
                <a:t>1</a:t>
              </a:r>
              <a:endParaRPr lang="zh-Hans-HK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14D0EA5-4FDA-4A86-9B5E-4BBE221487D3}"/>
                </a:ext>
              </a:extLst>
            </p:cNvPr>
            <p:cNvSpPr txBox="1"/>
            <p:nvPr/>
          </p:nvSpPr>
          <p:spPr>
            <a:xfrm>
              <a:off x="1682933" y="46739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CB95822E-029E-490C-AF3D-B124F95DA13F}"/>
              </a:ext>
            </a:extLst>
          </p:cNvPr>
          <p:cNvGrpSpPr/>
          <p:nvPr/>
        </p:nvGrpSpPr>
        <p:grpSpPr>
          <a:xfrm>
            <a:off x="4881153" y="347665"/>
            <a:ext cx="3843552" cy="1827311"/>
            <a:chOff x="5094413" y="374012"/>
            <a:chExt cx="3843552" cy="182731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5F076C-F8B7-438E-8F64-8191D1693198}"/>
                </a:ext>
              </a:extLst>
            </p:cNvPr>
            <p:cNvSpPr/>
            <p:nvPr/>
          </p:nvSpPr>
          <p:spPr bwMode="auto">
            <a:xfrm>
              <a:off x="5336970" y="643692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124E43A-083E-4FCA-8246-CA2B65EFFEC6}"/>
                </a:ext>
              </a:extLst>
            </p:cNvPr>
            <p:cNvSpPr/>
            <p:nvPr/>
          </p:nvSpPr>
          <p:spPr bwMode="auto">
            <a:xfrm>
              <a:off x="5336970" y="1566801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11D87B95-7865-48E8-90BF-656897A8CA9C}"/>
                </a:ext>
              </a:extLst>
            </p:cNvPr>
            <p:cNvSpPr/>
            <p:nvPr/>
          </p:nvSpPr>
          <p:spPr bwMode="auto">
            <a:xfrm>
              <a:off x="6416833" y="648047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D4E98C5-2E29-4D64-BCB8-ACE86473263B}"/>
                </a:ext>
              </a:extLst>
            </p:cNvPr>
            <p:cNvSpPr/>
            <p:nvPr/>
          </p:nvSpPr>
          <p:spPr bwMode="auto">
            <a:xfrm>
              <a:off x="6416833" y="1566801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9CEAE1F-CFEC-4EA2-A2F9-F2F702887875}"/>
                </a:ext>
              </a:extLst>
            </p:cNvPr>
            <p:cNvSpPr/>
            <p:nvPr/>
          </p:nvSpPr>
          <p:spPr bwMode="auto">
            <a:xfrm>
              <a:off x="7501050" y="639339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42707EE-18E0-4359-A1E3-2DA8471ABEDF}"/>
                </a:ext>
              </a:extLst>
            </p:cNvPr>
            <p:cNvSpPr/>
            <p:nvPr/>
          </p:nvSpPr>
          <p:spPr bwMode="auto">
            <a:xfrm>
              <a:off x="7501050" y="1562448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6B0BA962-464B-4FC0-841C-85365EFE4746}"/>
                </a:ext>
              </a:extLst>
            </p:cNvPr>
            <p:cNvSpPr/>
            <p:nvPr/>
          </p:nvSpPr>
          <p:spPr bwMode="auto">
            <a:xfrm>
              <a:off x="8580913" y="643694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202F0E1-F453-4F76-B460-B71D306AF047}"/>
                </a:ext>
              </a:extLst>
            </p:cNvPr>
            <p:cNvSpPr/>
            <p:nvPr/>
          </p:nvSpPr>
          <p:spPr bwMode="auto">
            <a:xfrm>
              <a:off x="8580913" y="1562448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077A603-4B25-4CAB-A14C-6C4FC6D06A32}"/>
                </a:ext>
              </a:extLst>
            </p:cNvPr>
            <p:cNvCxnSpPr>
              <a:stCxn id="76" idx="2"/>
              <a:endCxn id="74" idx="6"/>
            </p:cNvCxnSpPr>
            <p:nvPr/>
          </p:nvCxnSpPr>
          <p:spPr bwMode="auto">
            <a:xfrm flipH="1" flipV="1">
              <a:off x="5694022" y="822218"/>
              <a:ext cx="722811" cy="43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71393173-4BFD-4C97-9291-CD8AD9898E0D}"/>
                </a:ext>
              </a:extLst>
            </p:cNvPr>
            <p:cNvCxnSpPr>
              <a:stCxn id="78" idx="2"/>
              <a:endCxn id="76" idx="6"/>
            </p:cNvCxnSpPr>
            <p:nvPr/>
          </p:nvCxnSpPr>
          <p:spPr bwMode="auto">
            <a:xfrm flipH="1">
              <a:off x="6773885" y="817865"/>
              <a:ext cx="727165" cy="87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直接箭头连接符 16">
              <a:extLst>
                <a:ext uri="{FF2B5EF4-FFF2-40B4-BE49-F238E27FC236}">
                  <a16:creationId xmlns:a16="http://schemas.microsoft.com/office/drawing/2014/main" id="{0D9FFD08-91C6-43DA-B60B-CA9C449EFFFB}"/>
                </a:ext>
              </a:extLst>
            </p:cNvPr>
            <p:cNvCxnSpPr>
              <a:stCxn id="80" idx="1"/>
              <a:endCxn id="78" idx="7"/>
            </p:cNvCxnSpPr>
            <p:nvPr/>
          </p:nvCxnSpPr>
          <p:spPr bwMode="auto">
            <a:xfrm rot="16200000" flipV="1">
              <a:off x="8217331" y="280111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箭头连接符 16">
              <a:extLst>
                <a:ext uri="{FF2B5EF4-FFF2-40B4-BE49-F238E27FC236}">
                  <a16:creationId xmlns:a16="http://schemas.microsoft.com/office/drawing/2014/main" id="{5991C74A-B206-478F-A33D-3DD8577BDC90}"/>
                </a:ext>
              </a:extLst>
            </p:cNvPr>
            <p:cNvCxnSpPr>
              <a:stCxn id="78" idx="5"/>
              <a:endCxn id="80" idx="3"/>
            </p:cNvCxnSpPr>
            <p:nvPr/>
          </p:nvCxnSpPr>
          <p:spPr bwMode="auto">
            <a:xfrm rot="16200000" flipH="1">
              <a:off x="8217330" y="532584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5A8ACE68-A69A-42FE-8082-0C9B8FB46BD8}"/>
                </a:ext>
              </a:extLst>
            </p:cNvPr>
            <p:cNvCxnSpPr>
              <a:stCxn id="77" idx="0"/>
              <a:endCxn id="76" idx="4"/>
            </p:cNvCxnSpPr>
            <p:nvPr/>
          </p:nvCxnSpPr>
          <p:spPr bwMode="auto">
            <a:xfrm flipV="1">
              <a:off x="6595359" y="1005099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8F847191-FDCF-4562-ABF5-3D93709A381D}"/>
                </a:ext>
              </a:extLst>
            </p:cNvPr>
            <p:cNvCxnSpPr>
              <a:stCxn id="79" idx="0"/>
              <a:endCxn id="78" idx="4"/>
            </p:cNvCxnSpPr>
            <p:nvPr/>
          </p:nvCxnSpPr>
          <p:spPr bwMode="auto">
            <a:xfrm flipV="1">
              <a:off x="7679576" y="996391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B61D0995-1AE9-4007-BA4E-6A08223FE192}"/>
                </a:ext>
              </a:extLst>
            </p:cNvPr>
            <p:cNvCxnSpPr>
              <a:stCxn id="81" idx="0"/>
              <a:endCxn id="80" idx="4"/>
            </p:cNvCxnSpPr>
            <p:nvPr/>
          </p:nvCxnSpPr>
          <p:spPr bwMode="auto">
            <a:xfrm flipV="1">
              <a:off x="8759439" y="1000746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69992C7C-D046-4689-BDC5-C312DE50FB29}"/>
                </a:ext>
              </a:extLst>
            </p:cNvPr>
            <p:cNvCxnSpPr>
              <a:stCxn id="74" idx="4"/>
              <a:endCxn id="75" idx="0"/>
            </p:cNvCxnSpPr>
            <p:nvPr/>
          </p:nvCxnSpPr>
          <p:spPr bwMode="auto">
            <a:xfrm>
              <a:off x="5515496" y="1000744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4346DDBC-393C-4E3A-B56F-F51D16B224CF}"/>
                </a:ext>
              </a:extLst>
            </p:cNvPr>
            <p:cNvCxnSpPr>
              <a:stCxn id="77" idx="2"/>
              <a:endCxn id="75" idx="6"/>
            </p:cNvCxnSpPr>
            <p:nvPr/>
          </p:nvCxnSpPr>
          <p:spPr bwMode="auto">
            <a:xfrm flipH="1">
              <a:off x="5694022" y="1745327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A23EE09D-19AB-46DF-8172-5033F96F07AA}"/>
                </a:ext>
              </a:extLst>
            </p:cNvPr>
            <p:cNvCxnSpPr>
              <a:stCxn id="79" idx="2"/>
              <a:endCxn id="77" idx="6"/>
            </p:cNvCxnSpPr>
            <p:nvPr/>
          </p:nvCxnSpPr>
          <p:spPr bwMode="auto">
            <a:xfrm flipH="1">
              <a:off x="6773885" y="1740974"/>
              <a:ext cx="727165" cy="43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834F9257-97C2-4AD7-87A4-2DFF2B5B6347}"/>
                </a:ext>
              </a:extLst>
            </p:cNvPr>
            <p:cNvCxnSpPr>
              <a:stCxn id="81" idx="2"/>
              <a:endCxn id="79" idx="6"/>
            </p:cNvCxnSpPr>
            <p:nvPr/>
          </p:nvCxnSpPr>
          <p:spPr bwMode="auto">
            <a:xfrm flipH="1">
              <a:off x="7858102" y="1740974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直接箭头连接符 48">
              <a:extLst>
                <a:ext uri="{FF2B5EF4-FFF2-40B4-BE49-F238E27FC236}">
                  <a16:creationId xmlns:a16="http://schemas.microsoft.com/office/drawing/2014/main" id="{55AF450B-7C2D-4B8C-9C32-4C76F91F963B}"/>
                </a:ext>
              </a:extLst>
            </p:cNvPr>
            <p:cNvCxnSpPr>
              <a:stCxn id="77" idx="5"/>
              <a:endCxn id="79" idx="3"/>
            </p:cNvCxnSpPr>
            <p:nvPr/>
          </p:nvCxnSpPr>
          <p:spPr bwMode="auto">
            <a:xfrm rot="5400000" flipH="1" flipV="1">
              <a:off x="7135290" y="1453516"/>
              <a:ext cx="4353" cy="831743"/>
            </a:xfrm>
            <a:prstGeom prst="curvedConnector3">
              <a:avLst>
                <a:gd name="adj1" fmla="val -645276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1D180D2-3ECA-4AA9-A067-8DCEA5D09F66}"/>
                </a:ext>
              </a:extLst>
            </p:cNvPr>
            <p:cNvCxnSpPr>
              <a:stCxn id="75" idx="7"/>
              <a:endCxn id="76" idx="3"/>
            </p:cNvCxnSpPr>
            <p:nvPr/>
          </p:nvCxnSpPr>
          <p:spPr bwMode="auto">
            <a:xfrm flipV="1">
              <a:off x="5641733" y="952810"/>
              <a:ext cx="827389" cy="6662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918FA51-CD6A-43DA-976E-6554B7479C72}"/>
                </a:ext>
              </a:extLst>
            </p:cNvPr>
            <p:cNvSpPr txBox="1"/>
            <p:nvPr/>
          </p:nvSpPr>
          <p:spPr>
            <a:xfrm>
              <a:off x="7679575" y="183199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4</a:t>
              </a:r>
              <a:endParaRPr lang="zh-Hans-HK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7AD48210-A8FE-4486-A78A-74540DBA9222}"/>
                </a:ext>
              </a:extLst>
            </p:cNvPr>
            <p:cNvSpPr txBox="1"/>
            <p:nvPr/>
          </p:nvSpPr>
          <p:spPr>
            <a:xfrm>
              <a:off x="6274310" y="183199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rgbClr val="9933FF"/>
                  </a:solidFill>
                </a:rPr>
                <a:t>4</a:t>
              </a:r>
              <a:endParaRPr lang="zh-Hans-HK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6AB09906-ADE8-47FA-9FC2-069B97A39270}"/>
                </a:ext>
              </a:extLst>
            </p:cNvPr>
            <p:cNvSpPr txBox="1"/>
            <p:nvPr/>
          </p:nvSpPr>
          <p:spPr>
            <a:xfrm>
              <a:off x="5097908" y="6562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2173776D-4F53-44E7-A359-AB5D7CB30563}"/>
                </a:ext>
              </a:extLst>
            </p:cNvPr>
            <p:cNvSpPr txBox="1"/>
            <p:nvPr/>
          </p:nvSpPr>
          <p:spPr>
            <a:xfrm>
              <a:off x="5094413" y="14548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66DAA70-ED1E-480A-BABF-FE712CF619CB}"/>
                </a:ext>
              </a:extLst>
            </p:cNvPr>
            <p:cNvSpPr txBox="1"/>
            <p:nvPr/>
          </p:nvSpPr>
          <p:spPr>
            <a:xfrm>
              <a:off x="6292639" y="3740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664ED98B-6F57-455D-9898-AFAFE426EA89}"/>
              </a:ext>
            </a:extLst>
          </p:cNvPr>
          <p:cNvGrpSpPr/>
          <p:nvPr/>
        </p:nvGrpSpPr>
        <p:grpSpPr>
          <a:xfrm>
            <a:off x="4888440" y="2493784"/>
            <a:ext cx="4002022" cy="1829293"/>
            <a:chOff x="5110861" y="2467006"/>
            <a:chExt cx="4002022" cy="1829293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ACE91250-4FD9-4BC1-BF92-AA85E034BADF}"/>
                </a:ext>
              </a:extLst>
            </p:cNvPr>
            <p:cNvSpPr/>
            <p:nvPr/>
          </p:nvSpPr>
          <p:spPr bwMode="auto">
            <a:xfrm>
              <a:off x="5348686" y="2753656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CD874407-F4A8-4783-940E-C0FF3094630A}"/>
                </a:ext>
              </a:extLst>
            </p:cNvPr>
            <p:cNvSpPr/>
            <p:nvPr/>
          </p:nvSpPr>
          <p:spPr bwMode="auto">
            <a:xfrm>
              <a:off x="5348686" y="3676765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E7CE73F7-2D62-43DF-917B-4062848A302C}"/>
                </a:ext>
              </a:extLst>
            </p:cNvPr>
            <p:cNvSpPr/>
            <p:nvPr/>
          </p:nvSpPr>
          <p:spPr bwMode="auto">
            <a:xfrm>
              <a:off x="6428549" y="2758011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FF97D5B-06C8-4B79-BB33-6BEDDBDE92CB}"/>
                </a:ext>
              </a:extLst>
            </p:cNvPr>
            <p:cNvSpPr/>
            <p:nvPr/>
          </p:nvSpPr>
          <p:spPr bwMode="auto">
            <a:xfrm>
              <a:off x="6428549" y="3676765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6096F70D-4140-409D-B3A6-500E74138D2C}"/>
                </a:ext>
              </a:extLst>
            </p:cNvPr>
            <p:cNvSpPr/>
            <p:nvPr/>
          </p:nvSpPr>
          <p:spPr bwMode="auto">
            <a:xfrm>
              <a:off x="7512766" y="2749303"/>
              <a:ext cx="357052" cy="3570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6DABA8C1-D9BC-47DB-8F5D-0AA9E6281C13}"/>
                </a:ext>
              </a:extLst>
            </p:cNvPr>
            <p:cNvSpPr/>
            <p:nvPr/>
          </p:nvSpPr>
          <p:spPr bwMode="auto">
            <a:xfrm>
              <a:off x="7512766" y="3672412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F41E36C3-9BA4-477C-A89A-2DABDE666436}"/>
                </a:ext>
              </a:extLst>
            </p:cNvPr>
            <p:cNvSpPr/>
            <p:nvPr/>
          </p:nvSpPr>
          <p:spPr bwMode="auto">
            <a:xfrm>
              <a:off x="8592629" y="2753658"/>
              <a:ext cx="357052" cy="3570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0D6827D-E9C5-448D-B980-3BE965EDC863}"/>
                </a:ext>
              </a:extLst>
            </p:cNvPr>
            <p:cNvSpPr/>
            <p:nvPr/>
          </p:nvSpPr>
          <p:spPr bwMode="auto">
            <a:xfrm>
              <a:off x="8592629" y="3672412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4D58564A-14CC-4C11-9D5D-C2F835D71B07}"/>
                </a:ext>
              </a:extLst>
            </p:cNvPr>
            <p:cNvCxnSpPr>
              <a:stCxn id="108" idx="2"/>
              <a:endCxn id="106" idx="6"/>
            </p:cNvCxnSpPr>
            <p:nvPr/>
          </p:nvCxnSpPr>
          <p:spPr bwMode="auto">
            <a:xfrm flipH="1" flipV="1">
              <a:off x="5705738" y="2932182"/>
              <a:ext cx="722811" cy="43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7986F8AA-4D3F-4070-96A4-5C571F009FB8}"/>
                </a:ext>
              </a:extLst>
            </p:cNvPr>
            <p:cNvCxnSpPr>
              <a:stCxn id="110" idx="2"/>
              <a:endCxn id="108" idx="6"/>
            </p:cNvCxnSpPr>
            <p:nvPr/>
          </p:nvCxnSpPr>
          <p:spPr bwMode="auto">
            <a:xfrm flipH="1">
              <a:off x="6785601" y="2927829"/>
              <a:ext cx="727165" cy="87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直接箭头连接符 16">
              <a:extLst>
                <a:ext uri="{FF2B5EF4-FFF2-40B4-BE49-F238E27FC236}">
                  <a16:creationId xmlns:a16="http://schemas.microsoft.com/office/drawing/2014/main" id="{7ADECBDE-4964-4041-B0B2-7489FC06C325}"/>
                </a:ext>
              </a:extLst>
            </p:cNvPr>
            <p:cNvCxnSpPr>
              <a:stCxn id="112" idx="1"/>
              <a:endCxn id="110" idx="7"/>
            </p:cNvCxnSpPr>
            <p:nvPr/>
          </p:nvCxnSpPr>
          <p:spPr bwMode="auto">
            <a:xfrm rot="16200000" flipV="1">
              <a:off x="8229047" y="2390075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直接箭头连接符 16">
              <a:extLst>
                <a:ext uri="{FF2B5EF4-FFF2-40B4-BE49-F238E27FC236}">
                  <a16:creationId xmlns:a16="http://schemas.microsoft.com/office/drawing/2014/main" id="{DFE7CF15-EA78-4A48-B056-755EF81F11DB}"/>
                </a:ext>
              </a:extLst>
            </p:cNvPr>
            <p:cNvCxnSpPr>
              <a:stCxn id="110" idx="5"/>
              <a:endCxn id="112" idx="3"/>
            </p:cNvCxnSpPr>
            <p:nvPr/>
          </p:nvCxnSpPr>
          <p:spPr bwMode="auto">
            <a:xfrm rot="16200000" flipH="1">
              <a:off x="8229046" y="2642548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B678A404-56DB-4123-B7EF-D29D44A8D9FD}"/>
                </a:ext>
              </a:extLst>
            </p:cNvPr>
            <p:cNvCxnSpPr>
              <a:stCxn id="109" idx="0"/>
              <a:endCxn id="108" idx="4"/>
            </p:cNvCxnSpPr>
            <p:nvPr/>
          </p:nvCxnSpPr>
          <p:spPr bwMode="auto">
            <a:xfrm flipV="1">
              <a:off x="6607075" y="3115063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CD2BC864-F5D2-4E80-B5D2-F913005152EC}"/>
                </a:ext>
              </a:extLst>
            </p:cNvPr>
            <p:cNvCxnSpPr>
              <a:stCxn id="111" idx="0"/>
              <a:endCxn id="110" idx="4"/>
            </p:cNvCxnSpPr>
            <p:nvPr/>
          </p:nvCxnSpPr>
          <p:spPr bwMode="auto">
            <a:xfrm flipV="1">
              <a:off x="7691292" y="3106355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61ACCD76-9D87-489F-A0EA-69129540DCE7}"/>
                </a:ext>
              </a:extLst>
            </p:cNvPr>
            <p:cNvCxnSpPr>
              <a:stCxn id="113" idx="0"/>
              <a:endCxn id="112" idx="4"/>
            </p:cNvCxnSpPr>
            <p:nvPr/>
          </p:nvCxnSpPr>
          <p:spPr bwMode="auto">
            <a:xfrm flipV="1">
              <a:off x="8771155" y="3110710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75A29F19-C92C-4211-9F71-1830467F1D6C}"/>
                </a:ext>
              </a:extLst>
            </p:cNvPr>
            <p:cNvCxnSpPr>
              <a:stCxn id="106" idx="4"/>
              <a:endCxn id="107" idx="0"/>
            </p:cNvCxnSpPr>
            <p:nvPr/>
          </p:nvCxnSpPr>
          <p:spPr bwMode="auto">
            <a:xfrm>
              <a:off x="5527212" y="3110708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13FD1232-F9F2-409A-ABDB-1EC26510BBE2}"/>
                </a:ext>
              </a:extLst>
            </p:cNvPr>
            <p:cNvCxnSpPr>
              <a:stCxn id="109" idx="2"/>
              <a:endCxn id="107" idx="6"/>
            </p:cNvCxnSpPr>
            <p:nvPr/>
          </p:nvCxnSpPr>
          <p:spPr bwMode="auto">
            <a:xfrm flipH="1">
              <a:off x="5705738" y="3855291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B98776BF-ED96-4E6F-A73F-6FEE1D66975B}"/>
                </a:ext>
              </a:extLst>
            </p:cNvPr>
            <p:cNvCxnSpPr>
              <a:stCxn id="111" idx="2"/>
              <a:endCxn id="109" idx="6"/>
            </p:cNvCxnSpPr>
            <p:nvPr/>
          </p:nvCxnSpPr>
          <p:spPr bwMode="auto">
            <a:xfrm flipH="1">
              <a:off x="6785601" y="3850938"/>
              <a:ext cx="727165" cy="43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286D62DD-A7FC-4AE8-B571-72E7AD6F2552}"/>
                </a:ext>
              </a:extLst>
            </p:cNvPr>
            <p:cNvCxnSpPr>
              <a:stCxn id="113" idx="2"/>
              <a:endCxn id="111" idx="6"/>
            </p:cNvCxnSpPr>
            <p:nvPr/>
          </p:nvCxnSpPr>
          <p:spPr bwMode="auto">
            <a:xfrm flipH="1">
              <a:off x="7869818" y="3850938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直接箭头连接符 48">
              <a:extLst>
                <a:ext uri="{FF2B5EF4-FFF2-40B4-BE49-F238E27FC236}">
                  <a16:creationId xmlns:a16="http://schemas.microsoft.com/office/drawing/2014/main" id="{21B0BBD1-8631-4A1D-9D2E-8A603E409A52}"/>
                </a:ext>
              </a:extLst>
            </p:cNvPr>
            <p:cNvCxnSpPr>
              <a:stCxn id="109" idx="5"/>
              <a:endCxn id="111" idx="3"/>
            </p:cNvCxnSpPr>
            <p:nvPr/>
          </p:nvCxnSpPr>
          <p:spPr bwMode="auto">
            <a:xfrm rot="5400000" flipH="1" flipV="1">
              <a:off x="7147006" y="3563480"/>
              <a:ext cx="4353" cy="831743"/>
            </a:xfrm>
            <a:prstGeom prst="curvedConnector3">
              <a:avLst>
                <a:gd name="adj1" fmla="val -645276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19643FBA-7D9A-416C-9A31-2A2F19943084}"/>
                </a:ext>
              </a:extLst>
            </p:cNvPr>
            <p:cNvCxnSpPr>
              <a:stCxn id="107" idx="7"/>
              <a:endCxn id="108" idx="3"/>
            </p:cNvCxnSpPr>
            <p:nvPr/>
          </p:nvCxnSpPr>
          <p:spPr bwMode="auto">
            <a:xfrm flipV="1">
              <a:off x="5653449" y="3062774"/>
              <a:ext cx="827389" cy="6662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DEAC304B-ADB9-4274-96E9-E56E80204682}"/>
                </a:ext>
              </a:extLst>
            </p:cNvPr>
            <p:cNvSpPr txBox="1"/>
            <p:nvPr/>
          </p:nvSpPr>
          <p:spPr>
            <a:xfrm>
              <a:off x="7696023" y="39269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4</a:t>
              </a:r>
              <a:endParaRPr lang="zh-Hans-HK" altLang="en-US" dirty="0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73C9DF83-2EF5-46EA-AF4E-3D036820E52E}"/>
                </a:ext>
              </a:extLst>
            </p:cNvPr>
            <p:cNvSpPr txBox="1"/>
            <p:nvPr/>
          </p:nvSpPr>
          <p:spPr>
            <a:xfrm>
              <a:off x="6290758" y="39269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4</a:t>
              </a:r>
              <a:endParaRPr lang="zh-Hans-HK" altLang="en-US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A8E8BC49-6D2B-43D5-8CF4-7E0D325AB0ED}"/>
                </a:ext>
              </a:extLst>
            </p:cNvPr>
            <p:cNvSpPr txBox="1"/>
            <p:nvPr/>
          </p:nvSpPr>
          <p:spPr>
            <a:xfrm>
              <a:off x="5114356" y="27512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69224BD2-A2FF-4802-B04F-25C7B8DEC930}"/>
                </a:ext>
              </a:extLst>
            </p:cNvPr>
            <p:cNvSpPr txBox="1"/>
            <p:nvPr/>
          </p:nvSpPr>
          <p:spPr>
            <a:xfrm>
              <a:off x="5110861" y="35498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BCE772BB-EF7A-4DB2-BDE3-A23DF94E8A39}"/>
                </a:ext>
              </a:extLst>
            </p:cNvPr>
            <p:cNvSpPr txBox="1"/>
            <p:nvPr/>
          </p:nvSpPr>
          <p:spPr>
            <a:xfrm>
              <a:off x="6309087" y="24689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06DDD1A4-86C7-4E3A-815C-C8CF7AE0FF3C}"/>
                </a:ext>
              </a:extLst>
            </p:cNvPr>
            <p:cNvSpPr txBox="1"/>
            <p:nvPr/>
          </p:nvSpPr>
          <p:spPr>
            <a:xfrm>
              <a:off x="7408601" y="24900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6</a:t>
              </a:r>
              <a:endParaRPr lang="zh-Hans-HK" altLang="en-US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F4C0CA8D-387F-4551-A1CC-C79A72B341A4}"/>
                </a:ext>
              </a:extLst>
            </p:cNvPr>
            <p:cNvSpPr txBox="1"/>
            <p:nvPr/>
          </p:nvSpPr>
          <p:spPr>
            <a:xfrm>
              <a:off x="8799977" y="246700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rgbClr val="9933FF"/>
                  </a:solidFill>
                </a:rPr>
                <a:t>6</a:t>
              </a:r>
              <a:endParaRPr lang="zh-Hans-HK" altLang="en-US" dirty="0">
                <a:solidFill>
                  <a:srgbClr val="9933FF"/>
                </a:solidFill>
              </a:endParaRPr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374282A6-1A18-4651-B7B9-8A5ECCA8A26E}"/>
              </a:ext>
            </a:extLst>
          </p:cNvPr>
          <p:cNvGrpSpPr/>
          <p:nvPr/>
        </p:nvGrpSpPr>
        <p:grpSpPr>
          <a:xfrm>
            <a:off x="4888440" y="4673902"/>
            <a:ext cx="4002022" cy="1829293"/>
            <a:chOff x="5130833" y="4688696"/>
            <a:chExt cx="4002022" cy="1829293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B44FD799-6945-4587-A326-22AE130E29BC}"/>
                </a:ext>
              </a:extLst>
            </p:cNvPr>
            <p:cNvSpPr/>
            <p:nvPr/>
          </p:nvSpPr>
          <p:spPr bwMode="auto">
            <a:xfrm>
              <a:off x="5368658" y="4975346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206F1456-0A2A-42E0-B2F0-35FEBB78540A}"/>
                </a:ext>
              </a:extLst>
            </p:cNvPr>
            <p:cNvSpPr/>
            <p:nvPr/>
          </p:nvSpPr>
          <p:spPr bwMode="auto">
            <a:xfrm>
              <a:off x="5368658" y="5898455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555D182D-D8B3-4473-B5C4-84318B5D5B23}"/>
                </a:ext>
              </a:extLst>
            </p:cNvPr>
            <p:cNvSpPr/>
            <p:nvPr/>
          </p:nvSpPr>
          <p:spPr bwMode="auto">
            <a:xfrm>
              <a:off x="6448521" y="4979701"/>
              <a:ext cx="357052" cy="35705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7D3760B-E180-470D-8FA1-944637212F92}"/>
                </a:ext>
              </a:extLst>
            </p:cNvPr>
            <p:cNvSpPr/>
            <p:nvPr/>
          </p:nvSpPr>
          <p:spPr bwMode="auto">
            <a:xfrm>
              <a:off x="6448521" y="5898455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C45966C0-D1F7-45C7-9E80-B93BA96601A4}"/>
                </a:ext>
              </a:extLst>
            </p:cNvPr>
            <p:cNvSpPr/>
            <p:nvPr/>
          </p:nvSpPr>
          <p:spPr bwMode="auto">
            <a:xfrm>
              <a:off x="7532738" y="4970993"/>
              <a:ext cx="357052" cy="35705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C042E183-195F-49D1-A315-896EB12F09D8}"/>
                </a:ext>
              </a:extLst>
            </p:cNvPr>
            <p:cNvSpPr/>
            <p:nvPr/>
          </p:nvSpPr>
          <p:spPr bwMode="auto">
            <a:xfrm>
              <a:off x="7532738" y="5894102"/>
              <a:ext cx="357052" cy="35705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4D265A64-ABF5-4880-A3A9-33F473763EBA}"/>
                </a:ext>
              </a:extLst>
            </p:cNvPr>
            <p:cNvSpPr/>
            <p:nvPr/>
          </p:nvSpPr>
          <p:spPr bwMode="auto">
            <a:xfrm>
              <a:off x="8612601" y="4975348"/>
              <a:ext cx="357052" cy="357052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58EC0AA9-4173-4D26-84EA-0F890120A5AF}"/>
                </a:ext>
              </a:extLst>
            </p:cNvPr>
            <p:cNvSpPr/>
            <p:nvPr/>
          </p:nvSpPr>
          <p:spPr bwMode="auto">
            <a:xfrm>
              <a:off x="8612601" y="5894102"/>
              <a:ext cx="357052" cy="3570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5F3AF792-4275-4E8D-8E0C-2CE648B5E20B}"/>
                </a:ext>
              </a:extLst>
            </p:cNvPr>
            <p:cNvCxnSpPr>
              <a:stCxn id="148" idx="2"/>
              <a:endCxn id="146" idx="6"/>
            </p:cNvCxnSpPr>
            <p:nvPr/>
          </p:nvCxnSpPr>
          <p:spPr bwMode="auto">
            <a:xfrm flipH="1" flipV="1">
              <a:off x="5725710" y="5153872"/>
              <a:ext cx="722811" cy="43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DC97F3C9-7EFA-41C2-A5A9-2FB8AA65B5D9}"/>
                </a:ext>
              </a:extLst>
            </p:cNvPr>
            <p:cNvCxnSpPr>
              <a:stCxn id="150" idx="2"/>
              <a:endCxn id="148" idx="6"/>
            </p:cNvCxnSpPr>
            <p:nvPr/>
          </p:nvCxnSpPr>
          <p:spPr bwMode="auto">
            <a:xfrm flipH="1">
              <a:off x="6805573" y="5149519"/>
              <a:ext cx="727165" cy="87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接箭头连接符 16">
              <a:extLst>
                <a:ext uri="{FF2B5EF4-FFF2-40B4-BE49-F238E27FC236}">
                  <a16:creationId xmlns:a16="http://schemas.microsoft.com/office/drawing/2014/main" id="{88B922DE-F032-4648-9A8E-C91ED54B36C7}"/>
                </a:ext>
              </a:extLst>
            </p:cNvPr>
            <p:cNvCxnSpPr>
              <a:stCxn id="152" idx="1"/>
              <a:endCxn id="150" idx="7"/>
            </p:cNvCxnSpPr>
            <p:nvPr/>
          </p:nvCxnSpPr>
          <p:spPr bwMode="auto">
            <a:xfrm rot="16200000" flipV="1">
              <a:off x="8249019" y="4611765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直接箭头连接符 16">
              <a:extLst>
                <a:ext uri="{FF2B5EF4-FFF2-40B4-BE49-F238E27FC236}">
                  <a16:creationId xmlns:a16="http://schemas.microsoft.com/office/drawing/2014/main" id="{752F7930-3321-4694-84AE-660BE96EB362}"/>
                </a:ext>
              </a:extLst>
            </p:cNvPr>
            <p:cNvCxnSpPr>
              <a:stCxn id="150" idx="5"/>
              <a:endCxn id="152" idx="3"/>
            </p:cNvCxnSpPr>
            <p:nvPr/>
          </p:nvCxnSpPr>
          <p:spPr bwMode="auto">
            <a:xfrm rot="16200000" flipH="1">
              <a:off x="8249018" y="4864238"/>
              <a:ext cx="4355" cy="827389"/>
            </a:xfrm>
            <a:prstGeom prst="curvedConnector3">
              <a:avLst>
                <a:gd name="adj1" fmla="val 654980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814DB074-2EAD-4E34-82A3-FD0DACFD6253}"/>
                </a:ext>
              </a:extLst>
            </p:cNvPr>
            <p:cNvCxnSpPr>
              <a:stCxn id="149" idx="0"/>
              <a:endCxn id="148" idx="4"/>
            </p:cNvCxnSpPr>
            <p:nvPr/>
          </p:nvCxnSpPr>
          <p:spPr bwMode="auto">
            <a:xfrm flipV="1">
              <a:off x="6627047" y="5336753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4D2A50FE-AC67-4AC1-8D45-03170DA063E1}"/>
                </a:ext>
              </a:extLst>
            </p:cNvPr>
            <p:cNvCxnSpPr>
              <a:stCxn id="151" idx="0"/>
              <a:endCxn id="150" idx="4"/>
            </p:cNvCxnSpPr>
            <p:nvPr/>
          </p:nvCxnSpPr>
          <p:spPr bwMode="auto">
            <a:xfrm flipV="1">
              <a:off x="7711264" y="5328045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BC939925-CCC2-4D0D-AA45-954C64EC43CF}"/>
                </a:ext>
              </a:extLst>
            </p:cNvPr>
            <p:cNvCxnSpPr>
              <a:stCxn id="153" idx="0"/>
              <a:endCxn id="152" idx="4"/>
            </p:cNvCxnSpPr>
            <p:nvPr/>
          </p:nvCxnSpPr>
          <p:spPr bwMode="auto">
            <a:xfrm flipV="1">
              <a:off x="8791127" y="5332400"/>
              <a:ext cx="0" cy="5617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C4B076E5-EFEA-4F75-897F-940B0F4301FD}"/>
                </a:ext>
              </a:extLst>
            </p:cNvPr>
            <p:cNvCxnSpPr>
              <a:stCxn id="146" idx="4"/>
              <a:endCxn id="147" idx="0"/>
            </p:cNvCxnSpPr>
            <p:nvPr/>
          </p:nvCxnSpPr>
          <p:spPr bwMode="auto">
            <a:xfrm>
              <a:off x="5547184" y="5332398"/>
              <a:ext cx="0" cy="566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39FC312D-14DE-4D9B-99DC-DDE3F5A7B067}"/>
                </a:ext>
              </a:extLst>
            </p:cNvPr>
            <p:cNvCxnSpPr>
              <a:stCxn id="149" idx="2"/>
              <a:endCxn id="147" idx="6"/>
            </p:cNvCxnSpPr>
            <p:nvPr/>
          </p:nvCxnSpPr>
          <p:spPr bwMode="auto">
            <a:xfrm flipH="1">
              <a:off x="5725710" y="6076981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665278E4-B26D-48B6-8414-79C4BF393FD9}"/>
                </a:ext>
              </a:extLst>
            </p:cNvPr>
            <p:cNvCxnSpPr>
              <a:stCxn id="151" idx="2"/>
              <a:endCxn id="149" idx="6"/>
            </p:cNvCxnSpPr>
            <p:nvPr/>
          </p:nvCxnSpPr>
          <p:spPr bwMode="auto">
            <a:xfrm flipH="1">
              <a:off x="6805573" y="6072628"/>
              <a:ext cx="727165" cy="43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4346CF70-4F70-4C5C-A989-8CE7D6A8D8E5}"/>
                </a:ext>
              </a:extLst>
            </p:cNvPr>
            <p:cNvCxnSpPr>
              <a:stCxn id="153" idx="2"/>
              <a:endCxn id="151" idx="6"/>
            </p:cNvCxnSpPr>
            <p:nvPr/>
          </p:nvCxnSpPr>
          <p:spPr bwMode="auto">
            <a:xfrm flipH="1">
              <a:off x="7889790" y="6072628"/>
              <a:ext cx="72281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直接箭头连接符 48">
              <a:extLst>
                <a:ext uri="{FF2B5EF4-FFF2-40B4-BE49-F238E27FC236}">
                  <a16:creationId xmlns:a16="http://schemas.microsoft.com/office/drawing/2014/main" id="{10766677-B6EE-43B6-8435-0BAFF3E0CFBB}"/>
                </a:ext>
              </a:extLst>
            </p:cNvPr>
            <p:cNvCxnSpPr>
              <a:stCxn id="149" idx="5"/>
              <a:endCxn id="151" idx="3"/>
            </p:cNvCxnSpPr>
            <p:nvPr/>
          </p:nvCxnSpPr>
          <p:spPr bwMode="auto">
            <a:xfrm rot="5400000" flipH="1" flipV="1">
              <a:off x="7166978" y="5785170"/>
              <a:ext cx="4353" cy="831743"/>
            </a:xfrm>
            <a:prstGeom prst="curvedConnector3">
              <a:avLst>
                <a:gd name="adj1" fmla="val -645276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C53C205A-7983-411A-91BB-F43CBB2FB0FD}"/>
                </a:ext>
              </a:extLst>
            </p:cNvPr>
            <p:cNvCxnSpPr>
              <a:stCxn id="147" idx="7"/>
              <a:endCxn id="148" idx="3"/>
            </p:cNvCxnSpPr>
            <p:nvPr/>
          </p:nvCxnSpPr>
          <p:spPr bwMode="auto">
            <a:xfrm flipV="1">
              <a:off x="5673421" y="5284464"/>
              <a:ext cx="827389" cy="6662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10440A35-A3B8-4C25-9183-4D2F70871F13}"/>
                </a:ext>
              </a:extLst>
            </p:cNvPr>
            <p:cNvSpPr txBox="1"/>
            <p:nvPr/>
          </p:nvSpPr>
          <p:spPr>
            <a:xfrm>
              <a:off x="7715995" y="614865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4</a:t>
              </a:r>
              <a:endParaRPr lang="zh-Hans-HK" altLang="en-US" dirty="0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AA0B1005-6717-4C3E-B0F2-EFCFDBD87AE2}"/>
                </a:ext>
              </a:extLst>
            </p:cNvPr>
            <p:cNvSpPr txBox="1"/>
            <p:nvPr/>
          </p:nvSpPr>
          <p:spPr>
            <a:xfrm>
              <a:off x="6310730" y="614865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4</a:t>
              </a:r>
              <a:endParaRPr lang="zh-Hans-HK" altLang="en-US" dirty="0"/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E1CFBA60-ACF4-413E-912F-9432F177D62C}"/>
                </a:ext>
              </a:extLst>
            </p:cNvPr>
            <p:cNvSpPr txBox="1"/>
            <p:nvPr/>
          </p:nvSpPr>
          <p:spPr>
            <a:xfrm>
              <a:off x="5134328" y="497292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3C48C6A3-7CE7-4FC5-9965-E9F66F8DCDD9}"/>
                </a:ext>
              </a:extLst>
            </p:cNvPr>
            <p:cNvSpPr txBox="1"/>
            <p:nvPr/>
          </p:nvSpPr>
          <p:spPr>
            <a:xfrm>
              <a:off x="5130833" y="57715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47339A55-B04F-41B6-BFC7-ED7C98B74FF0}"/>
                </a:ext>
              </a:extLst>
            </p:cNvPr>
            <p:cNvSpPr txBox="1"/>
            <p:nvPr/>
          </p:nvSpPr>
          <p:spPr>
            <a:xfrm>
              <a:off x="6329059" y="46906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1</a:t>
              </a:r>
              <a:endParaRPr lang="zh-Hans-HK" altLang="en-US" dirty="0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62968453-6B2A-4F5A-AC03-BDAD311354C4}"/>
                </a:ext>
              </a:extLst>
            </p:cNvPr>
            <p:cNvSpPr txBox="1"/>
            <p:nvPr/>
          </p:nvSpPr>
          <p:spPr>
            <a:xfrm>
              <a:off x="7428573" y="47117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6</a:t>
              </a:r>
              <a:endParaRPr lang="zh-Hans-HK" altLang="en-US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58E73A1-688F-4757-A8F3-486B1D78D270}"/>
                </a:ext>
              </a:extLst>
            </p:cNvPr>
            <p:cNvSpPr txBox="1"/>
            <p:nvPr/>
          </p:nvSpPr>
          <p:spPr>
            <a:xfrm>
              <a:off x="8819949" y="46886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/>
                <a:t>6</a:t>
              </a:r>
              <a:endParaRPr lang="zh-Hans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2344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012CE8-808D-46B7-9EEB-ACD94BDFEA76}"/>
              </a:ext>
            </a:extLst>
          </p:cNvPr>
          <p:cNvSpPr txBox="1"/>
          <p:nvPr/>
        </p:nvSpPr>
        <p:spPr>
          <a:xfrm>
            <a:off x="1593669" y="975360"/>
            <a:ext cx="60611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i="0" dirty="0">
                <a:solidFill>
                  <a:srgbClr val="202122"/>
                </a:solidFill>
                <a:effectLst/>
                <a:latin typeface="Cooper Black" panose="0208090404030B020404" pitchFamily="18" charset="0"/>
              </a:rPr>
              <a:t>The data structures that he devised for this problem fit together in an amazingly beautiful way, so that the quantities you need to look at while exploring a directed graph are always magically at your fingertips. And his algorithm also does topological sorting as a byproduct.</a:t>
            </a:r>
          </a:p>
          <a:p>
            <a:endParaRPr lang="en-US" altLang="zh-Hans-HK" sz="2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r"/>
            <a:r>
              <a:rPr lang="en-US" altLang="zh-Hans-HK" sz="2400" dirty="0">
                <a:solidFill>
                  <a:srgbClr val="202122"/>
                </a:solidFill>
                <a:latin typeface="Arial" panose="020B0604020202020204" pitchFamily="34" charset="0"/>
              </a:rPr>
              <a:t>Knuth</a:t>
            </a:r>
            <a:endParaRPr lang="zh-Hans-HK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026E64-BD37-4F3F-8513-8E2142AC9FE7}"/>
              </a:ext>
            </a:extLst>
          </p:cNvPr>
          <p:cNvSpPr txBox="1"/>
          <p:nvPr/>
        </p:nvSpPr>
        <p:spPr>
          <a:xfrm>
            <a:off x="1593669" y="5051643"/>
            <a:ext cx="60611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ans-HK" altLang="en-US" sz="2400" dirty="0">
                <a:hlinkClick r:id="rId2"/>
              </a:rPr>
              <a:t>https://en.wikipedia.org/wiki/Tarjan%27s_strongly_connected_components_algorithm</a:t>
            </a:r>
            <a:r>
              <a:rPr lang="zh-Hans-HK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6418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0C436FF-C1EB-49F3-8D1A-98E120EE82C1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9pPr>
          </a:lstStyle>
          <a:p>
            <a:r>
              <a:rPr lang="zh-CN" altLang="en-US" dirty="0"/>
              <a:t>课后思考题</a:t>
            </a:r>
            <a:endParaRPr lang="zh-Hans-HK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739A13A-88B1-4D18-8E89-3EAFD05713E8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【</a:t>
            </a:r>
            <a:r>
              <a:rPr lang="zh-CN" altLang="en-US" sz="2800" dirty="0"/>
              <a:t>问题</a:t>
            </a:r>
            <a:r>
              <a:rPr lang="en-US" altLang="zh-CN" sz="2800" dirty="0"/>
              <a:t>1】</a:t>
            </a:r>
            <a:r>
              <a:rPr lang="zh-CN" altLang="en-US" sz="2800" dirty="0"/>
              <a:t>假设</a:t>
            </a:r>
            <a:r>
              <a:rPr lang="en-US" altLang="zh-CN" sz="2800" dirty="0"/>
              <a:t>Prim</a:t>
            </a:r>
            <a:r>
              <a:rPr lang="zh-CN" altLang="en-US" sz="2800" dirty="0"/>
              <a:t>算法在前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步选择的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条边构成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zh-CN" altLang="en-US" sz="2800" dirty="0"/>
              <a:t>个顶点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{u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,…,u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r>
              <a:rPr lang="zh-CN" altLang="en-US" sz="2800" dirty="0"/>
              <a:t>的一棵树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。令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G’</a:t>
            </a:r>
            <a:r>
              <a:rPr lang="zh-CN" altLang="en-US" sz="2800" dirty="0"/>
              <a:t>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sz="2800" dirty="0"/>
              <a:t>的子图，包含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,…u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zh-CN" altLang="en-US" sz="2800" dirty="0"/>
              <a:t>以及它们之间的边。请问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G’</a:t>
            </a:r>
            <a:r>
              <a:rPr lang="zh-CN" altLang="en-US" sz="2800" dirty="0"/>
              <a:t>的最小生成树吗？</a:t>
            </a:r>
            <a:endParaRPr lang="en-US" altLang="zh-CN" sz="2800" dirty="0"/>
          </a:p>
          <a:p>
            <a:endParaRPr lang="en-US" altLang="zh-Hans-HK" sz="2800" dirty="0"/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问题</a:t>
            </a:r>
            <a:r>
              <a:rPr lang="en-US" altLang="zh-CN" sz="2800" dirty="0"/>
              <a:t>2】Prim</a:t>
            </a:r>
            <a:r>
              <a:rPr lang="zh-CN" altLang="en-US" sz="2800" dirty="0"/>
              <a:t>算法和</a:t>
            </a:r>
            <a:r>
              <a:rPr lang="en-US" altLang="zh-CN" sz="2800" dirty="0"/>
              <a:t>Kruskal</a:t>
            </a:r>
            <a:r>
              <a:rPr lang="zh-CN" altLang="en-US" sz="2800" dirty="0"/>
              <a:t>算法稍加修改也可以求带权无向图（可能不连通）的最小生成森林。请思考如何修改。</a:t>
            </a:r>
            <a:endParaRPr lang="zh-Hans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587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F3F57ED2-E7C9-472F-89DF-266917F42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447675"/>
            <a:ext cx="8501062" cy="771525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</a:pPr>
            <a:r>
              <a:rPr lang="zh-CN" altLang="en-US" sz="3200" dirty="0">
                <a:solidFill>
                  <a:schemeClr val="tx2"/>
                </a:solidFill>
              </a:rPr>
              <a:t>递归算法 流程图</a:t>
            </a:r>
          </a:p>
        </p:txBody>
      </p:sp>
      <p:grpSp>
        <p:nvGrpSpPr>
          <p:cNvPr id="159747" name="Group 3">
            <a:extLst>
              <a:ext uri="{FF2B5EF4-FFF2-40B4-BE49-F238E27FC236}">
                <a16:creationId xmlns:a16="http://schemas.microsoft.com/office/drawing/2014/main" id="{FB759B13-B7D4-4C95-AECF-C95140AAF6FB}"/>
              </a:ext>
            </a:extLst>
          </p:cNvPr>
          <p:cNvGrpSpPr>
            <a:grpSpLocks/>
          </p:cNvGrpSpPr>
          <p:nvPr/>
        </p:nvGrpSpPr>
        <p:grpSpPr bwMode="auto">
          <a:xfrm>
            <a:off x="4862513" y="1398588"/>
            <a:ext cx="3957637" cy="4991100"/>
            <a:chOff x="3063" y="492"/>
            <a:chExt cx="2493" cy="3144"/>
          </a:xfrm>
        </p:grpSpPr>
        <p:sp>
          <p:nvSpPr>
            <p:cNvPr id="52255" name="AutoShape 4">
              <a:extLst>
                <a:ext uri="{FF2B5EF4-FFF2-40B4-BE49-F238E27FC236}">
                  <a16:creationId xmlns:a16="http://schemas.microsoft.com/office/drawing/2014/main" id="{35ABF6E8-77FA-4205-9805-363BDF9D0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492"/>
              <a:ext cx="556" cy="223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开始</a:t>
              </a:r>
            </a:p>
          </p:txBody>
        </p:sp>
        <p:sp>
          <p:nvSpPr>
            <p:cNvPr id="52256" name="AutoShape 5">
              <a:extLst>
                <a:ext uri="{FF2B5EF4-FFF2-40B4-BE49-F238E27FC236}">
                  <a16:creationId xmlns:a16="http://schemas.microsoft.com/office/drawing/2014/main" id="{79EE3FEF-B692-4C40-83F5-FA389407C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902"/>
              <a:ext cx="1210" cy="22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访问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Vi,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置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标志</a:t>
              </a:r>
            </a:p>
          </p:txBody>
        </p:sp>
        <p:sp>
          <p:nvSpPr>
            <p:cNvPr id="52257" name="AutoShape 6">
              <a:extLst>
                <a:ext uri="{FF2B5EF4-FFF2-40B4-BE49-F238E27FC236}">
                  <a16:creationId xmlns:a16="http://schemas.microsoft.com/office/drawing/2014/main" id="{258C4C8F-3F77-4374-8A81-F4A402980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1270"/>
              <a:ext cx="886" cy="21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求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Vi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邻接点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8" name="AutoShape 7">
              <a:extLst>
                <a:ext uri="{FF2B5EF4-FFF2-40B4-BE49-F238E27FC236}">
                  <a16:creationId xmlns:a16="http://schemas.microsoft.com/office/drawing/2014/main" id="{6334BA8B-4BDF-4D2B-AF34-E45679045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704"/>
              <a:ext cx="1256" cy="38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有邻接点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  <p:sp>
          <p:nvSpPr>
            <p:cNvPr id="52259" name="AutoShape 8">
              <a:extLst>
                <a:ext uri="{FF2B5EF4-FFF2-40B4-BE49-F238E27FC236}">
                  <a16:creationId xmlns:a16="http://schemas.microsoft.com/office/drawing/2014/main" id="{FE556AAD-F4AC-4B64-A98F-35C54C999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2880"/>
              <a:ext cx="978" cy="244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求下一邻接点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0" name="AutoShape 9">
              <a:extLst>
                <a:ext uri="{FF2B5EF4-FFF2-40B4-BE49-F238E27FC236}">
                  <a16:creationId xmlns:a16="http://schemas.microsoft.com/office/drawing/2014/main" id="{508FB5D3-1BB7-4D82-8347-6C5B6A635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" y="2910"/>
              <a:ext cx="667" cy="223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r>
                <a:rPr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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Vi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1" name="AutoShape 10">
              <a:extLst>
                <a:ext uri="{FF2B5EF4-FFF2-40B4-BE49-F238E27FC236}">
                  <a16:creationId xmlns:a16="http://schemas.microsoft.com/office/drawing/2014/main" id="{C5943F20-8561-4A29-9A6F-9C5027C8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2343"/>
              <a:ext cx="1301" cy="38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访问过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2" name="AutoShape 11">
              <a:extLst>
                <a:ext uri="{FF2B5EF4-FFF2-40B4-BE49-F238E27FC236}">
                  <a16:creationId xmlns:a16="http://schemas.microsoft.com/office/drawing/2014/main" id="{7D1C4254-060B-4C16-956E-D651D2578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2077"/>
              <a:ext cx="556" cy="223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结束</a:t>
              </a:r>
            </a:p>
          </p:txBody>
        </p:sp>
        <p:sp>
          <p:nvSpPr>
            <p:cNvPr id="52263" name="Line 12">
              <a:extLst>
                <a:ext uri="{FF2B5EF4-FFF2-40B4-BE49-F238E27FC236}">
                  <a16:creationId xmlns:a16="http://schemas.microsoft.com/office/drawing/2014/main" id="{B983F9C0-6005-451B-AADC-8DC98BD82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2" y="714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4" name="Line 13">
              <a:extLst>
                <a:ext uri="{FF2B5EF4-FFF2-40B4-BE49-F238E27FC236}">
                  <a16:creationId xmlns:a16="http://schemas.microsoft.com/office/drawing/2014/main" id="{F0A9ACE9-3759-4517-9204-A93155C4A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" y="1136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5" name="Line 14">
              <a:extLst>
                <a:ext uri="{FF2B5EF4-FFF2-40B4-BE49-F238E27FC236}">
                  <a16:creationId xmlns:a16="http://schemas.microsoft.com/office/drawing/2014/main" id="{2F24BF60-C080-48DE-A1B5-54DC258FB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5" y="1503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6" name="Line 15">
              <a:extLst>
                <a:ext uri="{FF2B5EF4-FFF2-40B4-BE49-F238E27FC236}">
                  <a16:creationId xmlns:a16="http://schemas.microsoft.com/office/drawing/2014/main" id="{37375117-9871-48B9-97DE-87D988231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4" y="2092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7" name="Line 16">
              <a:extLst>
                <a:ext uri="{FF2B5EF4-FFF2-40B4-BE49-F238E27FC236}">
                  <a16:creationId xmlns:a16="http://schemas.microsoft.com/office/drawing/2014/main" id="{6BD0433C-750B-40EC-A5CB-16B5B015C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6" y="1903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8" name="Line 17">
              <a:extLst>
                <a:ext uri="{FF2B5EF4-FFF2-40B4-BE49-F238E27FC236}">
                  <a16:creationId xmlns:a16="http://schemas.microsoft.com/office/drawing/2014/main" id="{26B29F5A-4145-450A-B52D-13DB739A5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8" y="1903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9" name="Line 18">
              <a:extLst>
                <a:ext uri="{FF2B5EF4-FFF2-40B4-BE49-F238E27FC236}">
                  <a16:creationId xmlns:a16="http://schemas.microsoft.com/office/drawing/2014/main" id="{1108CDC6-CE9E-468C-AC61-6C1FE6506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3" y="803"/>
              <a:ext cx="1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0" name="Line 19">
              <a:extLst>
                <a:ext uri="{FF2B5EF4-FFF2-40B4-BE49-F238E27FC236}">
                  <a16:creationId xmlns:a16="http://schemas.microsoft.com/office/drawing/2014/main" id="{E85C52E7-6B52-4AE7-9A19-1DD2E0D3A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3" y="792"/>
              <a:ext cx="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1" name="Line 20">
              <a:extLst>
                <a:ext uri="{FF2B5EF4-FFF2-40B4-BE49-F238E27FC236}">
                  <a16:creationId xmlns:a16="http://schemas.microsoft.com/office/drawing/2014/main" id="{BA93E0EE-E2F0-4225-AFBD-B65C11D7C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" y="274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2" name="Line 21">
              <a:extLst>
                <a:ext uri="{FF2B5EF4-FFF2-40B4-BE49-F238E27FC236}">
                  <a16:creationId xmlns:a16="http://schemas.microsoft.com/office/drawing/2014/main" id="{F68E8910-1808-40DB-A3BD-AE9D7A2D7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3133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3" name="Line 22">
              <a:extLst>
                <a:ext uri="{FF2B5EF4-FFF2-40B4-BE49-F238E27FC236}">
                  <a16:creationId xmlns:a16="http://schemas.microsoft.com/office/drawing/2014/main" id="{5117661F-5E95-4A6D-AEB6-865F14593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" y="3266"/>
              <a:ext cx="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4" name="Line 23">
              <a:extLst>
                <a:ext uri="{FF2B5EF4-FFF2-40B4-BE49-F238E27FC236}">
                  <a16:creationId xmlns:a16="http://schemas.microsoft.com/office/drawing/2014/main" id="{E4212B54-E8AF-4088-9695-B0AD800D7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3" y="2533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5" name="Line 24">
              <a:extLst>
                <a:ext uri="{FF2B5EF4-FFF2-40B4-BE49-F238E27FC236}">
                  <a16:creationId xmlns:a16="http://schemas.microsoft.com/office/drawing/2014/main" id="{918DDEE7-DFA6-4306-920A-C1B1A9D59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2544"/>
              <a:ext cx="0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6" name="Line 25">
              <a:extLst>
                <a:ext uri="{FF2B5EF4-FFF2-40B4-BE49-F238E27FC236}">
                  <a16:creationId xmlns:a16="http://schemas.microsoft.com/office/drawing/2014/main" id="{20980135-5BF4-41E7-ACD9-066F63A14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3122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7" name="Line 26">
              <a:extLst>
                <a:ext uri="{FF2B5EF4-FFF2-40B4-BE49-F238E27FC236}">
                  <a16:creationId xmlns:a16="http://schemas.microsoft.com/office/drawing/2014/main" id="{56301FA7-3150-49A5-B545-326C358AF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3255"/>
              <a:ext cx="6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8" name="Line 27">
              <a:extLst>
                <a:ext uri="{FF2B5EF4-FFF2-40B4-BE49-F238E27FC236}">
                  <a16:creationId xmlns:a16="http://schemas.microsoft.com/office/drawing/2014/main" id="{8545161F-4C1A-461B-810D-ADD4EE668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6" y="1611"/>
              <a:ext cx="0" cy="1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9" name="Line 28">
              <a:extLst>
                <a:ext uri="{FF2B5EF4-FFF2-40B4-BE49-F238E27FC236}">
                  <a16:creationId xmlns:a16="http://schemas.microsoft.com/office/drawing/2014/main" id="{B661B154-812F-4707-B290-0CE7A978F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8" y="1611"/>
              <a:ext cx="1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80" name="Text Box 29">
              <a:extLst>
                <a:ext uri="{FF2B5EF4-FFF2-40B4-BE49-F238E27FC236}">
                  <a16:creationId xmlns:a16="http://schemas.microsoft.com/office/drawing/2014/main" id="{803A11A8-78EC-40FD-9010-3AC25F142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170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52281" name="Text Box 30">
              <a:extLst>
                <a:ext uri="{FF2B5EF4-FFF2-40B4-BE49-F238E27FC236}">
                  <a16:creationId xmlns:a16="http://schemas.microsoft.com/office/drawing/2014/main" id="{99468BFF-11C1-4257-9D5D-C074C4B93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203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52282" name="Text Box 31">
              <a:extLst>
                <a:ext uri="{FF2B5EF4-FFF2-40B4-BE49-F238E27FC236}">
                  <a16:creationId xmlns:a16="http://schemas.microsoft.com/office/drawing/2014/main" id="{26658B94-BCA8-4FC3-B8B4-A63F45CB4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" y="268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52283" name="Text Box 32">
              <a:extLst>
                <a:ext uri="{FF2B5EF4-FFF2-40B4-BE49-F238E27FC236}">
                  <a16:creationId xmlns:a16="http://schemas.microsoft.com/office/drawing/2014/main" id="{7F192CEC-F0C2-4F79-BBA6-FB177E6C8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231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52284" name="Text Box 33">
              <a:extLst>
                <a:ext uri="{FF2B5EF4-FFF2-40B4-BE49-F238E27FC236}">
                  <a16:creationId xmlns:a16="http://schemas.microsoft.com/office/drawing/2014/main" id="{20B3B20D-5BDB-4A1D-BA2A-20B3F3513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3386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DFS</a:t>
              </a:r>
            </a:p>
          </p:txBody>
        </p:sp>
      </p:grpSp>
      <p:grpSp>
        <p:nvGrpSpPr>
          <p:cNvPr id="159778" name="Group 34">
            <a:extLst>
              <a:ext uri="{FF2B5EF4-FFF2-40B4-BE49-F238E27FC236}">
                <a16:creationId xmlns:a16="http://schemas.microsoft.com/office/drawing/2014/main" id="{AE6E4930-71BC-4D6C-A994-5F4084703331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169987"/>
            <a:ext cx="3652838" cy="5021263"/>
            <a:chOff x="333" y="1157"/>
            <a:chExt cx="2301" cy="3163"/>
          </a:xfrm>
        </p:grpSpPr>
        <p:grpSp>
          <p:nvGrpSpPr>
            <p:cNvPr id="52229" name="Group 35">
              <a:extLst>
                <a:ext uri="{FF2B5EF4-FFF2-40B4-BE49-F238E27FC236}">
                  <a16:creationId xmlns:a16="http://schemas.microsoft.com/office/drawing/2014/main" id="{95FBB442-7869-477A-8A19-6FD89E97C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" y="1157"/>
              <a:ext cx="2301" cy="3163"/>
              <a:chOff x="622" y="955"/>
              <a:chExt cx="2301" cy="3163"/>
            </a:xfrm>
          </p:grpSpPr>
          <p:sp>
            <p:nvSpPr>
              <p:cNvPr id="52234" name="AutoShape 36">
                <a:extLst>
                  <a:ext uri="{FF2B5EF4-FFF2-40B4-BE49-F238E27FC236}">
                    <a16:creationId xmlns:a16="http://schemas.microsoft.com/office/drawing/2014/main" id="{CA0C44CC-D157-4820-8126-CCB2B9705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955"/>
                <a:ext cx="556" cy="223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开始</a:t>
                </a:r>
              </a:p>
            </p:txBody>
          </p:sp>
          <p:sp>
            <p:nvSpPr>
              <p:cNvPr id="52235" name="AutoShape 37">
                <a:extLst>
                  <a:ext uri="{FF2B5EF4-FFF2-40B4-BE49-F238E27FC236}">
                    <a16:creationId xmlns:a16="http://schemas.microsoft.com/office/drawing/2014/main" id="{D00DAB41-D778-4434-8368-CE9A45B4D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1366"/>
                <a:ext cx="1355" cy="233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标志数组初始化</a:t>
                </a:r>
              </a:p>
            </p:txBody>
          </p:sp>
          <p:sp>
            <p:nvSpPr>
              <p:cNvPr id="52236" name="AutoShape 38">
                <a:extLst>
                  <a:ext uri="{FF2B5EF4-FFF2-40B4-BE49-F238E27FC236}">
                    <a16:creationId xmlns:a16="http://schemas.microsoft.com/office/drawing/2014/main" id="{0DCAB605-1E0D-43A0-8CFE-D553BBFD6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1755"/>
                <a:ext cx="576" cy="206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=1</a:t>
                </a:r>
              </a:p>
            </p:txBody>
          </p:sp>
          <p:sp>
            <p:nvSpPr>
              <p:cNvPr id="52237" name="AutoShape 39">
                <a:extLst>
                  <a:ext uri="{FF2B5EF4-FFF2-40B4-BE49-F238E27FC236}">
                    <a16:creationId xmlns:a16="http://schemas.microsoft.com/office/drawing/2014/main" id="{096D6E8D-C106-497D-BE6A-001BABAFF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" y="2167"/>
                <a:ext cx="1256" cy="389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Vi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访问过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8" name="AutoShape 40">
                <a:extLst>
                  <a:ext uri="{FF2B5EF4-FFF2-40B4-BE49-F238E27FC236}">
                    <a16:creationId xmlns:a16="http://schemas.microsoft.com/office/drawing/2014/main" id="{43E1D72A-8A0F-44C0-8A50-4EB967689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533"/>
                <a:ext cx="478" cy="20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DFS</a:t>
                </a:r>
              </a:p>
            </p:txBody>
          </p:sp>
          <p:sp>
            <p:nvSpPr>
              <p:cNvPr id="52239" name="AutoShape 41">
                <a:extLst>
                  <a:ext uri="{FF2B5EF4-FFF2-40B4-BE49-F238E27FC236}">
                    <a16:creationId xmlns:a16="http://schemas.microsoft.com/office/drawing/2014/main" id="{8DE3E04E-D4C2-43CB-84E9-7E48DD76F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" y="2962"/>
                <a:ext cx="667" cy="223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++</a:t>
                </a:r>
              </a:p>
            </p:txBody>
          </p:sp>
          <p:sp>
            <p:nvSpPr>
              <p:cNvPr id="52240" name="AutoShape 42">
                <a:extLst>
                  <a:ext uri="{FF2B5EF4-FFF2-40B4-BE49-F238E27FC236}">
                    <a16:creationId xmlns:a16="http://schemas.microsoft.com/office/drawing/2014/main" id="{1AAD7E69-199E-41DC-B5D4-6C9D30FE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" y="3351"/>
                <a:ext cx="1401" cy="389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&gt;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Vexnums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1" name="AutoShape 43">
                <a:extLst>
                  <a:ext uri="{FF2B5EF4-FFF2-40B4-BE49-F238E27FC236}">
                    <a16:creationId xmlns:a16="http://schemas.microsoft.com/office/drawing/2014/main" id="{078CE00D-EA50-48AB-ABD0-5FF6D49A2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" y="3895"/>
                <a:ext cx="556" cy="223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结束</a:t>
                </a:r>
              </a:p>
            </p:txBody>
          </p:sp>
          <p:sp>
            <p:nvSpPr>
              <p:cNvPr id="52242" name="Line 44">
                <a:extLst>
                  <a:ext uri="{FF2B5EF4-FFF2-40B4-BE49-F238E27FC236}">
                    <a16:creationId xmlns:a16="http://schemas.microsoft.com/office/drawing/2014/main" id="{D2D6E57B-815F-432A-85DC-B33DF5ADB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2" y="1177"/>
                <a:ext cx="1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3" name="Line 45">
                <a:extLst>
                  <a:ext uri="{FF2B5EF4-FFF2-40B4-BE49-F238E27FC236}">
                    <a16:creationId xmlns:a16="http://schemas.microsoft.com/office/drawing/2014/main" id="{FDA4D09C-1680-48EC-897D-815DFD744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4" y="1599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4" name="Line 46">
                <a:extLst>
                  <a:ext uri="{FF2B5EF4-FFF2-40B4-BE49-F238E27FC236}">
                    <a16:creationId xmlns:a16="http://schemas.microsoft.com/office/drawing/2014/main" id="{28DB2874-81D5-45FD-B060-22C48E46B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5" y="1966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5" name="Line 47">
                <a:extLst>
                  <a:ext uri="{FF2B5EF4-FFF2-40B4-BE49-F238E27FC236}">
                    <a16:creationId xmlns:a16="http://schemas.microsoft.com/office/drawing/2014/main" id="{F71F466A-6443-490F-96E3-3C0204D3B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4" y="2555"/>
                <a:ext cx="0" cy="4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6" name="Line 48">
                <a:extLst>
                  <a:ext uri="{FF2B5EF4-FFF2-40B4-BE49-F238E27FC236}">
                    <a16:creationId xmlns:a16="http://schemas.microsoft.com/office/drawing/2014/main" id="{02079237-9BBC-4835-BFE8-03EFDA7E2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6" y="2366"/>
                <a:ext cx="5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7" name="Line 49">
                <a:extLst>
                  <a:ext uri="{FF2B5EF4-FFF2-40B4-BE49-F238E27FC236}">
                    <a16:creationId xmlns:a16="http://schemas.microsoft.com/office/drawing/2014/main" id="{C3613D73-BC13-48B0-A708-8A5DEB0A1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78" y="2366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8" name="Line 50">
                <a:extLst>
                  <a:ext uri="{FF2B5EF4-FFF2-40B4-BE49-F238E27FC236}">
                    <a16:creationId xmlns:a16="http://schemas.microsoft.com/office/drawing/2014/main" id="{70A27353-69DB-492C-A54F-E47E412E5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8" y="2733"/>
                <a:ext cx="0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9" name="Line 51">
                <a:extLst>
                  <a:ext uri="{FF2B5EF4-FFF2-40B4-BE49-F238E27FC236}">
                    <a16:creationId xmlns:a16="http://schemas.microsoft.com/office/drawing/2014/main" id="{356C1F13-9AD8-4111-9F05-885AD5978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4" y="2855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0" name="Line 52">
                <a:extLst>
                  <a:ext uri="{FF2B5EF4-FFF2-40B4-BE49-F238E27FC236}">
                    <a16:creationId xmlns:a16="http://schemas.microsoft.com/office/drawing/2014/main" id="{CEDEBF62-C184-44DD-B743-EC8F37AB5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5" y="3188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1" name="Line 53">
                <a:extLst>
                  <a:ext uri="{FF2B5EF4-FFF2-40B4-BE49-F238E27FC236}">
                    <a16:creationId xmlns:a16="http://schemas.microsoft.com/office/drawing/2014/main" id="{EE853B39-0B4E-4701-B9D0-406CD809C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2" y="3544"/>
                <a:ext cx="2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2" name="Line 54">
                <a:extLst>
                  <a:ext uri="{FF2B5EF4-FFF2-40B4-BE49-F238E27FC236}">
                    <a16:creationId xmlns:a16="http://schemas.microsoft.com/office/drawing/2014/main" id="{DAF992A1-B90E-41CF-A5AC-6E38310BD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" y="2055"/>
                <a:ext cx="0" cy="14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3" name="Line 55">
                <a:extLst>
                  <a:ext uri="{FF2B5EF4-FFF2-40B4-BE49-F238E27FC236}">
                    <a16:creationId xmlns:a16="http://schemas.microsoft.com/office/drawing/2014/main" id="{064F677D-88D9-4D1F-B17B-872FB8365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" y="2055"/>
                <a:ext cx="9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4" name="Line 56">
                <a:extLst>
                  <a:ext uri="{FF2B5EF4-FFF2-40B4-BE49-F238E27FC236}">
                    <a16:creationId xmlns:a16="http://schemas.microsoft.com/office/drawing/2014/main" id="{A3C28B9F-A0BC-481F-B15B-8305C3EB9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3" y="3744"/>
                <a:ext cx="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30" name="Text Box 57">
              <a:extLst>
                <a:ext uri="{FF2B5EF4-FFF2-40B4-BE49-F238E27FC236}">
                  <a16:creationId xmlns:a16="http://schemas.microsoft.com/office/drawing/2014/main" id="{26DF75D5-4790-49C7-A38C-2B07F2E86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7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52231" name="Text Box 58">
              <a:extLst>
                <a:ext uri="{FF2B5EF4-FFF2-40B4-BE49-F238E27FC236}">
                  <a16:creationId xmlns:a16="http://schemas.microsoft.com/office/drawing/2014/main" id="{678022EA-C4B9-4FD1-891C-24BA4F6F7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351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52232" name="Text Box 59">
              <a:extLst>
                <a:ext uri="{FF2B5EF4-FFF2-40B4-BE49-F238E27FC236}">
                  <a16:creationId xmlns:a16="http://schemas.microsoft.com/office/drawing/2014/main" id="{6BE6340F-881F-4BA8-B2B0-4B70280EA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" y="272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52233" name="Text Box 60">
              <a:extLst>
                <a:ext uri="{FF2B5EF4-FFF2-40B4-BE49-F238E27FC236}">
                  <a16:creationId xmlns:a16="http://schemas.microsoft.com/office/drawing/2014/main" id="{71F23A57-6E40-468C-95F7-9C7BF254E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388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9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build="p" bldLvl="5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EB2C68B-B011-4F74-B066-81B1AF62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99" y="921023"/>
            <a:ext cx="348615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visited[M];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traver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for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2F5BA56-D897-4379-8ECE-42315A82E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86" y="1365161"/>
            <a:ext cx="377516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v){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%d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",v);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visited[v]=1;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JD* w=g[v].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firstarc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(w!=NULL){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=w-&gt;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adjvex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]==0)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w=w-&gt;next;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FF05C340-94F2-4D9F-B4A3-CB1D5EAEA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541C9458-2EC8-4C49-8FC4-174D07100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2332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B923B9-0EBE-4927-B785-168F1CC2CE67}"/>
              </a:ext>
            </a:extLst>
          </p:cNvPr>
          <p:cNvSpPr txBox="1"/>
          <p:nvPr/>
        </p:nvSpPr>
        <p:spPr>
          <a:xfrm>
            <a:off x="1384663" y="984069"/>
            <a:ext cx="65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对一棵树作</a:t>
            </a:r>
            <a:r>
              <a:rPr lang="en-US" altLang="zh-CN" sz="2400" dirty="0"/>
              <a:t>DFS</a:t>
            </a:r>
            <a:r>
              <a:rPr lang="zh-CN" altLang="en-US" sz="2400" dirty="0"/>
              <a:t>，遍历结果就是先序遍历结果。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9430978"/>
      </p:ext>
    </p:extLst>
  </p:cSld>
  <p:clrMapOvr>
    <a:masterClrMapping/>
  </p:clrMapOvr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4978</Words>
  <Application>Microsoft Office PowerPoint</Application>
  <PresentationFormat>全屏显示(4:3)</PresentationFormat>
  <Paragraphs>1212</Paragraphs>
  <Slides>65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隶书</vt:lpstr>
      <vt:lpstr>宋体</vt:lpstr>
      <vt:lpstr>Arial</vt:lpstr>
      <vt:lpstr>Calibri</vt:lpstr>
      <vt:lpstr>Cambria</vt:lpstr>
      <vt:lpstr>Cambria Math</vt:lpstr>
      <vt:lpstr>Cooper Black</vt:lpstr>
      <vt:lpstr>Impact</vt:lpstr>
      <vt:lpstr>Symbol</vt:lpstr>
      <vt:lpstr>Times New Roman</vt:lpstr>
      <vt:lpstr>Wingdings</vt:lpstr>
      <vt:lpstr>caiyun</vt:lpstr>
      <vt:lpstr>1_caiyun</vt:lpstr>
      <vt:lpstr>第六章 图（2）  图的遍历 最小生成树  prim’s algorithm  Kruskal’s algorithm 强连通分量算法  Tarjan’s algorithm</vt:lpstr>
      <vt:lpstr>图的遍历： DFS (Depth-first search) 与 BFS (Breath-first search)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生成树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（连通网的）最小生成树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Prim算法的实现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克鲁斯卡尔(Kruskal)算法</vt:lpstr>
      <vt:lpstr>PowerPoint 演示文稿</vt:lpstr>
      <vt:lpstr>正确性证明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金 恺</cp:lastModifiedBy>
  <cp:revision>287</cp:revision>
  <dcterms:created xsi:type="dcterms:W3CDTF">2020-08-23T08:54:53Z</dcterms:created>
  <dcterms:modified xsi:type="dcterms:W3CDTF">2020-11-01T05:30:25Z</dcterms:modified>
</cp:coreProperties>
</file>