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57"/>
  </p:notesMasterIdLst>
  <p:sldIdLst>
    <p:sldId id="559" r:id="rId3"/>
    <p:sldId id="257" r:id="rId4"/>
    <p:sldId id="574" r:id="rId5"/>
    <p:sldId id="258" r:id="rId6"/>
    <p:sldId id="570" r:id="rId7"/>
    <p:sldId id="259" r:id="rId8"/>
    <p:sldId id="312" r:id="rId9"/>
    <p:sldId id="340" r:id="rId10"/>
    <p:sldId id="563" r:id="rId11"/>
    <p:sldId id="562" r:id="rId12"/>
    <p:sldId id="260" r:id="rId13"/>
    <p:sldId id="261" r:id="rId14"/>
    <p:sldId id="262" r:id="rId15"/>
    <p:sldId id="263" r:id="rId16"/>
    <p:sldId id="569" r:id="rId17"/>
    <p:sldId id="264" r:id="rId18"/>
    <p:sldId id="440" r:id="rId19"/>
    <p:sldId id="265" r:id="rId20"/>
    <p:sldId id="343" r:id="rId21"/>
    <p:sldId id="345" r:id="rId22"/>
    <p:sldId id="347" r:id="rId23"/>
    <p:sldId id="564" r:id="rId24"/>
    <p:sldId id="575" r:id="rId25"/>
    <p:sldId id="576" r:id="rId26"/>
    <p:sldId id="349" r:id="rId27"/>
    <p:sldId id="351" r:id="rId28"/>
    <p:sldId id="353" r:id="rId29"/>
    <p:sldId id="359" r:id="rId30"/>
    <p:sldId id="354" r:id="rId31"/>
    <p:sldId id="360" r:id="rId32"/>
    <p:sldId id="355" r:id="rId33"/>
    <p:sldId id="361" r:id="rId34"/>
    <p:sldId id="567" r:id="rId35"/>
    <p:sldId id="383" r:id="rId36"/>
    <p:sldId id="362" r:id="rId37"/>
    <p:sldId id="566" r:id="rId38"/>
    <p:sldId id="438" r:id="rId39"/>
    <p:sldId id="384" r:id="rId40"/>
    <p:sldId id="565" r:id="rId41"/>
    <p:sldId id="356" r:id="rId42"/>
    <p:sldId id="363" r:id="rId43"/>
    <p:sldId id="554" r:id="rId44"/>
    <p:sldId id="558" r:id="rId45"/>
    <p:sldId id="568" r:id="rId46"/>
    <p:sldId id="551" r:id="rId47"/>
    <p:sldId id="357" r:id="rId48"/>
    <p:sldId id="367" r:id="rId49"/>
    <p:sldId id="364" r:id="rId50"/>
    <p:sldId id="365" r:id="rId51"/>
    <p:sldId id="366" r:id="rId52"/>
    <p:sldId id="266" r:id="rId53"/>
    <p:sldId id="571" r:id="rId54"/>
    <p:sldId id="572" r:id="rId55"/>
    <p:sldId id="573"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FF"/>
    <a:srgbClr val="6600CC"/>
    <a:srgbClr val="0066FF"/>
    <a:srgbClr val="CC66FF"/>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569" autoAdjust="0"/>
  </p:normalViewPr>
  <p:slideViewPr>
    <p:cSldViewPr snapToGrid="0">
      <p:cViewPr varScale="1">
        <p:scale>
          <a:sx n="95" d="100"/>
          <a:sy n="95" d="100"/>
        </p:scale>
        <p:origin x="198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C162CF-77EF-49D3-ABEB-A659778EB153}" type="datetimeFigureOut">
              <a:rPr lang="en-US" smtClean="0"/>
              <a:t>10/9/2020</a:t>
            </a:fld>
            <a:endParaRPr 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DF1451-0104-43C0-9939-44037A081389}" type="slidenum">
              <a:rPr lang="en-US" smtClean="0"/>
              <a:t>‹#›</a:t>
            </a:fld>
            <a:endParaRPr lang="en-US"/>
          </a:p>
        </p:txBody>
      </p:sp>
    </p:spTree>
    <p:extLst>
      <p:ext uri="{BB962C8B-B14F-4D97-AF65-F5344CB8AC3E}">
        <p14:creationId xmlns:p14="http://schemas.microsoft.com/office/powerpoint/2010/main" val="241086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EFDE3488-FC55-42F4-81BC-9B2E72E6F631}"/>
              </a:ext>
            </a:extLst>
          </p:cNvPr>
          <p:cNvSpPr>
            <a:spLocks noGrp="1" noRot="1" noChangeAspect="1" noChangeArrowheads="1" noTextEdit="1"/>
          </p:cNvSpPr>
          <p:nvPr>
            <p:ph type="sldImg"/>
          </p:nvPr>
        </p:nvSpPr>
        <p:spPr>
          <a:ln/>
        </p:spPr>
      </p:sp>
      <p:sp>
        <p:nvSpPr>
          <p:cNvPr id="6147" name="备注占位符 2">
            <a:extLst>
              <a:ext uri="{FF2B5EF4-FFF2-40B4-BE49-F238E27FC236}">
                <a16:creationId xmlns:a16="http://schemas.microsoft.com/office/drawing/2014/main" id="{21F8FB1D-358C-4486-8CB4-E24D7A8DC7A8}"/>
              </a:ext>
            </a:extLst>
          </p:cNvPr>
          <p:cNvSpPr>
            <a:spLocks noGrp="1" noChangeArrowheads="1"/>
          </p:cNvSpPr>
          <p:nvPr>
            <p:ph type="body" idx="1"/>
          </p:nvPr>
        </p:nvSpPr>
        <p:spPr>
          <a:noFill/>
        </p:spPr>
        <p:txBody>
          <a:bodyPr/>
          <a:lstStyle/>
          <a:p>
            <a:endParaRPr lang="en-US" altLang="zh-CN"/>
          </a:p>
        </p:txBody>
      </p:sp>
      <p:sp>
        <p:nvSpPr>
          <p:cNvPr id="6148" name="灯片编号占位符 3">
            <a:extLst>
              <a:ext uri="{FF2B5EF4-FFF2-40B4-BE49-F238E27FC236}">
                <a16:creationId xmlns:a16="http://schemas.microsoft.com/office/drawing/2014/main" id="{93F002F4-D72D-48F1-9C48-24C866E7AACD}"/>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427AC17-53DB-4897-A743-5C147BC8B237}"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a:extLst>
              <a:ext uri="{FF2B5EF4-FFF2-40B4-BE49-F238E27FC236}">
                <a16:creationId xmlns:a16="http://schemas.microsoft.com/office/drawing/2014/main" id="{3092B418-E490-4E78-AB87-0F1150557DF2}"/>
              </a:ext>
            </a:extLst>
          </p:cNvPr>
          <p:cNvSpPr>
            <a:spLocks noGrp="1" noRot="1" noChangeAspect="1" noChangeArrowheads="1" noTextEdit="1"/>
          </p:cNvSpPr>
          <p:nvPr>
            <p:ph type="sldImg"/>
          </p:nvPr>
        </p:nvSpPr>
        <p:spPr>
          <a:ln/>
        </p:spPr>
      </p:sp>
      <p:sp>
        <p:nvSpPr>
          <p:cNvPr id="53251" name="备注占位符 2">
            <a:extLst>
              <a:ext uri="{FF2B5EF4-FFF2-40B4-BE49-F238E27FC236}">
                <a16:creationId xmlns:a16="http://schemas.microsoft.com/office/drawing/2014/main" id="{ABA6A16D-26E9-4B74-B51C-B6F76D634DC2}"/>
              </a:ext>
            </a:extLst>
          </p:cNvPr>
          <p:cNvSpPr>
            <a:spLocks noGrp="1" noChangeArrowheads="1"/>
          </p:cNvSpPr>
          <p:nvPr>
            <p:ph type="body" idx="1"/>
          </p:nvPr>
        </p:nvSpPr>
        <p:spPr>
          <a:noFill/>
        </p:spPr>
        <p:txBody>
          <a:bodyPr/>
          <a:lstStyle/>
          <a:p>
            <a:r>
              <a:rPr lang="en-US" altLang="zh-CN"/>
              <a:t>GetTop</a:t>
            </a:r>
            <a:r>
              <a:rPr lang="zh-CN" altLang="en-US"/>
              <a:t>读取栈顶的值 不出栈</a:t>
            </a:r>
            <a:endParaRPr lang="en-US" altLang="zh-CN"/>
          </a:p>
        </p:txBody>
      </p:sp>
      <p:sp>
        <p:nvSpPr>
          <p:cNvPr id="53252" name="灯片编号占位符 3">
            <a:extLst>
              <a:ext uri="{FF2B5EF4-FFF2-40B4-BE49-F238E27FC236}">
                <a16:creationId xmlns:a16="http://schemas.microsoft.com/office/drawing/2014/main" id="{E034F8B8-9D15-4653-A7C1-55F16134011C}"/>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F582BED-F3DB-4E51-AFC1-2DC6AD2C8F8B}"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这个图跳了几步。下次最好补齐</a:t>
            </a:r>
            <a:endParaRPr lang="zh-Hans-HK" altLang="en-US" dirty="0"/>
          </a:p>
        </p:txBody>
      </p:sp>
      <p:sp>
        <p:nvSpPr>
          <p:cNvPr id="4" name="灯片编号占位符 3"/>
          <p:cNvSpPr>
            <a:spLocks noGrp="1"/>
          </p:cNvSpPr>
          <p:nvPr>
            <p:ph type="sldNum" sz="quarter" idx="5"/>
          </p:nvPr>
        </p:nvSpPr>
        <p:spPr/>
        <p:txBody>
          <a:bodyPr/>
          <a:lstStyle/>
          <a:p>
            <a:fld id="{F8DF1451-0104-43C0-9939-44037A081389}" type="slidenum">
              <a:rPr lang="en-US" smtClean="0"/>
              <a:t>47</a:t>
            </a:fld>
            <a:endParaRPr lang="en-US"/>
          </a:p>
        </p:txBody>
      </p:sp>
    </p:spTree>
    <p:extLst>
      <p:ext uri="{BB962C8B-B14F-4D97-AF65-F5344CB8AC3E}">
        <p14:creationId xmlns:p14="http://schemas.microsoft.com/office/powerpoint/2010/main" val="10048585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a:extLst>
              <a:ext uri="{FF2B5EF4-FFF2-40B4-BE49-F238E27FC236}">
                <a16:creationId xmlns:a16="http://schemas.microsoft.com/office/drawing/2014/main" id="{1048255F-4E77-42E5-8B81-26FA653ADFD1}"/>
              </a:ext>
            </a:extLst>
          </p:cNvPr>
          <p:cNvSpPr>
            <a:spLocks noGrp="1" noRot="1" noChangeAspect="1" noChangeArrowheads="1" noTextEdit="1"/>
          </p:cNvSpPr>
          <p:nvPr>
            <p:ph type="sldImg"/>
          </p:nvPr>
        </p:nvSpPr>
        <p:spPr>
          <a:ln/>
        </p:spPr>
      </p:sp>
      <p:sp>
        <p:nvSpPr>
          <p:cNvPr id="59395" name="备注占位符 2">
            <a:extLst>
              <a:ext uri="{FF2B5EF4-FFF2-40B4-BE49-F238E27FC236}">
                <a16:creationId xmlns:a16="http://schemas.microsoft.com/office/drawing/2014/main" id="{A8EE2C3F-A6F8-423A-99A5-778F5BC617DD}"/>
              </a:ext>
            </a:extLst>
          </p:cNvPr>
          <p:cNvSpPr>
            <a:spLocks noGrp="1" noChangeArrowheads="1"/>
          </p:cNvSpPr>
          <p:nvPr>
            <p:ph type="body" idx="1"/>
          </p:nvPr>
        </p:nvSpPr>
        <p:spPr>
          <a:noFill/>
        </p:spPr>
        <p:txBody>
          <a:bodyPr/>
          <a:lstStyle/>
          <a:p>
            <a:r>
              <a:rPr lang="zh-CN" altLang="en-US"/>
              <a:t> 后序遍历的非递归实现是三种遍历方式中最难的一种。因为在后序遍历中，要保证左孩子和右孩子都已被访问并且左孩子在右孩子前访问才能访问根结点，这就为流程的控制带来了难题。下面介绍两种思路。</a:t>
            </a:r>
          </a:p>
          <a:p>
            <a:r>
              <a:rPr lang="zh-CN" altLang="en-US"/>
              <a:t>      第一种思路：对于任一结点</a:t>
            </a:r>
            <a:r>
              <a:rPr lang="en-US" altLang="zh-CN"/>
              <a:t>P</a:t>
            </a:r>
            <a:r>
              <a:rPr lang="zh-CN" altLang="en-US"/>
              <a:t>，将其入栈，然后沿其左子树一直往下搜索，直到搜索到没有左孩子的结点，此时该结点出现在栈顶，但是此时不能将其出栈并访问，因此其右孩子还为被访问。所以接下来按照相同的规则对其右子树进行相同的处理，当访问完其右孩子时，该结点又出现在栈顶，此时可以将其出栈并访问。这样就保证了正确的访问顺序。可以看出，在这个过程中，每个结点都两次出现在栈顶，只有在第二次出现在栈顶时，才能访问它。因此需要多设置一个变量标识该结点是否是第一次出现在栈顶。</a:t>
            </a:r>
          </a:p>
          <a:p>
            <a:r>
              <a:rPr lang="zh-CN" altLang="en-US"/>
              <a:t>  第二种思路：要保证根结点在左孩子和右孩子访问之后才能访问，因此对于任一结点</a:t>
            </a:r>
            <a:r>
              <a:rPr lang="en-US" altLang="zh-CN"/>
              <a:t>P</a:t>
            </a:r>
            <a:r>
              <a:rPr lang="zh-CN" altLang="en-US"/>
              <a:t>，先将其入栈。如果</a:t>
            </a:r>
            <a:r>
              <a:rPr lang="en-US" altLang="zh-CN"/>
              <a:t>P</a:t>
            </a:r>
            <a:r>
              <a:rPr lang="zh-CN" altLang="en-US"/>
              <a:t>不存在左孩子和右孩子，则可以直接访问它；或者</a:t>
            </a:r>
            <a:r>
              <a:rPr lang="en-US" altLang="zh-CN"/>
              <a:t>P</a:t>
            </a:r>
            <a:r>
              <a:rPr lang="zh-CN" altLang="en-US"/>
              <a:t>存在左孩子或者右孩子，但是其左孩子和右孩子都已被访问过了，则同样可以直接访问该结点。若非上述两种情况，则将</a:t>
            </a:r>
            <a:r>
              <a:rPr lang="en-US" altLang="zh-CN"/>
              <a:t>P</a:t>
            </a:r>
            <a:r>
              <a:rPr lang="zh-CN" altLang="en-US"/>
              <a:t>的右孩子和左孩子依次入栈，这样就保证了每次取栈顶元素的时候，左孩子在右孩子前面被访问，左孩子和右孩子都在根结点前面被访问。</a:t>
            </a:r>
          </a:p>
        </p:txBody>
      </p:sp>
      <p:sp>
        <p:nvSpPr>
          <p:cNvPr id="59396" name="灯片编号占位符 3">
            <a:extLst>
              <a:ext uri="{FF2B5EF4-FFF2-40B4-BE49-F238E27FC236}">
                <a16:creationId xmlns:a16="http://schemas.microsoft.com/office/drawing/2014/main" id="{64CD8A44-E34F-4C7E-91E1-E7A7F65EFD24}"/>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FA0CD4E-A83A-4684-B27A-3768FCCDDA4E}"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EFDE3488-FC55-42F4-81BC-9B2E72E6F631}"/>
              </a:ext>
            </a:extLst>
          </p:cNvPr>
          <p:cNvSpPr>
            <a:spLocks noGrp="1" noRot="1" noChangeAspect="1" noChangeArrowheads="1" noTextEdit="1"/>
          </p:cNvSpPr>
          <p:nvPr>
            <p:ph type="sldImg"/>
          </p:nvPr>
        </p:nvSpPr>
        <p:spPr>
          <a:ln/>
        </p:spPr>
      </p:sp>
      <p:sp>
        <p:nvSpPr>
          <p:cNvPr id="6147" name="备注占位符 2">
            <a:extLst>
              <a:ext uri="{FF2B5EF4-FFF2-40B4-BE49-F238E27FC236}">
                <a16:creationId xmlns:a16="http://schemas.microsoft.com/office/drawing/2014/main" id="{21F8FB1D-358C-4486-8CB4-E24D7A8DC7A8}"/>
              </a:ext>
            </a:extLst>
          </p:cNvPr>
          <p:cNvSpPr>
            <a:spLocks noGrp="1" noChangeArrowheads="1"/>
          </p:cNvSpPr>
          <p:nvPr>
            <p:ph type="body" idx="1"/>
          </p:nvPr>
        </p:nvSpPr>
        <p:spPr>
          <a:noFill/>
        </p:spPr>
        <p:txBody>
          <a:bodyPr/>
          <a:lstStyle/>
          <a:p>
            <a:endParaRPr lang="en-US" altLang="zh-CN"/>
          </a:p>
        </p:txBody>
      </p:sp>
      <p:sp>
        <p:nvSpPr>
          <p:cNvPr id="6148" name="灯片编号占位符 3">
            <a:extLst>
              <a:ext uri="{FF2B5EF4-FFF2-40B4-BE49-F238E27FC236}">
                <a16:creationId xmlns:a16="http://schemas.microsoft.com/office/drawing/2014/main" id="{93F002F4-D72D-48F1-9C48-24C866E7AACD}"/>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427AC17-53DB-4897-A743-5C147BC8B237}"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2073897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a:extLst>
              <a:ext uri="{FF2B5EF4-FFF2-40B4-BE49-F238E27FC236}">
                <a16:creationId xmlns:a16="http://schemas.microsoft.com/office/drawing/2014/main" id="{684BC092-EBC9-4B1E-906C-656BD5D9F338}"/>
              </a:ext>
            </a:extLst>
          </p:cNvPr>
          <p:cNvSpPr>
            <a:spLocks noGrp="1" noRot="1" noChangeAspect="1" noChangeArrowheads="1" noTextEdit="1"/>
          </p:cNvSpPr>
          <p:nvPr>
            <p:ph type="sldImg"/>
          </p:nvPr>
        </p:nvSpPr>
        <p:spPr>
          <a:ln/>
        </p:spPr>
      </p:sp>
      <p:sp>
        <p:nvSpPr>
          <p:cNvPr id="11267" name="备注占位符 2">
            <a:extLst>
              <a:ext uri="{FF2B5EF4-FFF2-40B4-BE49-F238E27FC236}">
                <a16:creationId xmlns:a16="http://schemas.microsoft.com/office/drawing/2014/main" id="{2019C5D1-11D1-4660-8D7A-08A7C12210A3}"/>
              </a:ext>
            </a:extLst>
          </p:cNvPr>
          <p:cNvSpPr>
            <a:spLocks noGrp="1" noChangeArrowheads="1"/>
          </p:cNvSpPr>
          <p:nvPr>
            <p:ph type="body" idx="1"/>
          </p:nvPr>
        </p:nvSpPr>
        <p:spPr>
          <a:noFill/>
        </p:spPr>
        <p:txBody>
          <a:bodyPr/>
          <a:lstStyle/>
          <a:p>
            <a:r>
              <a:rPr lang="zh-CN" altLang="en-US"/>
              <a:t>同一层的都是兄弟</a:t>
            </a:r>
            <a:endParaRPr lang="en-US" altLang="zh-CN"/>
          </a:p>
        </p:txBody>
      </p:sp>
      <p:sp>
        <p:nvSpPr>
          <p:cNvPr id="11268" name="灯片编号占位符 3">
            <a:extLst>
              <a:ext uri="{FF2B5EF4-FFF2-40B4-BE49-F238E27FC236}">
                <a16:creationId xmlns:a16="http://schemas.microsoft.com/office/drawing/2014/main" id="{2C55E4EE-013C-4763-9D1C-02F26AF62995}"/>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BE9321B-60B4-4443-85FD-517D0C4CBACE}"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a:extLst>
              <a:ext uri="{FF2B5EF4-FFF2-40B4-BE49-F238E27FC236}">
                <a16:creationId xmlns:a16="http://schemas.microsoft.com/office/drawing/2014/main" id="{24CAEC70-F068-4D1A-963D-A80059AD56F0}"/>
              </a:ext>
            </a:extLst>
          </p:cNvPr>
          <p:cNvSpPr>
            <a:spLocks noGrp="1" noRot="1" noChangeAspect="1" noChangeArrowheads="1" noTextEdit="1"/>
          </p:cNvSpPr>
          <p:nvPr>
            <p:ph type="sldImg"/>
          </p:nvPr>
        </p:nvSpPr>
        <p:spPr>
          <a:ln/>
        </p:spPr>
      </p:sp>
      <p:sp>
        <p:nvSpPr>
          <p:cNvPr id="16387" name="备注占位符 2">
            <a:extLst>
              <a:ext uri="{FF2B5EF4-FFF2-40B4-BE49-F238E27FC236}">
                <a16:creationId xmlns:a16="http://schemas.microsoft.com/office/drawing/2014/main" id="{3B168663-9B6D-42BD-A368-BAD6EC814F93}"/>
              </a:ext>
            </a:extLst>
          </p:cNvPr>
          <p:cNvSpPr>
            <a:spLocks noGrp="1" noChangeArrowheads="1"/>
          </p:cNvSpPr>
          <p:nvPr>
            <p:ph type="body" idx="1"/>
          </p:nvPr>
        </p:nvSpPr>
        <p:spPr>
          <a:noFill/>
        </p:spPr>
        <p:txBody>
          <a:bodyPr/>
          <a:lstStyle/>
          <a:p>
            <a:endParaRPr lang="en-US" altLang="zh-CN" dirty="0"/>
          </a:p>
        </p:txBody>
      </p:sp>
      <p:sp>
        <p:nvSpPr>
          <p:cNvPr id="16388" name="灯片编号占位符 3">
            <a:extLst>
              <a:ext uri="{FF2B5EF4-FFF2-40B4-BE49-F238E27FC236}">
                <a16:creationId xmlns:a16="http://schemas.microsoft.com/office/drawing/2014/main" id="{36ABE8E7-71E2-4099-B5A4-6BF967DED148}"/>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3C437DD-B526-46A7-AB96-24CF9E3117CC}"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a:extLst>
              <a:ext uri="{FF2B5EF4-FFF2-40B4-BE49-F238E27FC236}">
                <a16:creationId xmlns:a16="http://schemas.microsoft.com/office/drawing/2014/main" id="{2C9E3815-555E-429A-B358-68DA8D7ACA20}"/>
              </a:ext>
            </a:extLst>
          </p:cNvPr>
          <p:cNvSpPr>
            <a:spLocks noGrp="1" noRot="1" noChangeAspect="1" noChangeArrowheads="1" noTextEdit="1"/>
          </p:cNvSpPr>
          <p:nvPr>
            <p:ph type="sldImg"/>
          </p:nvPr>
        </p:nvSpPr>
        <p:spPr>
          <a:ln/>
        </p:spPr>
      </p:sp>
      <p:sp>
        <p:nvSpPr>
          <p:cNvPr id="19459" name="备注占位符 2">
            <a:extLst>
              <a:ext uri="{FF2B5EF4-FFF2-40B4-BE49-F238E27FC236}">
                <a16:creationId xmlns:a16="http://schemas.microsoft.com/office/drawing/2014/main" id="{265D7C74-F2E5-4953-8D8A-89C9964651F7}"/>
              </a:ext>
            </a:extLst>
          </p:cNvPr>
          <p:cNvSpPr>
            <a:spLocks noGrp="1" noChangeArrowheads="1"/>
          </p:cNvSpPr>
          <p:nvPr>
            <p:ph type="body" idx="1"/>
          </p:nvPr>
        </p:nvSpPr>
        <p:spPr>
          <a:noFill/>
        </p:spPr>
        <p:txBody>
          <a:bodyPr/>
          <a:lstStyle/>
          <a:p>
            <a:r>
              <a:rPr lang="zh-CN" altLang="en-US" dirty="0"/>
              <a:t>是不是完全二叉树</a:t>
            </a:r>
            <a:endParaRPr lang="en-US" altLang="zh-CN" dirty="0"/>
          </a:p>
        </p:txBody>
      </p:sp>
      <p:sp>
        <p:nvSpPr>
          <p:cNvPr id="19460" name="灯片编号占位符 3">
            <a:extLst>
              <a:ext uri="{FF2B5EF4-FFF2-40B4-BE49-F238E27FC236}">
                <a16:creationId xmlns:a16="http://schemas.microsoft.com/office/drawing/2014/main" id="{BEF42C9B-0883-4836-BEB6-A1A98F1224BA}"/>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CA56C50-B309-46AE-8D8A-C9E7914525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a:extLst>
              <a:ext uri="{FF2B5EF4-FFF2-40B4-BE49-F238E27FC236}">
                <a16:creationId xmlns:a16="http://schemas.microsoft.com/office/drawing/2014/main" id="{CE53A5AF-0EB7-4921-A6D1-530E96334127}"/>
              </a:ext>
            </a:extLst>
          </p:cNvPr>
          <p:cNvSpPr>
            <a:spLocks noGrp="1" noRot="1" noChangeAspect="1" noChangeArrowheads="1" noTextEdit="1"/>
          </p:cNvSpPr>
          <p:nvPr>
            <p:ph type="sldImg"/>
          </p:nvPr>
        </p:nvSpPr>
        <p:spPr>
          <a:ln/>
        </p:spPr>
      </p:sp>
      <p:sp>
        <p:nvSpPr>
          <p:cNvPr id="25603" name="备注占位符 2">
            <a:extLst>
              <a:ext uri="{FF2B5EF4-FFF2-40B4-BE49-F238E27FC236}">
                <a16:creationId xmlns:a16="http://schemas.microsoft.com/office/drawing/2014/main" id="{FF6865C3-234D-40D0-89D1-BBE92EEA0A50}"/>
              </a:ext>
            </a:extLst>
          </p:cNvPr>
          <p:cNvSpPr>
            <a:spLocks noGrp="1" noChangeArrowheads="1"/>
          </p:cNvSpPr>
          <p:nvPr>
            <p:ph type="body" idx="1"/>
          </p:nvPr>
        </p:nvSpPr>
        <p:spPr>
          <a:noFill/>
        </p:spPr>
        <p:txBody>
          <a:bodyPr/>
          <a:lstStyle/>
          <a:p>
            <a:r>
              <a:rPr lang="zh-CN" altLang="en-US"/>
              <a:t>指针域是</a:t>
            </a:r>
            <a:r>
              <a:rPr lang="en-US" altLang="zh-CN"/>
              <a:t>2n </a:t>
            </a:r>
            <a:r>
              <a:rPr lang="zh-CN" altLang="en-US"/>
              <a:t>分支数是</a:t>
            </a:r>
            <a:r>
              <a:rPr lang="en-US" altLang="zh-CN"/>
              <a:t>n-1</a:t>
            </a:r>
          </a:p>
        </p:txBody>
      </p:sp>
      <p:sp>
        <p:nvSpPr>
          <p:cNvPr id="25604" name="灯片编号占位符 3">
            <a:extLst>
              <a:ext uri="{FF2B5EF4-FFF2-40B4-BE49-F238E27FC236}">
                <a16:creationId xmlns:a16="http://schemas.microsoft.com/office/drawing/2014/main" id="{792DCEFE-08E3-43DE-BDF3-A746A70C18DF}"/>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3A13804-4486-4E12-A0DD-86D1640896F0}"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a:extLst>
              <a:ext uri="{FF2B5EF4-FFF2-40B4-BE49-F238E27FC236}">
                <a16:creationId xmlns:a16="http://schemas.microsoft.com/office/drawing/2014/main" id="{D68B820B-2ADA-48BF-8116-8BB86BB0C5EC}"/>
              </a:ext>
            </a:extLst>
          </p:cNvPr>
          <p:cNvSpPr>
            <a:spLocks noGrp="1" noRot="1" noChangeAspect="1" noChangeArrowheads="1" noTextEdit="1"/>
          </p:cNvSpPr>
          <p:nvPr>
            <p:ph type="sldImg"/>
          </p:nvPr>
        </p:nvSpPr>
        <p:spPr>
          <a:ln/>
        </p:spPr>
      </p:sp>
      <p:sp>
        <p:nvSpPr>
          <p:cNvPr id="28675" name="备注占位符 2">
            <a:extLst>
              <a:ext uri="{FF2B5EF4-FFF2-40B4-BE49-F238E27FC236}">
                <a16:creationId xmlns:a16="http://schemas.microsoft.com/office/drawing/2014/main" id="{004D6625-35BC-4A52-B734-EB9B70F384EE}"/>
              </a:ext>
            </a:extLst>
          </p:cNvPr>
          <p:cNvSpPr>
            <a:spLocks noGrp="1" noChangeArrowheads="1"/>
          </p:cNvSpPr>
          <p:nvPr>
            <p:ph type="body" idx="1"/>
          </p:nvPr>
        </p:nvSpPr>
        <p:spPr>
          <a:noFill/>
        </p:spPr>
        <p:txBody>
          <a:bodyPr/>
          <a:lstStyle/>
          <a:p>
            <a:r>
              <a:rPr lang="zh-CN" altLang="en-US" dirty="0"/>
              <a:t>多一个指针域指向父节点</a:t>
            </a:r>
            <a:endParaRPr lang="en-US" altLang="zh-CN" dirty="0"/>
          </a:p>
        </p:txBody>
      </p:sp>
      <p:sp>
        <p:nvSpPr>
          <p:cNvPr id="28676" name="灯片编号占位符 3">
            <a:extLst>
              <a:ext uri="{FF2B5EF4-FFF2-40B4-BE49-F238E27FC236}">
                <a16:creationId xmlns:a16="http://schemas.microsoft.com/office/drawing/2014/main" id="{FA174AEE-A3E5-45BE-9CD0-35E227F40E2B}"/>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27E5D82-0949-443D-BB8E-79639F732930}"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a:extLst>
              <a:ext uri="{FF2B5EF4-FFF2-40B4-BE49-F238E27FC236}">
                <a16:creationId xmlns:a16="http://schemas.microsoft.com/office/drawing/2014/main" id="{E47E7802-857B-4C78-9C58-91358251F272}"/>
              </a:ext>
            </a:extLst>
          </p:cNvPr>
          <p:cNvSpPr>
            <a:spLocks noGrp="1" noRot="1" noChangeAspect="1" noChangeArrowheads="1" noTextEdit="1"/>
          </p:cNvSpPr>
          <p:nvPr>
            <p:ph type="sldImg"/>
          </p:nvPr>
        </p:nvSpPr>
        <p:spPr>
          <a:ln/>
        </p:spPr>
      </p:sp>
      <p:sp>
        <p:nvSpPr>
          <p:cNvPr id="44035" name="备注占位符 2">
            <a:extLst>
              <a:ext uri="{FF2B5EF4-FFF2-40B4-BE49-F238E27FC236}">
                <a16:creationId xmlns:a16="http://schemas.microsoft.com/office/drawing/2014/main" id="{CA356A2C-F0EB-4C71-9FD0-A24A96AC009C}"/>
              </a:ext>
            </a:extLst>
          </p:cNvPr>
          <p:cNvSpPr>
            <a:spLocks noGrp="1" noChangeArrowheads="1"/>
          </p:cNvSpPr>
          <p:nvPr>
            <p:ph type="body" idx="1"/>
          </p:nvPr>
        </p:nvSpPr>
        <p:spPr>
          <a:noFill/>
        </p:spPr>
        <p:txBody>
          <a:bodyPr/>
          <a:lstStyle/>
          <a:p>
            <a:r>
              <a:rPr lang="en-US" altLang="zh-CN"/>
              <a:t>1.</a:t>
            </a:r>
            <a:r>
              <a:rPr lang="zh-CN" altLang="en-US"/>
              <a:t>后序遍历得</a:t>
            </a:r>
            <a:r>
              <a:rPr lang="en-US" altLang="zh-CN"/>
              <a:t>C</a:t>
            </a:r>
            <a:r>
              <a:rPr lang="zh-CN" altLang="en-US"/>
              <a:t>为根节点。</a:t>
            </a:r>
            <a:r>
              <a:rPr lang="en-US" altLang="zh-CN"/>
              <a:t>2.</a:t>
            </a:r>
            <a:r>
              <a:rPr lang="zh-CN" altLang="en-US"/>
              <a:t>中序得</a:t>
            </a:r>
            <a:r>
              <a:rPr lang="en-US" altLang="zh-CN"/>
              <a:t>C</a:t>
            </a:r>
            <a:r>
              <a:rPr lang="zh-CN" altLang="en-US"/>
              <a:t>无右子树，后序得</a:t>
            </a:r>
            <a:r>
              <a:rPr lang="en-US" altLang="zh-CN"/>
              <a:t>C</a:t>
            </a:r>
            <a:r>
              <a:rPr lang="zh-CN" altLang="en-US"/>
              <a:t>下一个根节点为</a:t>
            </a:r>
            <a:r>
              <a:rPr lang="en-US" altLang="zh-CN"/>
              <a:t>E</a:t>
            </a:r>
            <a:r>
              <a:rPr lang="zh-CN" altLang="en-US"/>
              <a:t>。</a:t>
            </a:r>
            <a:r>
              <a:rPr lang="en-US" altLang="zh-CN"/>
              <a:t>3.</a:t>
            </a:r>
            <a:r>
              <a:rPr lang="zh-CN" altLang="en-US"/>
              <a:t>中序</a:t>
            </a:r>
            <a:r>
              <a:rPr lang="en-US" altLang="zh-CN"/>
              <a:t>DEBA</a:t>
            </a:r>
            <a:r>
              <a:rPr lang="zh-CN" altLang="en-US"/>
              <a:t>得</a:t>
            </a:r>
            <a:r>
              <a:rPr lang="en-US" altLang="zh-CN"/>
              <a:t>D</a:t>
            </a:r>
            <a:r>
              <a:rPr lang="zh-CN" altLang="en-US"/>
              <a:t>为</a:t>
            </a:r>
            <a:r>
              <a:rPr lang="en-US" altLang="zh-CN"/>
              <a:t>E</a:t>
            </a:r>
            <a:r>
              <a:rPr lang="zh-CN" altLang="en-US"/>
              <a:t>的左子树，</a:t>
            </a:r>
            <a:r>
              <a:rPr lang="en-US" altLang="zh-CN"/>
              <a:t>BA</a:t>
            </a:r>
            <a:r>
              <a:rPr lang="zh-CN" altLang="en-US"/>
              <a:t>为右子树 </a:t>
            </a:r>
            <a:r>
              <a:rPr lang="en-US" altLang="zh-CN"/>
              <a:t>4.  </a:t>
            </a:r>
            <a:r>
              <a:rPr lang="zh-CN" altLang="en-US"/>
              <a:t>中序</a:t>
            </a:r>
            <a:r>
              <a:rPr lang="en-US" altLang="zh-CN"/>
              <a:t>BA </a:t>
            </a:r>
            <a:r>
              <a:rPr lang="zh-CN" altLang="en-US"/>
              <a:t>后序</a:t>
            </a:r>
            <a:r>
              <a:rPr lang="en-US" altLang="zh-CN"/>
              <a:t>AB  B</a:t>
            </a:r>
            <a:r>
              <a:rPr lang="zh-CN" altLang="en-US"/>
              <a:t>是根 </a:t>
            </a:r>
            <a:r>
              <a:rPr lang="en-US" altLang="zh-CN"/>
              <a:t>A</a:t>
            </a:r>
            <a:r>
              <a:rPr lang="zh-CN" altLang="en-US"/>
              <a:t>是右子树</a:t>
            </a:r>
            <a:endParaRPr lang="en-US" altLang="zh-CN"/>
          </a:p>
          <a:p>
            <a:endParaRPr lang="en-US" altLang="zh-CN"/>
          </a:p>
          <a:p>
            <a:r>
              <a:rPr lang="zh-CN" altLang="en-US"/>
              <a:t>先序</a:t>
            </a:r>
            <a:r>
              <a:rPr lang="en-US" altLang="zh-CN"/>
              <a:t>&amp;</a:t>
            </a:r>
            <a:r>
              <a:rPr lang="zh-CN" altLang="en-US"/>
              <a:t>中序，中序</a:t>
            </a:r>
            <a:r>
              <a:rPr lang="en-US" altLang="zh-CN"/>
              <a:t>&amp;</a:t>
            </a:r>
            <a:r>
              <a:rPr lang="zh-CN" altLang="en-US"/>
              <a:t>后序可以唯一确定一颗二叉树</a:t>
            </a:r>
            <a:endParaRPr lang="en-US" altLang="zh-CN"/>
          </a:p>
        </p:txBody>
      </p:sp>
      <p:sp>
        <p:nvSpPr>
          <p:cNvPr id="44036" name="灯片编号占位符 3">
            <a:extLst>
              <a:ext uri="{FF2B5EF4-FFF2-40B4-BE49-F238E27FC236}">
                <a16:creationId xmlns:a16="http://schemas.microsoft.com/office/drawing/2014/main" id="{96D6CFED-F055-4959-8F19-F10D593A0F93}"/>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B7D7EA1-A5EB-4054-A7BE-139FA6B3003D}"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a:extLst>
              <a:ext uri="{FF2B5EF4-FFF2-40B4-BE49-F238E27FC236}">
                <a16:creationId xmlns:a16="http://schemas.microsoft.com/office/drawing/2014/main" id="{924C3277-521D-4ACD-A2D3-2CA71A57B8AB}"/>
              </a:ext>
            </a:extLst>
          </p:cNvPr>
          <p:cNvSpPr>
            <a:spLocks noGrp="1" noRot="1" noChangeAspect="1" noChangeArrowheads="1" noTextEdit="1"/>
          </p:cNvSpPr>
          <p:nvPr>
            <p:ph type="sldImg"/>
          </p:nvPr>
        </p:nvSpPr>
        <p:spPr>
          <a:ln/>
        </p:spPr>
      </p:sp>
      <p:sp>
        <p:nvSpPr>
          <p:cNvPr id="51203" name="备注占位符 2">
            <a:extLst>
              <a:ext uri="{FF2B5EF4-FFF2-40B4-BE49-F238E27FC236}">
                <a16:creationId xmlns:a16="http://schemas.microsoft.com/office/drawing/2014/main" id="{35FBD267-E118-4D72-B46E-3086D2FF4FCF}"/>
              </a:ext>
            </a:extLst>
          </p:cNvPr>
          <p:cNvSpPr>
            <a:spLocks noGrp="1" noChangeArrowheads="1"/>
          </p:cNvSpPr>
          <p:nvPr>
            <p:ph type="body" idx="1"/>
          </p:nvPr>
        </p:nvSpPr>
        <p:spPr>
          <a:noFill/>
        </p:spPr>
        <p:txBody>
          <a:bodyPr/>
          <a:lstStyle/>
          <a:p>
            <a:endParaRPr lang="en-US" altLang="zh-CN" dirty="0"/>
          </a:p>
        </p:txBody>
      </p:sp>
      <p:sp>
        <p:nvSpPr>
          <p:cNvPr id="51204" name="灯片编号占位符 3">
            <a:extLst>
              <a:ext uri="{FF2B5EF4-FFF2-40B4-BE49-F238E27FC236}">
                <a16:creationId xmlns:a16="http://schemas.microsoft.com/office/drawing/2014/main" id="{23ABE804-7973-4A03-90BB-769CC1DF186A}"/>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F4CE2A4-D41A-4010-AE26-DEBBB48EF66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F5C0FDA9-8EFD-4AA9-9B7A-DB83534E8963}"/>
              </a:ext>
            </a:extLst>
          </p:cNvPr>
          <p:cNvGrpSpPr>
            <a:grpSpLocks/>
          </p:cNvGrpSpPr>
          <p:nvPr/>
        </p:nvGrpSpPr>
        <p:grpSpPr bwMode="auto">
          <a:xfrm>
            <a:off x="0" y="0"/>
            <a:ext cx="9144000" cy="6858000"/>
            <a:chOff x="0" y="0"/>
            <a:chExt cx="5760" cy="4320"/>
          </a:xfrm>
        </p:grpSpPr>
        <p:grpSp>
          <p:nvGrpSpPr>
            <p:cNvPr id="5" name="Group 3">
              <a:extLst>
                <a:ext uri="{FF2B5EF4-FFF2-40B4-BE49-F238E27FC236}">
                  <a16:creationId xmlns:a16="http://schemas.microsoft.com/office/drawing/2014/main" id="{5EB7F23D-D2E1-4821-A5BE-56C02756395D}"/>
                </a:ext>
              </a:extLst>
            </p:cNvPr>
            <p:cNvGrpSpPr>
              <a:grpSpLocks/>
            </p:cNvGrpSpPr>
            <p:nvPr/>
          </p:nvGrpSpPr>
          <p:grpSpPr bwMode="auto">
            <a:xfrm>
              <a:off x="0" y="0"/>
              <a:ext cx="5760" cy="4320"/>
              <a:chOff x="0" y="0"/>
              <a:chExt cx="5760" cy="4320"/>
            </a:xfrm>
          </p:grpSpPr>
          <p:sp>
            <p:nvSpPr>
              <p:cNvPr id="11" name="Rectangle 4">
                <a:extLst>
                  <a:ext uri="{FF2B5EF4-FFF2-40B4-BE49-F238E27FC236}">
                    <a16:creationId xmlns:a16="http://schemas.microsoft.com/office/drawing/2014/main" id="{56FC0ECA-371C-4921-A882-770E45179290}"/>
                  </a:ext>
                </a:extLst>
              </p:cNvPr>
              <p:cNvSpPr>
                <a:spLocks noChangeArrowheads="1"/>
              </p:cNvSpPr>
              <p:nvPr/>
            </p:nvSpPr>
            <p:spPr bwMode="white">
              <a:xfrm>
                <a:off x="0" y="0"/>
                <a:ext cx="5760" cy="1600"/>
              </a:xfrm>
              <a:prstGeom prst="rect">
                <a:avLst/>
              </a:prstGeom>
              <a:gradFill rotWithShape="0">
                <a:gsLst>
                  <a:gs pos="0">
                    <a:schemeClr val="hlink"/>
                  </a:gs>
                  <a:gs pos="100000">
                    <a:schemeClr val="bg2"/>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eaLnBrk="1" hangingPunct="1">
                  <a:defRPr/>
                </a:pPr>
                <a:endParaRPr lang="zh-CN" altLang="zh-CN" sz="2400"/>
              </a:p>
            </p:txBody>
          </p:sp>
          <p:sp>
            <p:nvSpPr>
              <p:cNvPr id="12" name="Rectangle 5">
                <a:extLst>
                  <a:ext uri="{FF2B5EF4-FFF2-40B4-BE49-F238E27FC236}">
                    <a16:creationId xmlns:a16="http://schemas.microsoft.com/office/drawing/2014/main" id="{F97E8DDF-62B9-455F-AD4A-6AC37B5FE293}"/>
                  </a:ext>
                </a:extLst>
              </p:cNvPr>
              <p:cNvSpPr>
                <a:spLocks noChangeArrowheads="1"/>
              </p:cNvSpPr>
              <p:nvPr/>
            </p:nvSpPr>
            <p:spPr bwMode="white">
              <a:xfrm>
                <a:off x="0" y="1600"/>
                <a:ext cx="5760" cy="2720"/>
              </a:xfrm>
              <a:prstGeom prst="rect">
                <a:avLst/>
              </a:pr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eaLnBrk="1" hangingPunct="1">
                  <a:defRPr/>
                </a:pPr>
                <a:endParaRPr lang="zh-CN" altLang="zh-CN" sz="2400"/>
              </a:p>
            </p:txBody>
          </p:sp>
        </p:grpSp>
        <p:pic>
          <p:nvPicPr>
            <p:cNvPr id="6" name="Picture 6" descr="grapes">
              <a:extLst>
                <a:ext uri="{FF2B5EF4-FFF2-40B4-BE49-F238E27FC236}">
                  <a16:creationId xmlns:a16="http://schemas.microsoft.com/office/drawing/2014/main" id="{74707223-61A4-4527-B606-A2F39170EC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ltGray">
            <a:xfrm>
              <a:off x="163" y="0"/>
              <a:ext cx="680" cy="3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7">
              <a:extLst>
                <a:ext uri="{FF2B5EF4-FFF2-40B4-BE49-F238E27FC236}">
                  <a16:creationId xmlns:a16="http://schemas.microsoft.com/office/drawing/2014/main" id="{275AFCA4-FE6A-4C0A-B796-4BA56E33DE50}"/>
                </a:ext>
              </a:extLst>
            </p:cNvPr>
            <p:cNvGrpSpPr>
              <a:grpSpLocks/>
            </p:cNvGrpSpPr>
            <p:nvPr/>
          </p:nvGrpSpPr>
          <p:grpSpPr bwMode="auto">
            <a:xfrm>
              <a:off x="648" y="0"/>
              <a:ext cx="97" cy="3613"/>
              <a:chOff x="226" y="0"/>
              <a:chExt cx="80" cy="3613"/>
            </a:xfrm>
          </p:grpSpPr>
          <p:sp>
            <p:nvSpPr>
              <p:cNvPr id="9" name="Rectangle 8">
                <a:extLst>
                  <a:ext uri="{FF2B5EF4-FFF2-40B4-BE49-F238E27FC236}">
                    <a16:creationId xmlns:a16="http://schemas.microsoft.com/office/drawing/2014/main" id="{5BCF1854-726F-448E-A77C-B2167AA431E5}"/>
                  </a:ext>
                </a:extLst>
              </p:cNvPr>
              <p:cNvSpPr>
                <a:spLocks noChangeArrowheads="1"/>
              </p:cNvSpPr>
              <p:nvPr/>
            </p:nvSpPr>
            <p:spPr bwMode="ltGray">
              <a:xfrm>
                <a:off x="226" y="0"/>
                <a:ext cx="80" cy="853"/>
              </a:xfrm>
              <a:prstGeom prst="rect">
                <a:avLst/>
              </a:prstGeom>
              <a:gradFill rotWithShape="0">
                <a:gsLst>
                  <a:gs pos="0">
                    <a:schemeClr val="folHlink"/>
                  </a:gs>
                  <a:gs pos="100000">
                    <a:schemeClr val="accent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eaLnBrk="1" hangingPunct="1">
                  <a:defRPr/>
                </a:pPr>
                <a:endParaRPr lang="zh-CN" altLang="zh-CN" sz="2400"/>
              </a:p>
            </p:txBody>
          </p:sp>
          <p:sp>
            <p:nvSpPr>
              <p:cNvPr id="10" name="Rectangle 9">
                <a:extLst>
                  <a:ext uri="{FF2B5EF4-FFF2-40B4-BE49-F238E27FC236}">
                    <a16:creationId xmlns:a16="http://schemas.microsoft.com/office/drawing/2014/main" id="{E892FC5A-9FE6-4DEB-B52E-F63AA01F6736}"/>
                  </a:ext>
                </a:extLst>
              </p:cNvPr>
              <p:cNvSpPr>
                <a:spLocks noChangeArrowheads="1"/>
              </p:cNvSpPr>
              <p:nvPr/>
            </p:nvSpPr>
            <p:spPr bwMode="ltGray">
              <a:xfrm>
                <a:off x="226" y="840"/>
                <a:ext cx="80" cy="2773"/>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eaLnBrk="1" hangingPunct="1">
                  <a:defRPr/>
                </a:pPr>
                <a:endParaRPr lang="zh-CN" altLang="zh-CN" sz="2400"/>
              </a:p>
            </p:txBody>
          </p:sp>
        </p:grpSp>
        <p:sp>
          <p:nvSpPr>
            <p:cNvPr id="8" name="Rectangle 10">
              <a:extLst>
                <a:ext uri="{FF2B5EF4-FFF2-40B4-BE49-F238E27FC236}">
                  <a16:creationId xmlns:a16="http://schemas.microsoft.com/office/drawing/2014/main" id="{EC7CEE92-21E8-4290-BAEC-2CA1866BA6E7}"/>
                </a:ext>
              </a:extLst>
            </p:cNvPr>
            <p:cNvSpPr>
              <a:spLocks noChangeArrowheads="1"/>
            </p:cNvSpPr>
            <p:nvPr/>
          </p:nvSpPr>
          <p:spPr bwMode="ltGray">
            <a:xfrm>
              <a:off x="0" y="1536"/>
              <a:ext cx="4294" cy="160"/>
            </a:xfrm>
            <a:prstGeom prst="rect">
              <a:avLst/>
            </a:prstGeom>
            <a:gradFill rotWithShape="0">
              <a:gsLst>
                <a:gs pos="0">
                  <a:schemeClr val="hlink"/>
                </a:gs>
                <a:gs pos="100000">
                  <a:schemeClr val="bg2"/>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eaLnBrk="1" hangingPunct="1">
                <a:defRPr/>
              </a:pPr>
              <a:endParaRPr lang="zh-CN" altLang="zh-CN" sz="2400"/>
            </a:p>
          </p:txBody>
        </p:sp>
      </p:grpSp>
      <p:sp>
        <p:nvSpPr>
          <p:cNvPr id="9227" name="Rectangle 11"/>
          <p:cNvSpPr>
            <a:spLocks noGrp="1" noChangeArrowheads="1"/>
          </p:cNvSpPr>
          <p:nvPr>
            <p:ph type="ctrTitle"/>
          </p:nvPr>
        </p:nvSpPr>
        <p:spPr>
          <a:xfrm>
            <a:off x="1371600" y="1100138"/>
            <a:ext cx="7772400" cy="1143000"/>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defRPr/>
            </a:lvl1pPr>
          </a:lstStyle>
          <a:p>
            <a:pPr lvl="0"/>
            <a:r>
              <a:rPr lang="zh-CN" altLang="en-US" noProof="0"/>
              <a:t>单击此处编辑母版标题样式</a:t>
            </a:r>
            <a:endParaRPr lang="zh-CN" altLang="zh-CN" noProof="0"/>
          </a:p>
        </p:txBody>
      </p:sp>
      <p:sp>
        <p:nvSpPr>
          <p:cNvPr id="9228" name="Rectangle 12"/>
          <p:cNvSpPr>
            <a:spLocks noGrp="1" noChangeArrowheads="1"/>
          </p:cNvSpPr>
          <p:nvPr>
            <p:ph type="subTitle" idx="1"/>
          </p:nvPr>
        </p:nvSpPr>
        <p:spPr>
          <a:xfrm>
            <a:off x="1371600" y="3886200"/>
            <a:ext cx="6400800" cy="1752600"/>
          </a:xfrm>
        </p:spPr>
        <p:txBody>
          <a:bodyPr/>
          <a:lstStyle>
            <a:lvl1pPr marL="0" indent="0">
              <a:buFontTx/>
              <a:buNone/>
              <a:defRPr/>
            </a:lvl1pPr>
          </a:lstStyle>
          <a:p>
            <a:pPr lvl="0"/>
            <a:r>
              <a:rPr lang="zh-CN" altLang="en-US" noProof="0"/>
              <a:t>单击此处编辑母版副标题样式</a:t>
            </a:r>
          </a:p>
        </p:txBody>
      </p:sp>
      <p:sp>
        <p:nvSpPr>
          <p:cNvPr id="13" name="Rectangle 13">
            <a:extLst>
              <a:ext uri="{FF2B5EF4-FFF2-40B4-BE49-F238E27FC236}">
                <a16:creationId xmlns:a16="http://schemas.microsoft.com/office/drawing/2014/main" id="{109B9DCF-77F8-4413-8A08-20607858CF33}"/>
              </a:ext>
            </a:extLst>
          </p:cNvPr>
          <p:cNvSpPr>
            <a:spLocks noGrp="1" noChangeArrowheads="1"/>
          </p:cNvSpPr>
          <p:nvPr>
            <p:ph type="dt" sz="half" idx="10"/>
          </p:nvPr>
        </p:nvSpPr>
        <p:spPr bwMode="auto">
          <a:xfrm>
            <a:off x="6858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eaLnBrk="1" hangingPunct="1">
              <a:spcBef>
                <a:spcPct val="50000"/>
              </a:spcBef>
              <a:defRPr sz="1400">
                <a:solidFill>
                  <a:srgbClr val="660066"/>
                </a:solidFill>
                <a:latin typeface="+mj-lt"/>
              </a:defRPr>
            </a:lvl1pPr>
          </a:lstStyle>
          <a:p>
            <a:pPr>
              <a:defRPr/>
            </a:pPr>
            <a:endParaRPr lang="en-US" altLang="zh-CN"/>
          </a:p>
        </p:txBody>
      </p:sp>
      <p:sp>
        <p:nvSpPr>
          <p:cNvPr id="14" name="Rectangle 14">
            <a:extLst>
              <a:ext uri="{FF2B5EF4-FFF2-40B4-BE49-F238E27FC236}">
                <a16:creationId xmlns:a16="http://schemas.microsoft.com/office/drawing/2014/main" id="{23464DE5-E6A8-4A29-9EE0-CD2C0E7FD013}"/>
              </a:ext>
            </a:extLst>
          </p:cNvPr>
          <p:cNvSpPr>
            <a:spLocks noGrp="1" noChangeArrowheads="1"/>
          </p:cNvSpPr>
          <p:nvPr>
            <p:ph type="ftr" sz="quarter" idx="11"/>
          </p:nvPr>
        </p:nvSpPr>
        <p:spPr bwMode="auto">
          <a:xfrm>
            <a:off x="3124200" y="62484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spcBef>
                <a:spcPct val="50000"/>
              </a:spcBef>
              <a:defRPr sz="1400">
                <a:solidFill>
                  <a:srgbClr val="660066"/>
                </a:solidFill>
                <a:latin typeface="+mj-lt"/>
              </a:defRPr>
            </a:lvl1pPr>
          </a:lstStyle>
          <a:p>
            <a:pPr>
              <a:defRPr/>
            </a:pPr>
            <a:endParaRPr lang="en-US" altLang="zh-CN"/>
          </a:p>
        </p:txBody>
      </p:sp>
      <p:sp>
        <p:nvSpPr>
          <p:cNvPr id="15" name="Rectangle 15">
            <a:extLst>
              <a:ext uri="{FF2B5EF4-FFF2-40B4-BE49-F238E27FC236}">
                <a16:creationId xmlns:a16="http://schemas.microsoft.com/office/drawing/2014/main" id="{CAE05654-B9FC-4957-B949-1616B652E414}"/>
              </a:ext>
            </a:extLst>
          </p:cNvPr>
          <p:cNvSpPr>
            <a:spLocks noGrp="1" noChangeArrowheads="1"/>
          </p:cNvSpPr>
          <p:nvPr>
            <p:ph type="sldNum" sz="quarter" idx="12"/>
          </p:nvPr>
        </p:nvSpPr>
        <p:spPr bwMode="auto">
          <a:xfrm>
            <a:off x="65532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spcBef>
                <a:spcPct val="50000"/>
              </a:spcBef>
              <a:defRPr sz="1400">
                <a:solidFill>
                  <a:srgbClr val="660066"/>
                </a:solidFill>
                <a:latin typeface="Impact" panose="020B0806030902050204" pitchFamily="34" charset="0"/>
              </a:defRPr>
            </a:lvl1pPr>
          </a:lstStyle>
          <a:p>
            <a:fld id="{7D7B0075-E21E-4B53-9760-A58B1C58CF4D}" type="slidenum">
              <a:rPr lang="en-US" altLang="zh-CN"/>
              <a:pPr/>
              <a:t>‹#›</a:t>
            </a:fld>
            <a:endParaRPr lang="en-US" altLang="zh-CN"/>
          </a:p>
        </p:txBody>
      </p:sp>
    </p:spTree>
    <p:extLst>
      <p:ext uri="{BB962C8B-B14F-4D97-AF65-F5344CB8AC3E}">
        <p14:creationId xmlns:p14="http://schemas.microsoft.com/office/powerpoint/2010/main" val="4027289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67784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19925" y="522288"/>
            <a:ext cx="2124075" cy="63357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42938" y="522288"/>
            <a:ext cx="6224587" cy="63357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692338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31838" y="522288"/>
            <a:ext cx="7772400" cy="825500"/>
          </a:xfrm>
        </p:spPr>
        <p:txBody>
          <a:bodyPr/>
          <a:lstStyle/>
          <a:p>
            <a:r>
              <a:rPr lang="zh-CN" altLang="en-US"/>
              <a:t>单击此处编辑母版标题样式</a:t>
            </a:r>
          </a:p>
        </p:txBody>
      </p:sp>
      <p:sp>
        <p:nvSpPr>
          <p:cNvPr id="3" name="文本占位符 2"/>
          <p:cNvSpPr>
            <a:spLocks noGrp="1"/>
          </p:cNvSpPr>
          <p:nvPr>
            <p:ph type="body" sz="half" idx="1"/>
          </p:nvPr>
        </p:nvSpPr>
        <p:spPr>
          <a:xfrm>
            <a:off x="642938" y="1452563"/>
            <a:ext cx="4173537" cy="54054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68875" y="1452563"/>
            <a:ext cx="4175125" cy="54054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449208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6FC065F9-0730-4D72-8CFA-5A9B4EC55EE0}"/>
              </a:ext>
            </a:extLst>
          </p:cNvPr>
          <p:cNvGrpSpPr>
            <a:grpSpLocks/>
          </p:cNvGrpSpPr>
          <p:nvPr/>
        </p:nvGrpSpPr>
        <p:grpSpPr bwMode="auto">
          <a:xfrm>
            <a:off x="0" y="0"/>
            <a:ext cx="9144000" cy="6858000"/>
            <a:chOff x="0" y="0"/>
            <a:chExt cx="5760" cy="4320"/>
          </a:xfrm>
        </p:grpSpPr>
        <p:grpSp>
          <p:nvGrpSpPr>
            <p:cNvPr id="5" name="Group 3">
              <a:extLst>
                <a:ext uri="{FF2B5EF4-FFF2-40B4-BE49-F238E27FC236}">
                  <a16:creationId xmlns:a16="http://schemas.microsoft.com/office/drawing/2014/main" id="{081FB26E-EAC2-4A05-825D-C8AD1CD25712}"/>
                </a:ext>
              </a:extLst>
            </p:cNvPr>
            <p:cNvGrpSpPr>
              <a:grpSpLocks/>
            </p:cNvGrpSpPr>
            <p:nvPr/>
          </p:nvGrpSpPr>
          <p:grpSpPr bwMode="auto">
            <a:xfrm>
              <a:off x="0" y="0"/>
              <a:ext cx="5760" cy="4320"/>
              <a:chOff x="0" y="0"/>
              <a:chExt cx="5760" cy="4320"/>
            </a:xfrm>
          </p:grpSpPr>
          <p:sp>
            <p:nvSpPr>
              <p:cNvPr id="11" name="Rectangle 4">
                <a:extLst>
                  <a:ext uri="{FF2B5EF4-FFF2-40B4-BE49-F238E27FC236}">
                    <a16:creationId xmlns:a16="http://schemas.microsoft.com/office/drawing/2014/main" id="{E1E637CC-BCA3-4D9B-BDFE-F0CD7D2F3249}"/>
                  </a:ext>
                </a:extLst>
              </p:cNvPr>
              <p:cNvSpPr>
                <a:spLocks noChangeArrowheads="1"/>
              </p:cNvSpPr>
              <p:nvPr/>
            </p:nvSpPr>
            <p:spPr bwMode="white">
              <a:xfrm>
                <a:off x="0" y="0"/>
                <a:ext cx="5760" cy="1600"/>
              </a:xfrm>
              <a:prstGeom prst="rect">
                <a:avLst/>
              </a:prstGeom>
              <a:gradFill rotWithShape="0">
                <a:gsLst>
                  <a:gs pos="0">
                    <a:schemeClr val="hlink"/>
                  </a:gs>
                  <a:gs pos="100000">
                    <a:schemeClr val="bg2"/>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sz="2400">
                  <a:ea typeface="宋体" panose="02010600030101010101" pitchFamily="2" charset="-122"/>
                </a:endParaRPr>
              </a:p>
            </p:txBody>
          </p:sp>
          <p:sp>
            <p:nvSpPr>
              <p:cNvPr id="12" name="Rectangle 5">
                <a:extLst>
                  <a:ext uri="{FF2B5EF4-FFF2-40B4-BE49-F238E27FC236}">
                    <a16:creationId xmlns:a16="http://schemas.microsoft.com/office/drawing/2014/main" id="{0E282225-D2AF-445B-A8A3-1628BA15D4DE}"/>
                  </a:ext>
                </a:extLst>
              </p:cNvPr>
              <p:cNvSpPr>
                <a:spLocks noChangeArrowheads="1"/>
              </p:cNvSpPr>
              <p:nvPr/>
            </p:nvSpPr>
            <p:spPr bwMode="white">
              <a:xfrm>
                <a:off x="0" y="1600"/>
                <a:ext cx="5760" cy="2720"/>
              </a:xfrm>
              <a:prstGeom prst="rect">
                <a:avLst/>
              </a:pr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sz="2400">
                  <a:ea typeface="宋体" panose="02010600030101010101" pitchFamily="2" charset="-122"/>
                </a:endParaRPr>
              </a:p>
            </p:txBody>
          </p:sp>
        </p:grpSp>
        <p:pic>
          <p:nvPicPr>
            <p:cNvPr id="6" name="Picture 6" descr="grapes">
              <a:extLst>
                <a:ext uri="{FF2B5EF4-FFF2-40B4-BE49-F238E27FC236}">
                  <a16:creationId xmlns:a16="http://schemas.microsoft.com/office/drawing/2014/main" id="{647FB717-DCC7-4F5F-86FA-2460FA143B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ltGray">
            <a:xfrm>
              <a:off x="163" y="0"/>
              <a:ext cx="680" cy="3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7">
              <a:extLst>
                <a:ext uri="{FF2B5EF4-FFF2-40B4-BE49-F238E27FC236}">
                  <a16:creationId xmlns:a16="http://schemas.microsoft.com/office/drawing/2014/main" id="{91807A9F-5EF7-4B5F-81D4-C2791BB98E5B}"/>
                </a:ext>
              </a:extLst>
            </p:cNvPr>
            <p:cNvGrpSpPr>
              <a:grpSpLocks/>
            </p:cNvGrpSpPr>
            <p:nvPr/>
          </p:nvGrpSpPr>
          <p:grpSpPr bwMode="auto">
            <a:xfrm>
              <a:off x="648" y="0"/>
              <a:ext cx="97" cy="3613"/>
              <a:chOff x="226" y="0"/>
              <a:chExt cx="80" cy="3613"/>
            </a:xfrm>
          </p:grpSpPr>
          <p:sp>
            <p:nvSpPr>
              <p:cNvPr id="9" name="Rectangle 8">
                <a:extLst>
                  <a:ext uri="{FF2B5EF4-FFF2-40B4-BE49-F238E27FC236}">
                    <a16:creationId xmlns:a16="http://schemas.microsoft.com/office/drawing/2014/main" id="{D833D624-D85C-4A44-873B-B4A22467F29C}"/>
                  </a:ext>
                </a:extLst>
              </p:cNvPr>
              <p:cNvSpPr>
                <a:spLocks noChangeArrowheads="1"/>
              </p:cNvSpPr>
              <p:nvPr/>
            </p:nvSpPr>
            <p:spPr bwMode="ltGray">
              <a:xfrm>
                <a:off x="226" y="0"/>
                <a:ext cx="80" cy="853"/>
              </a:xfrm>
              <a:prstGeom prst="rect">
                <a:avLst/>
              </a:prstGeom>
              <a:gradFill rotWithShape="0">
                <a:gsLst>
                  <a:gs pos="0">
                    <a:schemeClr val="folHlink"/>
                  </a:gs>
                  <a:gs pos="100000">
                    <a:schemeClr val="accent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sz="2400">
                  <a:ea typeface="宋体" panose="02010600030101010101" pitchFamily="2" charset="-122"/>
                </a:endParaRPr>
              </a:p>
            </p:txBody>
          </p:sp>
          <p:sp>
            <p:nvSpPr>
              <p:cNvPr id="10" name="Rectangle 9">
                <a:extLst>
                  <a:ext uri="{FF2B5EF4-FFF2-40B4-BE49-F238E27FC236}">
                    <a16:creationId xmlns:a16="http://schemas.microsoft.com/office/drawing/2014/main" id="{E12A6A19-1DEF-4341-A4D9-962E07F562F2}"/>
                  </a:ext>
                </a:extLst>
              </p:cNvPr>
              <p:cNvSpPr>
                <a:spLocks noChangeArrowheads="1"/>
              </p:cNvSpPr>
              <p:nvPr/>
            </p:nvSpPr>
            <p:spPr bwMode="ltGray">
              <a:xfrm>
                <a:off x="226" y="840"/>
                <a:ext cx="80" cy="2773"/>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sz="2400">
                  <a:ea typeface="宋体" panose="02010600030101010101" pitchFamily="2" charset="-122"/>
                </a:endParaRPr>
              </a:p>
            </p:txBody>
          </p:sp>
        </p:grpSp>
        <p:sp>
          <p:nvSpPr>
            <p:cNvPr id="8" name="Rectangle 10">
              <a:extLst>
                <a:ext uri="{FF2B5EF4-FFF2-40B4-BE49-F238E27FC236}">
                  <a16:creationId xmlns:a16="http://schemas.microsoft.com/office/drawing/2014/main" id="{7BF44B58-299E-49D6-B411-C21C17AE976C}"/>
                </a:ext>
              </a:extLst>
            </p:cNvPr>
            <p:cNvSpPr>
              <a:spLocks noChangeArrowheads="1"/>
            </p:cNvSpPr>
            <p:nvPr/>
          </p:nvSpPr>
          <p:spPr bwMode="ltGray">
            <a:xfrm>
              <a:off x="0" y="1536"/>
              <a:ext cx="4294" cy="160"/>
            </a:xfrm>
            <a:prstGeom prst="rect">
              <a:avLst/>
            </a:prstGeom>
            <a:gradFill rotWithShape="0">
              <a:gsLst>
                <a:gs pos="0">
                  <a:schemeClr val="hlink"/>
                </a:gs>
                <a:gs pos="100000">
                  <a:schemeClr val="bg2"/>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sz="2400">
                <a:ea typeface="宋体" panose="02010600030101010101" pitchFamily="2" charset="-122"/>
              </a:endParaRPr>
            </a:p>
          </p:txBody>
        </p:sp>
      </p:grpSp>
      <p:sp>
        <p:nvSpPr>
          <p:cNvPr id="34827" name="Rectangle 11"/>
          <p:cNvSpPr>
            <a:spLocks noGrp="1" noChangeArrowheads="1"/>
          </p:cNvSpPr>
          <p:nvPr>
            <p:ph type="ctrTitle"/>
          </p:nvPr>
        </p:nvSpPr>
        <p:spPr>
          <a:xfrm>
            <a:off x="1371600" y="1100138"/>
            <a:ext cx="7772400" cy="1143000"/>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defRPr/>
            </a:lvl1pPr>
          </a:lstStyle>
          <a:p>
            <a:pPr lvl="0"/>
            <a:r>
              <a:rPr lang="zh-CN" altLang="en-US" noProof="0"/>
              <a:t>单击此处编辑母版标题样式</a:t>
            </a:r>
            <a:endParaRPr lang="zh-CN" altLang="zh-CN" noProof="0"/>
          </a:p>
        </p:txBody>
      </p:sp>
      <p:sp>
        <p:nvSpPr>
          <p:cNvPr id="34828" name="Rectangle 12"/>
          <p:cNvSpPr>
            <a:spLocks noGrp="1" noChangeArrowheads="1"/>
          </p:cNvSpPr>
          <p:nvPr>
            <p:ph type="subTitle" idx="1"/>
          </p:nvPr>
        </p:nvSpPr>
        <p:spPr>
          <a:xfrm>
            <a:off x="1371600" y="3886200"/>
            <a:ext cx="6400800" cy="1752600"/>
          </a:xfrm>
        </p:spPr>
        <p:txBody>
          <a:bodyPr/>
          <a:lstStyle>
            <a:lvl1pPr marL="0" indent="0">
              <a:buFontTx/>
              <a:buNone/>
              <a:defRPr/>
            </a:lvl1pPr>
          </a:lstStyle>
          <a:p>
            <a:pPr lvl="0"/>
            <a:r>
              <a:rPr lang="zh-CN" altLang="en-US" noProof="0"/>
              <a:t>单击此处编辑母版副标题样式</a:t>
            </a:r>
          </a:p>
        </p:txBody>
      </p:sp>
      <p:sp>
        <p:nvSpPr>
          <p:cNvPr id="13" name="Rectangle 13">
            <a:extLst>
              <a:ext uri="{FF2B5EF4-FFF2-40B4-BE49-F238E27FC236}">
                <a16:creationId xmlns:a16="http://schemas.microsoft.com/office/drawing/2014/main" id="{24DD3C8C-64C2-4D9B-AAAD-7F6CCCAF57BD}"/>
              </a:ext>
            </a:extLst>
          </p:cNvPr>
          <p:cNvSpPr>
            <a:spLocks noGrp="1" noChangeArrowheads="1"/>
          </p:cNvSpPr>
          <p:nvPr>
            <p:ph type="dt" sz="half" idx="10"/>
          </p:nvPr>
        </p:nvSpPr>
        <p:spPr bwMode="auto">
          <a:xfrm>
            <a:off x="6858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spcBef>
                <a:spcPct val="50000"/>
              </a:spcBef>
              <a:defRPr sz="1400">
                <a:solidFill>
                  <a:srgbClr val="660066"/>
                </a:solidFill>
                <a:latin typeface="+mj-lt"/>
                <a:ea typeface="宋体" pitchFamily="2" charset="-122"/>
              </a:defRPr>
            </a:lvl1pPr>
          </a:lstStyle>
          <a:p>
            <a:pPr>
              <a:defRPr/>
            </a:pPr>
            <a:endParaRPr lang="en-US" altLang="zh-CN"/>
          </a:p>
        </p:txBody>
      </p:sp>
      <p:sp>
        <p:nvSpPr>
          <p:cNvPr id="14" name="Rectangle 14">
            <a:extLst>
              <a:ext uri="{FF2B5EF4-FFF2-40B4-BE49-F238E27FC236}">
                <a16:creationId xmlns:a16="http://schemas.microsoft.com/office/drawing/2014/main" id="{316A2FBD-2EB9-49BB-9B33-4C8B9F988698}"/>
              </a:ext>
            </a:extLst>
          </p:cNvPr>
          <p:cNvSpPr>
            <a:spLocks noGrp="1" noChangeArrowheads="1"/>
          </p:cNvSpPr>
          <p:nvPr>
            <p:ph type="ftr" sz="quarter" idx="11"/>
          </p:nvPr>
        </p:nvSpPr>
        <p:spPr bwMode="auto">
          <a:xfrm>
            <a:off x="3124200" y="62484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spcBef>
                <a:spcPct val="50000"/>
              </a:spcBef>
              <a:defRPr sz="1400">
                <a:solidFill>
                  <a:srgbClr val="660066"/>
                </a:solidFill>
                <a:latin typeface="+mj-lt"/>
                <a:ea typeface="宋体" pitchFamily="2" charset="-122"/>
              </a:defRPr>
            </a:lvl1pPr>
          </a:lstStyle>
          <a:p>
            <a:pPr>
              <a:defRPr/>
            </a:pPr>
            <a:endParaRPr lang="en-US" altLang="zh-CN"/>
          </a:p>
        </p:txBody>
      </p:sp>
      <p:sp>
        <p:nvSpPr>
          <p:cNvPr id="15" name="Rectangle 15">
            <a:extLst>
              <a:ext uri="{FF2B5EF4-FFF2-40B4-BE49-F238E27FC236}">
                <a16:creationId xmlns:a16="http://schemas.microsoft.com/office/drawing/2014/main" id="{CB053563-8B8E-43C6-85E4-FCC2A720C088}"/>
              </a:ext>
            </a:extLst>
          </p:cNvPr>
          <p:cNvSpPr>
            <a:spLocks noGrp="1" noChangeArrowheads="1"/>
          </p:cNvSpPr>
          <p:nvPr>
            <p:ph type="sldNum" sz="quarter" idx="12"/>
          </p:nvPr>
        </p:nvSpPr>
        <p:spPr bwMode="auto">
          <a:xfrm>
            <a:off x="65532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spcBef>
                <a:spcPct val="50000"/>
              </a:spcBef>
              <a:defRPr sz="1400">
                <a:solidFill>
                  <a:srgbClr val="660066"/>
                </a:solidFill>
                <a:latin typeface="Impact" panose="020B0806030902050204" pitchFamily="34" charset="0"/>
                <a:ea typeface="宋体" panose="02010600030101010101" pitchFamily="2" charset="-122"/>
              </a:defRPr>
            </a:lvl1pPr>
          </a:lstStyle>
          <a:p>
            <a:fld id="{3AD91769-2F5A-44F7-8C97-23F6221EF4F8}" type="slidenum">
              <a:rPr lang="en-US" altLang="zh-CN"/>
              <a:pPr/>
              <a:t>‹#›</a:t>
            </a:fld>
            <a:endParaRPr lang="en-US" altLang="zh-CN"/>
          </a:p>
        </p:txBody>
      </p:sp>
    </p:spTree>
    <p:extLst>
      <p:ext uri="{BB962C8B-B14F-4D97-AF65-F5344CB8AC3E}">
        <p14:creationId xmlns:p14="http://schemas.microsoft.com/office/powerpoint/2010/main" val="11999465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9716791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1150502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42938" y="1452563"/>
            <a:ext cx="4173537" cy="5405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68875" y="1452563"/>
            <a:ext cx="4175125" cy="5405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903780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494917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2305194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2232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768133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730244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3751265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528891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19925" y="522288"/>
            <a:ext cx="2124075" cy="63357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42938" y="522288"/>
            <a:ext cx="6224587" cy="63357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055521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007BF37-0D34-41A9-B1A9-5A2D8D8FDD99}"/>
              </a:ext>
            </a:extLst>
          </p:cNvPr>
          <p:cNvSpPr>
            <a:spLocks noGrp="1"/>
          </p:cNvSpPr>
          <p:nvPr>
            <p:ph/>
          </p:nvPr>
        </p:nvSpPr>
        <p:spPr>
          <a:xfrm>
            <a:off x="685800" y="609600"/>
            <a:ext cx="7772400" cy="54864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3" name="日期占位符 2">
            <a:extLst>
              <a:ext uri="{FF2B5EF4-FFF2-40B4-BE49-F238E27FC236}">
                <a16:creationId xmlns:a16="http://schemas.microsoft.com/office/drawing/2014/main" id="{B7B6FF1A-B61D-43CC-8A5C-41CC14044C57}"/>
              </a:ext>
            </a:extLst>
          </p:cNvPr>
          <p:cNvSpPr>
            <a:spLocks noGrp="1"/>
          </p:cNvSpPr>
          <p:nvPr>
            <p:ph type="dt" sz="half" idx="10"/>
          </p:nvPr>
        </p:nvSpPr>
        <p:spPr>
          <a:xfrm>
            <a:off x="685800" y="6248400"/>
            <a:ext cx="1905000" cy="457200"/>
          </a:xfrm>
        </p:spPr>
        <p:txBody>
          <a:bodyPr/>
          <a:lstStyle>
            <a:lvl1pPr>
              <a:defRPr/>
            </a:lvl1pPr>
          </a:lstStyle>
          <a:p>
            <a:pPr>
              <a:defRPr/>
            </a:pPr>
            <a:fld id="{38A50191-85BA-400D-97EB-67C0B3A00C79}" type="datetimeFigureOut">
              <a:rPr lang="zh-CN" altLang="en-US"/>
              <a:pPr>
                <a:defRPr/>
              </a:pPr>
              <a:t>2020/10/9</a:t>
            </a:fld>
            <a:endParaRPr lang="en-US" altLang="zh-CN"/>
          </a:p>
        </p:txBody>
      </p:sp>
      <p:sp>
        <p:nvSpPr>
          <p:cNvPr id="4" name="页脚占位符 3">
            <a:extLst>
              <a:ext uri="{FF2B5EF4-FFF2-40B4-BE49-F238E27FC236}">
                <a16:creationId xmlns:a16="http://schemas.microsoft.com/office/drawing/2014/main" id="{420E7D14-854D-41D4-BA96-4105642F0FDE}"/>
              </a:ext>
            </a:extLst>
          </p:cNvPr>
          <p:cNvSpPr>
            <a:spLocks noGrp="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5" name="灯片编号占位符 4">
            <a:extLst>
              <a:ext uri="{FF2B5EF4-FFF2-40B4-BE49-F238E27FC236}">
                <a16:creationId xmlns:a16="http://schemas.microsoft.com/office/drawing/2014/main" id="{6822A2E6-89BB-4A68-B32A-997FEC66D3F6}"/>
              </a:ext>
            </a:extLst>
          </p:cNvPr>
          <p:cNvSpPr>
            <a:spLocks noGrp="1"/>
          </p:cNvSpPr>
          <p:nvPr>
            <p:ph type="sldNum" sz="quarter" idx="12"/>
          </p:nvPr>
        </p:nvSpPr>
        <p:spPr>
          <a:xfrm>
            <a:off x="6553200" y="6248400"/>
            <a:ext cx="1905000" cy="457200"/>
          </a:xfrm>
        </p:spPr>
        <p:txBody>
          <a:bodyPr vert="horz" wrap="square" lIns="91440" tIns="45720" rIns="91440" bIns="45720" numCol="1" anchor="t" anchorCtr="0" compatLnSpc="1">
            <a:prstTxWarp prst="textNoShape">
              <a:avLst/>
            </a:prstTxWarp>
          </a:bodyPr>
          <a:lstStyle>
            <a:lvl1pPr>
              <a:defRPr/>
            </a:lvl1pPr>
          </a:lstStyle>
          <a:p>
            <a:fld id="{6AAEF719-2896-4C46-8378-45C8F51A8279}" type="slidenum">
              <a:rPr lang="zh-CN" altLang="en-US"/>
              <a:pPr/>
              <a:t>‹#›</a:t>
            </a:fld>
            <a:endParaRPr lang="en-US" altLang="zh-CN"/>
          </a:p>
        </p:txBody>
      </p:sp>
    </p:spTree>
    <p:extLst>
      <p:ext uri="{BB962C8B-B14F-4D97-AF65-F5344CB8AC3E}">
        <p14:creationId xmlns:p14="http://schemas.microsoft.com/office/powerpoint/2010/main" val="3843527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500096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42938" y="1452563"/>
            <a:ext cx="4173537" cy="5405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68875" y="1452563"/>
            <a:ext cx="4175125" cy="5405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06879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80112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73918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7109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80629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26178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9D1A58B8-1069-4F37-AAFD-630CA543B1FB}"/>
              </a:ext>
            </a:extLst>
          </p:cNvPr>
          <p:cNvGrpSpPr>
            <a:grpSpLocks/>
          </p:cNvGrpSpPr>
          <p:nvPr/>
        </p:nvGrpSpPr>
        <p:grpSpPr bwMode="auto">
          <a:xfrm>
            <a:off x="0" y="0"/>
            <a:ext cx="9144000" cy="6858000"/>
            <a:chOff x="0" y="0"/>
            <a:chExt cx="5760" cy="4320"/>
          </a:xfrm>
        </p:grpSpPr>
        <p:sp>
          <p:nvSpPr>
            <p:cNvPr id="1034" name="Rectangle 3">
              <a:extLst>
                <a:ext uri="{FF2B5EF4-FFF2-40B4-BE49-F238E27FC236}">
                  <a16:creationId xmlns:a16="http://schemas.microsoft.com/office/drawing/2014/main" id="{D059DE5F-00F2-4B4D-A32C-523DA7D0E393}"/>
                </a:ext>
              </a:extLst>
            </p:cNvPr>
            <p:cNvSpPr>
              <a:spLocks noChangeArrowheads="1"/>
            </p:cNvSpPr>
            <p:nvPr/>
          </p:nvSpPr>
          <p:spPr bwMode="white">
            <a:xfrm>
              <a:off x="0" y="0"/>
              <a:ext cx="5760" cy="384"/>
            </a:xfrm>
            <a:prstGeom prst="rect">
              <a:avLst/>
            </a:prstGeom>
            <a:gradFill rotWithShape="0">
              <a:gsLst>
                <a:gs pos="0">
                  <a:schemeClr val="hlink"/>
                </a:gs>
                <a:gs pos="100000">
                  <a:schemeClr val="bg2"/>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eaLnBrk="1" hangingPunct="1">
                <a:defRPr/>
              </a:pPr>
              <a:endParaRPr lang="zh-CN" altLang="zh-CN">
                <a:latin typeface="Arial" pitchFamily="34" charset="0"/>
              </a:endParaRPr>
            </a:p>
          </p:txBody>
        </p:sp>
        <p:sp>
          <p:nvSpPr>
            <p:cNvPr id="1035" name="Rectangle 4">
              <a:extLst>
                <a:ext uri="{FF2B5EF4-FFF2-40B4-BE49-F238E27FC236}">
                  <a16:creationId xmlns:a16="http://schemas.microsoft.com/office/drawing/2014/main" id="{788C07A2-A0B0-4B42-8F93-603E21B50214}"/>
                </a:ext>
              </a:extLst>
            </p:cNvPr>
            <p:cNvSpPr>
              <a:spLocks noChangeArrowheads="1"/>
            </p:cNvSpPr>
            <p:nvPr/>
          </p:nvSpPr>
          <p:spPr bwMode="white">
            <a:xfrm>
              <a:off x="0" y="384"/>
              <a:ext cx="5760" cy="3936"/>
            </a:xfrm>
            <a:prstGeom prst="rect">
              <a:avLst/>
            </a:pr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eaLnBrk="1" hangingPunct="1">
                <a:defRPr/>
              </a:pPr>
              <a:endParaRPr lang="zh-CN" altLang="zh-CN">
                <a:latin typeface="Arial" pitchFamily="34" charset="0"/>
              </a:endParaRPr>
            </a:p>
          </p:txBody>
        </p:sp>
      </p:grpSp>
      <p:pic>
        <p:nvPicPr>
          <p:cNvPr id="1027" name="Picture 5" descr="grapes">
            <a:extLst>
              <a:ext uri="{FF2B5EF4-FFF2-40B4-BE49-F238E27FC236}">
                <a16:creationId xmlns:a16="http://schemas.microsoft.com/office/drawing/2014/main" id="{307BB93A-D69A-433D-B646-FBD948AD346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ltGray">
          <a:xfrm>
            <a:off x="0" y="0"/>
            <a:ext cx="503238" cy="500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8" name="Group 6">
            <a:extLst>
              <a:ext uri="{FF2B5EF4-FFF2-40B4-BE49-F238E27FC236}">
                <a16:creationId xmlns:a16="http://schemas.microsoft.com/office/drawing/2014/main" id="{929211EE-39FF-4202-9D5E-7B086F6DA0E4}"/>
              </a:ext>
            </a:extLst>
          </p:cNvPr>
          <p:cNvGrpSpPr>
            <a:grpSpLocks/>
          </p:cNvGrpSpPr>
          <p:nvPr/>
        </p:nvGrpSpPr>
        <p:grpSpPr bwMode="auto">
          <a:xfrm>
            <a:off x="52388" y="0"/>
            <a:ext cx="127000" cy="5735638"/>
            <a:chOff x="226" y="0"/>
            <a:chExt cx="80" cy="3613"/>
          </a:xfrm>
        </p:grpSpPr>
        <p:sp>
          <p:nvSpPr>
            <p:cNvPr id="1032" name="Rectangle 7">
              <a:extLst>
                <a:ext uri="{FF2B5EF4-FFF2-40B4-BE49-F238E27FC236}">
                  <a16:creationId xmlns:a16="http://schemas.microsoft.com/office/drawing/2014/main" id="{97475786-1C4A-46AA-BCBE-C3D8D02B84EC}"/>
                </a:ext>
              </a:extLst>
            </p:cNvPr>
            <p:cNvSpPr>
              <a:spLocks noChangeArrowheads="1"/>
            </p:cNvSpPr>
            <p:nvPr/>
          </p:nvSpPr>
          <p:spPr bwMode="ltGray">
            <a:xfrm>
              <a:off x="226" y="0"/>
              <a:ext cx="80" cy="853"/>
            </a:xfrm>
            <a:prstGeom prst="rect">
              <a:avLst/>
            </a:prstGeom>
            <a:gradFill rotWithShape="0">
              <a:gsLst>
                <a:gs pos="0">
                  <a:schemeClr val="folHlink"/>
                </a:gs>
                <a:gs pos="100000">
                  <a:schemeClr val="accent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eaLnBrk="1" hangingPunct="1">
                <a:defRPr/>
              </a:pPr>
              <a:endParaRPr lang="zh-CN" altLang="zh-CN" sz="2400"/>
            </a:p>
          </p:txBody>
        </p:sp>
        <p:sp>
          <p:nvSpPr>
            <p:cNvPr id="1033" name="Rectangle 8">
              <a:extLst>
                <a:ext uri="{FF2B5EF4-FFF2-40B4-BE49-F238E27FC236}">
                  <a16:creationId xmlns:a16="http://schemas.microsoft.com/office/drawing/2014/main" id="{3A562B7E-564A-495D-B54D-8EF23331802C}"/>
                </a:ext>
              </a:extLst>
            </p:cNvPr>
            <p:cNvSpPr>
              <a:spLocks noChangeArrowheads="1"/>
            </p:cNvSpPr>
            <p:nvPr/>
          </p:nvSpPr>
          <p:spPr bwMode="ltGray">
            <a:xfrm>
              <a:off x="226" y="840"/>
              <a:ext cx="80" cy="2773"/>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eaLnBrk="1" hangingPunct="1">
                <a:defRPr/>
              </a:pPr>
              <a:endParaRPr lang="zh-CN" altLang="zh-CN" sz="2400"/>
            </a:p>
          </p:txBody>
        </p:sp>
      </p:grpSp>
      <p:sp>
        <p:nvSpPr>
          <p:cNvPr id="1029" name="Rectangle 9">
            <a:extLst>
              <a:ext uri="{FF2B5EF4-FFF2-40B4-BE49-F238E27FC236}">
                <a16:creationId xmlns:a16="http://schemas.microsoft.com/office/drawing/2014/main" id="{23DFA9F0-1072-4D83-A170-F1A31BF4EAD9}"/>
              </a:ext>
            </a:extLst>
          </p:cNvPr>
          <p:cNvSpPr>
            <a:spLocks noChangeArrowheads="1"/>
          </p:cNvSpPr>
          <p:nvPr/>
        </p:nvSpPr>
        <p:spPr bwMode="ltGray">
          <a:xfrm>
            <a:off x="0" y="303213"/>
            <a:ext cx="2646363" cy="127000"/>
          </a:xfrm>
          <a:prstGeom prst="rect">
            <a:avLst/>
          </a:prstGeom>
          <a:gradFill rotWithShape="0">
            <a:gsLst>
              <a:gs pos="0">
                <a:schemeClr val="hlink"/>
              </a:gs>
              <a:gs pos="100000">
                <a:schemeClr val="bg2"/>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eaLnBrk="1" hangingPunct="1">
              <a:defRPr/>
            </a:pPr>
            <a:endParaRPr lang="zh-CN" altLang="zh-CN" sz="2400"/>
          </a:p>
        </p:txBody>
      </p:sp>
      <p:sp>
        <p:nvSpPr>
          <p:cNvPr id="1030" name="Rectangle 10">
            <a:extLst>
              <a:ext uri="{FF2B5EF4-FFF2-40B4-BE49-F238E27FC236}">
                <a16:creationId xmlns:a16="http://schemas.microsoft.com/office/drawing/2014/main" id="{496EE51C-B1D1-4E29-9F49-FB300C5B0E1D}"/>
              </a:ext>
            </a:extLst>
          </p:cNvPr>
          <p:cNvSpPr>
            <a:spLocks noGrp="1" noChangeArrowheads="1"/>
          </p:cNvSpPr>
          <p:nvPr>
            <p:ph type="title"/>
          </p:nvPr>
        </p:nvSpPr>
        <p:spPr bwMode="auto">
          <a:xfrm>
            <a:off x="731838" y="522288"/>
            <a:ext cx="7772400" cy="82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1" name="Rectangle 11">
            <a:extLst>
              <a:ext uri="{FF2B5EF4-FFF2-40B4-BE49-F238E27FC236}">
                <a16:creationId xmlns:a16="http://schemas.microsoft.com/office/drawing/2014/main" id="{C84EBFF5-CD43-4A0C-9C5D-7F47C1E465F4}"/>
              </a:ext>
            </a:extLst>
          </p:cNvPr>
          <p:cNvSpPr>
            <a:spLocks noGrp="1" noChangeArrowheads="1"/>
          </p:cNvSpPr>
          <p:nvPr>
            <p:ph type="body" idx="1"/>
          </p:nvPr>
        </p:nvSpPr>
        <p:spPr bwMode="auto">
          <a:xfrm>
            <a:off x="642938" y="1452563"/>
            <a:ext cx="8501062" cy="5405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007484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Impact" pitchFamily="34" charset="0"/>
          <a:ea typeface="隶书" pitchFamily="49" charset="-122"/>
        </a:defRPr>
      </a:lvl2pPr>
      <a:lvl3pPr algn="l" rtl="0" eaLnBrk="0" fontAlgn="base" hangingPunct="0">
        <a:spcBef>
          <a:spcPct val="0"/>
        </a:spcBef>
        <a:spcAft>
          <a:spcPct val="0"/>
        </a:spcAft>
        <a:defRPr kumimoji="1" sz="4400">
          <a:solidFill>
            <a:schemeClr val="tx2"/>
          </a:solidFill>
          <a:latin typeface="Impact" pitchFamily="34" charset="0"/>
          <a:ea typeface="隶书" pitchFamily="49" charset="-122"/>
        </a:defRPr>
      </a:lvl3pPr>
      <a:lvl4pPr algn="l" rtl="0" eaLnBrk="0" fontAlgn="base" hangingPunct="0">
        <a:spcBef>
          <a:spcPct val="0"/>
        </a:spcBef>
        <a:spcAft>
          <a:spcPct val="0"/>
        </a:spcAft>
        <a:defRPr kumimoji="1" sz="4400">
          <a:solidFill>
            <a:schemeClr val="tx2"/>
          </a:solidFill>
          <a:latin typeface="Impact" pitchFamily="34" charset="0"/>
          <a:ea typeface="隶书" pitchFamily="49" charset="-122"/>
        </a:defRPr>
      </a:lvl4pPr>
      <a:lvl5pPr algn="l" rtl="0" eaLnBrk="0" fontAlgn="base" hangingPunct="0">
        <a:spcBef>
          <a:spcPct val="0"/>
        </a:spcBef>
        <a:spcAft>
          <a:spcPct val="0"/>
        </a:spcAft>
        <a:defRPr kumimoji="1" sz="4400">
          <a:solidFill>
            <a:schemeClr val="tx2"/>
          </a:solidFill>
          <a:latin typeface="Impact" pitchFamily="34" charset="0"/>
          <a:ea typeface="隶书" pitchFamily="49" charset="-122"/>
        </a:defRPr>
      </a:lvl5pPr>
      <a:lvl6pPr marL="457200" algn="l" rtl="0" fontAlgn="base">
        <a:spcBef>
          <a:spcPct val="0"/>
        </a:spcBef>
        <a:spcAft>
          <a:spcPct val="0"/>
        </a:spcAft>
        <a:defRPr kumimoji="1" sz="4400">
          <a:solidFill>
            <a:schemeClr val="tx2"/>
          </a:solidFill>
          <a:latin typeface="Impact" pitchFamily="34" charset="0"/>
          <a:ea typeface="隶书" pitchFamily="49" charset="-122"/>
        </a:defRPr>
      </a:lvl6pPr>
      <a:lvl7pPr marL="914400" algn="l" rtl="0" fontAlgn="base">
        <a:spcBef>
          <a:spcPct val="0"/>
        </a:spcBef>
        <a:spcAft>
          <a:spcPct val="0"/>
        </a:spcAft>
        <a:defRPr kumimoji="1" sz="4400">
          <a:solidFill>
            <a:schemeClr val="tx2"/>
          </a:solidFill>
          <a:latin typeface="Impact" pitchFamily="34" charset="0"/>
          <a:ea typeface="隶书" pitchFamily="49" charset="-122"/>
        </a:defRPr>
      </a:lvl7pPr>
      <a:lvl8pPr marL="1371600" algn="l" rtl="0" fontAlgn="base">
        <a:spcBef>
          <a:spcPct val="0"/>
        </a:spcBef>
        <a:spcAft>
          <a:spcPct val="0"/>
        </a:spcAft>
        <a:defRPr kumimoji="1" sz="4400">
          <a:solidFill>
            <a:schemeClr val="tx2"/>
          </a:solidFill>
          <a:latin typeface="Impact" pitchFamily="34" charset="0"/>
          <a:ea typeface="隶书" pitchFamily="49" charset="-122"/>
        </a:defRPr>
      </a:lvl8pPr>
      <a:lvl9pPr marL="1828800" algn="l" rtl="0" fontAlgn="base">
        <a:spcBef>
          <a:spcPct val="0"/>
        </a:spcBef>
        <a:spcAft>
          <a:spcPct val="0"/>
        </a:spcAft>
        <a:defRPr kumimoji="1" sz="4400">
          <a:solidFill>
            <a:schemeClr val="tx2"/>
          </a:solidFill>
          <a:latin typeface="Impact" pitchFamily="34" charset="0"/>
          <a:ea typeface="隶书" pitchFamily="49"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99FF"/>
        </a:buClr>
        <a:buFont typeface="Wingdings" panose="05000000000000000000"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rgbClr val="FF3300"/>
        </a:buClr>
        <a:buFont typeface="Wingdings" panose="05000000000000000000" pitchFamily="2" charset="2"/>
        <a:buChar char="v"/>
        <a:defRPr kumimoji="1" sz="2400">
          <a:solidFill>
            <a:schemeClr val="tx1"/>
          </a:solidFill>
          <a:latin typeface="+mn-lt"/>
          <a:ea typeface="+mn-ea"/>
        </a:defRPr>
      </a:lvl3pPr>
      <a:lvl4pPr marL="1600200" indent="-228600" algn="l" rtl="0" eaLnBrk="0" fontAlgn="base" hangingPunct="0">
        <a:spcBef>
          <a:spcPct val="20000"/>
        </a:spcBef>
        <a:spcAft>
          <a:spcPct val="0"/>
        </a:spcAft>
        <a:buClr>
          <a:srgbClr val="FF9900"/>
        </a:buClr>
        <a:buFont typeface="Wingdings" panose="05000000000000000000" pitchFamily="2" charset="2"/>
        <a:buChar char="l"/>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mn-lt"/>
          <a:ea typeface="+mn-ea"/>
        </a:defRPr>
      </a:lvl5pPr>
      <a:lvl6pPr marL="2514600" indent="-228600" algn="l" rtl="0" fontAlgn="base">
        <a:spcBef>
          <a:spcPct val="20000"/>
        </a:spcBef>
        <a:spcAft>
          <a:spcPct val="0"/>
        </a:spcAft>
        <a:buClr>
          <a:schemeClr val="tx2"/>
        </a:buClr>
        <a:buFont typeface="Wingdings" pitchFamily="2" charset="2"/>
        <a:buChar char="u"/>
        <a:defRPr kumimoji="1" sz="2000">
          <a:solidFill>
            <a:schemeClr val="tx1"/>
          </a:solidFill>
          <a:latin typeface="+mn-lt"/>
          <a:ea typeface="+mn-ea"/>
        </a:defRPr>
      </a:lvl6pPr>
      <a:lvl7pPr marL="2971800" indent="-228600" algn="l" rtl="0" fontAlgn="base">
        <a:spcBef>
          <a:spcPct val="20000"/>
        </a:spcBef>
        <a:spcAft>
          <a:spcPct val="0"/>
        </a:spcAft>
        <a:buClr>
          <a:schemeClr val="tx2"/>
        </a:buClr>
        <a:buFont typeface="Wingdings" pitchFamily="2" charset="2"/>
        <a:buChar char="u"/>
        <a:defRPr kumimoji="1" sz="2000">
          <a:solidFill>
            <a:schemeClr val="tx1"/>
          </a:solidFill>
          <a:latin typeface="+mn-lt"/>
          <a:ea typeface="+mn-ea"/>
        </a:defRPr>
      </a:lvl7pPr>
      <a:lvl8pPr marL="3429000" indent="-228600" algn="l" rtl="0" fontAlgn="base">
        <a:spcBef>
          <a:spcPct val="20000"/>
        </a:spcBef>
        <a:spcAft>
          <a:spcPct val="0"/>
        </a:spcAft>
        <a:buClr>
          <a:schemeClr val="tx2"/>
        </a:buClr>
        <a:buFont typeface="Wingdings" pitchFamily="2" charset="2"/>
        <a:buChar char="u"/>
        <a:defRPr kumimoji="1" sz="2000">
          <a:solidFill>
            <a:schemeClr val="tx1"/>
          </a:solidFill>
          <a:latin typeface="+mn-lt"/>
          <a:ea typeface="+mn-ea"/>
        </a:defRPr>
      </a:lvl8pPr>
      <a:lvl9pPr marL="3886200" indent="-228600" algn="l" rtl="0" fontAlgn="base">
        <a:spcBef>
          <a:spcPct val="20000"/>
        </a:spcBef>
        <a:spcAft>
          <a:spcPct val="0"/>
        </a:spcAft>
        <a:buClr>
          <a:schemeClr val="tx2"/>
        </a:buClr>
        <a:buFont typeface="Wingdings" pitchFamily="2" charset="2"/>
        <a:buChar char="u"/>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A9781D36-592B-46DC-BFD7-B69FAA0DD324}"/>
              </a:ext>
            </a:extLst>
          </p:cNvPr>
          <p:cNvGrpSpPr>
            <a:grpSpLocks/>
          </p:cNvGrpSpPr>
          <p:nvPr/>
        </p:nvGrpSpPr>
        <p:grpSpPr bwMode="auto">
          <a:xfrm>
            <a:off x="0" y="0"/>
            <a:ext cx="9144000" cy="6858000"/>
            <a:chOff x="0" y="0"/>
            <a:chExt cx="5760" cy="4320"/>
          </a:xfrm>
        </p:grpSpPr>
        <p:sp>
          <p:nvSpPr>
            <p:cNvPr id="1034" name="Rectangle 3">
              <a:extLst>
                <a:ext uri="{FF2B5EF4-FFF2-40B4-BE49-F238E27FC236}">
                  <a16:creationId xmlns:a16="http://schemas.microsoft.com/office/drawing/2014/main" id="{31E3450C-DABC-44C7-9745-38EDA47D0633}"/>
                </a:ext>
              </a:extLst>
            </p:cNvPr>
            <p:cNvSpPr>
              <a:spLocks noChangeArrowheads="1"/>
            </p:cNvSpPr>
            <p:nvPr/>
          </p:nvSpPr>
          <p:spPr bwMode="white">
            <a:xfrm>
              <a:off x="0" y="0"/>
              <a:ext cx="5760" cy="384"/>
            </a:xfrm>
            <a:prstGeom prst="rect">
              <a:avLst/>
            </a:prstGeom>
            <a:gradFill rotWithShape="0">
              <a:gsLst>
                <a:gs pos="0">
                  <a:schemeClr val="hlink"/>
                </a:gs>
                <a:gs pos="100000">
                  <a:schemeClr val="bg2"/>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a:latin typeface="Arial" panose="020B0604020202020204" pitchFamily="34" charset="0"/>
                <a:ea typeface="宋体" panose="02010600030101010101" pitchFamily="2" charset="-122"/>
              </a:endParaRPr>
            </a:p>
          </p:txBody>
        </p:sp>
        <p:sp>
          <p:nvSpPr>
            <p:cNvPr id="1035" name="Rectangle 4">
              <a:extLst>
                <a:ext uri="{FF2B5EF4-FFF2-40B4-BE49-F238E27FC236}">
                  <a16:creationId xmlns:a16="http://schemas.microsoft.com/office/drawing/2014/main" id="{A71F929D-75F6-46B2-8B4F-BC6EA87A5BC6}"/>
                </a:ext>
              </a:extLst>
            </p:cNvPr>
            <p:cNvSpPr>
              <a:spLocks noChangeArrowheads="1"/>
            </p:cNvSpPr>
            <p:nvPr/>
          </p:nvSpPr>
          <p:spPr bwMode="white">
            <a:xfrm>
              <a:off x="0" y="384"/>
              <a:ext cx="5760" cy="3936"/>
            </a:xfrm>
            <a:prstGeom prst="rect">
              <a:avLst/>
            </a:pr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a:latin typeface="Arial" panose="020B0604020202020204" pitchFamily="34" charset="0"/>
                <a:ea typeface="宋体" panose="02010600030101010101" pitchFamily="2" charset="-122"/>
              </a:endParaRPr>
            </a:p>
          </p:txBody>
        </p:sp>
      </p:grpSp>
      <p:pic>
        <p:nvPicPr>
          <p:cNvPr id="1027" name="Picture 5" descr="grapes">
            <a:extLst>
              <a:ext uri="{FF2B5EF4-FFF2-40B4-BE49-F238E27FC236}">
                <a16:creationId xmlns:a16="http://schemas.microsoft.com/office/drawing/2014/main" id="{1E70DDD2-E702-4908-A85A-937D63608D3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ltGray">
          <a:xfrm>
            <a:off x="0" y="0"/>
            <a:ext cx="503238" cy="500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8" name="Group 6">
            <a:extLst>
              <a:ext uri="{FF2B5EF4-FFF2-40B4-BE49-F238E27FC236}">
                <a16:creationId xmlns:a16="http://schemas.microsoft.com/office/drawing/2014/main" id="{64CBE9AC-333D-4F1C-9115-EAAC0B972843}"/>
              </a:ext>
            </a:extLst>
          </p:cNvPr>
          <p:cNvGrpSpPr>
            <a:grpSpLocks/>
          </p:cNvGrpSpPr>
          <p:nvPr/>
        </p:nvGrpSpPr>
        <p:grpSpPr bwMode="auto">
          <a:xfrm>
            <a:off x="52388" y="0"/>
            <a:ext cx="127000" cy="5735638"/>
            <a:chOff x="226" y="0"/>
            <a:chExt cx="80" cy="3613"/>
          </a:xfrm>
        </p:grpSpPr>
        <p:sp>
          <p:nvSpPr>
            <p:cNvPr id="1032" name="Rectangle 7">
              <a:extLst>
                <a:ext uri="{FF2B5EF4-FFF2-40B4-BE49-F238E27FC236}">
                  <a16:creationId xmlns:a16="http://schemas.microsoft.com/office/drawing/2014/main" id="{4024E5DB-27CD-401C-B390-65B019CF467A}"/>
                </a:ext>
              </a:extLst>
            </p:cNvPr>
            <p:cNvSpPr>
              <a:spLocks noChangeArrowheads="1"/>
            </p:cNvSpPr>
            <p:nvPr/>
          </p:nvSpPr>
          <p:spPr bwMode="ltGray">
            <a:xfrm>
              <a:off x="226" y="0"/>
              <a:ext cx="80" cy="853"/>
            </a:xfrm>
            <a:prstGeom prst="rect">
              <a:avLst/>
            </a:prstGeom>
            <a:gradFill rotWithShape="0">
              <a:gsLst>
                <a:gs pos="0">
                  <a:schemeClr val="folHlink"/>
                </a:gs>
                <a:gs pos="100000">
                  <a:schemeClr val="accent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sz="2400">
                <a:ea typeface="宋体" panose="02010600030101010101" pitchFamily="2" charset="-122"/>
              </a:endParaRPr>
            </a:p>
          </p:txBody>
        </p:sp>
        <p:sp>
          <p:nvSpPr>
            <p:cNvPr id="1033" name="Rectangle 8">
              <a:extLst>
                <a:ext uri="{FF2B5EF4-FFF2-40B4-BE49-F238E27FC236}">
                  <a16:creationId xmlns:a16="http://schemas.microsoft.com/office/drawing/2014/main" id="{673FCCF5-6131-4F87-871A-25467E5DAD91}"/>
                </a:ext>
              </a:extLst>
            </p:cNvPr>
            <p:cNvSpPr>
              <a:spLocks noChangeArrowheads="1"/>
            </p:cNvSpPr>
            <p:nvPr/>
          </p:nvSpPr>
          <p:spPr bwMode="ltGray">
            <a:xfrm>
              <a:off x="226" y="840"/>
              <a:ext cx="80" cy="2773"/>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sz="2400">
                <a:ea typeface="宋体" panose="02010600030101010101" pitchFamily="2" charset="-122"/>
              </a:endParaRPr>
            </a:p>
          </p:txBody>
        </p:sp>
      </p:grpSp>
      <p:sp>
        <p:nvSpPr>
          <p:cNvPr id="1029" name="Rectangle 9">
            <a:extLst>
              <a:ext uri="{FF2B5EF4-FFF2-40B4-BE49-F238E27FC236}">
                <a16:creationId xmlns:a16="http://schemas.microsoft.com/office/drawing/2014/main" id="{69DCA790-8958-4231-8CE5-C76F056E3C53}"/>
              </a:ext>
            </a:extLst>
          </p:cNvPr>
          <p:cNvSpPr>
            <a:spLocks noChangeArrowheads="1"/>
          </p:cNvSpPr>
          <p:nvPr/>
        </p:nvSpPr>
        <p:spPr bwMode="ltGray">
          <a:xfrm>
            <a:off x="0" y="303213"/>
            <a:ext cx="2646363" cy="127000"/>
          </a:xfrm>
          <a:prstGeom prst="rect">
            <a:avLst/>
          </a:prstGeom>
          <a:gradFill rotWithShape="0">
            <a:gsLst>
              <a:gs pos="0">
                <a:schemeClr val="hlink"/>
              </a:gs>
              <a:gs pos="100000">
                <a:schemeClr val="bg2"/>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sz="2400">
              <a:ea typeface="宋体" panose="02010600030101010101" pitchFamily="2" charset="-122"/>
            </a:endParaRPr>
          </a:p>
        </p:txBody>
      </p:sp>
      <p:sp>
        <p:nvSpPr>
          <p:cNvPr id="1030" name="Rectangle 10">
            <a:extLst>
              <a:ext uri="{FF2B5EF4-FFF2-40B4-BE49-F238E27FC236}">
                <a16:creationId xmlns:a16="http://schemas.microsoft.com/office/drawing/2014/main" id="{5D855551-8237-4C0E-B7EB-A434EECCE6D4}"/>
              </a:ext>
            </a:extLst>
          </p:cNvPr>
          <p:cNvSpPr>
            <a:spLocks noGrp="1" noChangeArrowheads="1"/>
          </p:cNvSpPr>
          <p:nvPr>
            <p:ph type="title"/>
          </p:nvPr>
        </p:nvSpPr>
        <p:spPr bwMode="auto">
          <a:xfrm>
            <a:off x="731838" y="522288"/>
            <a:ext cx="7772400" cy="82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1" name="Rectangle 11">
            <a:extLst>
              <a:ext uri="{FF2B5EF4-FFF2-40B4-BE49-F238E27FC236}">
                <a16:creationId xmlns:a16="http://schemas.microsoft.com/office/drawing/2014/main" id="{A37BBEF3-3209-4D5B-B9B9-8B2FB6D03DD9}"/>
              </a:ext>
            </a:extLst>
          </p:cNvPr>
          <p:cNvSpPr>
            <a:spLocks noGrp="1" noChangeArrowheads="1"/>
          </p:cNvSpPr>
          <p:nvPr>
            <p:ph type="body" idx="1"/>
          </p:nvPr>
        </p:nvSpPr>
        <p:spPr bwMode="auto">
          <a:xfrm>
            <a:off x="642938" y="1452563"/>
            <a:ext cx="8501062" cy="5405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5875971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Impact" pitchFamily="34" charset="0"/>
          <a:ea typeface="隶书" pitchFamily="49" charset="-122"/>
        </a:defRPr>
      </a:lvl2pPr>
      <a:lvl3pPr algn="l" rtl="0" eaLnBrk="0" fontAlgn="base" hangingPunct="0">
        <a:spcBef>
          <a:spcPct val="0"/>
        </a:spcBef>
        <a:spcAft>
          <a:spcPct val="0"/>
        </a:spcAft>
        <a:defRPr kumimoji="1" sz="4400">
          <a:solidFill>
            <a:schemeClr val="tx2"/>
          </a:solidFill>
          <a:latin typeface="Impact" pitchFamily="34" charset="0"/>
          <a:ea typeface="隶书" pitchFamily="49" charset="-122"/>
        </a:defRPr>
      </a:lvl3pPr>
      <a:lvl4pPr algn="l" rtl="0" eaLnBrk="0" fontAlgn="base" hangingPunct="0">
        <a:spcBef>
          <a:spcPct val="0"/>
        </a:spcBef>
        <a:spcAft>
          <a:spcPct val="0"/>
        </a:spcAft>
        <a:defRPr kumimoji="1" sz="4400">
          <a:solidFill>
            <a:schemeClr val="tx2"/>
          </a:solidFill>
          <a:latin typeface="Impact" pitchFamily="34" charset="0"/>
          <a:ea typeface="隶书" pitchFamily="49" charset="-122"/>
        </a:defRPr>
      </a:lvl4pPr>
      <a:lvl5pPr algn="l" rtl="0" eaLnBrk="0" fontAlgn="base" hangingPunct="0">
        <a:spcBef>
          <a:spcPct val="0"/>
        </a:spcBef>
        <a:spcAft>
          <a:spcPct val="0"/>
        </a:spcAft>
        <a:defRPr kumimoji="1" sz="4400">
          <a:solidFill>
            <a:schemeClr val="tx2"/>
          </a:solidFill>
          <a:latin typeface="Impact" pitchFamily="34" charset="0"/>
          <a:ea typeface="隶书" pitchFamily="49" charset="-122"/>
        </a:defRPr>
      </a:lvl5pPr>
      <a:lvl6pPr marL="457200" algn="l" rtl="0" fontAlgn="base">
        <a:spcBef>
          <a:spcPct val="0"/>
        </a:spcBef>
        <a:spcAft>
          <a:spcPct val="0"/>
        </a:spcAft>
        <a:defRPr kumimoji="1" sz="4400">
          <a:solidFill>
            <a:schemeClr val="tx2"/>
          </a:solidFill>
          <a:latin typeface="Impact" pitchFamily="34" charset="0"/>
          <a:ea typeface="隶书" pitchFamily="49" charset="-122"/>
        </a:defRPr>
      </a:lvl6pPr>
      <a:lvl7pPr marL="914400" algn="l" rtl="0" fontAlgn="base">
        <a:spcBef>
          <a:spcPct val="0"/>
        </a:spcBef>
        <a:spcAft>
          <a:spcPct val="0"/>
        </a:spcAft>
        <a:defRPr kumimoji="1" sz="4400">
          <a:solidFill>
            <a:schemeClr val="tx2"/>
          </a:solidFill>
          <a:latin typeface="Impact" pitchFamily="34" charset="0"/>
          <a:ea typeface="隶书" pitchFamily="49" charset="-122"/>
        </a:defRPr>
      </a:lvl7pPr>
      <a:lvl8pPr marL="1371600" algn="l" rtl="0" fontAlgn="base">
        <a:spcBef>
          <a:spcPct val="0"/>
        </a:spcBef>
        <a:spcAft>
          <a:spcPct val="0"/>
        </a:spcAft>
        <a:defRPr kumimoji="1" sz="4400">
          <a:solidFill>
            <a:schemeClr val="tx2"/>
          </a:solidFill>
          <a:latin typeface="Impact" pitchFamily="34" charset="0"/>
          <a:ea typeface="隶书" pitchFamily="49" charset="-122"/>
        </a:defRPr>
      </a:lvl8pPr>
      <a:lvl9pPr marL="1828800" algn="l" rtl="0" fontAlgn="base">
        <a:spcBef>
          <a:spcPct val="0"/>
        </a:spcBef>
        <a:spcAft>
          <a:spcPct val="0"/>
        </a:spcAft>
        <a:defRPr kumimoji="1" sz="4400">
          <a:solidFill>
            <a:schemeClr val="tx2"/>
          </a:solidFill>
          <a:latin typeface="Impact" pitchFamily="34" charset="0"/>
          <a:ea typeface="隶书" pitchFamily="49"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99FF"/>
        </a:buClr>
        <a:buFont typeface="Wingdings" panose="05000000000000000000"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rgbClr val="FF3300"/>
        </a:buClr>
        <a:buFont typeface="Wingdings" panose="05000000000000000000" pitchFamily="2" charset="2"/>
        <a:buChar char="v"/>
        <a:defRPr kumimoji="1" sz="2400">
          <a:solidFill>
            <a:schemeClr val="tx1"/>
          </a:solidFill>
          <a:latin typeface="+mn-lt"/>
          <a:ea typeface="+mn-ea"/>
        </a:defRPr>
      </a:lvl3pPr>
      <a:lvl4pPr marL="1600200" indent="-228600" algn="l" rtl="0" eaLnBrk="0" fontAlgn="base" hangingPunct="0">
        <a:spcBef>
          <a:spcPct val="20000"/>
        </a:spcBef>
        <a:spcAft>
          <a:spcPct val="0"/>
        </a:spcAft>
        <a:buClr>
          <a:srgbClr val="FF9900"/>
        </a:buClr>
        <a:buFont typeface="Wingdings" panose="05000000000000000000" pitchFamily="2" charset="2"/>
        <a:buChar char="l"/>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mn-lt"/>
          <a:ea typeface="+mn-ea"/>
        </a:defRPr>
      </a:lvl5pPr>
      <a:lvl6pPr marL="2514600" indent="-228600" algn="l" rtl="0" fontAlgn="base">
        <a:spcBef>
          <a:spcPct val="20000"/>
        </a:spcBef>
        <a:spcAft>
          <a:spcPct val="0"/>
        </a:spcAft>
        <a:buClr>
          <a:schemeClr val="tx2"/>
        </a:buClr>
        <a:buFont typeface="Wingdings" pitchFamily="2" charset="2"/>
        <a:buChar char="u"/>
        <a:defRPr kumimoji="1" sz="2000">
          <a:solidFill>
            <a:schemeClr val="tx1"/>
          </a:solidFill>
          <a:latin typeface="+mn-lt"/>
          <a:ea typeface="+mn-ea"/>
        </a:defRPr>
      </a:lvl6pPr>
      <a:lvl7pPr marL="2971800" indent="-228600" algn="l" rtl="0" fontAlgn="base">
        <a:spcBef>
          <a:spcPct val="20000"/>
        </a:spcBef>
        <a:spcAft>
          <a:spcPct val="0"/>
        </a:spcAft>
        <a:buClr>
          <a:schemeClr val="tx2"/>
        </a:buClr>
        <a:buFont typeface="Wingdings" pitchFamily="2" charset="2"/>
        <a:buChar char="u"/>
        <a:defRPr kumimoji="1" sz="2000">
          <a:solidFill>
            <a:schemeClr val="tx1"/>
          </a:solidFill>
          <a:latin typeface="+mn-lt"/>
          <a:ea typeface="+mn-ea"/>
        </a:defRPr>
      </a:lvl7pPr>
      <a:lvl8pPr marL="3429000" indent="-228600" algn="l" rtl="0" fontAlgn="base">
        <a:spcBef>
          <a:spcPct val="20000"/>
        </a:spcBef>
        <a:spcAft>
          <a:spcPct val="0"/>
        </a:spcAft>
        <a:buClr>
          <a:schemeClr val="tx2"/>
        </a:buClr>
        <a:buFont typeface="Wingdings" pitchFamily="2" charset="2"/>
        <a:buChar char="u"/>
        <a:defRPr kumimoji="1" sz="2000">
          <a:solidFill>
            <a:schemeClr val="tx1"/>
          </a:solidFill>
          <a:latin typeface="+mn-lt"/>
          <a:ea typeface="+mn-ea"/>
        </a:defRPr>
      </a:lvl8pPr>
      <a:lvl9pPr marL="3886200" indent="-228600" algn="l" rtl="0" fontAlgn="base">
        <a:spcBef>
          <a:spcPct val="20000"/>
        </a:spcBef>
        <a:spcAft>
          <a:spcPct val="0"/>
        </a:spcAft>
        <a:buClr>
          <a:schemeClr val="tx2"/>
        </a:buClr>
        <a:buFont typeface="Wingdings" pitchFamily="2" charset="2"/>
        <a:buChar char="u"/>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4.png"/><Relationship Id="rId5" Type="http://schemas.openxmlformats.org/officeDocument/2006/relationships/oleObject" Target="../embeddings/oleObject1.bin"/><Relationship Id="rId4" Type="http://schemas.openxmlformats.org/officeDocument/2006/relationships/audio" Target="../media/audio1.wav"/></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9.png"/><Relationship Id="rId3" Type="http://schemas.openxmlformats.org/officeDocument/2006/relationships/audio" Target="../media/audio1.wav"/><Relationship Id="rId7" Type="http://schemas.openxmlformats.org/officeDocument/2006/relationships/image" Target="../media/image6.png"/><Relationship Id="rId12"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slide" Target="slide4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68A93A-04C6-42D2-AA78-D176840314CE}"/>
              </a:ext>
            </a:extLst>
          </p:cNvPr>
          <p:cNvSpPr>
            <a:spLocks noGrp="1"/>
          </p:cNvSpPr>
          <p:nvPr>
            <p:ph type="ctrTitle"/>
          </p:nvPr>
        </p:nvSpPr>
        <p:spPr>
          <a:xfrm>
            <a:off x="1371600" y="1100137"/>
            <a:ext cx="7772400" cy="3620875"/>
          </a:xfrm>
        </p:spPr>
        <p:txBody>
          <a:bodyPr/>
          <a:lstStyle/>
          <a:p>
            <a:r>
              <a:rPr lang="zh-CN" altLang="en-US" sz="5400" dirty="0"/>
              <a:t>第六章 树和二叉树（</a:t>
            </a:r>
            <a:r>
              <a:rPr lang="en-US" altLang="zh-CN" sz="5400" dirty="0"/>
              <a:t>1</a:t>
            </a:r>
            <a:r>
              <a:rPr lang="zh-CN" altLang="en-US" sz="5400" dirty="0"/>
              <a:t>）</a:t>
            </a:r>
            <a:br>
              <a:rPr lang="en-US" altLang="zh-CN" dirty="0"/>
            </a:br>
            <a:br>
              <a:rPr lang="en-US" altLang="zh-CN" dirty="0"/>
            </a:br>
            <a:r>
              <a:rPr lang="zh-CN" altLang="en-US" sz="3600" b="1" dirty="0">
                <a:latin typeface="幼圆" panose="02010509060101010101" pitchFamily="49" charset="-122"/>
                <a:ea typeface="幼圆" panose="02010509060101010101" pitchFamily="49" charset="-122"/>
              </a:rPr>
              <a:t>树的定义</a:t>
            </a:r>
            <a:br>
              <a:rPr lang="en-US" altLang="zh-CN" sz="3600" b="1" dirty="0">
                <a:latin typeface="幼圆" panose="02010509060101010101" pitchFamily="49" charset="-122"/>
                <a:ea typeface="幼圆" panose="02010509060101010101" pitchFamily="49" charset="-122"/>
              </a:rPr>
            </a:br>
            <a:r>
              <a:rPr lang="zh-CN" altLang="en-US" sz="3600" b="1" dirty="0">
                <a:latin typeface="幼圆" panose="02010509060101010101" pitchFamily="49" charset="-122"/>
                <a:ea typeface="幼圆" panose="02010509060101010101" pitchFamily="49" charset="-122"/>
              </a:rPr>
              <a:t>二叉树的定义及存储结构</a:t>
            </a:r>
            <a:br>
              <a:rPr lang="en-US" altLang="zh-CN" sz="3600" b="1" dirty="0">
                <a:latin typeface="幼圆" panose="02010509060101010101" pitchFamily="49" charset="-122"/>
                <a:ea typeface="幼圆" panose="02010509060101010101" pitchFamily="49" charset="-122"/>
              </a:rPr>
            </a:br>
            <a:r>
              <a:rPr lang="zh-CN" altLang="en-US" sz="3600" b="1" dirty="0">
                <a:latin typeface="幼圆" panose="02010509060101010101" pitchFamily="49" charset="-122"/>
                <a:ea typeface="幼圆" panose="02010509060101010101" pitchFamily="49" charset="-122"/>
              </a:rPr>
              <a:t>二叉树的遍历</a:t>
            </a:r>
            <a:endParaRPr lang="en-US" b="1" dirty="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383676166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C8539BA-AF8A-4BCF-932A-F5E1C49F3CB2}"/>
              </a:ext>
            </a:extLst>
          </p:cNvPr>
          <p:cNvSpPr txBox="1"/>
          <p:nvPr/>
        </p:nvSpPr>
        <p:spPr>
          <a:xfrm>
            <a:off x="1536298" y="1145711"/>
            <a:ext cx="5112029" cy="954107"/>
          </a:xfrm>
          <a:prstGeom prst="rect">
            <a:avLst/>
          </a:prstGeom>
          <a:noFill/>
        </p:spPr>
        <p:txBody>
          <a:bodyPr wrap="square" rtlCol="0">
            <a:spAutoFit/>
          </a:bodyPr>
          <a:lstStyle/>
          <a:p>
            <a:r>
              <a:rPr lang="zh-CN" altLang="en-US" sz="3200" dirty="0">
                <a:solidFill>
                  <a:schemeClr val="tx2"/>
                </a:solidFill>
              </a:rPr>
              <a:t>基本性质：</a:t>
            </a:r>
            <a:endParaRPr lang="en-US" altLang="zh-CN" dirty="0">
              <a:solidFill>
                <a:schemeClr val="tx2"/>
              </a:solidFill>
            </a:endParaRPr>
          </a:p>
          <a:p>
            <a:r>
              <a:rPr lang="zh-CN" altLang="en-US" sz="2400" dirty="0"/>
              <a:t>  </a:t>
            </a:r>
            <a:r>
              <a:rPr lang="zh-CN" altLang="en-US" sz="2400" dirty="0">
                <a:solidFill>
                  <a:srgbClr val="00B050"/>
                </a:solidFill>
              </a:rPr>
              <a:t>树的分支个数</a:t>
            </a:r>
            <a:r>
              <a:rPr lang="zh-CN" altLang="en-US" sz="2400" dirty="0"/>
              <a:t> </a:t>
            </a:r>
            <a:r>
              <a:rPr lang="en-US" altLang="zh-CN" sz="2400" dirty="0"/>
              <a:t>=</a:t>
            </a:r>
            <a:r>
              <a:rPr lang="en-US" altLang="zh-Hans-HK" sz="2400" dirty="0"/>
              <a:t> </a:t>
            </a:r>
            <a:r>
              <a:rPr lang="zh-CN" altLang="en-US" sz="2400" dirty="0">
                <a:solidFill>
                  <a:srgbClr val="00B050"/>
                </a:solidFill>
              </a:rPr>
              <a:t>树的结点个数</a:t>
            </a:r>
            <a:r>
              <a:rPr lang="en-US" altLang="zh-CN" sz="2400" dirty="0">
                <a:solidFill>
                  <a:srgbClr val="00B050"/>
                </a:solidFill>
              </a:rPr>
              <a:t>-1</a:t>
            </a:r>
            <a:endParaRPr lang="zh-Hans-HK" altLang="en-US" sz="2400" dirty="0">
              <a:solidFill>
                <a:srgbClr val="00B050"/>
              </a:solidFill>
            </a:endParaRPr>
          </a:p>
        </p:txBody>
      </p:sp>
      <p:grpSp>
        <p:nvGrpSpPr>
          <p:cNvPr id="3" name="Group 3">
            <a:extLst>
              <a:ext uri="{FF2B5EF4-FFF2-40B4-BE49-F238E27FC236}">
                <a16:creationId xmlns:a16="http://schemas.microsoft.com/office/drawing/2014/main" id="{000BDA89-3563-4858-9DC7-51FF471FE196}"/>
              </a:ext>
            </a:extLst>
          </p:cNvPr>
          <p:cNvGrpSpPr>
            <a:grpSpLocks/>
          </p:cNvGrpSpPr>
          <p:nvPr/>
        </p:nvGrpSpPr>
        <p:grpSpPr bwMode="auto">
          <a:xfrm>
            <a:off x="2325565" y="2368165"/>
            <a:ext cx="4322763" cy="2786063"/>
            <a:chOff x="2243" y="1124"/>
            <a:chExt cx="2723" cy="1755"/>
          </a:xfrm>
        </p:grpSpPr>
        <p:sp>
          <p:nvSpPr>
            <p:cNvPr id="4" name="Oval 4">
              <a:extLst>
                <a:ext uri="{FF2B5EF4-FFF2-40B4-BE49-F238E27FC236}">
                  <a16:creationId xmlns:a16="http://schemas.microsoft.com/office/drawing/2014/main" id="{7CD07974-CB48-40DF-B101-7AFC53101D2F}"/>
                </a:ext>
              </a:extLst>
            </p:cNvPr>
            <p:cNvSpPr>
              <a:spLocks noChangeArrowheads="1"/>
            </p:cNvSpPr>
            <p:nvPr/>
          </p:nvSpPr>
          <p:spPr bwMode="auto">
            <a:xfrm>
              <a:off x="3526" y="1124"/>
              <a:ext cx="290" cy="292"/>
            </a:xfrm>
            <a:prstGeom prst="ellipse">
              <a:avLst/>
            </a:prstGeom>
            <a:solidFill>
              <a:srgbClr val="FCFDC6"/>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 name="Oval 5">
              <a:extLst>
                <a:ext uri="{FF2B5EF4-FFF2-40B4-BE49-F238E27FC236}">
                  <a16:creationId xmlns:a16="http://schemas.microsoft.com/office/drawing/2014/main" id="{1C8496CE-43C2-4F02-9A66-B6BE5C00EC1B}"/>
                </a:ext>
              </a:extLst>
            </p:cNvPr>
            <p:cNvSpPr>
              <a:spLocks noChangeArrowheads="1"/>
            </p:cNvSpPr>
            <p:nvPr/>
          </p:nvSpPr>
          <p:spPr bwMode="auto">
            <a:xfrm>
              <a:off x="2880" y="163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6" name="Oval 6">
              <a:extLst>
                <a:ext uri="{FF2B5EF4-FFF2-40B4-BE49-F238E27FC236}">
                  <a16:creationId xmlns:a16="http://schemas.microsoft.com/office/drawing/2014/main" id="{C848DA62-6B2A-456E-87AB-EBB7986F48DD}"/>
                </a:ext>
              </a:extLst>
            </p:cNvPr>
            <p:cNvSpPr>
              <a:spLocks noChangeArrowheads="1"/>
            </p:cNvSpPr>
            <p:nvPr/>
          </p:nvSpPr>
          <p:spPr bwMode="auto">
            <a:xfrm>
              <a:off x="3526" y="163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7" name="Oval 7">
              <a:extLst>
                <a:ext uri="{FF2B5EF4-FFF2-40B4-BE49-F238E27FC236}">
                  <a16:creationId xmlns:a16="http://schemas.microsoft.com/office/drawing/2014/main" id="{9CE4821F-1669-4ED2-9EBC-3D603F329458}"/>
                </a:ext>
              </a:extLst>
            </p:cNvPr>
            <p:cNvSpPr>
              <a:spLocks noChangeArrowheads="1"/>
            </p:cNvSpPr>
            <p:nvPr/>
          </p:nvSpPr>
          <p:spPr bwMode="auto">
            <a:xfrm>
              <a:off x="4303" y="163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8" name="Oval 8">
              <a:extLst>
                <a:ext uri="{FF2B5EF4-FFF2-40B4-BE49-F238E27FC236}">
                  <a16:creationId xmlns:a16="http://schemas.microsoft.com/office/drawing/2014/main" id="{100D6975-B41F-4011-B316-C6EDE49B8AE1}"/>
                </a:ext>
              </a:extLst>
            </p:cNvPr>
            <p:cNvSpPr>
              <a:spLocks noChangeArrowheads="1"/>
            </p:cNvSpPr>
            <p:nvPr/>
          </p:nvSpPr>
          <p:spPr bwMode="auto">
            <a:xfrm>
              <a:off x="2504" y="212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9" name="Oval 9">
              <a:extLst>
                <a:ext uri="{FF2B5EF4-FFF2-40B4-BE49-F238E27FC236}">
                  <a16:creationId xmlns:a16="http://schemas.microsoft.com/office/drawing/2014/main" id="{DD6154F8-78B1-4F50-9A1B-9D8E5881E6B8}"/>
                </a:ext>
              </a:extLst>
            </p:cNvPr>
            <p:cNvSpPr>
              <a:spLocks noChangeArrowheads="1"/>
            </p:cNvSpPr>
            <p:nvPr/>
          </p:nvSpPr>
          <p:spPr bwMode="auto">
            <a:xfrm>
              <a:off x="3148" y="2121"/>
              <a:ext cx="290" cy="292"/>
            </a:xfrm>
            <a:prstGeom prst="ellipse">
              <a:avLst/>
            </a:prstGeom>
            <a:no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10" name="Oval 10">
              <a:extLst>
                <a:ext uri="{FF2B5EF4-FFF2-40B4-BE49-F238E27FC236}">
                  <a16:creationId xmlns:a16="http://schemas.microsoft.com/office/drawing/2014/main" id="{60B8A864-80D4-4D62-B334-E7935BCDDB88}"/>
                </a:ext>
              </a:extLst>
            </p:cNvPr>
            <p:cNvSpPr>
              <a:spLocks noChangeArrowheads="1"/>
            </p:cNvSpPr>
            <p:nvPr/>
          </p:nvSpPr>
          <p:spPr bwMode="auto">
            <a:xfrm>
              <a:off x="3526" y="2121"/>
              <a:ext cx="290" cy="292"/>
            </a:xfrm>
            <a:prstGeom prst="ellipse">
              <a:avLst/>
            </a:prstGeom>
            <a:no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11" name="Oval 11">
              <a:extLst>
                <a:ext uri="{FF2B5EF4-FFF2-40B4-BE49-F238E27FC236}">
                  <a16:creationId xmlns:a16="http://schemas.microsoft.com/office/drawing/2014/main" id="{D855CBA0-ADA8-42DE-B3A5-957EC1805787}"/>
                </a:ext>
              </a:extLst>
            </p:cNvPr>
            <p:cNvSpPr>
              <a:spLocks noChangeArrowheads="1"/>
            </p:cNvSpPr>
            <p:nvPr/>
          </p:nvSpPr>
          <p:spPr bwMode="auto">
            <a:xfrm>
              <a:off x="3893" y="212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H</a:t>
              </a:r>
            </a:p>
          </p:txBody>
        </p:sp>
        <p:sp>
          <p:nvSpPr>
            <p:cNvPr id="12" name="Oval 12">
              <a:extLst>
                <a:ext uri="{FF2B5EF4-FFF2-40B4-BE49-F238E27FC236}">
                  <a16:creationId xmlns:a16="http://schemas.microsoft.com/office/drawing/2014/main" id="{F282C056-910A-4789-A0A1-55DF67728CD4}"/>
                </a:ext>
              </a:extLst>
            </p:cNvPr>
            <p:cNvSpPr>
              <a:spLocks noChangeArrowheads="1"/>
            </p:cNvSpPr>
            <p:nvPr/>
          </p:nvSpPr>
          <p:spPr bwMode="auto">
            <a:xfrm>
              <a:off x="4303" y="2121"/>
              <a:ext cx="290" cy="292"/>
            </a:xfrm>
            <a:prstGeom prst="ellipse">
              <a:avLst/>
            </a:prstGeom>
            <a:no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I</a:t>
              </a:r>
            </a:p>
          </p:txBody>
        </p:sp>
        <p:sp>
          <p:nvSpPr>
            <p:cNvPr id="13" name="Oval 13">
              <a:extLst>
                <a:ext uri="{FF2B5EF4-FFF2-40B4-BE49-F238E27FC236}">
                  <a16:creationId xmlns:a16="http://schemas.microsoft.com/office/drawing/2014/main" id="{C4DCB488-5B8B-4C29-A459-F34800C92714}"/>
                </a:ext>
              </a:extLst>
            </p:cNvPr>
            <p:cNvSpPr>
              <a:spLocks noChangeArrowheads="1"/>
            </p:cNvSpPr>
            <p:nvPr/>
          </p:nvSpPr>
          <p:spPr bwMode="auto">
            <a:xfrm>
              <a:off x="4676" y="2121"/>
              <a:ext cx="290" cy="292"/>
            </a:xfrm>
            <a:prstGeom prst="ellipse">
              <a:avLst/>
            </a:prstGeom>
            <a:no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J</a:t>
              </a:r>
            </a:p>
          </p:txBody>
        </p:sp>
        <p:sp>
          <p:nvSpPr>
            <p:cNvPr id="14" name="Oval 14">
              <a:extLst>
                <a:ext uri="{FF2B5EF4-FFF2-40B4-BE49-F238E27FC236}">
                  <a16:creationId xmlns:a16="http://schemas.microsoft.com/office/drawing/2014/main" id="{AD388C9A-10A7-41DE-82A3-0B242189CEA7}"/>
                </a:ext>
              </a:extLst>
            </p:cNvPr>
            <p:cNvSpPr>
              <a:spLocks noChangeArrowheads="1"/>
            </p:cNvSpPr>
            <p:nvPr/>
          </p:nvSpPr>
          <p:spPr bwMode="auto">
            <a:xfrm>
              <a:off x="2243" y="2587"/>
              <a:ext cx="290" cy="292"/>
            </a:xfrm>
            <a:prstGeom prst="ellipse">
              <a:avLst/>
            </a:prstGeom>
            <a:no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K</a:t>
              </a:r>
            </a:p>
          </p:txBody>
        </p:sp>
        <p:sp>
          <p:nvSpPr>
            <p:cNvPr id="15" name="Oval 15">
              <a:extLst>
                <a:ext uri="{FF2B5EF4-FFF2-40B4-BE49-F238E27FC236}">
                  <a16:creationId xmlns:a16="http://schemas.microsoft.com/office/drawing/2014/main" id="{AAE70440-BF14-4797-976B-0B9D902FD22D}"/>
                </a:ext>
              </a:extLst>
            </p:cNvPr>
            <p:cNvSpPr>
              <a:spLocks noChangeArrowheads="1"/>
            </p:cNvSpPr>
            <p:nvPr/>
          </p:nvSpPr>
          <p:spPr bwMode="auto">
            <a:xfrm>
              <a:off x="2754" y="2587"/>
              <a:ext cx="290" cy="292"/>
            </a:xfrm>
            <a:prstGeom prst="ellipse">
              <a:avLst/>
            </a:prstGeom>
            <a:no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L</a:t>
              </a:r>
            </a:p>
          </p:txBody>
        </p:sp>
        <p:sp>
          <p:nvSpPr>
            <p:cNvPr id="16" name="Oval 16">
              <a:extLst>
                <a:ext uri="{FF2B5EF4-FFF2-40B4-BE49-F238E27FC236}">
                  <a16:creationId xmlns:a16="http://schemas.microsoft.com/office/drawing/2014/main" id="{F27E4875-44CF-4B37-99FA-EB229F22AC38}"/>
                </a:ext>
              </a:extLst>
            </p:cNvPr>
            <p:cNvSpPr>
              <a:spLocks noChangeArrowheads="1"/>
            </p:cNvSpPr>
            <p:nvPr/>
          </p:nvSpPr>
          <p:spPr bwMode="auto">
            <a:xfrm>
              <a:off x="3877" y="2587"/>
              <a:ext cx="290" cy="292"/>
            </a:xfrm>
            <a:prstGeom prst="ellipse">
              <a:avLst/>
            </a:prstGeom>
            <a:no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M</a:t>
              </a:r>
            </a:p>
          </p:txBody>
        </p:sp>
        <p:sp>
          <p:nvSpPr>
            <p:cNvPr id="17" name="Line 17">
              <a:extLst>
                <a:ext uri="{FF2B5EF4-FFF2-40B4-BE49-F238E27FC236}">
                  <a16:creationId xmlns:a16="http://schemas.microsoft.com/office/drawing/2014/main" id="{632EBAB7-37A3-4C20-B320-33E6EF6B7568}"/>
                </a:ext>
              </a:extLst>
            </p:cNvPr>
            <p:cNvSpPr>
              <a:spLocks noChangeShapeType="1"/>
            </p:cNvSpPr>
            <p:nvPr/>
          </p:nvSpPr>
          <p:spPr bwMode="auto">
            <a:xfrm>
              <a:off x="3667" y="1422"/>
              <a:ext cx="0"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8" name="Line 18">
              <a:extLst>
                <a:ext uri="{FF2B5EF4-FFF2-40B4-BE49-F238E27FC236}">
                  <a16:creationId xmlns:a16="http://schemas.microsoft.com/office/drawing/2014/main" id="{127705A2-D432-41A3-B9FC-C283E5E19644}"/>
                </a:ext>
              </a:extLst>
            </p:cNvPr>
            <p:cNvSpPr>
              <a:spLocks noChangeShapeType="1"/>
            </p:cNvSpPr>
            <p:nvPr/>
          </p:nvSpPr>
          <p:spPr bwMode="auto">
            <a:xfrm flipH="1">
              <a:off x="3667" y="1933"/>
              <a:ext cx="0"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9" name="Line 19">
              <a:extLst>
                <a:ext uri="{FF2B5EF4-FFF2-40B4-BE49-F238E27FC236}">
                  <a16:creationId xmlns:a16="http://schemas.microsoft.com/office/drawing/2014/main" id="{8189AD7D-F1E4-4DA1-BF7D-FF53BD196074}"/>
                </a:ext>
              </a:extLst>
            </p:cNvPr>
            <p:cNvSpPr>
              <a:spLocks noChangeShapeType="1"/>
            </p:cNvSpPr>
            <p:nvPr/>
          </p:nvSpPr>
          <p:spPr bwMode="auto">
            <a:xfrm>
              <a:off x="4445" y="1933"/>
              <a:ext cx="0"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0" name="Line 20">
              <a:extLst>
                <a:ext uri="{FF2B5EF4-FFF2-40B4-BE49-F238E27FC236}">
                  <a16:creationId xmlns:a16="http://schemas.microsoft.com/office/drawing/2014/main" id="{36C43269-BBA2-48ED-A1D7-B71DF01887EF}"/>
                </a:ext>
              </a:extLst>
            </p:cNvPr>
            <p:cNvSpPr>
              <a:spLocks noChangeShapeType="1"/>
            </p:cNvSpPr>
            <p:nvPr/>
          </p:nvSpPr>
          <p:spPr bwMode="auto">
            <a:xfrm flipH="1">
              <a:off x="4089" y="1889"/>
              <a:ext cx="256" cy="2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1" name="Line 21">
              <a:extLst>
                <a:ext uri="{FF2B5EF4-FFF2-40B4-BE49-F238E27FC236}">
                  <a16:creationId xmlns:a16="http://schemas.microsoft.com/office/drawing/2014/main" id="{C12128B4-85F2-4E20-A27E-B8C22CFD64F2}"/>
                </a:ext>
              </a:extLst>
            </p:cNvPr>
            <p:cNvSpPr>
              <a:spLocks noChangeShapeType="1"/>
            </p:cNvSpPr>
            <p:nvPr/>
          </p:nvSpPr>
          <p:spPr bwMode="auto">
            <a:xfrm>
              <a:off x="4556" y="1889"/>
              <a:ext cx="234" cy="2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2" name="Line 22">
              <a:extLst>
                <a:ext uri="{FF2B5EF4-FFF2-40B4-BE49-F238E27FC236}">
                  <a16:creationId xmlns:a16="http://schemas.microsoft.com/office/drawing/2014/main" id="{C1F23785-67C0-4017-A2FD-343C9571A6E5}"/>
                </a:ext>
              </a:extLst>
            </p:cNvPr>
            <p:cNvSpPr>
              <a:spLocks noChangeShapeType="1"/>
            </p:cNvSpPr>
            <p:nvPr/>
          </p:nvSpPr>
          <p:spPr bwMode="auto">
            <a:xfrm>
              <a:off x="3767" y="1322"/>
              <a:ext cx="567" cy="4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3" name="Line 23">
              <a:extLst>
                <a:ext uri="{FF2B5EF4-FFF2-40B4-BE49-F238E27FC236}">
                  <a16:creationId xmlns:a16="http://schemas.microsoft.com/office/drawing/2014/main" id="{9F22B5DC-7AC1-44AD-B387-3ED4744EB16B}"/>
                </a:ext>
              </a:extLst>
            </p:cNvPr>
            <p:cNvSpPr>
              <a:spLocks noChangeShapeType="1"/>
            </p:cNvSpPr>
            <p:nvPr/>
          </p:nvSpPr>
          <p:spPr bwMode="auto">
            <a:xfrm flipH="1">
              <a:off x="3112" y="1344"/>
              <a:ext cx="422" cy="3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4" name="Line 24">
              <a:extLst>
                <a:ext uri="{FF2B5EF4-FFF2-40B4-BE49-F238E27FC236}">
                  <a16:creationId xmlns:a16="http://schemas.microsoft.com/office/drawing/2014/main" id="{C66B7472-0480-4ACC-8E37-BE1B5DE1D50D}"/>
                </a:ext>
              </a:extLst>
            </p:cNvPr>
            <p:cNvSpPr>
              <a:spLocks noChangeShapeType="1"/>
            </p:cNvSpPr>
            <p:nvPr/>
          </p:nvSpPr>
          <p:spPr bwMode="auto">
            <a:xfrm>
              <a:off x="3078" y="1911"/>
              <a:ext cx="167" cy="2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5" name="Line 25">
              <a:extLst>
                <a:ext uri="{FF2B5EF4-FFF2-40B4-BE49-F238E27FC236}">
                  <a16:creationId xmlns:a16="http://schemas.microsoft.com/office/drawing/2014/main" id="{1C053A68-1F38-4517-98A4-D69C2D1DDB96}"/>
                </a:ext>
              </a:extLst>
            </p:cNvPr>
            <p:cNvSpPr>
              <a:spLocks noChangeShapeType="1"/>
            </p:cNvSpPr>
            <p:nvPr/>
          </p:nvSpPr>
          <p:spPr bwMode="auto">
            <a:xfrm flipH="1">
              <a:off x="2734" y="1922"/>
              <a:ext cx="222"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6" name="Line 26">
              <a:extLst>
                <a:ext uri="{FF2B5EF4-FFF2-40B4-BE49-F238E27FC236}">
                  <a16:creationId xmlns:a16="http://schemas.microsoft.com/office/drawing/2014/main" id="{A3949557-F2F3-445B-AF6D-147733464640}"/>
                </a:ext>
              </a:extLst>
            </p:cNvPr>
            <p:cNvSpPr>
              <a:spLocks noChangeShapeType="1"/>
            </p:cNvSpPr>
            <p:nvPr/>
          </p:nvSpPr>
          <p:spPr bwMode="auto">
            <a:xfrm flipH="1">
              <a:off x="2434" y="2411"/>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7" name="Line 27">
              <a:extLst>
                <a:ext uri="{FF2B5EF4-FFF2-40B4-BE49-F238E27FC236}">
                  <a16:creationId xmlns:a16="http://schemas.microsoft.com/office/drawing/2014/main" id="{5130EC7C-9E65-41F2-BDA0-E0E4E3F32FB2}"/>
                </a:ext>
              </a:extLst>
            </p:cNvPr>
            <p:cNvSpPr>
              <a:spLocks noChangeShapeType="1"/>
            </p:cNvSpPr>
            <p:nvPr/>
          </p:nvSpPr>
          <p:spPr bwMode="auto">
            <a:xfrm>
              <a:off x="2734" y="2378"/>
              <a:ext cx="166"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8" name="Line 28">
              <a:extLst>
                <a:ext uri="{FF2B5EF4-FFF2-40B4-BE49-F238E27FC236}">
                  <a16:creationId xmlns:a16="http://schemas.microsoft.com/office/drawing/2014/main" id="{1D436572-BF32-4128-A36D-1F12D97B2DA9}"/>
                </a:ext>
              </a:extLst>
            </p:cNvPr>
            <p:cNvSpPr>
              <a:spLocks noChangeShapeType="1"/>
            </p:cNvSpPr>
            <p:nvPr/>
          </p:nvSpPr>
          <p:spPr bwMode="auto">
            <a:xfrm>
              <a:off x="4034" y="2411"/>
              <a:ext cx="0"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grpSp>
    </p:spTree>
    <p:extLst>
      <p:ext uri="{BB962C8B-B14F-4D97-AF65-F5344CB8AC3E}">
        <p14:creationId xmlns:p14="http://schemas.microsoft.com/office/powerpoint/2010/main" val="2364951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6BB3BF78-0D1A-4D16-9CC3-B1686682BE6E}"/>
              </a:ext>
            </a:extLst>
          </p:cNvPr>
          <p:cNvSpPr>
            <a:spLocks noGrp="1" noChangeArrowheads="1"/>
          </p:cNvSpPr>
          <p:nvPr>
            <p:ph type="body" idx="1"/>
          </p:nvPr>
        </p:nvSpPr>
        <p:spPr>
          <a:xfrm>
            <a:off x="642938" y="1116012"/>
            <a:ext cx="8166954" cy="3398838"/>
          </a:xfrm>
        </p:spPr>
        <p:txBody>
          <a:bodyPr/>
          <a:lstStyle/>
          <a:p>
            <a:pPr lvl="1" eaLnBrk="1" hangingPunct="1"/>
            <a:r>
              <a:rPr lang="zh-CN" altLang="en-US" dirty="0">
                <a:solidFill>
                  <a:srgbClr val="FF0000"/>
                </a:solidFill>
              </a:rPr>
              <a:t>定义</a:t>
            </a:r>
            <a:r>
              <a:rPr lang="zh-CN" altLang="en-US" dirty="0"/>
              <a:t>：二叉树是</a:t>
            </a:r>
            <a:r>
              <a:rPr lang="en-US" altLang="zh-CN" dirty="0">
                <a:solidFill>
                  <a:srgbClr val="00B050"/>
                </a:solidFill>
              </a:rPr>
              <a:t>n(n</a:t>
            </a:r>
            <a:r>
              <a:rPr lang="en-US" altLang="zh-CN" dirty="0">
                <a:solidFill>
                  <a:srgbClr val="00B050"/>
                </a:solidFill>
                <a:sym typeface="Symbol" panose="05050102010706020507" pitchFamily="18" charset="2"/>
              </a:rPr>
              <a:t>0)</a:t>
            </a:r>
            <a:r>
              <a:rPr lang="zh-CN" altLang="zh-CN" dirty="0">
                <a:sym typeface="Symbol" panose="05050102010706020507" pitchFamily="18" charset="2"/>
              </a:rPr>
              <a:t>个结点的有限集，它或为空树</a:t>
            </a:r>
            <a:r>
              <a:rPr lang="zh-CN" altLang="zh-CN" dirty="0">
                <a:solidFill>
                  <a:srgbClr val="00B050"/>
                </a:solidFill>
                <a:sym typeface="Symbol" panose="05050102010706020507" pitchFamily="18" charset="2"/>
              </a:rPr>
              <a:t>(</a:t>
            </a:r>
            <a:r>
              <a:rPr lang="en-US" altLang="zh-CN" dirty="0">
                <a:solidFill>
                  <a:srgbClr val="00B050"/>
                </a:solidFill>
                <a:sym typeface="Symbol" panose="05050102010706020507" pitchFamily="18" charset="2"/>
              </a:rPr>
              <a:t>n=0)</a:t>
            </a:r>
            <a:r>
              <a:rPr lang="zh-CN" altLang="en-US" dirty="0">
                <a:sym typeface="Symbol" panose="05050102010706020507" pitchFamily="18" charset="2"/>
              </a:rPr>
              <a:t>，</a:t>
            </a:r>
            <a:r>
              <a:rPr lang="zh-CN" altLang="zh-CN" dirty="0">
                <a:sym typeface="Symbol" panose="05050102010706020507" pitchFamily="18" charset="2"/>
              </a:rPr>
              <a:t>或由一个根结点和两棵分别称为</a:t>
            </a:r>
            <a:r>
              <a:rPr lang="zh-CN" altLang="zh-CN" dirty="0">
                <a:solidFill>
                  <a:srgbClr val="00B0F0"/>
                </a:solidFill>
                <a:sym typeface="Symbol" panose="05050102010706020507" pitchFamily="18" charset="2"/>
              </a:rPr>
              <a:t>左子树</a:t>
            </a:r>
            <a:r>
              <a:rPr lang="zh-CN" altLang="zh-CN" dirty="0">
                <a:sym typeface="Symbol" panose="05050102010706020507" pitchFamily="18" charset="2"/>
              </a:rPr>
              <a:t>和</a:t>
            </a:r>
            <a:r>
              <a:rPr lang="zh-CN" altLang="zh-CN" dirty="0">
                <a:solidFill>
                  <a:srgbClr val="00B0F0"/>
                </a:solidFill>
                <a:sym typeface="Symbol" panose="05050102010706020507" pitchFamily="18" charset="2"/>
              </a:rPr>
              <a:t>右子树</a:t>
            </a:r>
            <a:r>
              <a:rPr lang="zh-CN" altLang="zh-CN" dirty="0">
                <a:sym typeface="Symbol" panose="05050102010706020507" pitchFamily="18" charset="2"/>
              </a:rPr>
              <a:t>的互不相交的二叉树构成</a:t>
            </a:r>
          </a:p>
          <a:p>
            <a:pPr lvl="1" eaLnBrk="1" hangingPunct="1"/>
            <a:r>
              <a:rPr lang="zh-CN" altLang="zh-CN" dirty="0">
                <a:solidFill>
                  <a:srgbClr val="FF0000"/>
                </a:solidFill>
                <a:sym typeface="Symbol" panose="05050102010706020507" pitchFamily="18" charset="2"/>
              </a:rPr>
              <a:t>特点</a:t>
            </a:r>
          </a:p>
          <a:p>
            <a:pPr lvl="2" eaLnBrk="1" hangingPunct="1"/>
            <a:r>
              <a:rPr lang="zh-CN" altLang="en-US" dirty="0">
                <a:sym typeface="Symbol" panose="05050102010706020507" pitchFamily="18" charset="2"/>
              </a:rPr>
              <a:t>每个结点</a:t>
            </a:r>
            <a:r>
              <a:rPr lang="zh-CN" altLang="en-US" dirty="0">
                <a:solidFill>
                  <a:srgbClr val="00B0F0"/>
                </a:solidFill>
                <a:sym typeface="Symbol" panose="05050102010706020507" pitchFamily="18" charset="2"/>
              </a:rPr>
              <a:t>至多</a:t>
            </a:r>
            <a:r>
              <a:rPr lang="zh-CN" altLang="en-US" dirty="0">
                <a:sym typeface="Symbol" panose="05050102010706020507" pitchFamily="18" charset="2"/>
              </a:rPr>
              <a:t>有两棵子树</a:t>
            </a:r>
            <a:r>
              <a:rPr lang="en-US" altLang="zh-CN" dirty="0">
                <a:sym typeface="Symbol" panose="05050102010706020507" pitchFamily="18" charset="2"/>
              </a:rPr>
              <a:t>(</a:t>
            </a:r>
            <a:r>
              <a:rPr lang="zh-CN" altLang="en-US" dirty="0">
                <a:sym typeface="Symbol" panose="05050102010706020507" pitchFamily="18" charset="2"/>
              </a:rPr>
              <a:t>即，没有度大于</a:t>
            </a:r>
            <a:r>
              <a:rPr lang="en-US" altLang="zh-CN" dirty="0">
                <a:sym typeface="Symbol" panose="05050102010706020507" pitchFamily="18" charset="2"/>
              </a:rPr>
              <a:t>2</a:t>
            </a:r>
            <a:r>
              <a:rPr lang="zh-CN" altLang="en-US" dirty="0">
                <a:sym typeface="Symbol" panose="05050102010706020507" pitchFamily="18" charset="2"/>
              </a:rPr>
              <a:t>的结点</a:t>
            </a:r>
            <a:r>
              <a:rPr lang="en-US" altLang="zh-CN" dirty="0">
                <a:sym typeface="Symbol" panose="05050102010706020507" pitchFamily="18" charset="2"/>
              </a:rPr>
              <a:t>)</a:t>
            </a:r>
          </a:p>
          <a:p>
            <a:pPr lvl="2" eaLnBrk="1" hangingPunct="1"/>
            <a:r>
              <a:rPr lang="zh-CN" altLang="en-US" dirty="0">
                <a:sym typeface="Symbol" panose="05050102010706020507" pitchFamily="18" charset="2"/>
              </a:rPr>
              <a:t>二叉树的子树</a:t>
            </a:r>
            <a:r>
              <a:rPr lang="zh-CN" altLang="en-US" dirty="0">
                <a:solidFill>
                  <a:srgbClr val="00B0F0"/>
                </a:solidFill>
                <a:sym typeface="Symbol" panose="05050102010706020507" pitchFamily="18" charset="2"/>
              </a:rPr>
              <a:t>有左右之分</a:t>
            </a:r>
            <a:r>
              <a:rPr lang="zh-CN" altLang="en-US" dirty="0">
                <a:sym typeface="Symbol" panose="05050102010706020507" pitchFamily="18" charset="2"/>
              </a:rPr>
              <a:t>，其次序不能颠倒</a:t>
            </a:r>
          </a:p>
          <a:p>
            <a:pPr lvl="1" eaLnBrk="1" hangingPunct="1"/>
            <a:r>
              <a:rPr lang="zh-CN" altLang="en-US" dirty="0">
                <a:solidFill>
                  <a:srgbClr val="FF0000"/>
                </a:solidFill>
                <a:sym typeface="Symbol" panose="05050102010706020507" pitchFamily="18" charset="2"/>
              </a:rPr>
              <a:t>五种基本形态</a:t>
            </a:r>
          </a:p>
        </p:txBody>
      </p:sp>
      <p:grpSp>
        <p:nvGrpSpPr>
          <p:cNvPr id="13315" name="Group 3">
            <a:extLst>
              <a:ext uri="{FF2B5EF4-FFF2-40B4-BE49-F238E27FC236}">
                <a16:creationId xmlns:a16="http://schemas.microsoft.com/office/drawing/2014/main" id="{93789D41-BF71-41CE-99A7-9439221108C6}"/>
              </a:ext>
            </a:extLst>
          </p:cNvPr>
          <p:cNvGrpSpPr>
            <a:grpSpLocks/>
          </p:cNvGrpSpPr>
          <p:nvPr/>
        </p:nvGrpSpPr>
        <p:grpSpPr bwMode="auto">
          <a:xfrm>
            <a:off x="1524000" y="4419600"/>
            <a:ext cx="1463675" cy="2182813"/>
            <a:chOff x="960" y="2784"/>
            <a:chExt cx="922" cy="1375"/>
          </a:xfrm>
        </p:grpSpPr>
        <p:sp>
          <p:nvSpPr>
            <p:cNvPr id="13339" name="Oval 4">
              <a:extLst>
                <a:ext uri="{FF2B5EF4-FFF2-40B4-BE49-F238E27FC236}">
                  <a16:creationId xmlns:a16="http://schemas.microsoft.com/office/drawing/2014/main" id="{B20A0D30-9C66-4361-9D72-539FAA76329C}"/>
                </a:ext>
              </a:extLst>
            </p:cNvPr>
            <p:cNvSpPr>
              <a:spLocks noChangeArrowheads="1"/>
            </p:cNvSpPr>
            <p:nvPr/>
          </p:nvSpPr>
          <p:spPr bwMode="auto">
            <a:xfrm>
              <a:off x="1495" y="2784"/>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13340" name="AutoShape 5">
              <a:extLst>
                <a:ext uri="{FF2B5EF4-FFF2-40B4-BE49-F238E27FC236}">
                  <a16:creationId xmlns:a16="http://schemas.microsoft.com/office/drawing/2014/main" id="{C995E200-AA21-4F0F-8086-F61CE832FFDC}"/>
                </a:ext>
              </a:extLst>
            </p:cNvPr>
            <p:cNvSpPr>
              <a:spLocks noChangeArrowheads="1"/>
            </p:cNvSpPr>
            <p:nvPr/>
          </p:nvSpPr>
          <p:spPr bwMode="auto">
            <a:xfrm>
              <a:off x="960" y="3711"/>
              <a:ext cx="922" cy="448"/>
            </a:xfrm>
            <a:prstGeom prst="wedgeRectCallout">
              <a:avLst>
                <a:gd name="adj1" fmla="val 18111"/>
                <a:gd name="adj2" fmla="val -182815"/>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zh-CN" sz="20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只有根结点</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zh-CN" sz="20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的二叉树</a:t>
              </a:r>
              <a:endParaRPr kumimoji="1" lang="zh-CN" altLang="en-US" sz="20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grpSp>
      <p:grpSp>
        <p:nvGrpSpPr>
          <p:cNvPr id="13318" name="Group 6">
            <a:extLst>
              <a:ext uri="{FF2B5EF4-FFF2-40B4-BE49-F238E27FC236}">
                <a16:creationId xmlns:a16="http://schemas.microsoft.com/office/drawing/2014/main" id="{43F480BA-713B-4443-BFEF-9102640BF114}"/>
              </a:ext>
            </a:extLst>
          </p:cNvPr>
          <p:cNvGrpSpPr>
            <a:grpSpLocks/>
          </p:cNvGrpSpPr>
          <p:nvPr/>
        </p:nvGrpSpPr>
        <p:grpSpPr bwMode="auto">
          <a:xfrm>
            <a:off x="446088" y="4402139"/>
            <a:ext cx="1266825" cy="1889125"/>
            <a:chOff x="281" y="2773"/>
            <a:chExt cx="798" cy="1190"/>
          </a:xfrm>
        </p:grpSpPr>
        <p:sp>
          <p:nvSpPr>
            <p:cNvPr id="13337" name="Text Box 7">
              <a:extLst>
                <a:ext uri="{FF2B5EF4-FFF2-40B4-BE49-F238E27FC236}">
                  <a16:creationId xmlns:a16="http://schemas.microsoft.com/office/drawing/2014/main" id="{81B338CA-6F9C-470F-B5F7-6CCA2EAA2FAC}"/>
                </a:ext>
              </a:extLst>
            </p:cNvPr>
            <p:cNvSpPr txBox="1">
              <a:spLocks noChangeArrowheads="1"/>
            </p:cNvSpPr>
            <p:nvPr/>
          </p:nvSpPr>
          <p:spPr bwMode="auto">
            <a:xfrm>
              <a:off x="768" y="2773"/>
              <a:ext cx="311" cy="36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338" name="AutoShape 8">
              <a:extLst>
                <a:ext uri="{FF2B5EF4-FFF2-40B4-BE49-F238E27FC236}">
                  <a16:creationId xmlns:a16="http://schemas.microsoft.com/office/drawing/2014/main" id="{A64AE74E-AC80-4401-8345-6207FB6DFCA6}"/>
                </a:ext>
              </a:extLst>
            </p:cNvPr>
            <p:cNvSpPr>
              <a:spLocks noChangeArrowheads="1"/>
            </p:cNvSpPr>
            <p:nvPr/>
          </p:nvSpPr>
          <p:spPr bwMode="auto">
            <a:xfrm>
              <a:off x="281" y="3711"/>
              <a:ext cx="439" cy="252"/>
            </a:xfrm>
            <a:prstGeom prst="wedgeRectCallout">
              <a:avLst>
                <a:gd name="adj1" fmla="val 54856"/>
                <a:gd name="adj2" fmla="val -325000"/>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空树</a:t>
              </a:r>
            </a:p>
          </p:txBody>
        </p:sp>
      </p:grpSp>
      <p:grpSp>
        <p:nvGrpSpPr>
          <p:cNvPr id="13321" name="Group 9">
            <a:extLst>
              <a:ext uri="{FF2B5EF4-FFF2-40B4-BE49-F238E27FC236}">
                <a16:creationId xmlns:a16="http://schemas.microsoft.com/office/drawing/2014/main" id="{42B695D8-62B0-4EB8-BBF8-61255D4949B7}"/>
              </a:ext>
            </a:extLst>
          </p:cNvPr>
          <p:cNvGrpSpPr>
            <a:grpSpLocks/>
          </p:cNvGrpSpPr>
          <p:nvPr/>
        </p:nvGrpSpPr>
        <p:grpSpPr bwMode="auto">
          <a:xfrm>
            <a:off x="3213100" y="4402138"/>
            <a:ext cx="1539875" cy="2119312"/>
            <a:chOff x="2024" y="2773"/>
            <a:chExt cx="970" cy="1335"/>
          </a:xfrm>
        </p:grpSpPr>
        <p:grpSp>
          <p:nvGrpSpPr>
            <p:cNvPr id="13332" name="Group 10">
              <a:extLst>
                <a:ext uri="{FF2B5EF4-FFF2-40B4-BE49-F238E27FC236}">
                  <a16:creationId xmlns:a16="http://schemas.microsoft.com/office/drawing/2014/main" id="{3B2DD9AA-9CED-42DB-BB32-20A3510EDC24}"/>
                </a:ext>
              </a:extLst>
            </p:cNvPr>
            <p:cNvGrpSpPr>
              <a:grpSpLocks/>
            </p:cNvGrpSpPr>
            <p:nvPr/>
          </p:nvGrpSpPr>
          <p:grpSpPr bwMode="auto">
            <a:xfrm>
              <a:off x="2024" y="2773"/>
              <a:ext cx="623" cy="844"/>
              <a:chOff x="2024" y="2773"/>
              <a:chExt cx="623" cy="844"/>
            </a:xfrm>
          </p:grpSpPr>
          <p:sp>
            <p:nvSpPr>
              <p:cNvPr id="13334" name="Oval 11">
                <a:extLst>
                  <a:ext uri="{FF2B5EF4-FFF2-40B4-BE49-F238E27FC236}">
                    <a16:creationId xmlns:a16="http://schemas.microsoft.com/office/drawing/2014/main" id="{9EFDFE97-C994-462C-8BF0-8C8E4BAB7153}"/>
                  </a:ext>
                </a:extLst>
              </p:cNvPr>
              <p:cNvSpPr>
                <a:spLocks noChangeArrowheads="1"/>
              </p:cNvSpPr>
              <p:nvPr/>
            </p:nvSpPr>
            <p:spPr bwMode="auto">
              <a:xfrm>
                <a:off x="2357" y="2773"/>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13335" name="Oval 12">
                <a:extLst>
                  <a:ext uri="{FF2B5EF4-FFF2-40B4-BE49-F238E27FC236}">
                    <a16:creationId xmlns:a16="http://schemas.microsoft.com/office/drawing/2014/main" id="{07099C4C-6C78-4256-98D9-D6BE8158A3E3}"/>
                  </a:ext>
                </a:extLst>
              </p:cNvPr>
              <p:cNvSpPr>
                <a:spLocks noChangeArrowheads="1"/>
              </p:cNvSpPr>
              <p:nvPr/>
            </p:nvSpPr>
            <p:spPr bwMode="auto">
              <a:xfrm>
                <a:off x="2024" y="3325"/>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13336" name="Line 13">
                <a:extLst>
                  <a:ext uri="{FF2B5EF4-FFF2-40B4-BE49-F238E27FC236}">
                    <a16:creationId xmlns:a16="http://schemas.microsoft.com/office/drawing/2014/main" id="{C7A73EC8-0B75-4979-8CDC-1EC116E22A6C}"/>
                  </a:ext>
                </a:extLst>
              </p:cNvPr>
              <p:cNvSpPr>
                <a:spLocks noChangeShapeType="1"/>
              </p:cNvSpPr>
              <p:nvPr/>
            </p:nvSpPr>
            <p:spPr bwMode="auto">
              <a:xfrm flipH="1">
                <a:off x="2267" y="3066"/>
                <a:ext cx="178" cy="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grpSp>
        <p:sp>
          <p:nvSpPr>
            <p:cNvPr id="2" name="AutoShape 14">
              <a:extLst>
                <a:ext uri="{FF2B5EF4-FFF2-40B4-BE49-F238E27FC236}">
                  <a16:creationId xmlns:a16="http://schemas.microsoft.com/office/drawing/2014/main" id="{021C6A5F-9419-4079-BE78-AC000E9C8977}"/>
                </a:ext>
              </a:extLst>
            </p:cNvPr>
            <p:cNvSpPr>
              <a:spLocks noChangeArrowheads="1"/>
            </p:cNvSpPr>
            <p:nvPr/>
          </p:nvSpPr>
          <p:spPr bwMode="auto">
            <a:xfrm>
              <a:off x="2072" y="3852"/>
              <a:ext cx="922" cy="256"/>
            </a:xfrm>
            <a:prstGeom prst="wedgeRectCallout">
              <a:avLst>
                <a:gd name="adj1" fmla="val -13539"/>
                <a:gd name="adj2" fmla="val -158234"/>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右子树为空</a:t>
              </a:r>
            </a:p>
          </p:txBody>
        </p:sp>
      </p:grpSp>
      <p:grpSp>
        <p:nvGrpSpPr>
          <p:cNvPr id="13327" name="Group 15">
            <a:extLst>
              <a:ext uri="{FF2B5EF4-FFF2-40B4-BE49-F238E27FC236}">
                <a16:creationId xmlns:a16="http://schemas.microsoft.com/office/drawing/2014/main" id="{882C0798-3254-461F-9BDD-7BB0CA709C73}"/>
              </a:ext>
            </a:extLst>
          </p:cNvPr>
          <p:cNvGrpSpPr>
            <a:grpSpLocks/>
          </p:cNvGrpSpPr>
          <p:nvPr/>
        </p:nvGrpSpPr>
        <p:grpSpPr bwMode="auto">
          <a:xfrm>
            <a:off x="4976813" y="4419600"/>
            <a:ext cx="1620837" cy="2149475"/>
            <a:chOff x="3158" y="2773"/>
            <a:chExt cx="1021" cy="1354"/>
          </a:xfrm>
        </p:grpSpPr>
        <p:grpSp>
          <p:nvGrpSpPr>
            <p:cNvPr id="3" name="Group 16">
              <a:extLst>
                <a:ext uri="{FF2B5EF4-FFF2-40B4-BE49-F238E27FC236}">
                  <a16:creationId xmlns:a16="http://schemas.microsoft.com/office/drawing/2014/main" id="{922FBB45-608A-4F5E-9AA7-03173A299249}"/>
                </a:ext>
              </a:extLst>
            </p:cNvPr>
            <p:cNvGrpSpPr>
              <a:grpSpLocks/>
            </p:cNvGrpSpPr>
            <p:nvPr/>
          </p:nvGrpSpPr>
          <p:grpSpPr bwMode="auto">
            <a:xfrm>
              <a:off x="3158" y="2773"/>
              <a:ext cx="712" cy="844"/>
              <a:chOff x="3158" y="2773"/>
              <a:chExt cx="712" cy="844"/>
            </a:xfrm>
          </p:grpSpPr>
          <p:sp>
            <p:nvSpPr>
              <p:cNvPr id="13329" name="Oval 17">
                <a:extLst>
                  <a:ext uri="{FF2B5EF4-FFF2-40B4-BE49-F238E27FC236}">
                    <a16:creationId xmlns:a16="http://schemas.microsoft.com/office/drawing/2014/main" id="{26D7C80F-ECC1-4D7F-94A9-BDC29D254366}"/>
                  </a:ext>
                </a:extLst>
              </p:cNvPr>
              <p:cNvSpPr>
                <a:spLocks noChangeArrowheads="1"/>
              </p:cNvSpPr>
              <p:nvPr/>
            </p:nvSpPr>
            <p:spPr bwMode="auto">
              <a:xfrm>
                <a:off x="3158" y="2773"/>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13330" name="Oval 18">
                <a:extLst>
                  <a:ext uri="{FF2B5EF4-FFF2-40B4-BE49-F238E27FC236}">
                    <a16:creationId xmlns:a16="http://schemas.microsoft.com/office/drawing/2014/main" id="{0F703539-72B3-468C-838E-7C5DF3A38624}"/>
                  </a:ext>
                </a:extLst>
              </p:cNvPr>
              <p:cNvSpPr>
                <a:spLocks noChangeArrowheads="1"/>
              </p:cNvSpPr>
              <p:nvPr/>
            </p:nvSpPr>
            <p:spPr bwMode="auto">
              <a:xfrm>
                <a:off x="3580" y="3325"/>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13331" name="Line 19">
                <a:extLst>
                  <a:ext uri="{FF2B5EF4-FFF2-40B4-BE49-F238E27FC236}">
                    <a16:creationId xmlns:a16="http://schemas.microsoft.com/office/drawing/2014/main" id="{57449E7A-7791-4C56-9A5C-98991CC0A09F}"/>
                  </a:ext>
                </a:extLst>
              </p:cNvPr>
              <p:cNvSpPr>
                <a:spLocks noChangeShapeType="1"/>
              </p:cNvSpPr>
              <p:nvPr/>
            </p:nvSpPr>
            <p:spPr bwMode="auto">
              <a:xfrm>
                <a:off x="3377" y="3044"/>
                <a:ext cx="301" cy="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grpSp>
        <p:sp>
          <p:nvSpPr>
            <p:cNvPr id="13328" name="AutoShape 20">
              <a:extLst>
                <a:ext uri="{FF2B5EF4-FFF2-40B4-BE49-F238E27FC236}">
                  <a16:creationId xmlns:a16="http://schemas.microsoft.com/office/drawing/2014/main" id="{79E563F6-9D45-4C57-B31C-6DBCBF40C282}"/>
                </a:ext>
              </a:extLst>
            </p:cNvPr>
            <p:cNvSpPr>
              <a:spLocks noChangeArrowheads="1"/>
            </p:cNvSpPr>
            <p:nvPr/>
          </p:nvSpPr>
          <p:spPr bwMode="auto">
            <a:xfrm>
              <a:off x="3257" y="3871"/>
              <a:ext cx="922" cy="256"/>
            </a:xfrm>
            <a:prstGeom prst="wedgeRectCallout">
              <a:avLst>
                <a:gd name="adj1" fmla="val -15469"/>
                <a:gd name="adj2" fmla="val -132815"/>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左子树为空</a:t>
              </a:r>
            </a:p>
          </p:txBody>
        </p:sp>
      </p:grpSp>
      <p:grpSp>
        <p:nvGrpSpPr>
          <p:cNvPr id="13333" name="Group 21">
            <a:extLst>
              <a:ext uri="{FF2B5EF4-FFF2-40B4-BE49-F238E27FC236}">
                <a16:creationId xmlns:a16="http://schemas.microsoft.com/office/drawing/2014/main" id="{EFDCAE35-4F29-4BD0-9649-763DFB0718BC}"/>
              </a:ext>
            </a:extLst>
          </p:cNvPr>
          <p:cNvGrpSpPr>
            <a:grpSpLocks/>
          </p:cNvGrpSpPr>
          <p:nvPr/>
        </p:nvGrpSpPr>
        <p:grpSpPr bwMode="auto">
          <a:xfrm>
            <a:off x="6810375" y="4402138"/>
            <a:ext cx="1857375" cy="2249487"/>
            <a:chOff x="4290" y="2773"/>
            <a:chExt cx="1170" cy="1417"/>
          </a:xfrm>
        </p:grpSpPr>
        <p:grpSp>
          <p:nvGrpSpPr>
            <p:cNvPr id="13320" name="Group 22">
              <a:extLst>
                <a:ext uri="{FF2B5EF4-FFF2-40B4-BE49-F238E27FC236}">
                  <a16:creationId xmlns:a16="http://schemas.microsoft.com/office/drawing/2014/main" id="{17E1D53C-7F77-4B06-94FF-12E9455F5F5F}"/>
                </a:ext>
              </a:extLst>
            </p:cNvPr>
            <p:cNvGrpSpPr>
              <a:grpSpLocks/>
            </p:cNvGrpSpPr>
            <p:nvPr/>
          </p:nvGrpSpPr>
          <p:grpSpPr bwMode="auto">
            <a:xfrm>
              <a:off x="4290" y="2773"/>
              <a:ext cx="1002" cy="844"/>
              <a:chOff x="4290" y="2773"/>
              <a:chExt cx="1002" cy="844"/>
            </a:xfrm>
          </p:grpSpPr>
          <p:sp>
            <p:nvSpPr>
              <p:cNvPr id="13322" name="Oval 23">
                <a:extLst>
                  <a:ext uri="{FF2B5EF4-FFF2-40B4-BE49-F238E27FC236}">
                    <a16:creationId xmlns:a16="http://schemas.microsoft.com/office/drawing/2014/main" id="{3ECE1178-AA29-4197-8467-F7624D5482DF}"/>
                  </a:ext>
                </a:extLst>
              </p:cNvPr>
              <p:cNvSpPr>
                <a:spLocks noChangeArrowheads="1"/>
              </p:cNvSpPr>
              <p:nvPr/>
            </p:nvSpPr>
            <p:spPr bwMode="auto">
              <a:xfrm>
                <a:off x="4614" y="2773"/>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13323" name="Oval 24">
                <a:extLst>
                  <a:ext uri="{FF2B5EF4-FFF2-40B4-BE49-F238E27FC236}">
                    <a16:creationId xmlns:a16="http://schemas.microsoft.com/office/drawing/2014/main" id="{B6EF50F6-58B7-42E8-9D50-106B7E18D81D}"/>
                  </a:ext>
                </a:extLst>
              </p:cNvPr>
              <p:cNvSpPr>
                <a:spLocks noChangeArrowheads="1"/>
              </p:cNvSpPr>
              <p:nvPr/>
            </p:nvSpPr>
            <p:spPr bwMode="auto">
              <a:xfrm>
                <a:off x="4290" y="3325"/>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13324" name="Oval 25">
                <a:extLst>
                  <a:ext uri="{FF2B5EF4-FFF2-40B4-BE49-F238E27FC236}">
                    <a16:creationId xmlns:a16="http://schemas.microsoft.com/office/drawing/2014/main" id="{12390417-5EFB-4084-84DD-8D46135B05DD}"/>
                  </a:ext>
                </a:extLst>
              </p:cNvPr>
              <p:cNvSpPr>
                <a:spLocks noChangeArrowheads="1"/>
              </p:cNvSpPr>
              <p:nvPr/>
            </p:nvSpPr>
            <p:spPr bwMode="auto">
              <a:xfrm>
                <a:off x="5002" y="3325"/>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13325" name="Line 26">
                <a:extLst>
                  <a:ext uri="{FF2B5EF4-FFF2-40B4-BE49-F238E27FC236}">
                    <a16:creationId xmlns:a16="http://schemas.microsoft.com/office/drawing/2014/main" id="{D28F4F13-BD38-412C-B54C-FC0DF97C5B9B}"/>
                  </a:ext>
                </a:extLst>
              </p:cNvPr>
              <p:cNvSpPr>
                <a:spLocks noChangeShapeType="1"/>
              </p:cNvSpPr>
              <p:nvPr/>
            </p:nvSpPr>
            <p:spPr bwMode="auto">
              <a:xfrm flipH="1">
                <a:off x="4512" y="3044"/>
                <a:ext cx="200" cy="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3326" name="Line 27">
                <a:extLst>
                  <a:ext uri="{FF2B5EF4-FFF2-40B4-BE49-F238E27FC236}">
                    <a16:creationId xmlns:a16="http://schemas.microsoft.com/office/drawing/2014/main" id="{2577D3A6-0F72-4210-86DA-DAFC938EFFED}"/>
                  </a:ext>
                </a:extLst>
              </p:cNvPr>
              <p:cNvSpPr>
                <a:spLocks noChangeShapeType="1"/>
              </p:cNvSpPr>
              <p:nvPr/>
            </p:nvSpPr>
            <p:spPr bwMode="auto">
              <a:xfrm>
                <a:off x="4845" y="3033"/>
                <a:ext cx="289" cy="2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grpSp>
        <p:sp>
          <p:nvSpPr>
            <p:cNvPr id="4" name="AutoShape 28">
              <a:extLst>
                <a:ext uri="{FF2B5EF4-FFF2-40B4-BE49-F238E27FC236}">
                  <a16:creationId xmlns:a16="http://schemas.microsoft.com/office/drawing/2014/main" id="{A001EAA9-A490-419D-8E93-8AFEA364D8DC}"/>
                </a:ext>
              </a:extLst>
            </p:cNvPr>
            <p:cNvSpPr>
              <a:spLocks noChangeArrowheads="1"/>
            </p:cNvSpPr>
            <p:nvPr/>
          </p:nvSpPr>
          <p:spPr bwMode="auto">
            <a:xfrm>
              <a:off x="4538" y="3742"/>
              <a:ext cx="922" cy="448"/>
            </a:xfrm>
            <a:prstGeom prst="wedgeRectCallout">
              <a:avLst>
                <a:gd name="adj1" fmla="val -20014"/>
                <a:gd name="adj2" fmla="val -91469"/>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左、右子树</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均非空</a:t>
              </a:r>
            </a:p>
          </p:txBody>
        </p:sp>
      </p:grpSp>
      <p:sp>
        <p:nvSpPr>
          <p:cNvPr id="30" name="文本框 29">
            <a:extLst>
              <a:ext uri="{FF2B5EF4-FFF2-40B4-BE49-F238E27FC236}">
                <a16:creationId xmlns:a16="http://schemas.microsoft.com/office/drawing/2014/main" id="{BE9E9CDD-C58C-4971-B5C4-43B73C7C2E02}"/>
              </a:ext>
            </a:extLst>
          </p:cNvPr>
          <p:cNvSpPr txBox="1"/>
          <p:nvPr/>
        </p:nvSpPr>
        <p:spPr>
          <a:xfrm>
            <a:off x="1146297" y="408126"/>
            <a:ext cx="4593980" cy="707886"/>
          </a:xfrm>
          <a:prstGeom prst="rect">
            <a:avLst/>
          </a:prstGeom>
          <a:noFill/>
        </p:spPr>
        <p:txBody>
          <a:bodyPr wrap="square">
            <a:spAutoFit/>
          </a:bodyPr>
          <a:lstStyle/>
          <a:p>
            <a:pPr eaLnBrk="1" hangingPunct="1"/>
            <a:r>
              <a:rPr lang="en-US" altLang="zh-CN" sz="4000" dirty="0">
                <a:solidFill>
                  <a:schemeClr val="tx2"/>
                </a:solidFill>
              </a:rPr>
              <a:t>6.2 </a:t>
            </a:r>
            <a:r>
              <a:rPr lang="zh-CN" altLang="en-US" sz="4000" dirty="0">
                <a:solidFill>
                  <a:schemeClr val="tx2"/>
                </a:solidFill>
              </a:rPr>
              <a:t>二叉树</a:t>
            </a:r>
            <a:endParaRPr lang="zh-CN" altLang="en-US" sz="4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4">
                                            <p:txEl>
                                              <p:pRg st="0" end="0"/>
                                            </p:txEl>
                                          </p:spTgt>
                                        </p:tgtEl>
                                        <p:attrNameLst>
                                          <p:attrName>style.visibility</p:attrName>
                                        </p:attrNameLst>
                                      </p:cBhvr>
                                      <p:to>
                                        <p:strVal val="visible"/>
                                      </p:to>
                                    </p:set>
                                    <p:anim calcmode="lin" valueType="num">
                                      <p:cBhvr additive="base">
                                        <p:cTn id="7" dur="500" fill="hold"/>
                                        <p:tgtEl>
                                          <p:spTgt spid="1331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31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314">
                                            <p:txEl>
                                              <p:pRg st="1" end="1"/>
                                            </p:txEl>
                                          </p:spTgt>
                                        </p:tgtEl>
                                        <p:attrNameLst>
                                          <p:attrName>style.visibility</p:attrName>
                                        </p:attrNameLst>
                                      </p:cBhvr>
                                      <p:to>
                                        <p:strVal val="visible"/>
                                      </p:to>
                                    </p:set>
                                    <p:anim calcmode="lin" valueType="num">
                                      <p:cBhvr additive="base">
                                        <p:cTn id="13" dur="500" fill="hold"/>
                                        <p:tgtEl>
                                          <p:spTgt spid="1331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314">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314">
                                            <p:txEl>
                                              <p:pRg st="2" end="2"/>
                                            </p:txEl>
                                          </p:spTgt>
                                        </p:tgtEl>
                                        <p:attrNameLst>
                                          <p:attrName>style.visibility</p:attrName>
                                        </p:attrNameLst>
                                      </p:cBhvr>
                                      <p:to>
                                        <p:strVal val="visible"/>
                                      </p:to>
                                    </p:set>
                                    <p:anim calcmode="lin" valueType="num">
                                      <p:cBhvr additive="base">
                                        <p:cTn id="19" dur="500" fill="hold"/>
                                        <p:tgtEl>
                                          <p:spTgt spid="1331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314">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3314">
                                            <p:txEl>
                                              <p:pRg st="3" end="3"/>
                                            </p:txEl>
                                          </p:spTgt>
                                        </p:tgtEl>
                                        <p:attrNameLst>
                                          <p:attrName>style.visibility</p:attrName>
                                        </p:attrNameLst>
                                      </p:cBhvr>
                                      <p:to>
                                        <p:strVal val="visible"/>
                                      </p:to>
                                    </p:set>
                                    <p:anim calcmode="lin" valueType="num">
                                      <p:cBhvr additive="base">
                                        <p:cTn id="25" dur="500" fill="hold"/>
                                        <p:tgtEl>
                                          <p:spTgt spid="1331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3314">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3314">
                                            <p:txEl>
                                              <p:pRg st="4" end="4"/>
                                            </p:txEl>
                                          </p:spTgt>
                                        </p:tgtEl>
                                        <p:attrNameLst>
                                          <p:attrName>style.visibility</p:attrName>
                                        </p:attrNameLst>
                                      </p:cBhvr>
                                      <p:to>
                                        <p:strVal val="visible"/>
                                      </p:to>
                                    </p:set>
                                    <p:anim calcmode="lin" valueType="num">
                                      <p:cBhvr additive="base">
                                        <p:cTn id="31" dur="500" fill="hold"/>
                                        <p:tgtEl>
                                          <p:spTgt spid="1331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3314">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13318"/>
                                        </p:tgtEl>
                                        <p:attrNameLst>
                                          <p:attrName>style.visibility</p:attrName>
                                        </p:attrNameLst>
                                      </p:cBhvr>
                                      <p:to>
                                        <p:strVal val="visible"/>
                                      </p:to>
                                    </p:set>
                                    <p:anim calcmode="lin" valueType="num">
                                      <p:cBhvr additive="base">
                                        <p:cTn id="37" dur="500" fill="hold"/>
                                        <p:tgtEl>
                                          <p:spTgt spid="13318"/>
                                        </p:tgtEl>
                                        <p:attrNameLst>
                                          <p:attrName>ppt_x</p:attrName>
                                        </p:attrNameLst>
                                      </p:cBhvr>
                                      <p:tavLst>
                                        <p:tav tm="0">
                                          <p:val>
                                            <p:strVal val="0-#ppt_w/2"/>
                                          </p:val>
                                        </p:tav>
                                        <p:tav tm="100000">
                                          <p:val>
                                            <p:strVal val="#ppt_x"/>
                                          </p:val>
                                        </p:tav>
                                      </p:tavLst>
                                    </p:anim>
                                    <p:anim calcmode="lin" valueType="num">
                                      <p:cBhvr additive="base">
                                        <p:cTn id="38" dur="500" fill="hold"/>
                                        <p:tgtEl>
                                          <p:spTgt spid="1331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13315"/>
                                        </p:tgtEl>
                                        <p:attrNameLst>
                                          <p:attrName>style.visibility</p:attrName>
                                        </p:attrNameLst>
                                      </p:cBhvr>
                                      <p:to>
                                        <p:strVal val="visible"/>
                                      </p:to>
                                    </p:set>
                                    <p:anim calcmode="lin" valueType="num">
                                      <p:cBhvr additive="base">
                                        <p:cTn id="43" dur="500" fill="hold"/>
                                        <p:tgtEl>
                                          <p:spTgt spid="13315"/>
                                        </p:tgtEl>
                                        <p:attrNameLst>
                                          <p:attrName>ppt_x</p:attrName>
                                        </p:attrNameLst>
                                      </p:cBhvr>
                                      <p:tavLst>
                                        <p:tav tm="0">
                                          <p:val>
                                            <p:strVal val="0-#ppt_w/2"/>
                                          </p:val>
                                        </p:tav>
                                        <p:tav tm="100000">
                                          <p:val>
                                            <p:strVal val="#ppt_x"/>
                                          </p:val>
                                        </p:tav>
                                      </p:tavLst>
                                    </p:anim>
                                    <p:anim calcmode="lin" valueType="num">
                                      <p:cBhvr additive="base">
                                        <p:cTn id="44" dur="500" fill="hold"/>
                                        <p:tgtEl>
                                          <p:spTgt spid="1331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WAV"/>
                                        </p:tgtEl>
                                      </p:cMediaNode>
                                    </p:audio>
                                  </p:sub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nodeType="clickEffect">
                                  <p:stCondLst>
                                    <p:cond delay="0"/>
                                  </p:stCondLst>
                                  <p:childTnLst>
                                    <p:set>
                                      <p:cBhvr>
                                        <p:cTn id="48" dur="1" fill="hold">
                                          <p:stCondLst>
                                            <p:cond delay="0"/>
                                          </p:stCondLst>
                                        </p:cTn>
                                        <p:tgtEl>
                                          <p:spTgt spid="13321"/>
                                        </p:tgtEl>
                                        <p:attrNameLst>
                                          <p:attrName>style.visibility</p:attrName>
                                        </p:attrNameLst>
                                      </p:cBhvr>
                                      <p:to>
                                        <p:strVal val="visible"/>
                                      </p:to>
                                    </p:set>
                                    <p:anim calcmode="lin" valueType="num">
                                      <p:cBhvr additive="base">
                                        <p:cTn id="49" dur="500" fill="hold"/>
                                        <p:tgtEl>
                                          <p:spTgt spid="13321"/>
                                        </p:tgtEl>
                                        <p:attrNameLst>
                                          <p:attrName>ppt_x</p:attrName>
                                        </p:attrNameLst>
                                      </p:cBhvr>
                                      <p:tavLst>
                                        <p:tav tm="0">
                                          <p:val>
                                            <p:strVal val="0-#ppt_w/2"/>
                                          </p:val>
                                        </p:tav>
                                        <p:tav tm="100000">
                                          <p:val>
                                            <p:strVal val="#ppt_x"/>
                                          </p:val>
                                        </p:tav>
                                      </p:tavLst>
                                    </p:anim>
                                    <p:anim calcmode="lin" valueType="num">
                                      <p:cBhvr additive="base">
                                        <p:cTn id="50" dur="500" fill="hold"/>
                                        <p:tgtEl>
                                          <p:spTgt spid="1332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2" name="WHOOSH.WAV"/>
                                        </p:tgtEl>
                                      </p:cMediaNode>
                                    </p:audio>
                                  </p:sub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nodeType="clickEffect">
                                  <p:stCondLst>
                                    <p:cond delay="0"/>
                                  </p:stCondLst>
                                  <p:childTnLst>
                                    <p:set>
                                      <p:cBhvr>
                                        <p:cTn id="54" dur="1" fill="hold">
                                          <p:stCondLst>
                                            <p:cond delay="0"/>
                                          </p:stCondLst>
                                        </p:cTn>
                                        <p:tgtEl>
                                          <p:spTgt spid="13327"/>
                                        </p:tgtEl>
                                        <p:attrNameLst>
                                          <p:attrName>style.visibility</p:attrName>
                                        </p:attrNameLst>
                                      </p:cBhvr>
                                      <p:to>
                                        <p:strVal val="visible"/>
                                      </p:to>
                                    </p:set>
                                    <p:anim calcmode="lin" valueType="num">
                                      <p:cBhvr additive="base">
                                        <p:cTn id="55" dur="500" fill="hold"/>
                                        <p:tgtEl>
                                          <p:spTgt spid="13327"/>
                                        </p:tgtEl>
                                        <p:attrNameLst>
                                          <p:attrName>ppt_x</p:attrName>
                                        </p:attrNameLst>
                                      </p:cBhvr>
                                      <p:tavLst>
                                        <p:tav tm="0">
                                          <p:val>
                                            <p:strVal val="0-#ppt_w/2"/>
                                          </p:val>
                                        </p:tav>
                                        <p:tav tm="100000">
                                          <p:val>
                                            <p:strVal val="#ppt_x"/>
                                          </p:val>
                                        </p:tav>
                                      </p:tavLst>
                                    </p:anim>
                                    <p:anim calcmode="lin" valueType="num">
                                      <p:cBhvr additive="base">
                                        <p:cTn id="56" dur="500" fill="hold"/>
                                        <p:tgtEl>
                                          <p:spTgt spid="1332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3"/>
                                            </p:cond>
                                          </p:stCondLst>
                                          <p:endCondLst>
                                            <p:cond evt="onStopAudio" delay="0">
                                              <p:tgtEl>
                                                <p:sldTgt/>
                                              </p:tgtEl>
                                            </p:cond>
                                          </p:endCondLst>
                                        </p:cTn>
                                        <p:tgtEl>
                                          <p:sndTgt r:embed="rId2" name="WHOOSH.WAV"/>
                                        </p:tgtEl>
                                      </p:cMediaNode>
                                    </p:audio>
                                  </p:sub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nodeType="clickEffect">
                                  <p:stCondLst>
                                    <p:cond delay="0"/>
                                  </p:stCondLst>
                                  <p:childTnLst>
                                    <p:set>
                                      <p:cBhvr>
                                        <p:cTn id="60" dur="1" fill="hold">
                                          <p:stCondLst>
                                            <p:cond delay="0"/>
                                          </p:stCondLst>
                                        </p:cTn>
                                        <p:tgtEl>
                                          <p:spTgt spid="13333"/>
                                        </p:tgtEl>
                                        <p:attrNameLst>
                                          <p:attrName>style.visibility</p:attrName>
                                        </p:attrNameLst>
                                      </p:cBhvr>
                                      <p:to>
                                        <p:strVal val="visible"/>
                                      </p:to>
                                    </p:set>
                                    <p:anim calcmode="lin" valueType="num">
                                      <p:cBhvr additive="base">
                                        <p:cTn id="61" dur="500" fill="hold"/>
                                        <p:tgtEl>
                                          <p:spTgt spid="13333"/>
                                        </p:tgtEl>
                                        <p:attrNameLst>
                                          <p:attrName>ppt_x</p:attrName>
                                        </p:attrNameLst>
                                      </p:cBhvr>
                                      <p:tavLst>
                                        <p:tav tm="0">
                                          <p:val>
                                            <p:strVal val="0-#ppt_w/2"/>
                                          </p:val>
                                        </p:tav>
                                        <p:tav tm="100000">
                                          <p:val>
                                            <p:strVal val="#ppt_x"/>
                                          </p:val>
                                        </p:tav>
                                      </p:tavLst>
                                    </p:anim>
                                    <p:anim calcmode="lin" valueType="num">
                                      <p:cBhvr additive="base">
                                        <p:cTn id="62" dur="500" fill="hold"/>
                                        <p:tgtEl>
                                          <p:spTgt spid="1333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9"/>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build="p" bldLvl="5"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11496290-A744-4A6D-B603-413C7F5A6727}"/>
              </a:ext>
            </a:extLst>
          </p:cNvPr>
          <p:cNvSpPr>
            <a:spLocks noGrp="1" noChangeArrowheads="1"/>
          </p:cNvSpPr>
          <p:nvPr>
            <p:ph type="body" idx="1"/>
          </p:nvPr>
        </p:nvSpPr>
        <p:spPr>
          <a:xfrm>
            <a:off x="642938" y="1276352"/>
            <a:ext cx="7586662" cy="617536"/>
          </a:xfrm>
        </p:spPr>
        <p:txBody>
          <a:bodyPr/>
          <a:lstStyle/>
          <a:p>
            <a:pPr marL="457200" lvl="1" indent="0" eaLnBrk="1" hangingPunct="1">
              <a:buNone/>
            </a:pPr>
            <a:r>
              <a:rPr lang="zh-CN" altLang="en-US" dirty="0">
                <a:solidFill>
                  <a:srgbClr val="FF0000"/>
                </a:solidFill>
              </a:rPr>
              <a:t>性质</a:t>
            </a:r>
            <a:r>
              <a:rPr lang="en-US" altLang="zh-CN" dirty="0">
                <a:solidFill>
                  <a:srgbClr val="FF0000"/>
                </a:solidFill>
              </a:rPr>
              <a:t>1</a:t>
            </a:r>
            <a:r>
              <a:rPr lang="zh-CN" altLang="en-US" dirty="0"/>
              <a:t>：第</a:t>
            </a:r>
            <a:r>
              <a:rPr lang="en-US" altLang="zh-CN" dirty="0" err="1">
                <a:solidFill>
                  <a:srgbClr val="00B050"/>
                </a:solidFill>
              </a:rPr>
              <a:t>i</a:t>
            </a:r>
            <a:r>
              <a:rPr lang="zh-CN" altLang="en-US" dirty="0"/>
              <a:t>层至多有</a:t>
            </a:r>
            <a:r>
              <a:rPr lang="en-US" altLang="zh-CN" dirty="0">
                <a:solidFill>
                  <a:srgbClr val="00B050"/>
                </a:solidFill>
              </a:rPr>
              <a:t>2</a:t>
            </a:r>
            <a:r>
              <a:rPr lang="en-US" altLang="zh-CN" baseline="30000" dirty="0">
                <a:solidFill>
                  <a:srgbClr val="00B050"/>
                </a:solidFill>
              </a:rPr>
              <a:t>i-1</a:t>
            </a:r>
            <a:r>
              <a:rPr lang="zh-CN" altLang="en-US" dirty="0"/>
              <a:t>个节点 （</a:t>
            </a:r>
            <a:r>
              <a:rPr lang="en-US" altLang="zh-CN" dirty="0">
                <a:solidFill>
                  <a:srgbClr val="00B050"/>
                </a:solidFill>
              </a:rPr>
              <a:t>i≥1</a:t>
            </a:r>
            <a:r>
              <a:rPr lang="en-US" altLang="zh-CN" dirty="0"/>
              <a:t>)</a:t>
            </a:r>
            <a:r>
              <a:rPr lang="zh-CN" altLang="en-US" dirty="0"/>
              <a:t>。</a:t>
            </a:r>
          </a:p>
        </p:txBody>
      </p:sp>
      <p:sp>
        <p:nvSpPr>
          <p:cNvPr id="14345" name="Rectangle 11">
            <a:extLst>
              <a:ext uri="{FF2B5EF4-FFF2-40B4-BE49-F238E27FC236}">
                <a16:creationId xmlns:a16="http://schemas.microsoft.com/office/drawing/2014/main" id="{C6361EBD-0FDD-46B2-8B44-23C9145FB3F9}"/>
              </a:ext>
            </a:extLst>
          </p:cNvPr>
          <p:cNvSpPr>
            <a:spLocks noChangeArrowheads="1"/>
          </p:cNvSpPr>
          <p:nvPr/>
        </p:nvSpPr>
        <p:spPr bwMode="auto">
          <a:xfrm>
            <a:off x="642938" y="4197353"/>
            <a:ext cx="8305990" cy="6175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514350" lvl="1" indent="0" fontAlgn="base">
              <a:spcAft>
                <a:spcPct val="0"/>
              </a:spcAft>
              <a:buClr>
                <a:srgbClr val="FF3300"/>
              </a:buClr>
              <a:buNone/>
              <a:defRPr/>
            </a:pPr>
            <a:r>
              <a:rPr kumimoji="1" lang="zh-CN" altLang="en-US" b="0" i="0" u="none" strike="noStrike" kern="1200" cap="none" spc="0" normalizeH="0" baseline="0" noProof="0" dirty="0">
                <a:ln>
                  <a:noFill/>
                </a:ln>
                <a:solidFill>
                  <a:srgbClr val="FF0000"/>
                </a:solidFill>
                <a:effectLst/>
                <a:uLnTx/>
                <a:uFillTx/>
                <a:latin typeface="Arial" panose="020B0604020202020204" pitchFamily="34" charset="0"/>
                <a:ea typeface="隶书" panose="02010509060101010101" pitchFamily="49" charset="-122"/>
                <a:cs typeface="+mn-cs"/>
              </a:rPr>
              <a:t>性质</a:t>
            </a:r>
            <a:r>
              <a:rPr kumimoji="1" lang="en-US" altLang="zh-CN" b="0" i="0" u="none" strike="noStrike" kern="1200" cap="none" spc="0" normalizeH="0" baseline="0" noProof="0" dirty="0">
                <a:ln>
                  <a:noFill/>
                </a:ln>
                <a:solidFill>
                  <a:srgbClr val="FF0000"/>
                </a:solidFill>
                <a:effectLst/>
                <a:uLnTx/>
                <a:uFillTx/>
                <a:latin typeface="Arial" panose="020B0604020202020204" pitchFamily="34" charset="0"/>
                <a:ea typeface="隶书" panose="02010509060101010101" pitchFamily="49" charset="-122"/>
                <a:cs typeface="+mn-cs"/>
              </a:rPr>
              <a:t>2</a:t>
            </a:r>
            <a:r>
              <a:rPr kumimoji="1" lang="zh-CN" altLang="en-US"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：深度为</a:t>
            </a:r>
            <a:r>
              <a:rPr kumimoji="1" lang="en-US" altLang="zh-CN"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rPr>
              <a:t>k</a:t>
            </a:r>
            <a:r>
              <a:rPr kumimoji="1" lang="zh-CN" altLang="zh-CN"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的二叉树至多有</a:t>
            </a:r>
            <a:r>
              <a:rPr kumimoji="1" lang="en-US" altLang="zh-CN"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rPr>
              <a:t>2</a:t>
            </a:r>
            <a:r>
              <a:rPr kumimoji="1" lang="en-US" altLang="zh-CN" b="0" i="0" u="none" strike="noStrike" kern="1200" cap="none" spc="0" normalizeH="0" baseline="30000" noProof="0" dirty="0">
                <a:ln>
                  <a:noFill/>
                </a:ln>
                <a:solidFill>
                  <a:srgbClr val="00B050"/>
                </a:solidFill>
                <a:effectLst/>
                <a:uLnTx/>
                <a:uFillTx/>
                <a:latin typeface="Arial" panose="020B0604020202020204" pitchFamily="34" charset="0"/>
                <a:ea typeface="隶书" panose="02010509060101010101" pitchFamily="49" charset="-122"/>
                <a:cs typeface="+mn-cs"/>
              </a:rPr>
              <a:t>k</a:t>
            </a:r>
            <a:r>
              <a:rPr kumimoji="1" lang="en-US" altLang="zh-CN"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rPr>
              <a:t>-1</a:t>
            </a:r>
            <a:r>
              <a:rPr kumimoji="1" lang="zh-CN" altLang="zh-CN"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个结点(</a:t>
            </a:r>
            <a:r>
              <a:rPr kumimoji="1" lang="en-US" altLang="zh-CN"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rPr>
              <a:t>k</a:t>
            </a:r>
            <a:r>
              <a:rPr kumimoji="1" lang="en-US" altLang="zh-CN"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sym typeface="Symbol" panose="05050102010706020507" pitchFamily="18" charset="2"/>
              </a:rPr>
              <a:t>1</a:t>
            </a:r>
            <a:r>
              <a:rPr kumimoji="1" lang="en-US" altLang="zh-CN"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sym typeface="Symbol" panose="05050102010706020507" pitchFamily="18" charset="2"/>
              </a:rPr>
              <a:t>)</a:t>
            </a:r>
            <a:endParaRPr kumimoji="1" lang="en-US" altLang="zh-CN"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endParaRPr>
          </a:p>
        </p:txBody>
      </p:sp>
      <mc:AlternateContent xmlns:mc="http://schemas.openxmlformats.org/markup-compatibility/2006" xmlns:a14="http://schemas.microsoft.com/office/drawing/2010/main">
        <mc:Choice Requires="a14">
          <p:sp>
            <p:nvSpPr>
              <p:cNvPr id="14344" name="Object 15">
                <a:extLst>
                  <a:ext uri="{FF2B5EF4-FFF2-40B4-BE49-F238E27FC236}">
                    <a16:creationId xmlns:a16="http://schemas.microsoft.com/office/drawing/2014/main" id="{13B24B3A-9C0E-4AFB-B8E7-36B77AEF01BA}"/>
                  </a:ext>
                </a:extLst>
              </p:cNvPr>
              <p:cNvSpPr txBox="1"/>
              <p:nvPr/>
            </p:nvSpPr>
            <p:spPr bwMode="auto">
              <a:xfrm>
                <a:off x="2224453" y="4884676"/>
                <a:ext cx="6342772" cy="1248838"/>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nary>
                        <m:naryPr>
                          <m:chr m:val="∑"/>
                          <m:ctrlPr>
                            <a:rPr lang="zh-Hans-HK" altLang="en-US" sz="2400" i="1" smtClean="0">
                              <a:solidFill>
                                <a:srgbClr val="00B050"/>
                              </a:solidFill>
                              <a:latin typeface="Cambria Math" panose="02040503050406030204" pitchFamily="18" charset="0"/>
                            </a:rPr>
                          </m:ctrlPr>
                        </m:naryPr>
                        <m:sub>
                          <m:r>
                            <a:rPr lang="zh-Hans-HK" altLang="en-US" sz="2400" i="1">
                              <a:solidFill>
                                <a:srgbClr val="00B050"/>
                              </a:solidFill>
                              <a:latin typeface="Cambria Math" panose="02040503050406030204" pitchFamily="18" charset="0"/>
                            </a:rPr>
                            <m:t>𝑖</m:t>
                          </m:r>
                          <m:r>
                            <a:rPr lang="zh-Hans-HK" altLang="en-US" sz="2400" i="1">
                              <a:solidFill>
                                <a:srgbClr val="00B050"/>
                              </a:solidFill>
                              <a:latin typeface="Cambria Math" panose="02040503050406030204" pitchFamily="18" charset="0"/>
                            </a:rPr>
                            <m:t>=1</m:t>
                          </m:r>
                        </m:sub>
                        <m:sup>
                          <m:r>
                            <a:rPr lang="zh-Hans-HK" altLang="en-US" sz="2400" i="1">
                              <a:solidFill>
                                <a:srgbClr val="00B050"/>
                              </a:solidFill>
                              <a:latin typeface="Cambria Math" panose="02040503050406030204" pitchFamily="18" charset="0"/>
                            </a:rPr>
                            <m:t>𝑘</m:t>
                          </m:r>
                        </m:sup>
                        <m:e>
                          <m:r>
                            <a:rPr lang="zh-Hans-HK" altLang="en-US" sz="2400" i="1">
                              <a:solidFill>
                                <a:srgbClr val="00B050"/>
                              </a:solidFill>
                              <a:latin typeface="Cambria Math" panose="02040503050406030204" pitchFamily="18" charset="0"/>
                            </a:rPr>
                            <m:t>(</m:t>
                          </m:r>
                          <m:r>
                            <a:rPr lang="zh-Hans-HK" altLang="en-US" sz="2400" i="1">
                              <a:solidFill>
                                <a:srgbClr val="00B050"/>
                              </a:solidFill>
                              <a:latin typeface="Cambria Math" panose="02040503050406030204" pitchFamily="18" charset="0"/>
                            </a:rPr>
                            <m:t>第</m:t>
                          </m:r>
                          <m:r>
                            <a:rPr lang="zh-Hans-HK" altLang="en-US" sz="2400" i="1">
                              <a:solidFill>
                                <a:srgbClr val="00B050"/>
                              </a:solidFill>
                              <a:latin typeface="Cambria Math" panose="02040503050406030204" pitchFamily="18" charset="0"/>
                            </a:rPr>
                            <m:t>𝑖</m:t>
                          </m:r>
                          <m:r>
                            <a:rPr lang="zh-Hans-HK" altLang="en-US" sz="2400" i="1">
                              <a:solidFill>
                                <a:srgbClr val="00B050"/>
                              </a:solidFill>
                              <a:latin typeface="Cambria Math" panose="02040503050406030204" pitchFamily="18" charset="0"/>
                            </a:rPr>
                            <m:t>层的最大结点数</m:t>
                          </m:r>
                          <m:r>
                            <a:rPr lang="zh-Hans-HK" altLang="en-US" sz="2400" i="1">
                              <a:solidFill>
                                <a:srgbClr val="00B050"/>
                              </a:solidFill>
                              <a:latin typeface="Cambria Math" panose="02040503050406030204" pitchFamily="18" charset="0"/>
                            </a:rPr>
                            <m:t>)=</m:t>
                          </m:r>
                          <m:nary>
                            <m:naryPr>
                              <m:chr m:val="∑"/>
                              <m:ctrlPr>
                                <a:rPr lang="zh-Hans-HK" altLang="en-US" sz="2400" i="1">
                                  <a:solidFill>
                                    <a:srgbClr val="00B050"/>
                                  </a:solidFill>
                                  <a:latin typeface="Cambria Math" panose="02040503050406030204" pitchFamily="18" charset="0"/>
                                </a:rPr>
                              </m:ctrlPr>
                            </m:naryPr>
                            <m:sub>
                              <m:r>
                                <a:rPr lang="zh-Hans-HK" altLang="en-US" sz="2400" i="1">
                                  <a:solidFill>
                                    <a:srgbClr val="00B050"/>
                                  </a:solidFill>
                                  <a:latin typeface="Cambria Math" panose="02040503050406030204" pitchFamily="18" charset="0"/>
                                </a:rPr>
                                <m:t>𝑖</m:t>
                              </m:r>
                              <m:r>
                                <a:rPr lang="zh-Hans-HK" altLang="en-US" sz="2400" i="1">
                                  <a:solidFill>
                                    <a:srgbClr val="00B050"/>
                                  </a:solidFill>
                                  <a:latin typeface="Cambria Math" panose="02040503050406030204" pitchFamily="18" charset="0"/>
                                </a:rPr>
                                <m:t>=1</m:t>
                              </m:r>
                            </m:sub>
                            <m:sup>
                              <m:r>
                                <a:rPr lang="zh-Hans-HK" altLang="en-US" sz="2400" i="1">
                                  <a:solidFill>
                                    <a:srgbClr val="00B050"/>
                                  </a:solidFill>
                                  <a:latin typeface="Cambria Math" panose="02040503050406030204" pitchFamily="18" charset="0"/>
                                </a:rPr>
                                <m:t>𝑘</m:t>
                              </m:r>
                            </m:sup>
                            <m:e>
                              <m:sSup>
                                <m:sSupPr>
                                  <m:ctrlPr>
                                    <a:rPr lang="zh-Hans-HK" altLang="en-US" sz="2400" i="1">
                                      <a:solidFill>
                                        <a:srgbClr val="00B050"/>
                                      </a:solidFill>
                                      <a:latin typeface="Cambria Math" panose="02040503050406030204" pitchFamily="18" charset="0"/>
                                    </a:rPr>
                                  </m:ctrlPr>
                                </m:sSupPr>
                                <m:e>
                                  <m:r>
                                    <a:rPr lang="zh-Hans-HK" altLang="en-US" sz="2400" i="1">
                                      <a:solidFill>
                                        <a:srgbClr val="00B050"/>
                                      </a:solidFill>
                                      <a:latin typeface="Cambria Math" panose="02040503050406030204" pitchFamily="18" charset="0"/>
                                    </a:rPr>
                                    <m:t>2</m:t>
                                  </m:r>
                                </m:e>
                                <m:sup>
                                  <m:r>
                                    <a:rPr lang="zh-Hans-HK" altLang="en-US" sz="2400" i="1">
                                      <a:solidFill>
                                        <a:srgbClr val="00B050"/>
                                      </a:solidFill>
                                      <a:latin typeface="Cambria Math" panose="02040503050406030204" pitchFamily="18" charset="0"/>
                                    </a:rPr>
                                    <m:t>𝑖</m:t>
                                  </m:r>
                                  <m:r>
                                    <a:rPr lang="zh-Hans-HK" altLang="en-US" sz="2400" i="1">
                                      <a:solidFill>
                                        <a:srgbClr val="00B050"/>
                                      </a:solidFill>
                                      <a:latin typeface="Cambria Math" panose="02040503050406030204" pitchFamily="18" charset="0"/>
                                    </a:rPr>
                                    <m:t>−1</m:t>
                                  </m:r>
                                </m:sup>
                              </m:sSup>
                            </m:e>
                          </m:nary>
                        </m:e>
                      </m:nary>
                      <m:r>
                        <a:rPr lang="zh-Hans-HK" altLang="en-US" sz="2400" i="1">
                          <a:solidFill>
                            <a:srgbClr val="00B050"/>
                          </a:solidFill>
                          <a:latin typeface="Cambria Math" panose="02040503050406030204" pitchFamily="18" charset="0"/>
                        </a:rPr>
                        <m:t>=</m:t>
                      </m:r>
                      <m:sSup>
                        <m:sSupPr>
                          <m:ctrlPr>
                            <a:rPr lang="zh-Hans-HK" altLang="en-US" sz="2400" i="1">
                              <a:solidFill>
                                <a:srgbClr val="00B050"/>
                              </a:solidFill>
                              <a:latin typeface="Cambria Math" panose="02040503050406030204" pitchFamily="18" charset="0"/>
                            </a:rPr>
                          </m:ctrlPr>
                        </m:sSupPr>
                        <m:e>
                          <m:r>
                            <a:rPr lang="zh-Hans-HK" altLang="en-US" sz="2400" i="1">
                              <a:solidFill>
                                <a:srgbClr val="00B050"/>
                              </a:solidFill>
                              <a:latin typeface="Cambria Math" panose="02040503050406030204" pitchFamily="18" charset="0"/>
                            </a:rPr>
                            <m:t>2</m:t>
                          </m:r>
                        </m:e>
                        <m:sup>
                          <m:r>
                            <a:rPr lang="zh-Hans-HK" altLang="en-US" sz="2400" i="1">
                              <a:solidFill>
                                <a:srgbClr val="00B050"/>
                              </a:solidFill>
                              <a:latin typeface="Cambria Math" panose="02040503050406030204" pitchFamily="18" charset="0"/>
                            </a:rPr>
                            <m:t>𝑘</m:t>
                          </m:r>
                        </m:sup>
                      </m:sSup>
                      <m:r>
                        <a:rPr lang="zh-Hans-HK" altLang="en-US" sz="2400" i="1">
                          <a:solidFill>
                            <a:srgbClr val="00B050"/>
                          </a:solidFill>
                          <a:latin typeface="Cambria Math" panose="02040503050406030204" pitchFamily="18" charset="0"/>
                        </a:rPr>
                        <m:t>−1</m:t>
                      </m:r>
                    </m:oMath>
                  </m:oMathPara>
                </a14:m>
                <a:endParaRPr lang="zh-Hans-HK" altLang="en-US" sz="2400" dirty="0">
                  <a:solidFill>
                    <a:srgbClr val="00B050"/>
                  </a:solidFill>
                </a:endParaRPr>
              </a:p>
            </p:txBody>
          </p:sp>
        </mc:Choice>
        <mc:Fallback xmlns="">
          <p:sp>
            <p:nvSpPr>
              <p:cNvPr id="14344" name="Object 15">
                <a:extLst>
                  <a:ext uri="{FF2B5EF4-FFF2-40B4-BE49-F238E27FC236}">
                    <a16:creationId xmlns:a16="http://schemas.microsoft.com/office/drawing/2014/main" id="{13B24B3A-9C0E-4AFB-B8E7-36B77AEF01BA}"/>
                  </a:ext>
                </a:extLst>
              </p:cNvPr>
              <p:cNvSpPr txBox="1">
                <a:spLocks noRot="1" noChangeAspect="1" noMove="1" noResize="1" noEditPoints="1" noAdjustHandles="1" noChangeArrowheads="1" noChangeShapeType="1" noTextEdit="1"/>
              </p:cNvSpPr>
              <p:nvPr/>
            </p:nvSpPr>
            <p:spPr bwMode="auto">
              <a:xfrm>
                <a:off x="2224453" y="4884676"/>
                <a:ext cx="6342772" cy="1248838"/>
              </a:xfrm>
              <a:prstGeom prst="rect">
                <a:avLst/>
              </a:prstGeom>
              <a:blipFill>
                <a:blip r:embed="rId3"/>
                <a:stretch>
                  <a:fillRect/>
                </a:stretch>
              </a:blipFill>
              <a:ln>
                <a:noFill/>
              </a:ln>
              <a:effectLst/>
            </p:spPr>
            <p:txBody>
              <a:bodyPr/>
              <a:lstStyle/>
              <a:p>
                <a:r>
                  <a:rPr lang="zh-Hans-HK" altLang="en-US">
                    <a:noFill/>
                  </a:rPr>
                  <a:t> </a:t>
                </a:r>
              </a:p>
            </p:txBody>
          </p:sp>
        </mc:Fallback>
      </mc:AlternateContent>
      <p:sp>
        <p:nvSpPr>
          <p:cNvPr id="17" name="文本框 16">
            <a:extLst>
              <a:ext uri="{FF2B5EF4-FFF2-40B4-BE49-F238E27FC236}">
                <a16:creationId xmlns:a16="http://schemas.microsoft.com/office/drawing/2014/main" id="{BE4A469F-85E4-4B65-B3E1-14E2B7C2933A}"/>
              </a:ext>
            </a:extLst>
          </p:cNvPr>
          <p:cNvSpPr txBox="1"/>
          <p:nvPr/>
        </p:nvSpPr>
        <p:spPr>
          <a:xfrm>
            <a:off x="1055077" y="449819"/>
            <a:ext cx="4572000" cy="707886"/>
          </a:xfrm>
          <a:prstGeom prst="rect">
            <a:avLst/>
          </a:prstGeom>
          <a:noFill/>
        </p:spPr>
        <p:txBody>
          <a:bodyPr wrap="square">
            <a:spAutoFit/>
          </a:bodyPr>
          <a:lstStyle/>
          <a:p>
            <a:pPr lvl="1" eaLnBrk="1" hangingPunct="1"/>
            <a:r>
              <a:rPr lang="zh-CN" altLang="en-US" sz="4000" dirty="0">
                <a:solidFill>
                  <a:schemeClr val="tx2"/>
                </a:solidFill>
              </a:rPr>
              <a:t>二叉树性质</a:t>
            </a:r>
          </a:p>
        </p:txBody>
      </p:sp>
      <p:sp>
        <p:nvSpPr>
          <p:cNvPr id="22" name="Text Box 11">
            <a:extLst>
              <a:ext uri="{FF2B5EF4-FFF2-40B4-BE49-F238E27FC236}">
                <a16:creationId xmlns:a16="http://schemas.microsoft.com/office/drawing/2014/main" id="{82B1EE46-E4FB-4C1F-A0E2-F0BA8CAB5E3D}"/>
              </a:ext>
            </a:extLst>
          </p:cNvPr>
          <p:cNvSpPr txBox="1">
            <a:spLocks noChangeArrowheads="1"/>
          </p:cNvSpPr>
          <p:nvPr/>
        </p:nvSpPr>
        <p:spPr bwMode="auto">
          <a:xfrm>
            <a:off x="1178168" y="1788647"/>
            <a:ext cx="7586663" cy="2357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fontAlgn="base">
              <a:lnSpc>
                <a:spcPct val="125000"/>
              </a:lnSpc>
              <a:spcBef>
                <a:spcPct val="0"/>
              </a:spcBef>
              <a:spcAft>
                <a:spcPct val="0"/>
              </a:spcAft>
              <a:buNone/>
              <a:defRPr/>
            </a:pP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证明：归纳法</a:t>
            </a:r>
            <a:r>
              <a:rPr lang="en-US" altLang="zh-CN" sz="2400" dirty="0">
                <a:solidFill>
                  <a:schemeClr val="accent6"/>
                </a:solidFill>
                <a:latin typeface="Times New Roman" panose="02020603050405020304" pitchFamily="18" charset="0"/>
                <a:ea typeface="楷体_GB2312"/>
                <a:cs typeface="Times New Roman" panose="02020603050405020304" pitchFamily="18" charset="0"/>
              </a:rPr>
              <a:t>.</a:t>
            </a:r>
          </a:p>
          <a:p>
            <a:pPr fontAlgn="base">
              <a:lnSpc>
                <a:spcPct val="125000"/>
              </a:lnSpc>
              <a:spcBef>
                <a:spcPct val="0"/>
              </a:spcBef>
              <a:spcAft>
                <a:spcPct val="0"/>
              </a:spcAft>
              <a:buNone/>
              <a:defRPr/>
            </a:pPr>
            <a:r>
              <a:rPr lang="en-US" altLang="zh-CN" sz="2400" dirty="0">
                <a:solidFill>
                  <a:schemeClr val="accent6"/>
                </a:solidFill>
                <a:latin typeface="Times New Roman" panose="02020603050405020304" pitchFamily="18" charset="0"/>
                <a:ea typeface="楷体_GB2312"/>
                <a:cs typeface="Times New Roman" panose="02020603050405020304" pitchFamily="18" charset="0"/>
              </a:rPr>
              <a:t>            </a:t>
            </a: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当</a:t>
            </a:r>
            <a:r>
              <a:rPr lang="en-US" altLang="zh-CN" sz="2400" dirty="0" err="1">
                <a:solidFill>
                  <a:srgbClr val="00B050"/>
                </a:solidFill>
                <a:latin typeface="Times New Roman" panose="02020603050405020304" pitchFamily="18" charset="0"/>
                <a:ea typeface="楷体_GB2312"/>
                <a:cs typeface="Times New Roman" panose="02020603050405020304" pitchFamily="18" charset="0"/>
              </a:rPr>
              <a:t>i</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=1</a:t>
            </a: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时，显然正确。</a:t>
            </a:r>
          </a:p>
          <a:p>
            <a:pPr fontAlgn="base">
              <a:lnSpc>
                <a:spcPct val="125000"/>
              </a:lnSpc>
              <a:spcBef>
                <a:spcPct val="0"/>
              </a:spcBef>
              <a:spcAft>
                <a:spcPct val="0"/>
              </a:spcAft>
              <a:buNone/>
              <a:defRPr/>
            </a:pP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            假设第</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i-1</a:t>
            </a: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层至多有</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2</a:t>
            </a:r>
            <a:r>
              <a:rPr lang="en-US" altLang="zh-CN" sz="2400" baseline="30000" dirty="0">
                <a:solidFill>
                  <a:srgbClr val="00B050"/>
                </a:solidFill>
                <a:latin typeface="Times New Roman" panose="02020603050405020304" pitchFamily="18" charset="0"/>
                <a:ea typeface="楷体_GB2312"/>
                <a:cs typeface="Times New Roman" panose="02020603050405020304" pitchFamily="18" charset="0"/>
              </a:rPr>
              <a:t>i-2</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 </a:t>
            </a: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个结点</a:t>
            </a:r>
          </a:p>
          <a:p>
            <a:pPr fontAlgn="base">
              <a:lnSpc>
                <a:spcPct val="125000"/>
              </a:lnSpc>
              <a:spcBef>
                <a:spcPct val="0"/>
              </a:spcBef>
              <a:spcAft>
                <a:spcPct val="0"/>
              </a:spcAft>
              <a:buNone/>
              <a:defRPr/>
            </a:pPr>
            <a:r>
              <a:rPr lang="en-US" altLang="zh-CN" sz="2400" dirty="0">
                <a:solidFill>
                  <a:schemeClr val="accent6"/>
                </a:solidFill>
                <a:latin typeface="Times New Roman" panose="02020603050405020304" pitchFamily="18" charset="0"/>
                <a:ea typeface="楷体_GB2312"/>
                <a:cs typeface="Times New Roman" panose="02020603050405020304" pitchFamily="18" charset="0"/>
              </a:rPr>
              <a:t>	</a:t>
            </a: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第</a:t>
            </a:r>
            <a:r>
              <a:rPr lang="en-US" altLang="zh-CN" sz="2400" dirty="0" err="1">
                <a:solidFill>
                  <a:srgbClr val="00B050"/>
                </a:solidFill>
                <a:latin typeface="Times New Roman" panose="02020603050405020304" pitchFamily="18" charset="0"/>
                <a:ea typeface="楷体_GB2312"/>
                <a:cs typeface="Times New Roman" panose="02020603050405020304" pitchFamily="18" charset="0"/>
              </a:rPr>
              <a:t>i</a:t>
            </a: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层上最大结点数是第</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i-1</a:t>
            </a: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层的</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2</a:t>
            </a: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倍，即 </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2</a:t>
            </a:r>
            <a:r>
              <a:rPr lang="en-US" altLang="zh-CN" sz="2400" baseline="30000" dirty="0">
                <a:solidFill>
                  <a:srgbClr val="00B050"/>
                </a:solidFill>
                <a:latin typeface="Times New Roman" panose="02020603050405020304" pitchFamily="18" charset="0"/>
                <a:ea typeface="楷体_GB2312"/>
                <a:cs typeface="Times New Roman" panose="02020603050405020304" pitchFamily="18" charset="0"/>
              </a:rPr>
              <a:t>i-2</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 2=2</a:t>
            </a:r>
            <a:r>
              <a:rPr lang="en-US" altLang="zh-CN" sz="2400" baseline="30000" dirty="0">
                <a:solidFill>
                  <a:srgbClr val="00B050"/>
                </a:solidFill>
                <a:latin typeface="Times New Roman" panose="02020603050405020304" pitchFamily="18" charset="0"/>
                <a:ea typeface="楷体_GB2312"/>
                <a:cs typeface="Times New Roman" panose="02020603050405020304" pitchFamily="18" charset="0"/>
              </a:rPr>
              <a:t>i-1</a:t>
            </a:r>
            <a:r>
              <a:rPr lang="en-US" altLang="zh-CN" sz="2400" dirty="0">
                <a:solidFill>
                  <a:schemeClr val="accent6"/>
                </a:solidFill>
                <a:latin typeface="Times New Roman" panose="02020603050405020304" pitchFamily="18" charset="0"/>
                <a:ea typeface="楷体_GB2312"/>
                <a:cs typeface="Times New Roman" panose="02020603050405020304" pitchFamily="18" charset="0"/>
              </a:rPr>
              <a:t>.</a:t>
            </a:r>
            <a:endParaRPr lang="zh-CN" altLang="en-US" sz="2400" dirty="0">
              <a:solidFill>
                <a:schemeClr val="accent6"/>
              </a:solidFill>
              <a:latin typeface="Times New Roman" panose="02020603050405020304" pitchFamily="18" charset="0"/>
              <a:ea typeface="楷体_GB2312"/>
              <a:cs typeface="Times New Roman" panose="02020603050405020304" pitchFamily="18" charset="0"/>
            </a:endParaRPr>
          </a:p>
          <a:p>
            <a:pPr lvl="0" fontAlgn="base">
              <a:lnSpc>
                <a:spcPct val="125000"/>
              </a:lnSpc>
              <a:spcBef>
                <a:spcPct val="0"/>
              </a:spcBef>
              <a:spcAft>
                <a:spcPct val="0"/>
              </a:spcAft>
              <a:buNone/>
              <a:defRPr/>
            </a:pPr>
            <a:endParaRPr kumimoji="1" lang="zh-CN" altLang="en-US" sz="2400" i="0" u="none" strike="noStrike" kern="1200" cap="none" spc="0" normalizeH="0" baseline="0" noProof="0" dirty="0">
              <a:ln>
                <a:noFill/>
              </a:ln>
              <a:solidFill>
                <a:schemeClr val="accent6"/>
              </a:solidFill>
              <a:effectLst/>
              <a:uLnTx/>
              <a:uFillTx/>
              <a:latin typeface="Times New Roman" panose="02020603050405020304" pitchFamily="18" charset="0"/>
              <a:ea typeface="楷体_GB2312"/>
              <a:cs typeface="Times New Roman" panose="02020603050405020304" pitchFamily="18" charset="0"/>
            </a:endParaRPr>
          </a:p>
        </p:txBody>
      </p:sp>
      <p:sp>
        <p:nvSpPr>
          <p:cNvPr id="23" name="Text Box 11">
            <a:extLst>
              <a:ext uri="{FF2B5EF4-FFF2-40B4-BE49-F238E27FC236}">
                <a16:creationId xmlns:a16="http://schemas.microsoft.com/office/drawing/2014/main" id="{FA276519-9D9A-42EC-A45E-A35EA51F0C46}"/>
              </a:ext>
            </a:extLst>
          </p:cNvPr>
          <p:cNvSpPr txBox="1">
            <a:spLocks noChangeArrowheads="1"/>
          </p:cNvSpPr>
          <p:nvPr/>
        </p:nvSpPr>
        <p:spPr bwMode="auto">
          <a:xfrm>
            <a:off x="1186959" y="4809923"/>
            <a:ext cx="1037493" cy="511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fontAlgn="base">
              <a:lnSpc>
                <a:spcPct val="125000"/>
              </a:lnSpc>
              <a:spcBef>
                <a:spcPct val="0"/>
              </a:spcBef>
              <a:spcAft>
                <a:spcPct val="0"/>
              </a:spcAft>
              <a:buNone/>
              <a:defRPr/>
            </a:pP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证明：</a:t>
            </a:r>
            <a:endParaRPr kumimoji="1" lang="zh-CN" altLang="en-US" sz="2400" i="0" u="none" strike="noStrike" kern="1200" cap="none" spc="0" normalizeH="0" baseline="0" noProof="0" dirty="0">
              <a:ln>
                <a:noFill/>
              </a:ln>
              <a:solidFill>
                <a:schemeClr val="accent6"/>
              </a:solidFill>
              <a:effectLst/>
              <a:uLnTx/>
              <a:uFillTx/>
              <a:latin typeface="Times New Roman" panose="02020603050405020304" pitchFamily="18" charset="0"/>
              <a:ea typeface="楷体_GB231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anim calcmode="lin" valueType="num">
                                      <p:cBhvr additive="base">
                                        <p:cTn id="7" dur="500" fill="hold"/>
                                        <p:tgtEl>
                                          <p:spTgt spid="1433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338">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iterate type="wd">
                                    <p:tmPct val="100000"/>
                                  </p:iterate>
                                  <p:childTnLst>
                                    <p:set>
                                      <p:cBhvr>
                                        <p:cTn id="12" dur="1" fill="hold">
                                          <p:stCondLst>
                                            <p:cond delay="0"/>
                                          </p:stCondLst>
                                        </p:cTn>
                                        <p:tgtEl>
                                          <p:spTgt spid="22"/>
                                        </p:tgtEl>
                                        <p:attrNameLst>
                                          <p:attrName>style.visibility</p:attrName>
                                        </p:attrNameLst>
                                      </p:cBhvr>
                                      <p:to>
                                        <p:strVal val="visible"/>
                                      </p:to>
                                    </p:set>
                                    <p:animEffect transition="in" filter="wipe(left)">
                                      <p:cBhvr>
                                        <p:cTn id="13" dur="3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4345"/>
                                        </p:tgtEl>
                                        <p:attrNameLst>
                                          <p:attrName>style.visibility</p:attrName>
                                        </p:attrNameLst>
                                      </p:cBhvr>
                                      <p:to>
                                        <p:strVal val="visible"/>
                                      </p:to>
                                    </p:set>
                                    <p:anim calcmode="lin" valueType="num">
                                      <p:cBhvr additive="base">
                                        <p:cTn id="18" dur="500" fill="hold"/>
                                        <p:tgtEl>
                                          <p:spTgt spid="14345"/>
                                        </p:tgtEl>
                                        <p:attrNameLst>
                                          <p:attrName>ppt_x</p:attrName>
                                        </p:attrNameLst>
                                      </p:cBhvr>
                                      <p:tavLst>
                                        <p:tav tm="0">
                                          <p:val>
                                            <p:strVal val="#ppt_x"/>
                                          </p:val>
                                        </p:tav>
                                        <p:tav tm="100000">
                                          <p:val>
                                            <p:strVal val="#ppt_x"/>
                                          </p:val>
                                        </p:tav>
                                      </p:tavLst>
                                    </p:anim>
                                    <p:anim calcmode="lin" valueType="num">
                                      <p:cBhvr additive="base">
                                        <p:cTn id="19" dur="500" fill="hold"/>
                                        <p:tgtEl>
                                          <p:spTgt spid="1434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iterate type="wd">
                                    <p:tmPct val="100000"/>
                                  </p:iterate>
                                  <p:childTnLst>
                                    <p:set>
                                      <p:cBhvr>
                                        <p:cTn id="23" dur="1" fill="hold">
                                          <p:stCondLst>
                                            <p:cond delay="0"/>
                                          </p:stCondLst>
                                        </p:cTn>
                                        <p:tgtEl>
                                          <p:spTgt spid="23"/>
                                        </p:tgtEl>
                                        <p:attrNameLst>
                                          <p:attrName>style.visibility</p:attrName>
                                        </p:attrNameLst>
                                      </p:cBhvr>
                                      <p:to>
                                        <p:strVal val="visible"/>
                                      </p:to>
                                    </p:set>
                                    <p:animEffect transition="in" filter="wipe(left)">
                                      <p:cBhvr>
                                        <p:cTn id="24" dur="300"/>
                                        <p:tgtEl>
                                          <p:spTgt spid="23"/>
                                        </p:tgtEl>
                                      </p:cBhvr>
                                    </p:animEffect>
                                  </p:childTnLst>
                                </p:cTn>
                              </p:par>
                              <p:par>
                                <p:cTn id="25" presetID="2" presetClass="entr" presetSubtype="4" fill="hold" grpId="0" nodeType="withEffect">
                                  <p:stCondLst>
                                    <p:cond delay="0"/>
                                  </p:stCondLst>
                                  <p:childTnLst>
                                    <p:set>
                                      <p:cBhvr>
                                        <p:cTn id="26" dur="1" fill="hold">
                                          <p:stCondLst>
                                            <p:cond delay="0"/>
                                          </p:stCondLst>
                                        </p:cTn>
                                        <p:tgtEl>
                                          <p:spTgt spid="14344"/>
                                        </p:tgtEl>
                                        <p:attrNameLst>
                                          <p:attrName>style.visibility</p:attrName>
                                        </p:attrNameLst>
                                      </p:cBhvr>
                                      <p:to>
                                        <p:strVal val="visible"/>
                                      </p:to>
                                    </p:set>
                                    <p:anim calcmode="lin" valueType="num">
                                      <p:cBhvr additive="base">
                                        <p:cTn id="27" dur="500" fill="hold"/>
                                        <p:tgtEl>
                                          <p:spTgt spid="14344"/>
                                        </p:tgtEl>
                                        <p:attrNameLst>
                                          <p:attrName>ppt_x</p:attrName>
                                        </p:attrNameLst>
                                      </p:cBhvr>
                                      <p:tavLst>
                                        <p:tav tm="0">
                                          <p:val>
                                            <p:strVal val="#ppt_x"/>
                                          </p:val>
                                        </p:tav>
                                        <p:tav tm="100000">
                                          <p:val>
                                            <p:strVal val="#ppt_x"/>
                                          </p:val>
                                        </p:tav>
                                      </p:tavLst>
                                    </p:anim>
                                    <p:anim calcmode="lin" valueType="num">
                                      <p:cBhvr additive="base">
                                        <p:cTn id="28" dur="500" fill="hold"/>
                                        <p:tgtEl>
                                          <p:spTgt spid="143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autoUpdateAnimBg="0"/>
      <p:bldP spid="14345" grpId="0"/>
      <p:bldP spid="14344" grpId="0"/>
      <p:bldP spid="22" grpId="0" autoUpdateAnimBg="0"/>
      <p:bldP spid="23"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34821D49-0CCD-4736-B9F0-3F29A33BA750}"/>
              </a:ext>
            </a:extLst>
          </p:cNvPr>
          <p:cNvSpPr>
            <a:spLocks noChangeArrowheads="1"/>
          </p:cNvSpPr>
          <p:nvPr/>
        </p:nvSpPr>
        <p:spPr bwMode="auto">
          <a:xfrm>
            <a:off x="1375148" y="1529498"/>
            <a:ext cx="7012720" cy="13367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87313" marR="0" lvl="2" indent="0" algn="l" defTabSz="914400" rtl="0" eaLnBrk="1" fontAlgn="base" latinLnBrk="0" hangingPunct="1">
              <a:lnSpc>
                <a:spcPct val="100000"/>
              </a:lnSpc>
              <a:spcBef>
                <a:spcPct val="20000"/>
              </a:spcBef>
              <a:spcAft>
                <a:spcPct val="0"/>
              </a:spcAft>
              <a:buClr>
                <a:srgbClr val="FF3300"/>
              </a:buClr>
              <a:buSzTx/>
              <a:buNone/>
              <a:tabLst/>
              <a:defRPr/>
            </a:pPr>
            <a:r>
              <a:rPr kumimoji="1" lang="zh-CN" altLang="en-US" sz="2800" b="0" i="0" u="none" strike="noStrike" kern="1200" cap="none" spc="0" normalizeH="0" baseline="0" noProof="0" dirty="0">
                <a:ln>
                  <a:noFill/>
                </a:ln>
                <a:solidFill>
                  <a:srgbClr val="FF0000"/>
                </a:solidFill>
                <a:effectLst/>
                <a:uLnTx/>
                <a:uFillTx/>
                <a:latin typeface="Arial" panose="020B0604020202020204" pitchFamily="34" charset="0"/>
                <a:ea typeface="隶书" panose="02010509060101010101" pitchFamily="49" charset="-122"/>
                <a:cs typeface="+mn-cs"/>
              </a:rPr>
              <a:t>性质</a:t>
            </a:r>
            <a:r>
              <a:rPr kumimoji="1" lang="en-US" altLang="zh-CN" sz="2800" b="0" i="0" u="none" strike="noStrike" kern="1200" cap="none" spc="0" normalizeH="0" baseline="0" noProof="0" dirty="0">
                <a:ln>
                  <a:noFill/>
                </a:ln>
                <a:solidFill>
                  <a:srgbClr val="FF0000"/>
                </a:solidFill>
                <a:effectLst/>
                <a:uLnTx/>
                <a:uFillTx/>
                <a:latin typeface="Arial" panose="020B0604020202020204" pitchFamily="34" charset="0"/>
                <a:ea typeface="隶书" panose="02010509060101010101" pitchFamily="49" charset="-122"/>
                <a:cs typeface="+mn-cs"/>
              </a:rPr>
              <a:t>3</a:t>
            </a:r>
            <a:r>
              <a:rPr kumimoji="1" lang="zh-CN" altLang="en-US"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：对任何一棵二叉树</a:t>
            </a:r>
            <a:r>
              <a:rPr kumimoji="1" lang="en-US" altLang="zh-CN" sz="2800"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rPr>
              <a:t>T</a:t>
            </a:r>
            <a:r>
              <a:rPr kumimoji="1" lang="zh-CN" altLang="en-US"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a:t>
            </a:r>
            <a:r>
              <a:rPr kumimoji="1" lang="zh-CN" altLang="zh-CN"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如果</a:t>
            </a:r>
            <a:r>
              <a:rPr kumimoji="1" lang="zh-CN" altLang="en-US"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叶子数目</a:t>
            </a:r>
            <a:r>
              <a:rPr kumimoji="1" lang="zh-CN" altLang="zh-CN"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为</a:t>
            </a:r>
            <a:r>
              <a:rPr kumimoji="1" lang="en-US" altLang="zh-CN" sz="2800"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rPr>
              <a:t>n</a:t>
            </a:r>
            <a:r>
              <a:rPr kumimoji="1" lang="en-US" altLang="zh-CN" sz="2800" b="0" i="0" u="none" strike="noStrike" kern="1200" cap="none" spc="0" normalizeH="0" baseline="-25000" noProof="0" dirty="0">
                <a:ln>
                  <a:noFill/>
                </a:ln>
                <a:solidFill>
                  <a:srgbClr val="00B050"/>
                </a:solidFill>
                <a:effectLst/>
                <a:uLnTx/>
                <a:uFillTx/>
                <a:latin typeface="Arial" panose="020B0604020202020204" pitchFamily="34" charset="0"/>
                <a:ea typeface="隶书" panose="02010509060101010101" pitchFamily="49" charset="-122"/>
                <a:cs typeface="+mn-cs"/>
              </a:rPr>
              <a:t>0</a:t>
            </a:r>
            <a:r>
              <a:rPr kumimoji="1" lang="zh-CN" altLang="en-US"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a:t>
            </a:r>
            <a:r>
              <a:rPr kumimoji="1" lang="zh-CN" altLang="zh-CN"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度为</a:t>
            </a:r>
            <a:r>
              <a:rPr kumimoji="1" lang="zh-CN" altLang="zh-CN" sz="2800"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rPr>
              <a:t>2</a:t>
            </a:r>
            <a:r>
              <a:rPr kumimoji="1" lang="zh-CN" altLang="zh-CN"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的结点数为</a:t>
            </a:r>
            <a:r>
              <a:rPr kumimoji="1" lang="en-US" altLang="zh-CN" sz="2800"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rPr>
              <a:t>n</a:t>
            </a:r>
            <a:r>
              <a:rPr kumimoji="1" lang="en-US" altLang="zh-CN" sz="2800" b="0" i="0" u="none" strike="noStrike" kern="1200" cap="none" spc="0" normalizeH="0" baseline="-25000" noProof="0" dirty="0">
                <a:ln>
                  <a:noFill/>
                </a:ln>
                <a:solidFill>
                  <a:srgbClr val="00B050"/>
                </a:solidFill>
                <a:effectLst/>
                <a:uLnTx/>
                <a:uFillTx/>
                <a:latin typeface="Arial" panose="020B0604020202020204" pitchFamily="34" charset="0"/>
                <a:ea typeface="隶书" panose="02010509060101010101" pitchFamily="49" charset="-122"/>
                <a:cs typeface="+mn-cs"/>
              </a:rPr>
              <a:t>2</a:t>
            </a:r>
            <a:r>
              <a:rPr kumimoji="1" lang="zh-CN" altLang="en-US"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a:t>
            </a:r>
            <a:r>
              <a:rPr kumimoji="1" lang="zh-CN" altLang="zh-CN"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则</a:t>
            </a:r>
            <a:r>
              <a:rPr kumimoji="1" lang="en-US" altLang="zh-CN" sz="2800"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rPr>
              <a:t>n</a:t>
            </a:r>
            <a:r>
              <a:rPr kumimoji="1" lang="en-US" altLang="zh-CN" sz="2800" b="0" i="0" u="none" strike="noStrike" kern="1200" cap="none" spc="0" normalizeH="0" baseline="-25000" noProof="0" dirty="0">
                <a:ln>
                  <a:noFill/>
                </a:ln>
                <a:solidFill>
                  <a:srgbClr val="00B050"/>
                </a:solidFill>
                <a:effectLst/>
                <a:uLnTx/>
                <a:uFillTx/>
                <a:latin typeface="Arial" panose="020B0604020202020204" pitchFamily="34" charset="0"/>
                <a:ea typeface="隶书" panose="02010509060101010101" pitchFamily="49" charset="-122"/>
                <a:cs typeface="+mn-cs"/>
              </a:rPr>
              <a:t>0</a:t>
            </a:r>
            <a:r>
              <a:rPr kumimoji="1" lang="en-US" altLang="zh-CN" sz="2800"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rPr>
              <a:t>=n</a:t>
            </a:r>
            <a:r>
              <a:rPr kumimoji="1" lang="en-US" altLang="zh-CN" sz="2800" b="0" i="0" u="none" strike="noStrike" kern="1200" cap="none" spc="0" normalizeH="0" baseline="-25000" noProof="0" dirty="0">
                <a:ln>
                  <a:noFill/>
                </a:ln>
                <a:solidFill>
                  <a:srgbClr val="00B050"/>
                </a:solidFill>
                <a:effectLst/>
                <a:uLnTx/>
                <a:uFillTx/>
                <a:latin typeface="Arial" panose="020B0604020202020204" pitchFamily="34" charset="0"/>
                <a:ea typeface="隶书" panose="02010509060101010101" pitchFamily="49" charset="-122"/>
                <a:cs typeface="+mn-cs"/>
              </a:rPr>
              <a:t>2</a:t>
            </a:r>
            <a:r>
              <a:rPr kumimoji="1" lang="en-US" altLang="zh-CN" sz="2800"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rPr>
              <a:t>+1</a:t>
            </a:r>
          </a:p>
        </p:txBody>
      </p:sp>
      <p:sp>
        <p:nvSpPr>
          <p:cNvPr id="2" name="文本框 1">
            <a:extLst>
              <a:ext uri="{FF2B5EF4-FFF2-40B4-BE49-F238E27FC236}">
                <a16:creationId xmlns:a16="http://schemas.microsoft.com/office/drawing/2014/main" id="{66635958-1DAB-4916-B1EE-64D306009749}"/>
              </a:ext>
            </a:extLst>
          </p:cNvPr>
          <p:cNvSpPr txBox="1"/>
          <p:nvPr/>
        </p:nvSpPr>
        <p:spPr>
          <a:xfrm>
            <a:off x="1055076" y="449819"/>
            <a:ext cx="6251331" cy="707886"/>
          </a:xfrm>
          <a:prstGeom prst="rect">
            <a:avLst/>
          </a:prstGeom>
          <a:noFill/>
        </p:spPr>
        <p:txBody>
          <a:bodyPr wrap="square">
            <a:spAutoFit/>
          </a:bodyPr>
          <a:lstStyle/>
          <a:p>
            <a:pPr lvl="1" eaLnBrk="1" hangingPunct="1"/>
            <a:r>
              <a:rPr lang="zh-CN" altLang="en-US" sz="4000" dirty="0">
                <a:solidFill>
                  <a:schemeClr val="tx2"/>
                </a:solidFill>
              </a:rPr>
              <a:t>二叉树性质（</a:t>
            </a:r>
            <a:r>
              <a:rPr lang="en-US" altLang="zh-CN" sz="4000" dirty="0">
                <a:solidFill>
                  <a:schemeClr val="tx2"/>
                </a:solidFill>
              </a:rPr>
              <a:t>continue</a:t>
            </a:r>
            <a:r>
              <a:rPr lang="zh-CN" altLang="en-US" sz="4000" dirty="0">
                <a:solidFill>
                  <a:schemeClr val="tx2"/>
                </a:solidFill>
              </a:rPr>
              <a:t>）</a:t>
            </a:r>
          </a:p>
        </p:txBody>
      </p:sp>
      <p:sp>
        <p:nvSpPr>
          <p:cNvPr id="7" name="Text Box 11">
            <a:extLst>
              <a:ext uri="{FF2B5EF4-FFF2-40B4-BE49-F238E27FC236}">
                <a16:creationId xmlns:a16="http://schemas.microsoft.com/office/drawing/2014/main" id="{47DA65F9-EA71-4166-A62A-0B101EBBC9CE}"/>
              </a:ext>
            </a:extLst>
          </p:cNvPr>
          <p:cNvSpPr txBox="1">
            <a:spLocks noChangeArrowheads="1"/>
          </p:cNvSpPr>
          <p:nvPr/>
        </p:nvSpPr>
        <p:spPr bwMode="auto">
          <a:xfrm>
            <a:off x="1401886" y="2645514"/>
            <a:ext cx="7179408" cy="3281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fontAlgn="base">
              <a:lnSpc>
                <a:spcPct val="125000"/>
              </a:lnSpc>
              <a:spcBef>
                <a:spcPct val="0"/>
              </a:spcBef>
              <a:spcAft>
                <a:spcPct val="0"/>
              </a:spcAft>
              <a:buNone/>
              <a:defRPr/>
            </a:pP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证明：</a:t>
            </a:r>
          </a:p>
          <a:p>
            <a:pPr lvl="0" fontAlgn="base">
              <a:lnSpc>
                <a:spcPct val="125000"/>
              </a:lnSpc>
              <a:spcBef>
                <a:spcPct val="0"/>
              </a:spcBef>
              <a:spcAft>
                <a:spcPct val="0"/>
              </a:spcAft>
              <a:buNone/>
              <a:defRPr/>
            </a:pP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    可假定</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T</a:t>
            </a: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中并无度为</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1</a:t>
            </a: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的节点。（否则，可作变换）</a:t>
            </a:r>
          </a:p>
          <a:p>
            <a:pPr lvl="0" fontAlgn="base">
              <a:lnSpc>
                <a:spcPct val="125000"/>
              </a:lnSpc>
              <a:spcBef>
                <a:spcPct val="0"/>
              </a:spcBef>
              <a:spcAft>
                <a:spcPct val="0"/>
              </a:spcAft>
              <a:buNone/>
              <a:defRPr/>
            </a:pP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    二叉树中除根结点外，其余结点只有一个分支进入。因此</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n</a:t>
            </a:r>
            <a:r>
              <a:rPr lang="en-US" altLang="zh-CN" sz="2400" baseline="-25000" dirty="0">
                <a:solidFill>
                  <a:srgbClr val="00B050"/>
                </a:solidFill>
                <a:latin typeface="Times New Roman" panose="02020603050405020304" pitchFamily="18" charset="0"/>
                <a:ea typeface="楷体_GB2312"/>
                <a:cs typeface="Times New Roman" panose="02020603050405020304" pitchFamily="18" charset="0"/>
              </a:rPr>
              <a:t>0</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+n</a:t>
            </a:r>
            <a:r>
              <a:rPr lang="en-US" altLang="zh-CN" sz="2400" baseline="-25000" dirty="0">
                <a:solidFill>
                  <a:srgbClr val="00B050"/>
                </a:solidFill>
                <a:latin typeface="Times New Roman" panose="02020603050405020304" pitchFamily="18" charset="0"/>
                <a:ea typeface="楷体_GB2312"/>
                <a:cs typeface="Times New Roman" panose="02020603050405020304" pitchFamily="18" charset="0"/>
              </a:rPr>
              <a:t>2</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=B+1</a:t>
            </a: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，其中</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B</a:t>
            </a: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为分支总数。</a:t>
            </a:r>
          </a:p>
          <a:p>
            <a:pPr lvl="0" fontAlgn="base">
              <a:lnSpc>
                <a:spcPct val="125000"/>
              </a:lnSpc>
              <a:spcBef>
                <a:spcPct val="0"/>
              </a:spcBef>
              <a:spcAft>
                <a:spcPct val="0"/>
              </a:spcAft>
              <a:buNone/>
              <a:defRPr/>
            </a:pP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    由于分支由度为</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2</a:t>
            </a: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的结点射出，故</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B=2n</a:t>
            </a:r>
            <a:r>
              <a:rPr lang="en-US" altLang="zh-CN" sz="2400" baseline="-25000" dirty="0">
                <a:solidFill>
                  <a:srgbClr val="00B050"/>
                </a:solidFill>
                <a:latin typeface="Times New Roman" panose="02020603050405020304" pitchFamily="18" charset="0"/>
                <a:ea typeface="楷体_GB2312"/>
                <a:cs typeface="Times New Roman" panose="02020603050405020304" pitchFamily="18" charset="0"/>
              </a:rPr>
              <a:t>2</a:t>
            </a: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a:t>
            </a:r>
          </a:p>
          <a:p>
            <a:pPr lvl="0" fontAlgn="base">
              <a:lnSpc>
                <a:spcPct val="125000"/>
              </a:lnSpc>
              <a:spcBef>
                <a:spcPct val="0"/>
              </a:spcBef>
              <a:spcAft>
                <a:spcPct val="0"/>
              </a:spcAft>
              <a:buNone/>
              <a:defRPr/>
            </a:pP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    </a:t>
            </a:r>
          </a:p>
          <a:p>
            <a:pPr lvl="0" fontAlgn="base">
              <a:lnSpc>
                <a:spcPct val="125000"/>
              </a:lnSpc>
              <a:spcBef>
                <a:spcPct val="0"/>
              </a:spcBef>
              <a:spcAft>
                <a:spcPct val="0"/>
              </a:spcAft>
              <a:buNone/>
              <a:defRPr/>
            </a:pP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    综合以上，</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n</a:t>
            </a:r>
            <a:r>
              <a:rPr lang="en-US" altLang="zh-CN" sz="2400" baseline="-25000" dirty="0">
                <a:solidFill>
                  <a:srgbClr val="00B050"/>
                </a:solidFill>
                <a:latin typeface="Times New Roman" panose="02020603050405020304" pitchFamily="18" charset="0"/>
                <a:ea typeface="楷体_GB2312"/>
                <a:cs typeface="Times New Roman" panose="02020603050405020304" pitchFamily="18" charset="0"/>
              </a:rPr>
              <a:t>0</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+n</a:t>
            </a:r>
            <a:r>
              <a:rPr lang="en-US" altLang="zh-CN" sz="2400" baseline="-25000" dirty="0">
                <a:solidFill>
                  <a:srgbClr val="00B050"/>
                </a:solidFill>
                <a:latin typeface="Times New Roman" panose="02020603050405020304" pitchFamily="18" charset="0"/>
                <a:ea typeface="楷体_GB2312"/>
                <a:cs typeface="Times New Roman" panose="02020603050405020304" pitchFamily="18" charset="0"/>
              </a:rPr>
              <a:t>2</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=2n</a:t>
            </a:r>
            <a:r>
              <a:rPr lang="en-US" altLang="zh-CN" sz="2400" baseline="-25000" dirty="0">
                <a:solidFill>
                  <a:srgbClr val="00B050"/>
                </a:solidFill>
                <a:latin typeface="Times New Roman" panose="02020603050405020304" pitchFamily="18" charset="0"/>
                <a:ea typeface="楷体_GB2312"/>
                <a:cs typeface="Times New Roman" panose="02020603050405020304" pitchFamily="18" charset="0"/>
              </a:rPr>
              <a:t>2</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+1</a:t>
            </a: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。故</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n</a:t>
            </a:r>
            <a:r>
              <a:rPr lang="en-US" altLang="zh-CN" sz="2400" baseline="-25000" dirty="0">
                <a:solidFill>
                  <a:srgbClr val="00B050"/>
                </a:solidFill>
                <a:latin typeface="Times New Roman" panose="02020603050405020304" pitchFamily="18" charset="0"/>
                <a:ea typeface="楷体_GB2312"/>
                <a:cs typeface="Times New Roman" panose="02020603050405020304" pitchFamily="18" charset="0"/>
              </a:rPr>
              <a:t>0</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=n</a:t>
            </a:r>
            <a:r>
              <a:rPr lang="en-US" altLang="zh-CN" sz="2400" baseline="-25000" dirty="0">
                <a:solidFill>
                  <a:srgbClr val="00B050"/>
                </a:solidFill>
                <a:latin typeface="Times New Roman" panose="02020603050405020304" pitchFamily="18" charset="0"/>
                <a:ea typeface="楷体_GB2312"/>
                <a:cs typeface="Times New Roman" panose="02020603050405020304" pitchFamily="18" charset="0"/>
              </a:rPr>
              <a:t>2</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+1</a:t>
            </a: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a:t>
            </a:r>
            <a:endParaRPr kumimoji="1" lang="zh-CN" altLang="en-US" sz="2400" i="0" u="none" strike="noStrike" kern="1200" cap="none" spc="0" normalizeH="0" baseline="0" noProof="0" dirty="0">
              <a:ln>
                <a:noFill/>
              </a:ln>
              <a:solidFill>
                <a:schemeClr val="accent6"/>
              </a:solidFill>
              <a:effectLst/>
              <a:uLnTx/>
              <a:uFillTx/>
              <a:latin typeface="Times New Roman" panose="02020603050405020304" pitchFamily="18" charset="0"/>
              <a:ea typeface="楷体_GB231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7"/>
                                        </p:tgtEl>
                                        <p:attrNameLst>
                                          <p:attrName>style.visibility</p:attrName>
                                        </p:attrNameLst>
                                      </p:cBhvr>
                                      <p:to>
                                        <p:strVal val="visible"/>
                                      </p:to>
                                    </p:set>
                                    <p:animEffect transition="in" filter="wipe(left)">
                                      <p:cBhvr>
                                        <p:cTn id="7" dur="3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82CF5486-6857-4BB4-8B30-C30841DABE5E}"/>
              </a:ext>
            </a:extLst>
          </p:cNvPr>
          <p:cNvSpPr>
            <a:spLocks noGrp="1" noChangeArrowheads="1"/>
          </p:cNvSpPr>
          <p:nvPr>
            <p:ph type="body" idx="1"/>
          </p:nvPr>
        </p:nvSpPr>
        <p:spPr>
          <a:xfrm>
            <a:off x="536941" y="1616562"/>
            <a:ext cx="8694981" cy="1296988"/>
          </a:xfrm>
        </p:spPr>
        <p:txBody>
          <a:bodyPr/>
          <a:lstStyle/>
          <a:p>
            <a:pPr marL="457200" lvl="1" indent="0" eaLnBrk="1" hangingPunct="1">
              <a:buNone/>
            </a:pPr>
            <a:r>
              <a:rPr lang="zh-CN" altLang="en-US" sz="3200" dirty="0">
                <a:solidFill>
                  <a:srgbClr val="00B0F0"/>
                </a:solidFill>
              </a:rPr>
              <a:t>满二叉树</a:t>
            </a:r>
          </a:p>
          <a:p>
            <a:pPr marL="914400" lvl="2" indent="0" eaLnBrk="1" hangingPunct="1">
              <a:buNone/>
            </a:pPr>
            <a:r>
              <a:rPr lang="zh-CN" altLang="en-US" sz="2800" dirty="0"/>
              <a:t>若二叉树深度为</a:t>
            </a:r>
            <a:r>
              <a:rPr lang="en-US" altLang="zh-CN" sz="2800" dirty="0">
                <a:solidFill>
                  <a:srgbClr val="00B050"/>
                </a:solidFill>
              </a:rPr>
              <a:t>k</a:t>
            </a:r>
            <a:r>
              <a:rPr lang="zh-CN" altLang="en-US" sz="2800" dirty="0"/>
              <a:t>而节点数为</a:t>
            </a:r>
            <a:r>
              <a:rPr lang="en-US" altLang="zh-CN" sz="2800" dirty="0">
                <a:solidFill>
                  <a:srgbClr val="00B050"/>
                </a:solidFill>
              </a:rPr>
              <a:t>2</a:t>
            </a:r>
            <a:r>
              <a:rPr lang="en-US" altLang="zh-CN" sz="2800" baseline="30000" dirty="0">
                <a:solidFill>
                  <a:srgbClr val="00B050"/>
                </a:solidFill>
              </a:rPr>
              <a:t>k</a:t>
            </a:r>
            <a:r>
              <a:rPr lang="en-US" altLang="zh-CN" sz="2800" dirty="0">
                <a:solidFill>
                  <a:srgbClr val="00B050"/>
                </a:solidFill>
              </a:rPr>
              <a:t>-1</a:t>
            </a:r>
            <a:r>
              <a:rPr lang="zh-CN" altLang="en-US" sz="2800" dirty="0"/>
              <a:t>，它是</a:t>
            </a:r>
            <a:r>
              <a:rPr lang="zh-CN" altLang="en-US" sz="2800" dirty="0">
                <a:solidFill>
                  <a:srgbClr val="00B0F0"/>
                </a:solidFill>
              </a:rPr>
              <a:t>满</a:t>
            </a:r>
            <a:r>
              <a:rPr lang="zh-CN" altLang="en-US" sz="2800" dirty="0"/>
              <a:t>的。</a:t>
            </a:r>
            <a:endParaRPr lang="en-US" altLang="zh-CN" sz="2800" dirty="0"/>
          </a:p>
        </p:txBody>
      </p:sp>
      <p:sp>
        <p:nvSpPr>
          <p:cNvPr id="6" name="文本框 5">
            <a:extLst>
              <a:ext uri="{FF2B5EF4-FFF2-40B4-BE49-F238E27FC236}">
                <a16:creationId xmlns:a16="http://schemas.microsoft.com/office/drawing/2014/main" id="{3CBF84C9-A954-44E5-A766-C999DED9FA70}"/>
              </a:ext>
            </a:extLst>
          </p:cNvPr>
          <p:cNvSpPr txBox="1"/>
          <p:nvPr/>
        </p:nvSpPr>
        <p:spPr>
          <a:xfrm>
            <a:off x="923193" y="505780"/>
            <a:ext cx="6506308" cy="707886"/>
          </a:xfrm>
          <a:prstGeom prst="rect">
            <a:avLst/>
          </a:prstGeom>
          <a:noFill/>
        </p:spPr>
        <p:txBody>
          <a:bodyPr wrap="square">
            <a:spAutoFit/>
          </a:bodyPr>
          <a:lstStyle/>
          <a:p>
            <a:pPr marL="457200" lvl="1" indent="0" eaLnBrk="1" hangingPunct="1">
              <a:buNone/>
            </a:pPr>
            <a:r>
              <a:rPr lang="zh-CN" altLang="en-US" sz="4000" dirty="0">
                <a:solidFill>
                  <a:schemeClr val="tx2"/>
                </a:solidFill>
              </a:rPr>
              <a:t>几种特殊形式的二叉树</a:t>
            </a:r>
          </a:p>
        </p:txBody>
      </p:sp>
      <p:grpSp>
        <p:nvGrpSpPr>
          <p:cNvPr id="5" name="Group 2">
            <a:extLst>
              <a:ext uri="{FF2B5EF4-FFF2-40B4-BE49-F238E27FC236}">
                <a16:creationId xmlns:a16="http://schemas.microsoft.com/office/drawing/2014/main" id="{9E51F4E1-7782-4D9D-BFB3-BAD4A3379A96}"/>
              </a:ext>
            </a:extLst>
          </p:cNvPr>
          <p:cNvGrpSpPr>
            <a:grpSpLocks/>
          </p:cNvGrpSpPr>
          <p:nvPr/>
        </p:nvGrpSpPr>
        <p:grpSpPr bwMode="auto">
          <a:xfrm>
            <a:off x="1914403" y="3037133"/>
            <a:ext cx="5103812" cy="2555875"/>
            <a:chOff x="1070" y="668"/>
            <a:chExt cx="3215" cy="1610"/>
          </a:xfrm>
        </p:grpSpPr>
        <p:sp>
          <p:nvSpPr>
            <p:cNvPr id="7" name="Oval 3">
              <a:extLst>
                <a:ext uri="{FF2B5EF4-FFF2-40B4-BE49-F238E27FC236}">
                  <a16:creationId xmlns:a16="http://schemas.microsoft.com/office/drawing/2014/main" id="{60918B2A-3CAA-4419-8937-9AB0D04D5875}"/>
                </a:ext>
              </a:extLst>
            </p:cNvPr>
            <p:cNvSpPr>
              <a:spLocks noChangeArrowheads="1"/>
            </p:cNvSpPr>
            <p:nvPr/>
          </p:nvSpPr>
          <p:spPr bwMode="auto">
            <a:xfrm>
              <a:off x="2549" y="668"/>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a:t>
              </a:r>
            </a:p>
          </p:txBody>
        </p:sp>
        <p:sp>
          <p:nvSpPr>
            <p:cNvPr id="8" name="Oval 4">
              <a:extLst>
                <a:ext uri="{FF2B5EF4-FFF2-40B4-BE49-F238E27FC236}">
                  <a16:creationId xmlns:a16="http://schemas.microsoft.com/office/drawing/2014/main" id="{30215E0C-3187-4E42-85F9-A456E4260E3B}"/>
                </a:ext>
              </a:extLst>
            </p:cNvPr>
            <p:cNvSpPr>
              <a:spLocks noChangeArrowheads="1"/>
            </p:cNvSpPr>
            <p:nvPr/>
          </p:nvSpPr>
          <p:spPr bwMode="auto">
            <a:xfrm>
              <a:off x="1746" y="1080"/>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2</a:t>
              </a:r>
            </a:p>
          </p:txBody>
        </p:sp>
        <p:sp>
          <p:nvSpPr>
            <p:cNvPr id="9" name="Oval 5">
              <a:extLst>
                <a:ext uri="{FF2B5EF4-FFF2-40B4-BE49-F238E27FC236}">
                  <a16:creationId xmlns:a16="http://schemas.microsoft.com/office/drawing/2014/main" id="{A9B4F910-9113-4E88-AC99-0BC80BC3B705}"/>
                </a:ext>
              </a:extLst>
            </p:cNvPr>
            <p:cNvSpPr>
              <a:spLocks noChangeArrowheads="1"/>
            </p:cNvSpPr>
            <p:nvPr/>
          </p:nvSpPr>
          <p:spPr bwMode="auto">
            <a:xfrm>
              <a:off x="3360" y="1080"/>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3</a:t>
              </a:r>
            </a:p>
          </p:txBody>
        </p:sp>
        <p:sp>
          <p:nvSpPr>
            <p:cNvPr id="10" name="Oval 6">
              <a:extLst>
                <a:ext uri="{FF2B5EF4-FFF2-40B4-BE49-F238E27FC236}">
                  <a16:creationId xmlns:a16="http://schemas.microsoft.com/office/drawing/2014/main" id="{C5378393-9509-454F-8BE5-FEF620A42FEB}"/>
                </a:ext>
              </a:extLst>
            </p:cNvPr>
            <p:cNvSpPr>
              <a:spLocks noChangeArrowheads="1"/>
            </p:cNvSpPr>
            <p:nvPr/>
          </p:nvSpPr>
          <p:spPr bwMode="auto">
            <a:xfrm>
              <a:off x="2323" y="198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11</a:t>
              </a:r>
            </a:p>
          </p:txBody>
        </p:sp>
        <p:sp>
          <p:nvSpPr>
            <p:cNvPr id="11" name="Oval 7">
              <a:extLst>
                <a:ext uri="{FF2B5EF4-FFF2-40B4-BE49-F238E27FC236}">
                  <a16:creationId xmlns:a16="http://schemas.microsoft.com/office/drawing/2014/main" id="{BD6308C9-89CF-4566-9312-64E463B79960}"/>
                </a:ext>
              </a:extLst>
            </p:cNvPr>
            <p:cNvSpPr>
              <a:spLocks noChangeArrowheads="1"/>
            </p:cNvSpPr>
            <p:nvPr/>
          </p:nvSpPr>
          <p:spPr bwMode="auto">
            <a:xfrm>
              <a:off x="1294" y="1520"/>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4</a:t>
              </a:r>
            </a:p>
          </p:txBody>
        </p:sp>
        <p:sp>
          <p:nvSpPr>
            <p:cNvPr id="12" name="Oval 8">
              <a:extLst>
                <a:ext uri="{FF2B5EF4-FFF2-40B4-BE49-F238E27FC236}">
                  <a16:creationId xmlns:a16="http://schemas.microsoft.com/office/drawing/2014/main" id="{045F5F03-5A67-4B66-BA75-610FBCC0678B}"/>
                </a:ext>
              </a:extLst>
            </p:cNvPr>
            <p:cNvSpPr>
              <a:spLocks noChangeArrowheads="1"/>
            </p:cNvSpPr>
            <p:nvPr/>
          </p:nvSpPr>
          <p:spPr bwMode="auto">
            <a:xfrm>
              <a:off x="2121" y="1520"/>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5</a:t>
              </a:r>
            </a:p>
          </p:txBody>
        </p:sp>
        <p:sp>
          <p:nvSpPr>
            <p:cNvPr id="13" name="Oval 9">
              <a:extLst>
                <a:ext uri="{FF2B5EF4-FFF2-40B4-BE49-F238E27FC236}">
                  <a16:creationId xmlns:a16="http://schemas.microsoft.com/office/drawing/2014/main" id="{90BC487E-BEB0-4A54-BBDD-3F125F3C1C9F}"/>
                </a:ext>
              </a:extLst>
            </p:cNvPr>
            <p:cNvSpPr>
              <a:spLocks noChangeArrowheads="1"/>
            </p:cNvSpPr>
            <p:nvPr/>
          </p:nvSpPr>
          <p:spPr bwMode="auto">
            <a:xfrm>
              <a:off x="1070" y="198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8</a:t>
              </a:r>
            </a:p>
          </p:txBody>
        </p:sp>
        <p:sp>
          <p:nvSpPr>
            <p:cNvPr id="14" name="Oval 10">
              <a:extLst>
                <a:ext uri="{FF2B5EF4-FFF2-40B4-BE49-F238E27FC236}">
                  <a16:creationId xmlns:a16="http://schemas.microsoft.com/office/drawing/2014/main" id="{8545EA17-44C7-4B79-9A8D-B54BCB6FC985}"/>
                </a:ext>
              </a:extLst>
            </p:cNvPr>
            <p:cNvSpPr>
              <a:spLocks noChangeArrowheads="1"/>
            </p:cNvSpPr>
            <p:nvPr/>
          </p:nvSpPr>
          <p:spPr bwMode="auto">
            <a:xfrm>
              <a:off x="1487" y="198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9</a:t>
              </a:r>
            </a:p>
          </p:txBody>
        </p:sp>
        <p:sp>
          <p:nvSpPr>
            <p:cNvPr id="15" name="Oval 11">
              <a:extLst>
                <a:ext uri="{FF2B5EF4-FFF2-40B4-BE49-F238E27FC236}">
                  <a16:creationId xmlns:a16="http://schemas.microsoft.com/office/drawing/2014/main" id="{CAFB6C45-1473-40D4-B163-4D472421D6E5}"/>
                </a:ext>
              </a:extLst>
            </p:cNvPr>
            <p:cNvSpPr>
              <a:spLocks noChangeArrowheads="1"/>
            </p:cNvSpPr>
            <p:nvPr/>
          </p:nvSpPr>
          <p:spPr bwMode="auto">
            <a:xfrm>
              <a:off x="2741" y="198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12</a:t>
              </a:r>
            </a:p>
          </p:txBody>
        </p:sp>
        <p:sp>
          <p:nvSpPr>
            <p:cNvPr id="16" name="Oval 12">
              <a:extLst>
                <a:ext uri="{FF2B5EF4-FFF2-40B4-BE49-F238E27FC236}">
                  <a16:creationId xmlns:a16="http://schemas.microsoft.com/office/drawing/2014/main" id="{320C94A4-EADD-493C-AD4C-717282F136BC}"/>
                </a:ext>
              </a:extLst>
            </p:cNvPr>
            <p:cNvSpPr>
              <a:spLocks noChangeArrowheads="1"/>
            </p:cNvSpPr>
            <p:nvPr/>
          </p:nvSpPr>
          <p:spPr bwMode="auto">
            <a:xfrm>
              <a:off x="3159" y="198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13</a:t>
              </a:r>
            </a:p>
          </p:txBody>
        </p:sp>
        <p:sp>
          <p:nvSpPr>
            <p:cNvPr id="17" name="Oval 13">
              <a:extLst>
                <a:ext uri="{FF2B5EF4-FFF2-40B4-BE49-F238E27FC236}">
                  <a16:creationId xmlns:a16="http://schemas.microsoft.com/office/drawing/2014/main" id="{E08F8DBD-1723-4317-8732-023BEB2FF91D}"/>
                </a:ext>
              </a:extLst>
            </p:cNvPr>
            <p:cNvSpPr>
              <a:spLocks noChangeArrowheads="1"/>
            </p:cNvSpPr>
            <p:nvPr/>
          </p:nvSpPr>
          <p:spPr bwMode="auto">
            <a:xfrm>
              <a:off x="2949" y="1520"/>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6</a:t>
              </a:r>
            </a:p>
          </p:txBody>
        </p:sp>
        <p:sp>
          <p:nvSpPr>
            <p:cNvPr id="18" name="Oval 14">
              <a:extLst>
                <a:ext uri="{FF2B5EF4-FFF2-40B4-BE49-F238E27FC236}">
                  <a16:creationId xmlns:a16="http://schemas.microsoft.com/office/drawing/2014/main" id="{341333EF-CC48-45D2-8B46-09E3FCB19347}"/>
                </a:ext>
              </a:extLst>
            </p:cNvPr>
            <p:cNvSpPr>
              <a:spLocks noChangeArrowheads="1"/>
            </p:cNvSpPr>
            <p:nvPr/>
          </p:nvSpPr>
          <p:spPr bwMode="auto">
            <a:xfrm>
              <a:off x="3777" y="1520"/>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7</a:t>
              </a:r>
            </a:p>
          </p:txBody>
        </p:sp>
        <p:sp>
          <p:nvSpPr>
            <p:cNvPr id="19" name="Oval 15">
              <a:extLst>
                <a:ext uri="{FF2B5EF4-FFF2-40B4-BE49-F238E27FC236}">
                  <a16:creationId xmlns:a16="http://schemas.microsoft.com/office/drawing/2014/main" id="{6CB2D50C-0653-40AA-9D13-EC9C0B940003}"/>
                </a:ext>
              </a:extLst>
            </p:cNvPr>
            <p:cNvSpPr>
              <a:spLocks noChangeArrowheads="1"/>
            </p:cNvSpPr>
            <p:nvPr/>
          </p:nvSpPr>
          <p:spPr bwMode="auto">
            <a:xfrm>
              <a:off x="1905" y="198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10</a:t>
              </a:r>
            </a:p>
          </p:txBody>
        </p:sp>
        <p:sp>
          <p:nvSpPr>
            <p:cNvPr id="20" name="Oval 16">
              <a:extLst>
                <a:ext uri="{FF2B5EF4-FFF2-40B4-BE49-F238E27FC236}">
                  <a16:creationId xmlns:a16="http://schemas.microsoft.com/office/drawing/2014/main" id="{6EFDE886-F991-4864-A435-2236B69897CD}"/>
                </a:ext>
              </a:extLst>
            </p:cNvPr>
            <p:cNvSpPr>
              <a:spLocks noChangeArrowheads="1"/>
            </p:cNvSpPr>
            <p:nvPr/>
          </p:nvSpPr>
          <p:spPr bwMode="auto">
            <a:xfrm>
              <a:off x="3577" y="198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14</a:t>
              </a:r>
            </a:p>
          </p:txBody>
        </p:sp>
        <p:sp>
          <p:nvSpPr>
            <p:cNvPr id="21" name="Oval 17">
              <a:extLst>
                <a:ext uri="{FF2B5EF4-FFF2-40B4-BE49-F238E27FC236}">
                  <a16:creationId xmlns:a16="http://schemas.microsoft.com/office/drawing/2014/main" id="{775AB93E-7163-4EFA-ADE8-4CF63950F54D}"/>
                </a:ext>
              </a:extLst>
            </p:cNvPr>
            <p:cNvSpPr>
              <a:spLocks noChangeArrowheads="1"/>
            </p:cNvSpPr>
            <p:nvPr/>
          </p:nvSpPr>
          <p:spPr bwMode="auto">
            <a:xfrm>
              <a:off x="3995" y="198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15</a:t>
              </a:r>
            </a:p>
          </p:txBody>
        </p:sp>
        <p:sp>
          <p:nvSpPr>
            <p:cNvPr id="22" name="Line 18">
              <a:extLst>
                <a:ext uri="{FF2B5EF4-FFF2-40B4-BE49-F238E27FC236}">
                  <a16:creationId xmlns:a16="http://schemas.microsoft.com/office/drawing/2014/main" id="{693410DE-41B9-43C0-BE32-AEBD6DA8927B}"/>
                </a:ext>
              </a:extLst>
            </p:cNvPr>
            <p:cNvSpPr>
              <a:spLocks noChangeShapeType="1"/>
            </p:cNvSpPr>
            <p:nvPr/>
          </p:nvSpPr>
          <p:spPr bwMode="auto">
            <a:xfrm flipH="1">
              <a:off x="2000" y="889"/>
              <a:ext cx="567" cy="2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 name="Line 19">
              <a:extLst>
                <a:ext uri="{FF2B5EF4-FFF2-40B4-BE49-F238E27FC236}">
                  <a16:creationId xmlns:a16="http://schemas.microsoft.com/office/drawing/2014/main" id="{3733FD86-F4F0-4C3B-BDCE-4B5539FBDBF5}"/>
                </a:ext>
              </a:extLst>
            </p:cNvPr>
            <p:cNvSpPr>
              <a:spLocks noChangeShapeType="1"/>
            </p:cNvSpPr>
            <p:nvPr/>
          </p:nvSpPr>
          <p:spPr bwMode="auto">
            <a:xfrm>
              <a:off x="2800" y="900"/>
              <a:ext cx="567" cy="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 name="Line 20">
              <a:extLst>
                <a:ext uri="{FF2B5EF4-FFF2-40B4-BE49-F238E27FC236}">
                  <a16:creationId xmlns:a16="http://schemas.microsoft.com/office/drawing/2014/main" id="{09D89CEE-AFDA-4E61-B65D-D910B9329D65}"/>
                </a:ext>
              </a:extLst>
            </p:cNvPr>
            <p:cNvSpPr>
              <a:spLocks noChangeShapeType="1"/>
            </p:cNvSpPr>
            <p:nvPr/>
          </p:nvSpPr>
          <p:spPr bwMode="auto">
            <a:xfrm flipH="1">
              <a:off x="1545" y="1333"/>
              <a:ext cx="233" cy="23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5" name="Line 21">
              <a:extLst>
                <a:ext uri="{FF2B5EF4-FFF2-40B4-BE49-F238E27FC236}">
                  <a16:creationId xmlns:a16="http://schemas.microsoft.com/office/drawing/2014/main" id="{5EFD4CD2-2A53-438A-B0E6-3C7C127B26D6}"/>
                </a:ext>
              </a:extLst>
            </p:cNvPr>
            <p:cNvSpPr>
              <a:spLocks noChangeShapeType="1"/>
            </p:cNvSpPr>
            <p:nvPr/>
          </p:nvSpPr>
          <p:spPr bwMode="auto">
            <a:xfrm>
              <a:off x="1978" y="1333"/>
              <a:ext cx="211"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6" name="Line 22">
              <a:extLst>
                <a:ext uri="{FF2B5EF4-FFF2-40B4-BE49-F238E27FC236}">
                  <a16:creationId xmlns:a16="http://schemas.microsoft.com/office/drawing/2014/main" id="{44A0E43F-90FB-4401-BA81-ACF4A0C209E9}"/>
                </a:ext>
              </a:extLst>
            </p:cNvPr>
            <p:cNvSpPr>
              <a:spLocks noChangeShapeType="1"/>
            </p:cNvSpPr>
            <p:nvPr/>
          </p:nvSpPr>
          <p:spPr bwMode="auto">
            <a:xfrm flipH="1">
              <a:off x="3188" y="1344"/>
              <a:ext cx="235" cy="23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7" name="Line 23">
              <a:extLst>
                <a:ext uri="{FF2B5EF4-FFF2-40B4-BE49-F238E27FC236}">
                  <a16:creationId xmlns:a16="http://schemas.microsoft.com/office/drawing/2014/main" id="{35AB2265-9C8C-43A0-B4DA-70725606CE72}"/>
                </a:ext>
              </a:extLst>
            </p:cNvPr>
            <p:cNvSpPr>
              <a:spLocks noChangeShapeType="1"/>
            </p:cNvSpPr>
            <p:nvPr/>
          </p:nvSpPr>
          <p:spPr bwMode="auto">
            <a:xfrm>
              <a:off x="3600" y="1333"/>
              <a:ext cx="223"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8" name="Line 24">
              <a:extLst>
                <a:ext uri="{FF2B5EF4-FFF2-40B4-BE49-F238E27FC236}">
                  <a16:creationId xmlns:a16="http://schemas.microsoft.com/office/drawing/2014/main" id="{BF6105E6-DFD4-490B-BDA3-58F9D999F4CA}"/>
                </a:ext>
              </a:extLst>
            </p:cNvPr>
            <p:cNvSpPr>
              <a:spLocks noChangeShapeType="1"/>
            </p:cNvSpPr>
            <p:nvPr/>
          </p:nvSpPr>
          <p:spPr bwMode="auto">
            <a:xfrm flipH="1">
              <a:off x="1233" y="1800"/>
              <a:ext cx="134"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9" name="Line 25">
              <a:extLst>
                <a:ext uri="{FF2B5EF4-FFF2-40B4-BE49-F238E27FC236}">
                  <a16:creationId xmlns:a16="http://schemas.microsoft.com/office/drawing/2014/main" id="{13A8163A-4F38-430F-A7F8-FD182F3E5568}"/>
                </a:ext>
              </a:extLst>
            </p:cNvPr>
            <p:cNvSpPr>
              <a:spLocks noChangeShapeType="1"/>
            </p:cNvSpPr>
            <p:nvPr/>
          </p:nvSpPr>
          <p:spPr bwMode="auto">
            <a:xfrm>
              <a:off x="1478" y="1811"/>
              <a:ext cx="122"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0" name="Line 26">
              <a:extLst>
                <a:ext uri="{FF2B5EF4-FFF2-40B4-BE49-F238E27FC236}">
                  <a16:creationId xmlns:a16="http://schemas.microsoft.com/office/drawing/2014/main" id="{3DBC6158-402C-40AF-9049-5275301819B3}"/>
                </a:ext>
              </a:extLst>
            </p:cNvPr>
            <p:cNvSpPr>
              <a:spLocks noChangeShapeType="1"/>
            </p:cNvSpPr>
            <p:nvPr/>
          </p:nvSpPr>
          <p:spPr bwMode="auto">
            <a:xfrm flipH="1">
              <a:off x="2111" y="1811"/>
              <a:ext cx="89" cy="1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1" name="Line 27">
              <a:extLst>
                <a:ext uri="{FF2B5EF4-FFF2-40B4-BE49-F238E27FC236}">
                  <a16:creationId xmlns:a16="http://schemas.microsoft.com/office/drawing/2014/main" id="{37C28FDB-A8A1-4748-A607-530CB81C6229}"/>
                </a:ext>
              </a:extLst>
            </p:cNvPr>
            <p:cNvSpPr>
              <a:spLocks noChangeShapeType="1"/>
            </p:cNvSpPr>
            <p:nvPr/>
          </p:nvSpPr>
          <p:spPr bwMode="auto">
            <a:xfrm>
              <a:off x="2356" y="1778"/>
              <a:ext cx="111"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2" name="Line 28">
              <a:extLst>
                <a:ext uri="{FF2B5EF4-FFF2-40B4-BE49-F238E27FC236}">
                  <a16:creationId xmlns:a16="http://schemas.microsoft.com/office/drawing/2014/main" id="{290736C8-535C-4CE0-A7B2-1C503C5B2974}"/>
                </a:ext>
              </a:extLst>
            </p:cNvPr>
            <p:cNvSpPr>
              <a:spLocks noChangeShapeType="1"/>
            </p:cNvSpPr>
            <p:nvPr/>
          </p:nvSpPr>
          <p:spPr bwMode="auto">
            <a:xfrm flipH="1">
              <a:off x="2900" y="1800"/>
              <a:ext cx="123"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3" name="Line 29">
              <a:extLst>
                <a:ext uri="{FF2B5EF4-FFF2-40B4-BE49-F238E27FC236}">
                  <a16:creationId xmlns:a16="http://schemas.microsoft.com/office/drawing/2014/main" id="{C6E215CC-3D6F-4099-B81E-387C0222A938}"/>
                </a:ext>
              </a:extLst>
            </p:cNvPr>
            <p:cNvSpPr>
              <a:spLocks noChangeShapeType="1"/>
            </p:cNvSpPr>
            <p:nvPr/>
          </p:nvSpPr>
          <p:spPr bwMode="auto">
            <a:xfrm>
              <a:off x="3178" y="1789"/>
              <a:ext cx="134"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4" name="Line 30">
              <a:extLst>
                <a:ext uri="{FF2B5EF4-FFF2-40B4-BE49-F238E27FC236}">
                  <a16:creationId xmlns:a16="http://schemas.microsoft.com/office/drawing/2014/main" id="{F9E9C47C-B674-4588-A696-3B692DC39B6B}"/>
                </a:ext>
              </a:extLst>
            </p:cNvPr>
            <p:cNvSpPr>
              <a:spLocks noChangeShapeType="1"/>
            </p:cNvSpPr>
            <p:nvPr/>
          </p:nvSpPr>
          <p:spPr bwMode="auto">
            <a:xfrm flipH="1">
              <a:off x="3778" y="1800"/>
              <a:ext cx="10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5" name="Line 31">
              <a:extLst>
                <a:ext uri="{FF2B5EF4-FFF2-40B4-BE49-F238E27FC236}">
                  <a16:creationId xmlns:a16="http://schemas.microsoft.com/office/drawing/2014/main" id="{1301465B-C550-4B50-B40E-7BDBEF8159F6}"/>
                </a:ext>
              </a:extLst>
            </p:cNvPr>
            <p:cNvSpPr>
              <a:spLocks noChangeShapeType="1"/>
            </p:cNvSpPr>
            <p:nvPr/>
          </p:nvSpPr>
          <p:spPr bwMode="auto">
            <a:xfrm>
              <a:off x="4012" y="1789"/>
              <a:ext cx="144"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anim calcmode="lin" valueType="num">
                                      <p:cBhvr additive="base">
                                        <p:cTn id="7" dur="500" fill="hold"/>
                                        <p:tgtEl>
                                          <p:spTgt spid="1638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386">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386">
                                            <p:txEl>
                                              <p:pRg st="1" end="1"/>
                                            </p:txEl>
                                          </p:spTgt>
                                        </p:tgtEl>
                                        <p:attrNameLst>
                                          <p:attrName>style.visibility</p:attrName>
                                        </p:attrNameLst>
                                      </p:cBhvr>
                                      <p:to>
                                        <p:strVal val="visible"/>
                                      </p:to>
                                    </p:set>
                                    <p:anim calcmode="lin" valueType="num">
                                      <p:cBhvr additive="base">
                                        <p:cTn id="13" dur="500" fill="hold"/>
                                        <p:tgtEl>
                                          <p:spTgt spid="1638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386">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par>
                                <p:cTn id="15" presetID="2" presetClass="entr" presetSubtype="8"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0-#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uild="p" bldLvl="5"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DBBDF2-7AAE-4A58-95F5-B6E34C9C2370}"/>
              </a:ext>
            </a:extLst>
          </p:cNvPr>
          <p:cNvSpPr>
            <a:spLocks noGrp="1"/>
          </p:cNvSpPr>
          <p:nvPr>
            <p:ph type="title"/>
          </p:nvPr>
        </p:nvSpPr>
        <p:spPr/>
        <p:txBody>
          <a:bodyPr/>
          <a:lstStyle/>
          <a:p>
            <a:r>
              <a:rPr lang="zh-CN" altLang="en-US" sz="4400" dirty="0">
                <a:solidFill>
                  <a:schemeClr val="tx2"/>
                </a:solidFill>
              </a:rPr>
              <a:t>几种特殊形式的二叉树</a:t>
            </a:r>
            <a:br>
              <a:rPr lang="zh-CN" altLang="en-US" sz="4400" dirty="0">
                <a:solidFill>
                  <a:schemeClr val="tx2"/>
                </a:solidFill>
              </a:rPr>
            </a:br>
            <a:endParaRPr lang="zh-Hans-HK" altLang="en-US" dirty="0"/>
          </a:p>
        </p:txBody>
      </p:sp>
      <p:sp>
        <p:nvSpPr>
          <p:cNvPr id="4" name="Rectangle 4">
            <a:extLst>
              <a:ext uri="{FF2B5EF4-FFF2-40B4-BE49-F238E27FC236}">
                <a16:creationId xmlns:a16="http://schemas.microsoft.com/office/drawing/2014/main" id="{F121F48C-C5A4-4864-8554-A71DC43ED7EE}"/>
              </a:ext>
            </a:extLst>
          </p:cNvPr>
          <p:cNvSpPr>
            <a:spLocks noChangeArrowheads="1"/>
          </p:cNvSpPr>
          <p:nvPr/>
        </p:nvSpPr>
        <p:spPr bwMode="auto">
          <a:xfrm>
            <a:off x="456321" y="1393439"/>
            <a:ext cx="8203222" cy="50776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514350" lvl="1" indent="0" fontAlgn="base">
              <a:spcAft>
                <a:spcPct val="0"/>
              </a:spcAft>
              <a:buClr>
                <a:srgbClr val="FF3300"/>
              </a:buClr>
              <a:buNone/>
              <a:defRPr/>
            </a:pPr>
            <a:r>
              <a:rPr kumimoji="1" lang="zh-CN" altLang="en-US" sz="3200" b="0" i="0" u="none" strike="noStrike" kern="1200" cap="none" spc="0" normalizeH="0" baseline="0" noProof="0" dirty="0">
                <a:ln>
                  <a:noFill/>
                </a:ln>
                <a:solidFill>
                  <a:srgbClr val="00B0F0"/>
                </a:solidFill>
                <a:effectLst/>
                <a:uLnTx/>
                <a:uFillTx/>
                <a:latin typeface="Arial" panose="020B0604020202020204" pitchFamily="34" charset="0"/>
                <a:ea typeface="隶书" panose="02010509060101010101" pitchFamily="49" charset="-122"/>
                <a:cs typeface="+mn-cs"/>
              </a:rPr>
              <a:t>完全二叉树</a:t>
            </a:r>
          </a:p>
          <a:p>
            <a:pPr lvl="2" fontAlgn="base">
              <a:spcAft>
                <a:spcPct val="0"/>
              </a:spcAft>
              <a:buClr>
                <a:srgbClr val="FF9900"/>
              </a:buClr>
              <a:buFont typeface="Wingdings" panose="05000000000000000000" pitchFamily="2" charset="2"/>
              <a:buChar char="l"/>
              <a:defRPr/>
            </a:pPr>
            <a:r>
              <a:rPr kumimoji="1" lang="zh-CN" altLang="en-US"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深度为</a:t>
            </a:r>
            <a:r>
              <a:rPr kumimoji="1" lang="en-US" altLang="zh-CN" sz="2800"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rPr>
              <a:t>k</a:t>
            </a:r>
            <a:r>
              <a:rPr kumimoji="1" lang="zh-CN" altLang="en-US"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a:t>
            </a:r>
            <a:r>
              <a:rPr kumimoji="1" lang="zh-CN" altLang="zh-CN"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有</a:t>
            </a:r>
            <a:r>
              <a:rPr kumimoji="1" lang="en-US" altLang="zh-CN" sz="2800"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rPr>
              <a:t>n</a:t>
            </a:r>
            <a:r>
              <a:rPr kumimoji="1" lang="zh-CN" altLang="zh-CN"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个结点的二叉树当且仅当其每一个结点都与深度为</a:t>
            </a:r>
            <a:r>
              <a:rPr kumimoji="1" lang="en-US" altLang="zh-CN" sz="2800"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rPr>
              <a:t>k</a:t>
            </a:r>
            <a:r>
              <a:rPr kumimoji="1" lang="zh-CN" altLang="zh-CN"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的满二叉树中</a:t>
            </a:r>
            <a:r>
              <a:rPr kumimoji="1" lang="zh-CN" altLang="zh-CN" sz="2800" b="0" i="0" u="none" strike="noStrike" kern="1200" cap="none" spc="0" normalizeH="0" baseline="0" noProof="0" dirty="0">
                <a:ln>
                  <a:noFill/>
                </a:ln>
                <a:solidFill>
                  <a:srgbClr val="00B0F0"/>
                </a:solidFill>
                <a:effectLst/>
                <a:uLnTx/>
                <a:uFillTx/>
                <a:latin typeface="Arial" panose="020B0604020202020204" pitchFamily="34" charset="0"/>
                <a:ea typeface="隶书" panose="02010509060101010101" pitchFamily="49" charset="-122"/>
                <a:cs typeface="+mn-cs"/>
              </a:rPr>
              <a:t>编号</a:t>
            </a:r>
            <a:r>
              <a:rPr kumimoji="1" lang="zh-CN" altLang="zh-CN"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从</a:t>
            </a:r>
            <a:r>
              <a:rPr kumimoji="1" lang="zh-CN" altLang="zh-CN" sz="2800"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rPr>
              <a:t>1</a:t>
            </a:r>
            <a:r>
              <a:rPr kumimoji="1" lang="zh-CN" altLang="zh-CN"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至</a:t>
            </a:r>
            <a:r>
              <a:rPr kumimoji="1" lang="en-US" altLang="zh-CN" sz="2800"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rPr>
              <a:t>n</a:t>
            </a:r>
            <a:r>
              <a:rPr kumimoji="1" lang="zh-CN" altLang="zh-CN"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的结点一一对应时，称为</a:t>
            </a:r>
            <a:r>
              <a:rPr kumimoji="1" lang="zh-CN" altLang="en-US"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完全二叉树。</a:t>
            </a:r>
            <a:endParaRPr kumimoji="1" lang="en-US" altLang="zh-CN"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endParaRPr>
          </a:p>
          <a:p>
            <a:pPr lvl="2" fontAlgn="base">
              <a:spcAft>
                <a:spcPct val="0"/>
              </a:spcAft>
              <a:buClr>
                <a:srgbClr val="FF9900"/>
              </a:buClr>
              <a:buFont typeface="Wingdings" panose="05000000000000000000" pitchFamily="2" charset="2"/>
              <a:buChar char="l"/>
              <a:defRPr/>
            </a:pPr>
            <a:r>
              <a:rPr lang="zh-CN" altLang="en-US" dirty="0"/>
              <a:t>另一种直观定义：将满二叉树的最右边的若干个叶子节点删去后得到的树叫做完全二叉树。</a:t>
            </a:r>
            <a:endParaRPr lang="en-US" altLang="zh-CN" dirty="0"/>
          </a:p>
          <a:p>
            <a:pPr lvl="2" fontAlgn="base">
              <a:spcAft>
                <a:spcPct val="0"/>
              </a:spcAft>
              <a:buClr>
                <a:srgbClr val="FF9900"/>
              </a:buClr>
              <a:buFont typeface="Wingdings" panose="05000000000000000000" pitchFamily="2" charset="2"/>
              <a:buChar char="l"/>
              <a:defRPr/>
            </a:pPr>
            <a:r>
              <a:rPr kumimoji="1" lang="zh-CN" altLang="zh-CN"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特点</a:t>
            </a:r>
          </a:p>
          <a:p>
            <a:pPr lvl="3" fontAlgn="base">
              <a:spcAft>
                <a:spcPct val="0"/>
              </a:spcAft>
              <a:buClr>
                <a:srgbClr val="FF00FF"/>
              </a:buClr>
              <a:buFont typeface="Wingdings" panose="05000000000000000000" pitchFamily="2" charset="2"/>
              <a:buChar char="u"/>
              <a:defRPr/>
            </a:pPr>
            <a:r>
              <a:rPr kumimoji="1" lang="zh-CN" altLang="en-US" sz="24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叶子结点只可能在层次最大的两层上出现</a:t>
            </a:r>
          </a:p>
          <a:p>
            <a:pPr lvl="3" fontAlgn="base">
              <a:spcAft>
                <a:spcPct val="0"/>
              </a:spcAft>
              <a:buClr>
                <a:srgbClr val="FF00FF"/>
              </a:buClr>
              <a:buFont typeface="Wingdings" panose="05000000000000000000" pitchFamily="2" charset="2"/>
              <a:buChar char="u"/>
              <a:defRPr/>
            </a:pPr>
            <a:r>
              <a:rPr kumimoji="1" lang="zh-CN" altLang="en-US" sz="2400" b="0" i="0" u="none" strike="noStrike" kern="1200" cap="none" spc="0" normalizeH="0" baseline="0" noProof="0" dirty="0">
                <a:ln>
                  <a:noFill/>
                </a:ln>
                <a:solidFill>
                  <a:srgbClr val="660066"/>
                </a:solidFill>
                <a:effectLst/>
                <a:uLnTx/>
                <a:uFillTx/>
              </a:rPr>
              <a:t>对任一结点，若其右分支下子孙的最大层次为</a:t>
            </a:r>
            <a:r>
              <a:rPr lang="en-US" altLang="zh-CN" sz="2400" dirty="0">
                <a:solidFill>
                  <a:srgbClr val="00B050"/>
                </a:solidFill>
              </a:rPr>
              <a:t>L</a:t>
            </a:r>
            <a:r>
              <a:rPr kumimoji="1" lang="zh-CN" altLang="en-US" sz="2400" b="0" i="0" u="none" strike="noStrike" kern="1200" cap="none" spc="0" normalizeH="0" baseline="0" noProof="0" dirty="0">
                <a:ln>
                  <a:noFill/>
                </a:ln>
                <a:solidFill>
                  <a:srgbClr val="660066"/>
                </a:solidFill>
                <a:effectLst/>
                <a:uLnTx/>
                <a:uFillTx/>
              </a:rPr>
              <a:t>，</a:t>
            </a:r>
            <a:r>
              <a:rPr kumimoji="1" lang="zh-CN" altLang="zh-CN" sz="2400" b="0" i="0" u="none" strike="noStrike" kern="1200" cap="none" spc="0" normalizeH="0" baseline="0" noProof="0" dirty="0">
                <a:ln>
                  <a:noFill/>
                </a:ln>
                <a:solidFill>
                  <a:srgbClr val="660066"/>
                </a:solidFill>
                <a:effectLst/>
                <a:uLnTx/>
                <a:uFillTx/>
              </a:rPr>
              <a:t>则其左分支下子孙的最大层次必为</a:t>
            </a:r>
            <a:r>
              <a:rPr lang="en-US" altLang="zh-CN" sz="2400" dirty="0">
                <a:solidFill>
                  <a:srgbClr val="00B050"/>
                </a:solidFill>
              </a:rPr>
              <a:t>L</a:t>
            </a:r>
            <a:r>
              <a:rPr kumimoji="1" lang="zh-CN" altLang="zh-CN" sz="2400" b="0" i="0" u="none" strike="noStrike" kern="1200" cap="none" spc="0" normalizeH="0" baseline="0" noProof="0" dirty="0">
                <a:ln>
                  <a:noFill/>
                </a:ln>
                <a:solidFill>
                  <a:srgbClr val="660066"/>
                </a:solidFill>
                <a:effectLst/>
                <a:uLnTx/>
                <a:uFillTx/>
              </a:rPr>
              <a:t>或</a:t>
            </a:r>
            <a:r>
              <a:rPr lang="en-US" altLang="zh-CN" sz="2400" dirty="0">
                <a:solidFill>
                  <a:srgbClr val="00B050"/>
                </a:solidFill>
              </a:rPr>
              <a:t>L</a:t>
            </a:r>
            <a:r>
              <a:rPr kumimoji="1" lang="en-US" altLang="zh-CN" sz="2400" b="0" i="0" u="none" strike="noStrike" kern="1200" cap="none" spc="0" normalizeH="0" baseline="0" noProof="0" dirty="0">
                <a:ln>
                  <a:noFill/>
                </a:ln>
                <a:solidFill>
                  <a:srgbClr val="00B050"/>
                </a:solidFill>
                <a:effectLst/>
                <a:uLnTx/>
                <a:uFillTx/>
              </a:rPr>
              <a:t>+1</a:t>
            </a:r>
          </a:p>
          <a:p>
            <a:pPr lvl="3" fontAlgn="base">
              <a:spcAft>
                <a:spcPct val="0"/>
              </a:spcAft>
              <a:buClr>
                <a:srgbClr val="FF00FF"/>
              </a:buClr>
              <a:buFont typeface="Wingdings" panose="05000000000000000000" pitchFamily="2" charset="2"/>
              <a:buChar char="u"/>
              <a:defRPr/>
            </a:pPr>
            <a:r>
              <a:rPr lang="zh-CN" altLang="en-US" sz="2400" dirty="0"/>
              <a:t>满二叉树也是完全二叉树。</a:t>
            </a:r>
            <a:endParaRPr kumimoji="1" lang="en-US" altLang="zh-CN" sz="2400" b="0" i="0" u="none" strike="noStrike" kern="1200" cap="none" spc="0" normalizeH="0" baseline="0" noProof="0" dirty="0">
              <a:ln>
                <a:noFill/>
              </a:ln>
              <a:solidFill>
                <a:srgbClr val="00B050"/>
              </a:solidFill>
              <a:effectLst/>
              <a:uLnTx/>
              <a:uFillTx/>
            </a:endParaRPr>
          </a:p>
          <a:p>
            <a:pPr marL="1600200" marR="0" lvl="3" indent="-22860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Char char="l"/>
              <a:tabLst/>
              <a:defRPr/>
            </a:pPr>
            <a:endParaRPr kumimoji="1" lang="en-US" altLang="zh-CN" sz="20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endParaRPr>
          </a:p>
        </p:txBody>
      </p:sp>
    </p:spTree>
    <p:extLst>
      <p:ext uri="{BB962C8B-B14F-4D97-AF65-F5344CB8AC3E}">
        <p14:creationId xmlns:p14="http://schemas.microsoft.com/office/powerpoint/2010/main" val="911283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Group 2">
            <a:extLst>
              <a:ext uri="{FF2B5EF4-FFF2-40B4-BE49-F238E27FC236}">
                <a16:creationId xmlns:a16="http://schemas.microsoft.com/office/drawing/2014/main" id="{5F0EAD5C-B440-426F-91D1-FFAE3D88B4D4}"/>
              </a:ext>
            </a:extLst>
          </p:cNvPr>
          <p:cNvGrpSpPr>
            <a:grpSpLocks/>
          </p:cNvGrpSpPr>
          <p:nvPr/>
        </p:nvGrpSpPr>
        <p:grpSpPr bwMode="auto">
          <a:xfrm>
            <a:off x="674688" y="373063"/>
            <a:ext cx="5103812" cy="2555875"/>
            <a:chOff x="1070" y="668"/>
            <a:chExt cx="3215" cy="1610"/>
          </a:xfrm>
        </p:grpSpPr>
        <p:sp>
          <p:nvSpPr>
            <p:cNvPr id="18495" name="Oval 3">
              <a:extLst>
                <a:ext uri="{FF2B5EF4-FFF2-40B4-BE49-F238E27FC236}">
                  <a16:creationId xmlns:a16="http://schemas.microsoft.com/office/drawing/2014/main" id="{966AEE90-21D4-4A68-8002-5706792642F5}"/>
                </a:ext>
              </a:extLst>
            </p:cNvPr>
            <p:cNvSpPr>
              <a:spLocks noChangeArrowheads="1"/>
            </p:cNvSpPr>
            <p:nvPr/>
          </p:nvSpPr>
          <p:spPr bwMode="auto">
            <a:xfrm>
              <a:off x="2549" y="668"/>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a:t>
              </a:r>
            </a:p>
          </p:txBody>
        </p:sp>
        <p:sp>
          <p:nvSpPr>
            <p:cNvPr id="18496" name="Oval 4">
              <a:extLst>
                <a:ext uri="{FF2B5EF4-FFF2-40B4-BE49-F238E27FC236}">
                  <a16:creationId xmlns:a16="http://schemas.microsoft.com/office/drawing/2014/main" id="{F55A0636-56C1-4CE6-88FA-912E30A9E389}"/>
                </a:ext>
              </a:extLst>
            </p:cNvPr>
            <p:cNvSpPr>
              <a:spLocks noChangeArrowheads="1"/>
            </p:cNvSpPr>
            <p:nvPr/>
          </p:nvSpPr>
          <p:spPr bwMode="auto">
            <a:xfrm>
              <a:off x="1746" y="1080"/>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2</a:t>
              </a:r>
            </a:p>
          </p:txBody>
        </p:sp>
        <p:sp>
          <p:nvSpPr>
            <p:cNvPr id="18497" name="Oval 5">
              <a:extLst>
                <a:ext uri="{FF2B5EF4-FFF2-40B4-BE49-F238E27FC236}">
                  <a16:creationId xmlns:a16="http://schemas.microsoft.com/office/drawing/2014/main" id="{2CC7A442-D5EC-46DA-AD3E-A6262826CB96}"/>
                </a:ext>
              </a:extLst>
            </p:cNvPr>
            <p:cNvSpPr>
              <a:spLocks noChangeArrowheads="1"/>
            </p:cNvSpPr>
            <p:nvPr/>
          </p:nvSpPr>
          <p:spPr bwMode="auto">
            <a:xfrm>
              <a:off x="3360" y="1080"/>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3</a:t>
              </a:r>
            </a:p>
          </p:txBody>
        </p:sp>
        <p:sp>
          <p:nvSpPr>
            <p:cNvPr id="18498" name="Oval 6">
              <a:extLst>
                <a:ext uri="{FF2B5EF4-FFF2-40B4-BE49-F238E27FC236}">
                  <a16:creationId xmlns:a16="http://schemas.microsoft.com/office/drawing/2014/main" id="{91C49043-F464-4E45-83C7-35B5590C2897}"/>
                </a:ext>
              </a:extLst>
            </p:cNvPr>
            <p:cNvSpPr>
              <a:spLocks noChangeArrowheads="1"/>
            </p:cNvSpPr>
            <p:nvPr/>
          </p:nvSpPr>
          <p:spPr bwMode="auto">
            <a:xfrm>
              <a:off x="2323" y="198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11</a:t>
              </a:r>
            </a:p>
          </p:txBody>
        </p:sp>
        <p:sp>
          <p:nvSpPr>
            <p:cNvPr id="18499" name="Oval 7">
              <a:extLst>
                <a:ext uri="{FF2B5EF4-FFF2-40B4-BE49-F238E27FC236}">
                  <a16:creationId xmlns:a16="http://schemas.microsoft.com/office/drawing/2014/main" id="{73F0884B-CDA1-4A6D-8A09-06879D559F24}"/>
                </a:ext>
              </a:extLst>
            </p:cNvPr>
            <p:cNvSpPr>
              <a:spLocks noChangeArrowheads="1"/>
            </p:cNvSpPr>
            <p:nvPr/>
          </p:nvSpPr>
          <p:spPr bwMode="auto">
            <a:xfrm>
              <a:off x="1294" y="1520"/>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4</a:t>
              </a:r>
            </a:p>
          </p:txBody>
        </p:sp>
        <p:sp>
          <p:nvSpPr>
            <p:cNvPr id="18500" name="Oval 8">
              <a:extLst>
                <a:ext uri="{FF2B5EF4-FFF2-40B4-BE49-F238E27FC236}">
                  <a16:creationId xmlns:a16="http://schemas.microsoft.com/office/drawing/2014/main" id="{63B01274-5598-4663-913A-7918A693CA06}"/>
                </a:ext>
              </a:extLst>
            </p:cNvPr>
            <p:cNvSpPr>
              <a:spLocks noChangeArrowheads="1"/>
            </p:cNvSpPr>
            <p:nvPr/>
          </p:nvSpPr>
          <p:spPr bwMode="auto">
            <a:xfrm>
              <a:off x="2121" y="1520"/>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5</a:t>
              </a:r>
            </a:p>
          </p:txBody>
        </p:sp>
        <p:sp>
          <p:nvSpPr>
            <p:cNvPr id="18501" name="Oval 9">
              <a:extLst>
                <a:ext uri="{FF2B5EF4-FFF2-40B4-BE49-F238E27FC236}">
                  <a16:creationId xmlns:a16="http://schemas.microsoft.com/office/drawing/2014/main" id="{1401919F-ABBE-4875-AFAA-E2F5512412D9}"/>
                </a:ext>
              </a:extLst>
            </p:cNvPr>
            <p:cNvSpPr>
              <a:spLocks noChangeArrowheads="1"/>
            </p:cNvSpPr>
            <p:nvPr/>
          </p:nvSpPr>
          <p:spPr bwMode="auto">
            <a:xfrm>
              <a:off x="1070" y="198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8</a:t>
              </a:r>
            </a:p>
          </p:txBody>
        </p:sp>
        <p:sp>
          <p:nvSpPr>
            <p:cNvPr id="18502" name="Oval 10">
              <a:extLst>
                <a:ext uri="{FF2B5EF4-FFF2-40B4-BE49-F238E27FC236}">
                  <a16:creationId xmlns:a16="http://schemas.microsoft.com/office/drawing/2014/main" id="{F2ADC542-EA24-40CE-9409-B956150BE6FE}"/>
                </a:ext>
              </a:extLst>
            </p:cNvPr>
            <p:cNvSpPr>
              <a:spLocks noChangeArrowheads="1"/>
            </p:cNvSpPr>
            <p:nvPr/>
          </p:nvSpPr>
          <p:spPr bwMode="auto">
            <a:xfrm>
              <a:off x="1487" y="198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9</a:t>
              </a:r>
            </a:p>
          </p:txBody>
        </p:sp>
        <p:sp>
          <p:nvSpPr>
            <p:cNvPr id="18503" name="Oval 11">
              <a:extLst>
                <a:ext uri="{FF2B5EF4-FFF2-40B4-BE49-F238E27FC236}">
                  <a16:creationId xmlns:a16="http://schemas.microsoft.com/office/drawing/2014/main" id="{C021AEC4-AC72-422E-B4B4-22B9488D1342}"/>
                </a:ext>
              </a:extLst>
            </p:cNvPr>
            <p:cNvSpPr>
              <a:spLocks noChangeArrowheads="1"/>
            </p:cNvSpPr>
            <p:nvPr/>
          </p:nvSpPr>
          <p:spPr bwMode="auto">
            <a:xfrm>
              <a:off x="2741" y="198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12</a:t>
              </a:r>
            </a:p>
          </p:txBody>
        </p:sp>
        <p:sp>
          <p:nvSpPr>
            <p:cNvPr id="18504" name="Oval 12">
              <a:extLst>
                <a:ext uri="{FF2B5EF4-FFF2-40B4-BE49-F238E27FC236}">
                  <a16:creationId xmlns:a16="http://schemas.microsoft.com/office/drawing/2014/main" id="{06647A13-4C70-48C1-8661-9BA43AB8C24A}"/>
                </a:ext>
              </a:extLst>
            </p:cNvPr>
            <p:cNvSpPr>
              <a:spLocks noChangeArrowheads="1"/>
            </p:cNvSpPr>
            <p:nvPr/>
          </p:nvSpPr>
          <p:spPr bwMode="auto">
            <a:xfrm>
              <a:off x="3159" y="198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13</a:t>
              </a:r>
            </a:p>
          </p:txBody>
        </p:sp>
        <p:sp>
          <p:nvSpPr>
            <p:cNvPr id="18505" name="Oval 13">
              <a:extLst>
                <a:ext uri="{FF2B5EF4-FFF2-40B4-BE49-F238E27FC236}">
                  <a16:creationId xmlns:a16="http://schemas.microsoft.com/office/drawing/2014/main" id="{9098C102-C90F-42EA-BE24-46CAAB418772}"/>
                </a:ext>
              </a:extLst>
            </p:cNvPr>
            <p:cNvSpPr>
              <a:spLocks noChangeArrowheads="1"/>
            </p:cNvSpPr>
            <p:nvPr/>
          </p:nvSpPr>
          <p:spPr bwMode="auto">
            <a:xfrm>
              <a:off x="2949" y="1520"/>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6</a:t>
              </a:r>
            </a:p>
          </p:txBody>
        </p:sp>
        <p:sp>
          <p:nvSpPr>
            <p:cNvPr id="18506" name="Oval 14">
              <a:extLst>
                <a:ext uri="{FF2B5EF4-FFF2-40B4-BE49-F238E27FC236}">
                  <a16:creationId xmlns:a16="http://schemas.microsoft.com/office/drawing/2014/main" id="{C0AD7858-FEDC-4704-8890-2EB6E2F83645}"/>
                </a:ext>
              </a:extLst>
            </p:cNvPr>
            <p:cNvSpPr>
              <a:spLocks noChangeArrowheads="1"/>
            </p:cNvSpPr>
            <p:nvPr/>
          </p:nvSpPr>
          <p:spPr bwMode="auto">
            <a:xfrm>
              <a:off x="3777" y="1520"/>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7</a:t>
              </a:r>
            </a:p>
          </p:txBody>
        </p:sp>
        <p:sp>
          <p:nvSpPr>
            <p:cNvPr id="18507" name="Oval 15">
              <a:extLst>
                <a:ext uri="{FF2B5EF4-FFF2-40B4-BE49-F238E27FC236}">
                  <a16:creationId xmlns:a16="http://schemas.microsoft.com/office/drawing/2014/main" id="{33886F43-4E0C-4666-86C6-7CE0A6DECAF9}"/>
                </a:ext>
              </a:extLst>
            </p:cNvPr>
            <p:cNvSpPr>
              <a:spLocks noChangeArrowheads="1"/>
            </p:cNvSpPr>
            <p:nvPr/>
          </p:nvSpPr>
          <p:spPr bwMode="auto">
            <a:xfrm>
              <a:off x="1905" y="198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10</a:t>
              </a:r>
            </a:p>
          </p:txBody>
        </p:sp>
        <p:sp>
          <p:nvSpPr>
            <p:cNvPr id="18508" name="Oval 16">
              <a:extLst>
                <a:ext uri="{FF2B5EF4-FFF2-40B4-BE49-F238E27FC236}">
                  <a16:creationId xmlns:a16="http://schemas.microsoft.com/office/drawing/2014/main" id="{8EA41C5B-94C7-4FF4-8CF2-BF4B7218ADB7}"/>
                </a:ext>
              </a:extLst>
            </p:cNvPr>
            <p:cNvSpPr>
              <a:spLocks noChangeArrowheads="1"/>
            </p:cNvSpPr>
            <p:nvPr/>
          </p:nvSpPr>
          <p:spPr bwMode="auto">
            <a:xfrm>
              <a:off x="3577" y="198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14</a:t>
              </a:r>
            </a:p>
          </p:txBody>
        </p:sp>
        <p:sp>
          <p:nvSpPr>
            <p:cNvPr id="18509" name="Oval 17">
              <a:extLst>
                <a:ext uri="{FF2B5EF4-FFF2-40B4-BE49-F238E27FC236}">
                  <a16:creationId xmlns:a16="http://schemas.microsoft.com/office/drawing/2014/main" id="{F8CF56D8-DCF3-4661-AAEB-17650FA20529}"/>
                </a:ext>
              </a:extLst>
            </p:cNvPr>
            <p:cNvSpPr>
              <a:spLocks noChangeArrowheads="1"/>
            </p:cNvSpPr>
            <p:nvPr/>
          </p:nvSpPr>
          <p:spPr bwMode="auto">
            <a:xfrm>
              <a:off x="3995" y="198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15</a:t>
              </a:r>
            </a:p>
          </p:txBody>
        </p:sp>
        <p:sp>
          <p:nvSpPr>
            <p:cNvPr id="18510" name="Line 18">
              <a:extLst>
                <a:ext uri="{FF2B5EF4-FFF2-40B4-BE49-F238E27FC236}">
                  <a16:creationId xmlns:a16="http://schemas.microsoft.com/office/drawing/2014/main" id="{92D51D4D-1C6A-42F1-AD1C-1A6E97F7EE7B}"/>
                </a:ext>
              </a:extLst>
            </p:cNvPr>
            <p:cNvSpPr>
              <a:spLocks noChangeShapeType="1"/>
            </p:cNvSpPr>
            <p:nvPr/>
          </p:nvSpPr>
          <p:spPr bwMode="auto">
            <a:xfrm flipH="1">
              <a:off x="2000" y="889"/>
              <a:ext cx="567" cy="2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511" name="Line 19">
              <a:extLst>
                <a:ext uri="{FF2B5EF4-FFF2-40B4-BE49-F238E27FC236}">
                  <a16:creationId xmlns:a16="http://schemas.microsoft.com/office/drawing/2014/main" id="{6C31DD83-8923-4ED1-AA0E-1860DFDA6515}"/>
                </a:ext>
              </a:extLst>
            </p:cNvPr>
            <p:cNvSpPr>
              <a:spLocks noChangeShapeType="1"/>
            </p:cNvSpPr>
            <p:nvPr/>
          </p:nvSpPr>
          <p:spPr bwMode="auto">
            <a:xfrm>
              <a:off x="2800" y="900"/>
              <a:ext cx="567" cy="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512" name="Line 20">
              <a:extLst>
                <a:ext uri="{FF2B5EF4-FFF2-40B4-BE49-F238E27FC236}">
                  <a16:creationId xmlns:a16="http://schemas.microsoft.com/office/drawing/2014/main" id="{B8376248-E9C3-499D-AFDD-19954F4614DB}"/>
                </a:ext>
              </a:extLst>
            </p:cNvPr>
            <p:cNvSpPr>
              <a:spLocks noChangeShapeType="1"/>
            </p:cNvSpPr>
            <p:nvPr/>
          </p:nvSpPr>
          <p:spPr bwMode="auto">
            <a:xfrm flipH="1">
              <a:off x="1545" y="1333"/>
              <a:ext cx="233" cy="23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513" name="Line 21">
              <a:extLst>
                <a:ext uri="{FF2B5EF4-FFF2-40B4-BE49-F238E27FC236}">
                  <a16:creationId xmlns:a16="http://schemas.microsoft.com/office/drawing/2014/main" id="{1FDEC749-EC76-4DF6-AA36-F553B483BA53}"/>
                </a:ext>
              </a:extLst>
            </p:cNvPr>
            <p:cNvSpPr>
              <a:spLocks noChangeShapeType="1"/>
            </p:cNvSpPr>
            <p:nvPr/>
          </p:nvSpPr>
          <p:spPr bwMode="auto">
            <a:xfrm>
              <a:off x="1978" y="1333"/>
              <a:ext cx="211"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514" name="Line 22">
              <a:extLst>
                <a:ext uri="{FF2B5EF4-FFF2-40B4-BE49-F238E27FC236}">
                  <a16:creationId xmlns:a16="http://schemas.microsoft.com/office/drawing/2014/main" id="{22E95B83-6D10-42F2-ABDC-166A77F8E1D9}"/>
                </a:ext>
              </a:extLst>
            </p:cNvPr>
            <p:cNvSpPr>
              <a:spLocks noChangeShapeType="1"/>
            </p:cNvSpPr>
            <p:nvPr/>
          </p:nvSpPr>
          <p:spPr bwMode="auto">
            <a:xfrm flipH="1">
              <a:off x="3188" y="1344"/>
              <a:ext cx="235" cy="23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515" name="Line 23">
              <a:extLst>
                <a:ext uri="{FF2B5EF4-FFF2-40B4-BE49-F238E27FC236}">
                  <a16:creationId xmlns:a16="http://schemas.microsoft.com/office/drawing/2014/main" id="{A680FBF1-7A07-42C1-B85F-8A0EC9DCE403}"/>
                </a:ext>
              </a:extLst>
            </p:cNvPr>
            <p:cNvSpPr>
              <a:spLocks noChangeShapeType="1"/>
            </p:cNvSpPr>
            <p:nvPr/>
          </p:nvSpPr>
          <p:spPr bwMode="auto">
            <a:xfrm>
              <a:off x="3600" y="1333"/>
              <a:ext cx="223"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516" name="Line 24">
              <a:extLst>
                <a:ext uri="{FF2B5EF4-FFF2-40B4-BE49-F238E27FC236}">
                  <a16:creationId xmlns:a16="http://schemas.microsoft.com/office/drawing/2014/main" id="{568C859D-E2D8-48FE-A6C1-2E853F8FFD3E}"/>
                </a:ext>
              </a:extLst>
            </p:cNvPr>
            <p:cNvSpPr>
              <a:spLocks noChangeShapeType="1"/>
            </p:cNvSpPr>
            <p:nvPr/>
          </p:nvSpPr>
          <p:spPr bwMode="auto">
            <a:xfrm flipH="1">
              <a:off x="1233" y="1800"/>
              <a:ext cx="134"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517" name="Line 25">
              <a:extLst>
                <a:ext uri="{FF2B5EF4-FFF2-40B4-BE49-F238E27FC236}">
                  <a16:creationId xmlns:a16="http://schemas.microsoft.com/office/drawing/2014/main" id="{0ACD3376-29A4-4681-B941-05150EBF7079}"/>
                </a:ext>
              </a:extLst>
            </p:cNvPr>
            <p:cNvSpPr>
              <a:spLocks noChangeShapeType="1"/>
            </p:cNvSpPr>
            <p:nvPr/>
          </p:nvSpPr>
          <p:spPr bwMode="auto">
            <a:xfrm>
              <a:off x="1478" y="1811"/>
              <a:ext cx="122"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518" name="Line 26">
              <a:extLst>
                <a:ext uri="{FF2B5EF4-FFF2-40B4-BE49-F238E27FC236}">
                  <a16:creationId xmlns:a16="http://schemas.microsoft.com/office/drawing/2014/main" id="{C8C19688-7BDB-4114-BB7C-E8C7BF1A9E87}"/>
                </a:ext>
              </a:extLst>
            </p:cNvPr>
            <p:cNvSpPr>
              <a:spLocks noChangeShapeType="1"/>
            </p:cNvSpPr>
            <p:nvPr/>
          </p:nvSpPr>
          <p:spPr bwMode="auto">
            <a:xfrm flipH="1">
              <a:off x="2111" y="1811"/>
              <a:ext cx="89" cy="1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519" name="Line 27">
              <a:extLst>
                <a:ext uri="{FF2B5EF4-FFF2-40B4-BE49-F238E27FC236}">
                  <a16:creationId xmlns:a16="http://schemas.microsoft.com/office/drawing/2014/main" id="{3A904E5D-8091-4AF2-816E-DDC52CDED320}"/>
                </a:ext>
              </a:extLst>
            </p:cNvPr>
            <p:cNvSpPr>
              <a:spLocks noChangeShapeType="1"/>
            </p:cNvSpPr>
            <p:nvPr/>
          </p:nvSpPr>
          <p:spPr bwMode="auto">
            <a:xfrm>
              <a:off x="2356" y="1778"/>
              <a:ext cx="111"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520" name="Line 28">
              <a:extLst>
                <a:ext uri="{FF2B5EF4-FFF2-40B4-BE49-F238E27FC236}">
                  <a16:creationId xmlns:a16="http://schemas.microsoft.com/office/drawing/2014/main" id="{F875733F-5B97-484F-90B9-1382BD071FD1}"/>
                </a:ext>
              </a:extLst>
            </p:cNvPr>
            <p:cNvSpPr>
              <a:spLocks noChangeShapeType="1"/>
            </p:cNvSpPr>
            <p:nvPr/>
          </p:nvSpPr>
          <p:spPr bwMode="auto">
            <a:xfrm flipH="1">
              <a:off x="2900" y="1800"/>
              <a:ext cx="123"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521" name="Line 29">
              <a:extLst>
                <a:ext uri="{FF2B5EF4-FFF2-40B4-BE49-F238E27FC236}">
                  <a16:creationId xmlns:a16="http://schemas.microsoft.com/office/drawing/2014/main" id="{7FDC0AD6-3E8A-4B20-8BB6-3747FC364A87}"/>
                </a:ext>
              </a:extLst>
            </p:cNvPr>
            <p:cNvSpPr>
              <a:spLocks noChangeShapeType="1"/>
            </p:cNvSpPr>
            <p:nvPr/>
          </p:nvSpPr>
          <p:spPr bwMode="auto">
            <a:xfrm>
              <a:off x="3178" y="1789"/>
              <a:ext cx="134"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522" name="Line 30">
              <a:extLst>
                <a:ext uri="{FF2B5EF4-FFF2-40B4-BE49-F238E27FC236}">
                  <a16:creationId xmlns:a16="http://schemas.microsoft.com/office/drawing/2014/main" id="{E9FA407E-8F62-4248-B2C4-A021AD9015A3}"/>
                </a:ext>
              </a:extLst>
            </p:cNvPr>
            <p:cNvSpPr>
              <a:spLocks noChangeShapeType="1"/>
            </p:cNvSpPr>
            <p:nvPr/>
          </p:nvSpPr>
          <p:spPr bwMode="auto">
            <a:xfrm flipH="1">
              <a:off x="3778" y="1800"/>
              <a:ext cx="10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523" name="Line 31">
              <a:extLst>
                <a:ext uri="{FF2B5EF4-FFF2-40B4-BE49-F238E27FC236}">
                  <a16:creationId xmlns:a16="http://schemas.microsoft.com/office/drawing/2014/main" id="{AD115633-FAEE-4C4E-941F-A3457554860D}"/>
                </a:ext>
              </a:extLst>
            </p:cNvPr>
            <p:cNvSpPr>
              <a:spLocks noChangeShapeType="1"/>
            </p:cNvSpPr>
            <p:nvPr/>
          </p:nvSpPr>
          <p:spPr bwMode="auto">
            <a:xfrm>
              <a:off x="4012" y="1789"/>
              <a:ext cx="144"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7440" name="Group 32">
            <a:extLst>
              <a:ext uri="{FF2B5EF4-FFF2-40B4-BE49-F238E27FC236}">
                <a16:creationId xmlns:a16="http://schemas.microsoft.com/office/drawing/2014/main" id="{B146D994-A97F-4D3E-9697-22B870184C59}"/>
              </a:ext>
            </a:extLst>
          </p:cNvPr>
          <p:cNvGrpSpPr>
            <a:grpSpLocks/>
          </p:cNvGrpSpPr>
          <p:nvPr/>
        </p:nvGrpSpPr>
        <p:grpSpPr bwMode="auto">
          <a:xfrm>
            <a:off x="315913" y="3417888"/>
            <a:ext cx="4757737" cy="2555875"/>
            <a:chOff x="199" y="2153"/>
            <a:chExt cx="2997" cy="1610"/>
          </a:xfrm>
        </p:grpSpPr>
        <p:sp>
          <p:nvSpPr>
            <p:cNvPr id="18472" name="Oval 33">
              <a:extLst>
                <a:ext uri="{FF2B5EF4-FFF2-40B4-BE49-F238E27FC236}">
                  <a16:creationId xmlns:a16="http://schemas.microsoft.com/office/drawing/2014/main" id="{E6F56D3A-94F4-4B03-8F5E-79FF1B1B7FA5}"/>
                </a:ext>
              </a:extLst>
            </p:cNvPr>
            <p:cNvSpPr>
              <a:spLocks noChangeArrowheads="1"/>
            </p:cNvSpPr>
            <p:nvPr/>
          </p:nvSpPr>
          <p:spPr bwMode="auto">
            <a:xfrm>
              <a:off x="1678" y="2153"/>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a:t>
              </a:r>
            </a:p>
          </p:txBody>
        </p:sp>
        <p:sp>
          <p:nvSpPr>
            <p:cNvPr id="18473" name="Oval 34">
              <a:extLst>
                <a:ext uri="{FF2B5EF4-FFF2-40B4-BE49-F238E27FC236}">
                  <a16:creationId xmlns:a16="http://schemas.microsoft.com/office/drawing/2014/main" id="{8D8DFDFD-9910-4C0D-ACF4-1E4BAF955D46}"/>
                </a:ext>
              </a:extLst>
            </p:cNvPr>
            <p:cNvSpPr>
              <a:spLocks noChangeArrowheads="1"/>
            </p:cNvSpPr>
            <p:nvPr/>
          </p:nvSpPr>
          <p:spPr bwMode="auto">
            <a:xfrm>
              <a:off x="875" y="2565"/>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2</a:t>
              </a:r>
            </a:p>
          </p:txBody>
        </p:sp>
        <p:sp>
          <p:nvSpPr>
            <p:cNvPr id="18474" name="Oval 35">
              <a:extLst>
                <a:ext uri="{FF2B5EF4-FFF2-40B4-BE49-F238E27FC236}">
                  <a16:creationId xmlns:a16="http://schemas.microsoft.com/office/drawing/2014/main" id="{BEBBED35-E21C-44B5-977C-5EA3ADCD546C}"/>
                </a:ext>
              </a:extLst>
            </p:cNvPr>
            <p:cNvSpPr>
              <a:spLocks noChangeArrowheads="1"/>
            </p:cNvSpPr>
            <p:nvPr/>
          </p:nvSpPr>
          <p:spPr bwMode="auto">
            <a:xfrm>
              <a:off x="2489" y="2565"/>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3</a:t>
              </a:r>
            </a:p>
          </p:txBody>
        </p:sp>
        <p:sp>
          <p:nvSpPr>
            <p:cNvPr id="18475" name="Oval 36">
              <a:extLst>
                <a:ext uri="{FF2B5EF4-FFF2-40B4-BE49-F238E27FC236}">
                  <a16:creationId xmlns:a16="http://schemas.microsoft.com/office/drawing/2014/main" id="{C5CA2982-085F-40D0-BA0E-9AF7539170AB}"/>
                </a:ext>
              </a:extLst>
            </p:cNvPr>
            <p:cNvSpPr>
              <a:spLocks noChangeArrowheads="1"/>
            </p:cNvSpPr>
            <p:nvPr/>
          </p:nvSpPr>
          <p:spPr bwMode="auto">
            <a:xfrm>
              <a:off x="1452" y="347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11</a:t>
              </a:r>
            </a:p>
          </p:txBody>
        </p:sp>
        <p:sp>
          <p:nvSpPr>
            <p:cNvPr id="18476" name="Oval 37">
              <a:extLst>
                <a:ext uri="{FF2B5EF4-FFF2-40B4-BE49-F238E27FC236}">
                  <a16:creationId xmlns:a16="http://schemas.microsoft.com/office/drawing/2014/main" id="{987F2D36-8138-4708-AC7D-CBF49A2CCF46}"/>
                </a:ext>
              </a:extLst>
            </p:cNvPr>
            <p:cNvSpPr>
              <a:spLocks noChangeArrowheads="1"/>
            </p:cNvSpPr>
            <p:nvPr/>
          </p:nvSpPr>
          <p:spPr bwMode="auto">
            <a:xfrm>
              <a:off x="423" y="3005"/>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4</a:t>
              </a:r>
            </a:p>
          </p:txBody>
        </p:sp>
        <p:sp>
          <p:nvSpPr>
            <p:cNvPr id="18477" name="Oval 38">
              <a:extLst>
                <a:ext uri="{FF2B5EF4-FFF2-40B4-BE49-F238E27FC236}">
                  <a16:creationId xmlns:a16="http://schemas.microsoft.com/office/drawing/2014/main" id="{ADF9FE6E-D75B-48C6-A8C4-560F5DA974DA}"/>
                </a:ext>
              </a:extLst>
            </p:cNvPr>
            <p:cNvSpPr>
              <a:spLocks noChangeArrowheads="1"/>
            </p:cNvSpPr>
            <p:nvPr/>
          </p:nvSpPr>
          <p:spPr bwMode="auto">
            <a:xfrm>
              <a:off x="1250" y="3005"/>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5</a:t>
              </a:r>
            </a:p>
          </p:txBody>
        </p:sp>
        <p:sp>
          <p:nvSpPr>
            <p:cNvPr id="18478" name="Oval 39">
              <a:extLst>
                <a:ext uri="{FF2B5EF4-FFF2-40B4-BE49-F238E27FC236}">
                  <a16:creationId xmlns:a16="http://schemas.microsoft.com/office/drawing/2014/main" id="{331AB419-E203-4496-8F69-77301200E80F}"/>
                </a:ext>
              </a:extLst>
            </p:cNvPr>
            <p:cNvSpPr>
              <a:spLocks noChangeArrowheads="1"/>
            </p:cNvSpPr>
            <p:nvPr/>
          </p:nvSpPr>
          <p:spPr bwMode="auto">
            <a:xfrm>
              <a:off x="199" y="347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8</a:t>
              </a:r>
            </a:p>
          </p:txBody>
        </p:sp>
        <p:sp>
          <p:nvSpPr>
            <p:cNvPr id="18479" name="Oval 40">
              <a:extLst>
                <a:ext uri="{FF2B5EF4-FFF2-40B4-BE49-F238E27FC236}">
                  <a16:creationId xmlns:a16="http://schemas.microsoft.com/office/drawing/2014/main" id="{7477ED47-1B2E-437F-98BD-F17E7E4350ED}"/>
                </a:ext>
              </a:extLst>
            </p:cNvPr>
            <p:cNvSpPr>
              <a:spLocks noChangeArrowheads="1"/>
            </p:cNvSpPr>
            <p:nvPr/>
          </p:nvSpPr>
          <p:spPr bwMode="auto">
            <a:xfrm>
              <a:off x="616" y="347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9</a:t>
              </a:r>
            </a:p>
          </p:txBody>
        </p:sp>
        <p:sp>
          <p:nvSpPr>
            <p:cNvPr id="18480" name="Oval 41">
              <a:extLst>
                <a:ext uri="{FF2B5EF4-FFF2-40B4-BE49-F238E27FC236}">
                  <a16:creationId xmlns:a16="http://schemas.microsoft.com/office/drawing/2014/main" id="{50973DA2-646F-409B-B466-0678DB294AE0}"/>
                </a:ext>
              </a:extLst>
            </p:cNvPr>
            <p:cNvSpPr>
              <a:spLocks noChangeArrowheads="1"/>
            </p:cNvSpPr>
            <p:nvPr/>
          </p:nvSpPr>
          <p:spPr bwMode="auto">
            <a:xfrm>
              <a:off x="1870" y="347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12</a:t>
              </a:r>
            </a:p>
          </p:txBody>
        </p:sp>
        <p:sp>
          <p:nvSpPr>
            <p:cNvPr id="18481" name="Oval 42">
              <a:extLst>
                <a:ext uri="{FF2B5EF4-FFF2-40B4-BE49-F238E27FC236}">
                  <a16:creationId xmlns:a16="http://schemas.microsoft.com/office/drawing/2014/main" id="{868F5711-2C49-4621-BD17-5E9E3502EBE7}"/>
                </a:ext>
              </a:extLst>
            </p:cNvPr>
            <p:cNvSpPr>
              <a:spLocks noChangeArrowheads="1"/>
            </p:cNvSpPr>
            <p:nvPr/>
          </p:nvSpPr>
          <p:spPr bwMode="auto">
            <a:xfrm>
              <a:off x="2078" y="3005"/>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6</a:t>
              </a:r>
            </a:p>
          </p:txBody>
        </p:sp>
        <p:sp>
          <p:nvSpPr>
            <p:cNvPr id="18482" name="Oval 43">
              <a:extLst>
                <a:ext uri="{FF2B5EF4-FFF2-40B4-BE49-F238E27FC236}">
                  <a16:creationId xmlns:a16="http://schemas.microsoft.com/office/drawing/2014/main" id="{E974920D-720A-4E9F-9918-3D1CB56CA2D5}"/>
                </a:ext>
              </a:extLst>
            </p:cNvPr>
            <p:cNvSpPr>
              <a:spLocks noChangeArrowheads="1"/>
            </p:cNvSpPr>
            <p:nvPr/>
          </p:nvSpPr>
          <p:spPr bwMode="auto">
            <a:xfrm>
              <a:off x="2906" y="3005"/>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7</a:t>
              </a:r>
            </a:p>
          </p:txBody>
        </p:sp>
        <p:sp>
          <p:nvSpPr>
            <p:cNvPr id="18483" name="Oval 44">
              <a:extLst>
                <a:ext uri="{FF2B5EF4-FFF2-40B4-BE49-F238E27FC236}">
                  <a16:creationId xmlns:a16="http://schemas.microsoft.com/office/drawing/2014/main" id="{6C57ED75-4562-4346-B868-C7C0A51BF7AB}"/>
                </a:ext>
              </a:extLst>
            </p:cNvPr>
            <p:cNvSpPr>
              <a:spLocks noChangeArrowheads="1"/>
            </p:cNvSpPr>
            <p:nvPr/>
          </p:nvSpPr>
          <p:spPr bwMode="auto">
            <a:xfrm>
              <a:off x="1034" y="347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10</a:t>
              </a:r>
            </a:p>
          </p:txBody>
        </p:sp>
        <p:sp>
          <p:nvSpPr>
            <p:cNvPr id="18484" name="Line 45">
              <a:extLst>
                <a:ext uri="{FF2B5EF4-FFF2-40B4-BE49-F238E27FC236}">
                  <a16:creationId xmlns:a16="http://schemas.microsoft.com/office/drawing/2014/main" id="{E575A83F-82AF-42A8-AFA6-4236A3BC1779}"/>
                </a:ext>
              </a:extLst>
            </p:cNvPr>
            <p:cNvSpPr>
              <a:spLocks noChangeShapeType="1"/>
            </p:cNvSpPr>
            <p:nvPr/>
          </p:nvSpPr>
          <p:spPr bwMode="auto">
            <a:xfrm flipH="1">
              <a:off x="1129" y="2374"/>
              <a:ext cx="567" cy="2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85" name="Line 46">
              <a:extLst>
                <a:ext uri="{FF2B5EF4-FFF2-40B4-BE49-F238E27FC236}">
                  <a16:creationId xmlns:a16="http://schemas.microsoft.com/office/drawing/2014/main" id="{53467D88-C5AC-43BD-B443-511BF412E6B0}"/>
                </a:ext>
              </a:extLst>
            </p:cNvPr>
            <p:cNvSpPr>
              <a:spLocks noChangeShapeType="1"/>
            </p:cNvSpPr>
            <p:nvPr/>
          </p:nvSpPr>
          <p:spPr bwMode="auto">
            <a:xfrm>
              <a:off x="1929" y="2385"/>
              <a:ext cx="567" cy="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86" name="Line 47">
              <a:extLst>
                <a:ext uri="{FF2B5EF4-FFF2-40B4-BE49-F238E27FC236}">
                  <a16:creationId xmlns:a16="http://schemas.microsoft.com/office/drawing/2014/main" id="{464AC24E-7DCD-4871-8138-5E8163AA0FB9}"/>
                </a:ext>
              </a:extLst>
            </p:cNvPr>
            <p:cNvSpPr>
              <a:spLocks noChangeShapeType="1"/>
            </p:cNvSpPr>
            <p:nvPr/>
          </p:nvSpPr>
          <p:spPr bwMode="auto">
            <a:xfrm flipH="1">
              <a:off x="674" y="2818"/>
              <a:ext cx="233" cy="23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87" name="Line 48">
              <a:extLst>
                <a:ext uri="{FF2B5EF4-FFF2-40B4-BE49-F238E27FC236}">
                  <a16:creationId xmlns:a16="http://schemas.microsoft.com/office/drawing/2014/main" id="{891F2C4F-F003-4D54-A532-13F6E99B0031}"/>
                </a:ext>
              </a:extLst>
            </p:cNvPr>
            <p:cNvSpPr>
              <a:spLocks noChangeShapeType="1"/>
            </p:cNvSpPr>
            <p:nvPr/>
          </p:nvSpPr>
          <p:spPr bwMode="auto">
            <a:xfrm>
              <a:off x="1107" y="2818"/>
              <a:ext cx="211"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88" name="Line 49">
              <a:extLst>
                <a:ext uri="{FF2B5EF4-FFF2-40B4-BE49-F238E27FC236}">
                  <a16:creationId xmlns:a16="http://schemas.microsoft.com/office/drawing/2014/main" id="{AD19B717-D184-4B37-A6BB-FB037D8B595D}"/>
                </a:ext>
              </a:extLst>
            </p:cNvPr>
            <p:cNvSpPr>
              <a:spLocks noChangeShapeType="1"/>
            </p:cNvSpPr>
            <p:nvPr/>
          </p:nvSpPr>
          <p:spPr bwMode="auto">
            <a:xfrm flipH="1">
              <a:off x="2317" y="2829"/>
              <a:ext cx="235" cy="23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89" name="Line 50">
              <a:extLst>
                <a:ext uri="{FF2B5EF4-FFF2-40B4-BE49-F238E27FC236}">
                  <a16:creationId xmlns:a16="http://schemas.microsoft.com/office/drawing/2014/main" id="{E6850F35-9AC4-4B14-8064-3FF7D150E22F}"/>
                </a:ext>
              </a:extLst>
            </p:cNvPr>
            <p:cNvSpPr>
              <a:spLocks noChangeShapeType="1"/>
            </p:cNvSpPr>
            <p:nvPr/>
          </p:nvSpPr>
          <p:spPr bwMode="auto">
            <a:xfrm>
              <a:off x="2729" y="2818"/>
              <a:ext cx="223"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90" name="Line 51">
              <a:extLst>
                <a:ext uri="{FF2B5EF4-FFF2-40B4-BE49-F238E27FC236}">
                  <a16:creationId xmlns:a16="http://schemas.microsoft.com/office/drawing/2014/main" id="{26FFC02D-A38B-409C-AD70-A60BF40EAEA8}"/>
                </a:ext>
              </a:extLst>
            </p:cNvPr>
            <p:cNvSpPr>
              <a:spLocks noChangeShapeType="1"/>
            </p:cNvSpPr>
            <p:nvPr/>
          </p:nvSpPr>
          <p:spPr bwMode="auto">
            <a:xfrm flipH="1">
              <a:off x="362" y="3285"/>
              <a:ext cx="134"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91" name="Line 52">
              <a:extLst>
                <a:ext uri="{FF2B5EF4-FFF2-40B4-BE49-F238E27FC236}">
                  <a16:creationId xmlns:a16="http://schemas.microsoft.com/office/drawing/2014/main" id="{970FE088-290F-415D-AF93-250EF1534EB2}"/>
                </a:ext>
              </a:extLst>
            </p:cNvPr>
            <p:cNvSpPr>
              <a:spLocks noChangeShapeType="1"/>
            </p:cNvSpPr>
            <p:nvPr/>
          </p:nvSpPr>
          <p:spPr bwMode="auto">
            <a:xfrm>
              <a:off x="607" y="3296"/>
              <a:ext cx="122"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92" name="Line 53">
              <a:extLst>
                <a:ext uri="{FF2B5EF4-FFF2-40B4-BE49-F238E27FC236}">
                  <a16:creationId xmlns:a16="http://schemas.microsoft.com/office/drawing/2014/main" id="{C72C96D9-83F0-4587-B4D7-D93427A1A7C2}"/>
                </a:ext>
              </a:extLst>
            </p:cNvPr>
            <p:cNvSpPr>
              <a:spLocks noChangeShapeType="1"/>
            </p:cNvSpPr>
            <p:nvPr/>
          </p:nvSpPr>
          <p:spPr bwMode="auto">
            <a:xfrm flipH="1">
              <a:off x="1240" y="3296"/>
              <a:ext cx="89" cy="1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93" name="Line 54">
              <a:extLst>
                <a:ext uri="{FF2B5EF4-FFF2-40B4-BE49-F238E27FC236}">
                  <a16:creationId xmlns:a16="http://schemas.microsoft.com/office/drawing/2014/main" id="{F0CDFF7E-5675-4DDA-B5DE-D10B39E1A672}"/>
                </a:ext>
              </a:extLst>
            </p:cNvPr>
            <p:cNvSpPr>
              <a:spLocks noChangeShapeType="1"/>
            </p:cNvSpPr>
            <p:nvPr/>
          </p:nvSpPr>
          <p:spPr bwMode="auto">
            <a:xfrm>
              <a:off x="1485" y="3263"/>
              <a:ext cx="111"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94" name="Line 55">
              <a:extLst>
                <a:ext uri="{FF2B5EF4-FFF2-40B4-BE49-F238E27FC236}">
                  <a16:creationId xmlns:a16="http://schemas.microsoft.com/office/drawing/2014/main" id="{1EEA0916-9D4A-4C39-A882-09972F311367}"/>
                </a:ext>
              </a:extLst>
            </p:cNvPr>
            <p:cNvSpPr>
              <a:spLocks noChangeShapeType="1"/>
            </p:cNvSpPr>
            <p:nvPr/>
          </p:nvSpPr>
          <p:spPr bwMode="auto">
            <a:xfrm flipH="1">
              <a:off x="2029" y="3285"/>
              <a:ext cx="123"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7464" name="Group 56">
            <a:extLst>
              <a:ext uri="{FF2B5EF4-FFF2-40B4-BE49-F238E27FC236}">
                <a16:creationId xmlns:a16="http://schemas.microsoft.com/office/drawing/2014/main" id="{D7B4B195-26DD-4BB4-85BD-C158BB5381F1}"/>
              </a:ext>
            </a:extLst>
          </p:cNvPr>
          <p:cNvGrpSpPr>
            <a:grpSpLocks/>
          </p:cNvGrpSpPr>
          <p:nvPr/>
        </p:nvGrpSpPr>
        <p:grpSpPr bwMode="auto">
          <a:xfrm>
            <a:off x="6292850" y="360363"/>
            <a:ext cx="1966913" cy="2540000"/>
            <a:chOff x="3964" y="227"/>
            <a:chExt cx="1239" cy="1600"/>
          </a:xfrm>
        </p:grpSpPr>
        <p:sp>
          <p:nvSpPr>
            <p:cNvPr id="18459" name="Oval 57">
              <a:extLst>
                <a:ext uri="{FF2B5EF4-FFF2-40B4-BE49-F238E27FC236}">
                  <a16:creationId xmlns:a16="http://schemas.microsoft.com/office/drawing/2014/main" id="{D9885F24-8E16-49B3-BC7D-0849AF0C52B4}"/>
                </a:ext>
              </a:extLst>
            </p:cNvPr>
            <p:cNvSpPr>
              <a:spLocks noChangeArrowheads="1"/>
            </p:cNvSpPr>
            <p:nvPr/>
          </p:nvSpPr>
          <p:spPr bwMode="auto">
            <a:xfrm>
              <a:off x="4552" y="227"/>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a:t>
              </a:r>
            </a:p>
          </p:txBody>
        </p:sp>
        <p:sp>
          <p:nvSpPr>
            <p:cNvPr id="18460" name="Oval 58">
              <a:extLst>
                <a:ext uri="{FF2B5EF4-FFF2-40B4-BE49-F238E27FC236}">
                  <a16:creationId xmlns:a16="http://schemas.microsoft.com/office/drawing/2014/main" id="{73C9D856-D7D1-4A44-8BEC-5A905E3FA9FA}"/>
                </a:ext>
              </a:extLst>
            </p:cNvPr>
            <p:cNvSpPr>
              <a:spLocks noChangeArrowheads="1"/>
            </p:cNvSpPr>
            <p:nvPr/>
          </p:nvSpPr>
          <p:spPr bwMode="auto">
            <a:xfrm>
              <a:off x="4249" y="617"/>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2</a:t>
              </a:r>
            </a:p>
          </p:txBody>
        </p:sp>
        <p:sp>
          <p:nvSpPr>
            <p:cNvPr id="18461" name="Oval 59">
              <a:extLst>
                <a:ext uri="{FF2B5EF4-FFF2-40B4-BE49-F238E27FC236}">
                  <a16:creationId xmlns:a16="http://schemas.microsoft.com/office/drawing/2014/main" id="{6D43E021-0EEE-46E4-AAC5-25F72E9C1022}"/>
                </a:ext>
              </a:extLst>
            </p:cNvPr>
            <p:cNvSpPr>
              <a:spLocks noChangeArrowheads="1"/>
            </p:cNvSpPr>
            <p:nvPr/>
          </p:nvSpPr>
          <p:spPr bwMode="auto">
            <a:xfrm>
              <a:off x="4874" y="627"/>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3</a:t>
              </a:r>
            </a:p>
          </p:txBody>
        </p:sp>
        <p:sp>
          <p:nvSpPr>
            <p:cNvPr id="18462" name="Oval 60">
              <a:extLst>
                <a:ext uri="{FF2B5EF4-FFF2-40B4-BE49-F238E27FC236}">
                  <a16:creationId xmlns:a16="http://schemas.microsoft.com/office/drawing/2014/main" id="{88937182-FB20-4767-8A00-14F86B3C7F70}"/>
                </a:ext>
              </a:extLst>
            </p:cNvPr>
            <p:cNvSpPr>
              <a:spLocks noChangeArrowheads="1"/>
            </p:cNvSpPr>
            <p:nvPr/>
          </p:nvSpPr>
          <p:spPr bwMode="auto">
            <a:xfrm>
              <a:off x="3964" y="1068"/>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4</a:t>
              </a:r>
            </a:p>
          </p:txBody>
        </p:sp>
        <p:sp>
          <p:nvSpPr>
            <p:cNvPr id="18463" name="Oval 61">
              <a:extLst>
                <a:ext uri="{FF2B5EF4-FFF2-40B4-BE49-F238E27FC236}">
                  <a16:creationId xmlns:a16="http://schemas.microsoft.com/office/drawing/2014/main" id="{3593A646-B7C2-471F-A788-2DBB9F9A8991}"/>
                </a:ext>
              </a:extLst>
            </p:cNvPr>
            <p:cNvSpPr>
              <a:spLocks noChangeArrowheads="1"/>
            </p:cNvSpPr>
            <p:nvPr/>
          </p:nvSpPr>
          <p:spPr bwMode="auto">
            <a:xfrm>
              <a:off x="4568" y="1068"/>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5</a:t>
              </a:r>
            </a:p>
          </p:txBody>
        </p:sp>
        <p:sp>
          <p:nvSpPr>
            <p:cNvPr id="18464" name="Oval 62">
              <a:extLst>
                <a:ext uri="{FF2B5EF4-FFF2-40B4-BE49-F238E27FC236}">
                  <a16:creationId xmlns:a16="http://schemas.microsoft.com/office/drawing/2014/main" id="{4EBEA41E-B2D4-43AD-B65A-59060BB33F7C}"/>
                </a:ext>
              </a:extLst>
            </p:cNvPr>
            <p:cNvSpPr>
              <a:spLocks noChangeArrowheads="1"/>
            </p:cNvSpPr>
            <p:nvPr/>
          </p:nvSpPr>
          <p:spPr bwMode="auto">
            <a:xfrm>
              <a:off x="4318" y="1535"/>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6</a:t>
              </a:r>
            </a:p>
          </p:txBody>
        </p:sp>
        <p:sp>
          <p:nvSpPr>
            <p:cNvPr id="18465" name="Oval 63">
              <a:extLst>
                <a:ext uri="{FF2B5EF4-FFF2-40B4-BE49-F238E27FC236}">
                  <a16:creationId xmlns:a16="http://schemas.microsoft.com/office/drawing/2014/main" id="{173C9E38-7FE8-46F7-A438-D7791507A3E5}"/>
                </a:ext>
              </a:extLst>
            </p:cNvPr>
            <p:cNvSpPr>
              <a:spLocks noChangeArrowheads="1"/>
            </p:cNvSpPr>
            <p:nvPr/>
          </p:nvSpPr>
          <p:spPr bwMode="auto">
            <a:xfrm>
              <a:off x="4913" y="1535"/>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7</a:t>
              </a:r>
            </a:p>
          </p:txBody>
        </p:sp>
        <p:sp>
          <p:nvSpPr>
            <p:cNvPr id="18466" name="Line 64">
              <a:extLst>
                <a:ext uri="{FF2B5EF4-FFF2-40B4-BE49-F238E27FC236}">
                  <a16:creationId xmlns:a16="http://schemas.microsoft.com/office/drawing/2014/main" id="{BFD369F6-D789-46EA-B43F-863C68A8C360}"/>
                </a:ext>
              </a:extLst>
            </p:cNvPr>
            <p:cNvSpPr>
              <a:spLocks noChangeShapeType="1"/>
            </p:cNvSpPr>
            <p:nvPr/>
          </p:nvSpPr>
          <p:spPr bwMode="auto">
            <a:xfrm flipH="1">
              <a:off x="4501" y="500"/>
              <a:ext cx="111"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67" name="Line 65">
              <a:extLst>
                <a:ext uri="{FF2B5EF4-FFF2-40B4-BE49-F238E27FC236}">
                  <a16:creationId xmlns:a16="http://schemas.microsoft.com/office/drawing/2014/main" id="{6658F166-70AA-4F97-9789-022E9C0A0A91}"/>
                </a:ext>
              </a:extLst>
            </p:cNvPr>
            <p:cNvSpPr>
              <a:spLocks noChangeShapeType="1"/>
            </p:cNvSpPr>
            <p:nvPr/>
          </p:nvSpPr>
          <p:spPr bwMode="auto">
            <a:xfrm flipH="1">
              <a:off x="4189" y="900"/>
              <a:ext cx="146"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68" name="Line 66">
              <a:extLst>
                <a:ext uri="{FF2B5EF4-FFF2-40B4-BE49-F238E27FC236}">
                  <a16:creationId xmlns:a16="http://schemas.microsoft.com/office/drawing/2014/main" id="{4C622627-8F0E-4D6E-9FD5-411B5D69BE8A}"/>
                </a:ext>
              </a:extLst>
            </p:cNvPr>
            <p:cNvSpPr>
              <a:spLocks noChangeShapeType="1"/>
            </p:cNvSpPr>
            <p:nvPr/>
          </p:nvSpPr>
          <p:spPr bwMode="auto">
            <a:xfrm>
              <a:off x="4812" y="456"/>
              <a:ext cx="133" cy="1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69" name="Line 67">
              <a:extLst>
                <a:ext uri="{FF2B5EF4-FFF2-40B4-BE49-F238E27FC236}">
                  <a16:creationId xmlns:a16="http://schemas.microsoft.com/office/drawing/2014/main" id="{456FAB1A-3065-4AE0-8CD0-FF1C6C68B412}"/>
                </a:ext>
              </a:extLst>
            </p:cNvPr>
            <p:cNvSpPr>
              <a:spLocks noChangeShapeType="1"/>
            </p:cNvSpPr>
            <p:nvPr/>
          </p:nvSpPr>
          <p:spPr bwMode="auto">
            <a:xfrm>
              <a:off x="4467" y="878"/>
              <a:ext cx="178"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70" name="Line 68">
              <a:extLst>
                <a:ext uri="{FF2B5EF4-FFF2-40B4-BE49-F238E27FC236}">
                  <a16:creationId xmlns:a16="http://schemas.microsoft.com/office/drawing/2014/main" id="{5BC19291-1084-463A-9C7B-6751A108EDFC}"/>
                </a:ext>
              </a:extLst>
            </p:cNvPr>
            <p:cNvSpPr>
              <a:spLocks noChangeShapeType="1"/>
            </p:cNvSpPr>
            <p:nvPr/>
          </p:nvSpPr>
          <p:spPr bwMode="auto">
            <a:xfrm>
              <a:off x="4801" y="1300"/>
              <a:ext cx="189" cy="2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71" name="Line 69">
              <a:extLst>
                <a:ext uri="{FF2B5EF4-FFF2-40B4-BE49-F238E27FC236}">
                  <a16:creationId xmlns:a16="http://schemas.microsoft.com/office/drawing/2014/main" id="{5FF36552-307C-4085-99F4-6EACC37CC0EC}"/>
                </a:ext>
              </a:extLst>
            </p:cNvPr>
            <p:cNvSpPr>
              <a:spLocks noChangeShapeType="1"/>
            </p:cNvSpPr>
            <p:nvPr/>
          </p:nvSpPr>
          <p:spPr bwMode="auto">
            <a:xfrm flipH="1">
              <a:off x="4545" y="1355"/>
              <a:ext cx="111"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7478" name="Group 70">
            <a:extLst>
              <a:ext uri="{FF2B5EF4-FFF2-40B4-BE49-F238E27FC236}">
                <a16:creationId xmlns:a16="http://schemas.microsoft.com/office/drawing/2014/main" id="{F45F13E8-1C64-40AB-B96A-FB470AF8F6AA}"/>
              </a:ext>
            </a:extLst>
          </p:cNvPr>
          <p:cNvGrpSpPr>
            <a:grpSpLocks/>
          </p:cNvGrpSpPr>
          <p:nvPr/>
        </p:nvGrpSpPr>
        <p:grpSpPr bwMode="auto">
          <a:xfrm>
            <a:off x="6162675" y="4057650"/>
            <a:ext cx="2451100" cy="1798638"/>
            <a:chOff x="3882" y="2223"/>
            <a:chExt cx="1544" cy="1133"/>
          </a:xfrm>
        </p:grpSpPr>
        <p:sp>
          <p:nvSpPr>
            <p:cNvPr id="18448" name="Oval 71">
              <a:extLst>
                <a:ext uri="{FF2B5EF4-FFF2-40B4-BE49-F238E27FC236}">
                  <a16:creationId xmlns:a16="http://schemas.microsoft.com/office/drawing/2014/main" id="{0C017A17-63DE-4F29-9185-C0B839C60917}"/>
                </a:ext>
              </a:extLst>
            </p:cNvPr>
            <p:cNvSpPr>
              <a:spLocks noChangeArrowheads="1"/>
            </p:cNvSpPr>
            <p:nvPr/>
          </p:nvSpPr>
          <p:spPr bwMode="auto">
            <a:xfrm>
              <a:off x="4470" y="2223"/>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a:t>
              </a:r>
            </a:p>
          </p:txBody>
        </p:sp>
        <p:sp>
          <p:nvSpPr>
            <p:cNvPr id="18449" name="Oval 72">
              <a:extLst>
                <a:ext uri="{FF2B5EF4-FFF2-40B4-BE49-F238E27FC236}">
                  <a16:creationId xmlns:a16="http://schemas.microsoft.com/office/drawing/2014/main" id="{50CEA993-797C-4A45-96AE-2A164E3066DA}"/>
                </a:ext>
              </a:extLst>
            </p:cNvPr>
            <p:cNvSpPr>
              <a:spLocks noChangeArrowheads="1"/>
            </p:cNvSpPr>
            <p:nvPr/>
          </p:nvSpPr>
          <p:spPr bwMode="auto">
            <a:xfrm>
              <a:off x="4167" y="2613"/>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2</a:t>
              </a:r>
            </a:p>
          </p:txBody>
        </p:sp>
        <p:sp>
          <p:nvSpPr>
            <p:cNvPr id="18450" name="Oval 73">
              <a:extLst>
                <a:ext uri="{FF2B5EF4-FFF2-40B4-BE49-F238E27FC236}">
                  <a16:creationId xmlns:a16="http://schemas.microsoft.com/office/drawing/2014/main" id="{E054170B-F200-49E4-B2F1-C1417203B5CE}"/>
                </a:ext>
              </a:extLst>
            </p:cNvPr>
            <p:cNvSpPr>
              <a:spLocks noChangeArrowheads="1"/>
            </p:cNvSpPr>
            <p:nvPr/>
          </p:nvSpPr>
          <p:spPr bwMode="auto">
            <a:xfrm>
              <a:off x="4792" y="2623"/>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3</a:t>
              </a:r>
            </a:p>
          </p:txBody>
        </p:sp>
        <p:sp>
          <p:nvSpPr>
            <p:cNvPr id="18451" name="Oval 74">
              <a:extLst>
                <a:ext uri="{FF2B5EF4-FFF2-40B4-BE49-F238E27FC236}">
                  <a16:creationId xmlns:a16="http://schemas.microsoft.com/office/drawing/2014/main" id="{97DA8A8D-30CC-454A-BBE6-7A0B61BD0303}"/>
                </a:ext>
              </a:extLst>
            </p:cNvPr>
            <p:cNvSpPr>
              <a:spLocks noChangeArrowheads="1"/>
            </p:cNvSpPr>
            <p:nvPr/>
          </p:nvSpPr>
          <p:spPr bwMode="auto">
            <a:xfrm>
              <a:off x="3882" y="3064"/>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4</a:t>
              </a:r>
            </a:p>
          </p:txBody>
        </p:sp>
        <p:sp>
          <p:nvSpPr>
            <p:cNvPr id="18452" name="Oval 75">
              <a:extLst>
                <a:ext uri="{FF2B5EF4-FFF2-40B4-BE49-F238E27FC236}">
                  <a16:creationId xmlns:a16="http://schemas.microsoft.com/office/drawing/2014/main" id="{2670FC2D-9441-42BF-B6D0-82467B29F49D}"/>
                </a:ext>
              </a:extLst>
            </p:cNvPr>
            <p:cNvSpPr>
              <a:spLocks noChangeArrowheads="1"/>
            </p:cNvSpPr>
            <p:nvPr/>
          </p:nvSpPr>
          <p:spPr bwMode="auto">
            <a:xfrm>
              <a:off x="4486" y="3064"/>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5</a:t>
              </a:r>
            </a:p>
          </p:txBody>
        </p:sp>
        <p:sp>
          <p:nvSpPr>
            <p:cNvPr id="18453" name="Oval 76">
              <a:extLst>
                <a:ext uri="{FF2B5EF4-FFF2-40B4-BE49-F238E27FC236}">
                  <a16:creationId xmlns:a16="http://schemas.microsoft.com/office/drawing/2014/main" id="{9E53D9B9-25DA-45B7-93BA-C787D3BE7B02}"/>
                </a:ext>
              </a:extLst>
            </p:cNvPr>
            <p:cNvSpPr>
              <a:spLocks noChangeArrowheads="1"/>
            </p:cNvSpPr>
            <p:nvPr/>
          </p:nvSpPr>
          <p:spPr bwMode="auto">
            <a:xfrm>
              <a:off x="5136" y="3054"/>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6</a:t>
              </a:r>
            </a:p>
          </p:txBody>
        </p:sp>
        <p:sp>
          <p:nvSpPr>
            <p:cNvPr id="18454" name="Line 77">
              <a:extLst>
                <a:ext uri="{FF2B5EF4-FFF2-40B4-BE49-F238E27FC236}">
                  <a16:creationId xmlns:a16="http://schemas.microsoft.com/office/drawing/2014/main" id="{C544B596-7E41-41B8-A934-1717C6EF9D8A}"/>
                </a:ext>
              </a:extLst>
            </p:cNvPr>
            <p:cNvSpPr>
              <a:spLocks noChangeShapeType="1"/>
            </p:cNvSpPr>
            <p:nvPr/>
          </p:nvSpPr>
          <p:spPr bwMode="auto">
            <a:xfrm flipH="1">
              <a:off x="4419" y="2496"/>
              <a:ext cx="111"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55" name="Line 78">
              <a:extLst>
                <a:ext uri="{FF2B5EF4-FFF2-40B4-BE49-F238E27FC236}">
                  <a16:creationId xmlns:a16="http://schemas.microsoft.com/office/drawing/2014/main" id="{8DCB81B7-CEB2-49D9-B583-63EDCB8CAA23}"/>
                </a:ext>
              </a:extLst>
            </p:cNvPr>
            <p:cNvSpPr>
              <a:spLocks noChangeShapeType="1"/>
            </p:cNvSpPr>
            <p:nvPr/>
          </p:nvSpPr>
          <p:spPr bwMode="auto">
            <a:xfrm flipH="1">
              <a:off x="4107" y="2896"/>
              <a:ext cx="146"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56" name="Line 79">
              <a:extLst>
                <a:ext uri="{FF2B5EF4-FFF2-40B4-BE49-F238E27FC236}">
                  <a16:creationId xmlns:a16="http://schemas.microsoft.com/office/drawing/2014/main" id="{4EE611D0-DC79-441D-922D-4F375AA997AD}"/>
                </a:ext>
              </a:extLst>
            </p:cNvPr>
            <p:cNvSpPr>
              <a:spLocks noChangeShapeType="1"/>
            </p:cNvSpPr>
            <p:nvPr/>
          </p:nvSpPr>
          <p:spPr bwMode="auto">
            <a:xfrm>
              <a:off x="4730" y="2452"/>
              <a:ext cx="133" cy="1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57" name="Line 80">
              <a:extLst>
                <a:ext uri="{FF2B5EF4-FFF2-40B4-BE49-F238E27FC236}">
                  <a16:creationId xmlns:a16="http://schemas.microsoft.com/office/drawing/2014/main" id="{B0A075F3-E869-4740-89FE-703CB051824C}"/>
                </a:ext>
              </a:extLst>
            </p:cNvPr>
            <p:cNvSpPr>
              <a:spLocks noChangeShapeType="1"/>
            </p:cNvSpPr>
            <p:nvPr/>
          </p:nvSpPr>
          <p:spPr bwMode="auto">
            <a:xfrm>
              <a:off x="4385" y="2874"/>
              <a:ext cx="178"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58" name="Line 81">
              <a:extLst>
                <a:ext uri="{FF2B5EF4-FFF2-40B4-BE49-F238E27FC236}">
                  <a16:creationId xmlns:a16="http://schemas.microsoft.com/office/drawing/2014/main" id="{17E5A587-240F-4BA9-AD65-6A2C75C91229}"/>
                </a:ext>
              </a:extLst>
            </p:cNvPr>
            <p:cNvSpPr>
              <a:spLocks noChangeShapeType="1"/>
            </p:cNvSpPr>
            <p:nvPr/>
          </p:nvSpPr>
          <p:spPr bwMode="auto">
            <a:xfrm>
              <a:off x="5019" y="2885"/>
              <a:ext cx="133"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7499" name="Group 91">
            <a:extLst>
              <a:ext uri="{FF2B5EF4-FFF2-40B4-BE49-F238E27FC236}">
                <a16:creationId xmlns:a16="http://schemas.microsoft.com/office/drawing/2014/main" id="{D0C70EAF-1B0E-496B-878C-719B1D42E4F9}"/>
              </a:ext>
            </a:extLst>
          </p:cNvPr>
          <p:cNvGrpSpPr>
            <a:grpSpLocks/>
          </p:cNvGrpSpPr>
          <p:nvPr/>
        </p:nvGrpSpPr>
        <p:grpSpPr bwMode="auto">
          <a:xfrm>
            <a:off x="3619500" y="3105150"/>
            <a:ext cx="3867150" cy="3238500"/>
            <a:chOff x="2280" y="1956"/>
            <a:chExt cx="2436" cy="2040"/>
          </a:xfrm>
        </p:grpSpPr>
        <p:sp>
          <p:nvSpPr>
            <p:cNvPr id="18440" name="Freeform 83">
              <a:extLst>
                <a:ext uri="{FF2B5EF4-FFF2-40B4-BE49-F238E27FC236}">
                  <a16:creationId xmlns:a16="http://schemas.microsoft.com/office/drawing/2014/main" id="{0AD1854A-C86C-411A-8835-D463620F54CB}"/>
                </a:ext>
              </a:extLst>
            </p:cNvPr>
            <p:cNvSpPr>
              <a:spLocks/>
            </p:cNvSpPr>
            <p:nvPr/>
          </p:nvSpPr>
          <p:spPr bwMode="auto">
            <a:xfrm>
              <a:off x="2424" y="1968"/>
              <a:ext cx="396" cy="216"/>
            </a:xfrm>
            <a:custGeom>
              <a:avLst/>
              <a:gdLst>
                <a:gd name="T0" fmla="*/ 0 w 396"/>
                <a:gd name="T1" fmla="*/ 48 h 216"/>
                <a:gd name="T2" fmla="*/ 120 w 396"/>
                <a:gd name="T3" fmla="*/ 216 h 216"/>
                <a:gd name="T4" fmla="*/ 276 w 396"/>
                <a:gd name="T5" fmla="*/ 84 h 216"/>
                <a:gd name="T6" fmla="*/ 396 w 396"/>
                <a:gd name="T7" fmla="*/ 0 h 2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96" h="216">
                  <a:moveTo>
                    <a:pt x="0" y="48"/>
                  </a:moveTo>
                  <a:cubicBezTo>
                    <a:pt x="26" y="127"/>
                    <a:pt x="48" y="168"/>
                    <a:pt x="120" y="216"/>
                  </a:cubicBezTo>
                  <a:cubicBezTo>
                    <a:pt x="175" y="175"/>
                    <a:pt x="222" y="126"/>
                    <a:pt x="276" y="84"/>
                  </a:cubicBezTo>
                  <a:cubicBezTo>
                    <a:pt x="314" y="54"/>
                    <a:pt x="361" y="35"/>
                    <a:pt x="396" y="0"/>
                  </a:cubicBezTo>
                </a:path>
              </a:pathLst>
            </a:custGeom>
            <a:noFill/>
            <a:ln w="38100" cmpd="sng">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41" name="Freeform 84">
              <a:extLst>
                <a:ext uri="{FF2B5EF4-FFF2-40B4-BE49-F238E27FC236}">
                  <a16:creationId xmlns:a16="http://schemas.microsoft.com/office/drawing/2014/main" id="{65F22E5B-561C-4584-AA5D-0B5AC6C73AED}"/>
                </a:ext>
              </a:extLst>
            </p:cNvPr>
            <p:cNvSpPr>
              <a:spLocks/>
            </p:cNvSpPr>
            <p:nvPr/>
          </p:nvSpPr>
          <p:spPr bwMode="auto">
            <a:xfrm>
              <a:off x="2280" y="3660"/>
              <a:ext cx="396" cy="312"/>
            </a:xfrm>
            <a:custGeom>
              <a:avLst/>
              <a:gdLst>
                <a:gd name="T0" fmla="*/ 0 w 396"/>
                <a:gd name="T1" fmla="*/ 8200 h 216"/>
                <a:gd name="T2" fmla="*/ 120 w 396"/>
                <a:gd name="T3" fmla="*/ 37184 h 216"/>
                <a:gd name="T4" fmla="*/ 276 w 396"/>
                <a:gd name="T5" fmla="*/ 14416 h 216"/>
                <a:gd name="T6" fmla="*/ 396 w 396"/>
                <a:gd name="T7" fmla="*/ 0 h 2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96" h="216">
                  <a:moveTo>
                    <a:pt x="0" y="48"/>
                  </a:moveTo>
                  <a:cubicBezTo>
                    <a:pt x="26" y="127"/>
                    <a:pt x="48" y="168"/>
                    <a:pt x="120" y="216"/>
                  </a:cubicBezTo>
                  <a:cubicBezTo>
                    <a:pt x="175" y="175"/>
                    <a:pt x="222" y="126"/>
                    <a:pt x="276" y="84"/>
                  </a:cubicBezTo>
                  <a:cubicBezTo>
                    <a:pt x="314" y="54"/>
                    <a:pt x="361" y="35"/>
                    <a:pt x="396" y="0"/>
                  </a:cubicBezTo>
                </a:path>
              </a:pathLst>
            </a:custGeom>
            <a:noFill/>
            <a:ln w="38100" cmpd="sng">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18442" name="Group 87">
              <a:extLst>
                <a:ext uri="{FF2B5EF4-FFF2-40B4-BE49-F238E27FC236}">
                  <a16:creationId xmlns:a16="http://schemas.microsoft.com/office/drawing/2014/main" id="{DA48B2FD-3DE6-4D70-AB6C-91F47F8F0C5C}"/>
                </a:ext>
              </a:extLst>
            </p:cNvPr>
            <p:cNvGrpSpPr>
              <a:grpSpLocks/>
            </p:cNvGrpSpPr>
            <p:nvPr/>
          </p:nvGrpSpPr>
          <p:grpSpPr bwMode="auto">
            <a:xfrm>
              <a:off x="4464" y="1956"/>
              <a:ext cx="252" cy="252"/>
              <a:chOff x="4464" y="1956"/>
              <a:chExt cx="252" cy="252"/>
            </a:xfrm>
          </p:grpSpPr>
          <p:sp>
            <p:nvSpPr>
              <p:cNvPr id="18446" name="Line 85">
                <a:extLst>
                  <a:ext uri="{FF2B5EF4-FFF2-40B4-BE49-F238E27FC236}">
                    <a16:creationId xmlns:a16="http://schemas.microsoft.com/office/drawing/2014/main" id="{1BB94492-5CAA-4EBB-BB92-44FBA34976E2}"/>
                  </a:ext>
                </a:extLst>
              </p:cNvPr>
              <p:cNvSpPr>
                <a:spLocks noChangeShapeType="1"/>
              </p:cNvSpPr>
              <p:nvPr/>
            </p:nvSpPr>
            <p:spPr bwMode="auto">
              <a:xfrm flipH="1">
                <a:off x="4476" y="1956"/>
                <a:ext cx="240" cy="24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47" name="Line 86">
                <a:extLst>
                  <a:ext uri="{FF2B5EF4-FFF2-40B4-BE49-F238E27FC236}">
                    <a16:creationId xmlns:a16="http://schemas.microsoft.com/office/drawing/2014/main" id="{AB4BB6D0-440F-48B8-BA73-03672A3A8C47}"/>
                  </a:ext>
                </a:extLst>
              </p:cNvPr>
              <p:cNvSpPr>
                <a:spLocks noChangeShapeType="1"/>
              </p:cNvSpPr>
              <p:nvPr/>
            </p:nvSpPr>
            <p:spPr bwMode="auto">
              <a:xfrm>
                <a:off x="4464" y="1956"/>
                <a:ext cx="240" cy="252"/>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8443" name="Group 88">
              <a:extLst>
                <a:ext uri="{FF2B5EF4-FFF2-40B4-BE49-F238E27FC236}">
                  <a16:creationId xmlns:a16="http://schemas.microsoft.com/office/drawing/2014/main" id="{332C3EE8-921E-46C5-B99E-1353470C3447}"/>
                </a:ext>
              </a:extLst>
            </p:cNvPr>
            <p:cNvGrpSpPr>
              <a:grpSpLocks/>
            </p:cNvGrpSpPr>
            <p:nvPr/>
          </p:nvGrpSpPr>
          <p:grpSpPr bwMode="auto">
            <a:xfrm>
              <a:off x="4296" y="3744"/>
              <a:ext cx="252" cy="252"/>
              <a:chOff x="4464" y="1956"/>
              <a:chExt cx="252" cy="252"/>
            </a:xfrm>
          </p:grpSpPr>
          <p:sp>
            <p:nvSpPr>
              <p:cNvPr id="18444" name="Line 89">
                <a:extLst>
                  <a:ext uri="{FF2B5EF4-FFF2-40B4-BE49-F238E27FC236}">
                    <a16:creationId xmlns:a16="http://schemas.microsoft.com/office/drawing/2014/main" id="{70DD7680-4DBC-4489-B50F-79AA8B5BF6B0}"/>
                  </a:ext>
                </a:extLst>
              </p:cNvPr>
              <p:cNvSpPr>
                <a:spLocks noChangeShapeType="1"/>
              </p:cNvSpPr>
              <p:nvPr/>
            </p:nvSpPr>
            <p:spPr bwMode="auto">
              <a:xfrm flipH="1">
                <a:off x="4476" y="1956"/>
                <a:ext cx="240" cy="24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45" name="Line 90">
                <a:extLst>
                  <a:ext uri="{FF2B5EF4-FFF2-40B4-BE49-F238E27FC236}">
                    <a16:creationId xmlns:a16="http://schemas.microsoft.com/office/drawing/2014/main" id="{4DEB67F5-20DF-406F-8A84-0272645D188F}"/>
                  </a:ext>
                </a:extLst>
              </p:cNvPr>
              <p:cNvSpPr>
                <a:spLocks noChangeShapeType="1"/>
              </p:cNvSpPr>
              <p:nvPr/>
            </p:nvSpPr>
            <p:spPr bwMode="auto">
              <a:xfrm>
                <a:off x="4464" y="1956"/>
                <a:ext cx="240" cy="252"/>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7410"/>
                                        </p:tgtEl>
                                        <p:attrNameLst>
                                          <p:attrName>style.visibility</p:attrName>
                                        </p:attrNameLst>
                                      </p:cBhvr>
                                      <p:to>
                                        <p:strVal val="visible"/>
                                      </p:to>
                                    </p:set>
                                    <p:anim calcmode="lin" valueType="num">
                                      <p:cBhvr additive="base">
                                        <p:cTn id="7" dur="500" fill="hold"/>
                                        <p:tgtEl>
                                          <p:spTgt spid="17410"/>
                                        </p:tgtEl>
                                        <p:attrNameLst>
                                          <p:attrName>ppt_x</p:attrName>
                                        </p:attrNameLst>
                                      </p:cBhvr>
                                      <p:tavLst>
                                        <p:tav tm="0">
                                          <p:val>
                                            <p:strVal val="0-#ppt_w/2"/>
                                          </p:val>
                                        </p:tav>
                                        <p:tav tm="100000">
                                          <p:val>
                                            <p:strVal val="#ppt_x"/>
                                          </p:val>
                                        </p:tav>
                                      </p:tavLst>
                                    </p:anim>
                                    <p:anim calcmode="lin" valueType="num">
                                      <p:cBhvr additive="base">
                                        <p:cTn id="8" dur="500" fill="hold"/>
                                        <p:tgtEl>
                                          <p:spTgt spid="1741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7464"/>
                                        </p:tgtEl>
                                        <p:attrNameLst>
                                          <p:attrName>style.visibility</p:attrName>
                                        </p:attrNameLst>
                                      </p:cBhvr>
                                      <p:to>
                                        <p:strVal val="visible"/>
                                      </p:to>
                                    </p:set>
                                    <p:anim calcmode="lin" valueType="num">
                                      <p:cBhvr additive="base">
                                        <p:cTn id="13" dur="500" fill="hold"/>
                                        <p:tgtEl>
                                          <p:spTgt spid="17464"/>
                                        </p:tgtEl>
                                        <p:attrNameLst>
                                          <p:attrName>ppt_x</p:attrName>
                                        </p:attrNameLst>
                                      </p:cBhvr>
                                      <p:tavLst>
                                        <p:tav tm="0">
                                          <p:val>
                                            <p:strVal val="0-#ppt_w/2"/>
                                          </p:val>
                                        </p:tav>
                                        <p:tav tm="100000">
                                          <p:val>
                                            <p:strVal val="#ppt_x"/>
                                          </p:val>
                                        </p:tav>
                                      </p:tavLst>
                                    </p:anim>
                                    <p:anim calcmode="lin" valueType="num">
                                      <p:cBhvr additive="base">
                                        <p:cTn id="14" dur="500" fill="hold"/>
                                        <p:tgtEl>
                                          <p:spTgt spid="1746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7440"/>
                                        </p:tgtEl>
                                        <p:attrNameLst>
                                          <p:attrName>style.visibility</p:attrName>
                                        </p:attrNameLst>
                                      </p:cBhvr>
                                      <p:to>
                                        <p:strVal val="visible"/>
                                      </p:to>
                                    </p:set>
                                    <p:anim calcmode="lin" valueType="num">
                                      <p:cBhvr additive="base">
                                        <p:cTn id="19" dur="500" fill="hold"/>
                                        <p:tgtEl>
                                          <p:spTgt spid="17440"/>
                                        </p:tgtEl>
                                        <p:attrNameLst>
                                          <p:attrName>ppt_x</p:attrName>
                                        </p:attrNameLst>
                                      </p:cBhvr>
                                      <p:tavLst>
                                        <p:tav tm="0">
                                          <p:val>
                                            <p:strVal val="0-#ppt_w/2"/>
                                          </p:val>
                                        </p:tav>
                                        <p:tav tm="100000">
                                          <p:val>
                                            <p:strVal val="#ppt_x"/>
                                          </p:val>
                                        </p:tav>
                                      </p:tavLst>
                                    </p:anim>
                                    <p:anim calcmode="lin" valueType="num">
                                      <p:cBhvr additive="base">
                                        <p:cTn id="20" dur="500" fill="hold"/>
                                        <p:tgtEl>
                                          <p:spTgt spid="1744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7478"/>
                                        </p:tgtEl>
                                        <p:attrNameLst>
                                          <p:attrName>style.visibility</p:attrName>
                                        </p:attrNameLst>
                                      </p:cBhvr>
                                      <p:to>
                                        <p:strVal val="visible"/>
                                      </p:to>
                                    </p:set>
                                    <p:anim calcmode="lin" valueType="num">
                                      <p:cBhvr additive="base">
                                        <p:cTn id="25" dur="500" fill="hold"/>
                                        <p:tgtEl>
                                          <p:spTgt spid="17478"/>
                                        </p:tgtEl>
                                        <p:attrNameLst>
                                          <p:attrName>ppt_x</p:attrName>
                                        </p:attrNameLst>
                                      </p:cBhvr>
                                      <p:tavLst>
                                        <p:tav tm="0">
                                          <p:val>
                                            <p:strVal val="0-#ppt_w/2"/>
                                          </p:val>
                                        </p:tav>
                                        <p:tav tm="100000">
                                          <p:val>
                                            <p:strVal val="#ppt_x"/>
                                          </p:val>
                                        </p:tav>
                                      </p:tavLst>
                                    </p:anim>
                                    <p:anim calcmode="lin" valueType="num">
                                      <p:cBhvr additive="base">
                                        <p:cTn id="26" dur="500" fill="hold"/>
                                        <p:tgtEl>
                                          <p:spTgt spid="1747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32" fill="hold" nodeType="clickEffect">
                                  <p:stCondLst>
                                    <p:cond delay="0"/>
                                  </p:stCondLst>
                                  <p:childTnLst>
                                    <p:set>
                                      <p:cBhvr>
                                        <p:cTn id="30" dur="1" fill="hold">
                                          <p:stCondLst>
                                            <p:cond delay="0"/>
                                          </p:stCondLst>
                                        </p:cTn>
                                        <p:tgtEl>
                                          <p:spTgt spid="17499"/>
                                        </p:tgtEl>
                                        <p:attrNameLst>
                                          <p:attrName>style.visibility</p:attrName>
                                        </p:attrNameLst>
                                      </p:cBhvr>
                                      <p:to>
                                        <p:strVal val="visible"/>
                                      </p:to>
                                    </p:set>
                                    <p:animEffect transition="in" filter="box(out)">
                                      <p:cBhvr>
                                        <p:cTn id="31" dur="500"/>
                                        <p:tgtEl>
                                          <p:spTgt spid="17499"/>
                                        </p:tgtEl>
                                      </p:cBhvr>
                                    </p:animEffect>
                                  </p:childTnLst>
                                  <p:subTnLst>
                                    <p:audio>
                                      <p:cMediaNode>
                                        <p:cTn display="0" masterRel="sameClick">
                                          <p:stCondLst>
                                            <p:cond evt="begin" delay="0">
                                              <p:tn val="29"/>
                                            </p:cond>
                                          </p:stCondLst>
                                          <p:endCondLst>
                                            <p:cond evt="onStopAudio" delay="0">
                                              <p:tgtEl>
                                                <p:sldTgt/>
                                              </p:tgtEl>
                                            </p:cond>
                                          </p:endCondLst>
                                        </p:cTn>
                                        <p:tgtEl>
                                          <p:sndTgt r:embed="rId4"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a:extLst>
              <a:ext uri="{FF2B5EF4-FFF2-40B4-BE49-F238E27FC236}">
                <a16:creationId xmlns:a16="http://schemas.microsoft.com/office/drawing/2014/main" id="{975F217C-2421-4A51-A280-7808C14A63F7}"/>
              </a:ext>
            </a:extLst>
          </p:cNvPr>
          <p:cNvSpPr>
            <a:spLocks noGrp="1" noChangeArrowheads="1"/>
          </p:cNvSpPr>
          <p:nvPr>
            <p:ph type="body" sz="half" idx="1"/>
          </p:nvPr>
        </p:nvSpPr>
        <p:spPr>
          <a:xfrm>
            <a:off x="1003423" y="1395291"/>
            <a:ext cx="7858125" cy="802786"/>
          </a:xfrm>
        </p:spPr>
        <p:txBody>
          <a:bodyPr/>
          <a:lstStyle/>
          <a:p>
            <a:pPr marL="273050" lvl="2" indent="0" eaLnBrk="1" hangingPunct="1">
              <a:buNone/>
            </a:pPr>
            <a:r>
              <a:rPr lang="zh-CN" altLang="en-US" sz="2800" dirty="0">
                <a:solidFill>
                  <a:srgbClr val="FF0000"/>
                </a:solidFill>
              </a:rPr>
              <a:t>性质</a:t>
            </a:r>
            <a:r>
              <a:rPr lang="en-US" altLang="zh-CN" sz="2800" dirty="0">
                <a:solidFill>
                  <a:srgbClr val="FF0000"/>
                </a:solidFill>
              </a:rPr>
              <a:t>4</a:t>
            </a:r>
            <a:r>
              <a:rPr lang="zh-CN" altLang="en-US" sz="2800" dirty="0"/>
              <a:t>：具有</a:t>
            </a:r>
            <a:r>
              <a:rPr lang="en-US" altLang="zh-CN" sz="2800" dirty="0">
                <a:solidFill>
                  <a:srgbClr val="00B050"/>
                </a:solidFill>
              </a:rPr>
              <a:t>n</a:t>
            </a:r>
            <a:r>
              <a:rPr lang="zh-CN" altLang="en-US" sz="2800" dirty="0"/>
              <a:t>个节点的完全二叉树的深度是</a:t>
            </a:r>
          </a:p>
        </p:txBody>
      </p:sp>
      <mc:AlternateContent xmlns:mc="http://schemas.openxmlformats.org/markup-compatibility/2006" xmlns:a14="http://schemas.microsoft.com/office/drawing/2010/main">
        <mc:Choice Requires="a14">
          <p:sp>
            <p:nvSpPr>
              <p:cNvPr id="211975" name="Object 7">
                <a:extLst>
                  <a:ext uri="{FF2B5EF4-FFF2-40B4-BE49-F238E27FC236}">
                    <a16:creationId xmlns:a16="http://schemas.microsoft.com/office/drawing/2014/main" id="{FC9B124D-9D0D-4AB2-A30D-7CCFB8CF2B7A}"/>
                  </a:ext>
                </a:extLst>
              </p:cNvPr>
              <p:cNvSpPr txBox="1">
                <a:spLocks noGrp="1"/>
              </p:cNvSpPr>
              <p:nvPr>
                <p:ph sz="half" idx="2"/>
              </p:nvPr>
            </p:nvSpPr>
            <p:spPr bwMode="auto">
              <a:xfrm>
                <a:off x="4021994" y="1950548"/>
                <a:ext cx="2800838" cy="519113"/>
              </a:xfrm>
              <a:prstGeom prst="rect">
                <a:avLst/>
              </a:prstGeom>
              <a:noFill/>
              <a:ln>
                <a:noFill/>
              </a:ln>
              <a:effectLst/>
            </p:spPr>
            <p:txBody>
              <a:bodyPr>
                <a:noAutofit/>
              </a:bodyPr>
              <a:lstStyle/>
              <a:p>
                <a:pPr>
                  <a:buNone/>
                </a:pPr>
                <a14:m>
                  <m:oMathPara xmlns:m="http://schemas.openxmlformats.org/officeDocument/2006/math">
                    <m:oMathParaPr>
                      <m:jc m:val="left"/>
                    </m:oMathParaPr>
                    <m:oMath xmlns:m="http://schemas.openxmlformats.org/officeDocument/2006/math">
                      <m:d>
                        <m:dPr>
                          <m:begChr m:val="⌊"/>
                          <m:endChr m:val="⌋"/>
                          <m:ctrlPr>
                            <a:rPr lang="zh-Hans-HK" altLang="en-US" sz="2800" i="1" smtClean="0">
                              <a:solidFill>
                                <a:srgbClr val="00B050"/>
                              </a:solidFill>
                              <a:latin typeface="Cambria Math" panose="02040503050406030204" pitchFamily="18" charset="0"/>
                            </a:rPr>
                          </m:ctrlPr>
                        </m:dPr>
                        <m:e>
                          <m:func>
                            <m:funcPr>
                              <m:ctrlPr>
                                <a:rPr lang="zh-Hans-HK" altLang="en-US" sz="2800" i="1">
                                  <a:solidFill>
                                    <a:srgbClr val="00B050"/>
                                  </a:solidFill>
                                  <a:latin typeface="Cambria Math" panose="02040503050406030204" pitchFamily="18" charset="0"/>
                                </a:rPr>
                              </m:ctrlPr>
                            </m:funcPr>
                            <m:fName>
                              <m:sSub>
                                <m:sSubPr>
                                  <m:ctrlPr>
                                    <a:rPr lang="zh-Hans-HK" altLang="en-US" sz="2800" i="1">
                                      <a:solidFill>
                                        <a:srgbClr val="00B050"/>
                                      </a:solidFill>
                                      <a:latin typeface="Cambria Math" panose="02040503050406030204" pitchFamily="18" charset="0"/>
                                    </a:rPr>
                                  </m:ctrlPr>
                                </m:sSubPr>
                                <m:e>
                                  <m:r>
                                    <m:rPr>
                                      <m:sty m:val="p"/>
                                    </m:rPr>
                                    <a:rPr lang="zh-Hans-HK" altLang="en-US" sz="2800" i="0">
                                      <a:solidFill>
                                        <a:srgbClr val="00B050"/>
                                      </a:solidFill>
                                      <a:latin typeface="Cambria Math" panose="02040503050406030204" pitchFamily="18" charset="0"/>
                                    </a:rPr>
                                    <m:t>log</m:t>
                                  </m:r>
                                </m:e>
                                <m:sub>
                                  <m:r>
                                    <a:rPr lang="zh-Hans-HK" altLang="en-US" sz="2800" i="1">
                                      <a:solidFill>
                                        <a:srgbClr val="00B050"/>
                                      </a:solidFill>
                                      <a:latin typeface="Cambria Math" panose="02040503050406030204" pitchFamily="18" charset="0"/>
                                    </a:rPr>
                                    <m:t>2</m:t>
                                  </m:r>
                                </m:sub>
                              </m:sSub>
                            </m:fName>
                            <m:e>
                              <m:r>
                                <a:rPr lang="zh-Hans-HK" altLang="en-US" sz="2800" i="1">
                                  <a:solidFill>
                                    <a:srgbClr val="00B050"/>
                                  </a:solidFill>
                                  <a:latin typeface="Cambria Math" panose="02040503050406030204" pitchFamily="18" charset="0"/>
                                </a:rPr>
                                <m:t>𝑛</m:t>
                              </m:r>
                            </m:e>
                          </m:func>
                        </m:e>
                      </m:d>
                      <m:r>
                        <a:rPr lang="zh-Hans-HK" altLang="en-US" sz="2800" i="1">
                          <a:solidFill>
                            <a:srgbClr val="00B050"/>
                          </a:solidFill>
                          <a:latin typeface="Cambria Math" panose="02040503050406030204" pitchFamily="18" charset="0"/>
                        </a:rPr>
                        <m:t>+1</m:t>
                      </m:r>
                    </m:oMath>
                  </m:oMathPara>
                </a14:m>
                <a:endParaRPr lang="zh-Hans-HK" altLang="en-US" sz="2800" dirty="0">
                  <a:solidFill>
                    <a:srgbClr val="00B050"/>
                  </a:solidFill>
                </a:endParaRPr>
              </a:p>
            </p:txBody>
          </p:sp>
        </mc:Choice>
        <mc:Fallback xmlns="">
          <p:sp>
            <p:nvSpPr>
              <p:cNvPr id="211975" name="Object 7">
                <a:extLst>
                  <a:ext uri="{FF2B5EF4-FFF2-40B4-BE49-F238E27FC236}">
                    <a16:creationId xmlns:a16="http://schemas.microsoft.com/office/drawing/2014/main" id="{FC9B124D-9D0D-4AB2-A30D-7CCFB8CF2B7A}"/>
                  </a:ext>
                </a:extLst>
              </p:cNvPr>
              <p:cNvSpPr txBox="1">
                <a:spLocks noRot="1" noChangeAspect="1" noMove="1" noResize="1" noEditPoints="1" noAdjustHandles="1" noChangeArrowheads="1" noChangeShapeType="1" noTextEdit="1"/>
              </p:cNvSpPr>
              <p:nvPr>
                <p:ph sz="half" idx="2"/>
              </p:nvPr>
            </p:nvSpPr>
            <p:spPr bwMode="auto">
              <a:xfrm>
                <a:off x="4021994" y="1950548"/>
                <a:ext cx="2800838" cy="519113"/>
              </a:xfrm>
              <a:prstGeom prst="rect">
                <a:avLst/>
              </a:prstGeom>
              <a:blipFill>
                <a:blip r:embed="rId2"/>
                <a:stretch>
                  <a:fillRect/>
                </a:stretch>
              </a:blipFill>
              <a:ln>
                <a:noFill/>
              </a:ln>
              <a:effectLst/>
            </p:spPr>
            <p:txBody>
              <a:bodyPr/>
              <a:lstStyle/>
              <a:p>
                <a:r>
                  <a:rPr lang="zh-Hans-HK" altLang="en-US">
                    <a:noFill/>
                  </a:rPr>
                  <a:t> </a:t>
                </a:r>
              </a:p>
            </p:txBody>
          </p:sp>
        </mc:Fallback>
      </mc:AlternateContent>
      <p:sp>
        <p:nvSpPr>
          <p:cNvPr id="211979" name="Text Box 11">
            <a:extLst>
              <a:ext uri="{FF2B5EF4-FFF2-40B4-BE49-F238E27FC236}">
                <a16:creationId xmlns:a16="http://schemas.microsoft.com/office/drawing/2014/main" id="{87A389F8-CE10-424B-8F8C-344BF89E0ABF}"/>
              </a:ext>
            </a:extLst>
          </p:cNvPr>
          <p:cNvSpPr txBox="1">
            <a:spLocks noChangeArrowheads="1"/>
          </p:cNvSpPr>
          <p:nvPr/>
        </p:nvSpPr>
        <p:spPr bwMode="auto">
          <a:xfrm>
            <a:off x="1612901" y="2469661"/>
            <a:ext cx="7179408" cy="2734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fontAlgn="base">
              <a:lnSpc>
                <a:spcPct val="125000"/>
              </a:lnSpc>
              <a:spcBef>
                <a:spcPct val="0"/>
              </a:spcBef>
              <a:spcAft>
                <a:spcPct val="0"/>
              </a:spcAft>
              <a:buNone/>
              <a:defRPr/>
            </a:pPr>
            <a:r>
              <a:rPr lang="zh-CN" altLang="en-US" sz="2800" dirty="0">
                <a:solidFill>
                  <a:schemeClr val="accent6"/>
                </a:solidFill>
                <a:latin typeface="Times New Roman" panose="02020603050405020304" pitchFamily="18" charset="0"/>
                <a:ea typeface="楷体_GB2312"/>
                <a:cs typeface="Times New Roman" panose="02020603050405020304" pitchFamily="18" charset="0"/>
              </a:rPr>
              <a:t>证明：</a:t>
            </a:r>
            <a:endParaRPr lang="zh-CN" altLang="en-US" sz="2800" dirty="0">
              <a:solidFill>
                <a:schemeClr val="accent6"/>
              </a:solidFill>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zh-CN" altLang="en-US" sz="2800" i="0" u="none" strike="noStrike" kern="1200" cap="none" spc="0" normalizeH="0" baseline="0" noProof="0" dirty="0">
                <a:ln>
                  <a:noFill/>
                </a:ln>
                <a:solidFill>
                  <a:schemeClr val="accent6"/>
                </a:solidFill>
                <a:effectLst/>
                <a:uLnTx/>
                <a:uFillTx/>
                <a:latin typeface="Times New Roman" panose="02020603050405020304" pitchFamily="18" charset="0"/>
                <a:ea typeface="楷体_GB2312"/>
                <a:cs typeface="Times New Roman" panose="02020603050405020304" pitchFamily="18" charset="0"/>
              </a:rPr>
              <a:t>   设完全二叉树的深度为 </a:t>
            </a:r>
            <a:r>
              <a:rPr kumimoji="1" lang="en-US" altLang="zh-CN" sz="2800" i="1"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rPr>
              <a:t>k </a:t>
            </a:r>
            <a:endParaRPr kumimoji="1" lang="en-US" altLang="zh-CN" sz="2800" i="0"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endParaRP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zh-CN" altLang="en-US" sz="2800" i="0" u="none" strike="noStrike" kern="1200" cap="none" spc="0" normalizeH="0" baseline="0" noProof="0" dirty="0">
                <a:ln>
                  <a:noFill/>
                </a:ln>
                <a:solidFill>
                  <a:schemeClr val="accent6"/>
                </a:solidFill>
                <a:effectLst/>
                <a:uLnTx/>
                <a:uFillTx/>
                <a:latin typeface="Times New Roman" panose="02020603050405020304" pitchFamily="18" charset="0"/>
                <a:ea typeface="楷体_GB2312"/>
                <a:cs typeface="Times New Roman" panose="02020603050405020304" pitchFamily="18" charset="0"/>
              </a:rPr>
              <a:t>   根据性质</a:t>
            </a:r>
            <a:r>
              <a:rPr kumimoji="1" lang="en-US" altLang="zh-CN" sz="2800" i="0" u="none" strike="noStrike" kern="1200" cap="none" spc="0" normalizeH="0" baseline="0" noProof="0" dirty="0">
                <a:ln>
                  <a:noFill/>
                </a:ln>
                <a:solidFill>
                  <a:schemeClr val="accent6"/>
                </a:solidFill>
                <a:effectLst/>
                <a:uLnTx/>
                <a:uFillTx/>
                <a:latin typeface="Times New Roman" panose="02020603050405020304" pitchFamily="18" charset="0"/>
                <a:ea typeface="楷体_GB2312"/>
                <a:cs typeface="Times New Roman" panose="02020603050405020304" pitchFamily="18" charset="0"/>
              </a:rPr>
              <a:t>2</a:t>
            </a:r>
            <a:r>
              <a:rPr kumimoji="1" lang="zh-CN" altLang="en-US" sz="2800" i="0" u="none" strike="noStrike" kern="1200" cap="none" spc="0" normalizeH="0" baseline="0" noProof="0" dirty="0">
                <a:ln>
                  <a:noFill/>
                </a:ln>
                <a:solidFill>
                  <a:schemeClr val="accent6"/>
                </a:solidFill>
                <a:effectLst/>
                <a:uLnTx/>
                <a:uFillTx/>
                <a:latin typeface="Times New Roman" panose="02020603050405020304" pitchFamily="18" charset="0"/>
                <a:ea typeface="楷体_GB2312"/>
                <a:cs typeface="Times New Roman" panose="02020603050405020304" pitchFamily="18" charset="0"/>
              </a:rPr>
              <a:t>，  </a:t>
            </a:r>
            <a:r>
              <a:rPr kumimoji="1" lang="en-US" altLang="en-US" sz="2800"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rPr>
              <a:t>2</a:t>
            </a:r>
            <a:r>
              <a:rPr kumimoji="1" lang="en-US" altLang="zh-CN" sz="2800" i="1" u="none" strike="noStrike" kern="1200" cap="none" spc="0" normalizeH="0" baseline="3000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rPr>
              <a:t>k-1</a:t>
            </a:r>
            <a:r>
              <a:rPr kumimoji="1" lang="en-US" altLang="zh-CN" sz="2800" i="1" u="none" strike="noStrike" kern="1200" cap="none" spc="0" normalizeH="0" baseline="0" noProof="0" dirty="0">
                <a:ln>
                  <a:noFill/>
                </a:ln>
                <a:solidFill>
                  <a:srgbClr val="00B050"/>
                </a:solidFill>
                <a:effectLst/>
                <a:uLnTx/>
                <a:uFillTx/>
                <a:latin typeface="Times New Roman" panose="02020603050405020304" pitchFamily="18" charset="0"/>
                <a:ea typeface="宋体" panose="02010600030101010101" pitchFamily="2" charset="-122"/>
                <a:cs typeface="Times New Roman" panose="02020603050405020304" pitchFamily="18" charset="0"/>
              </a:rPr>
              <a:t>≤  n &lt; </a:t>
            </a:r>
            <a:r>
              <a:rPr kumimoji="1" lang="en-US" altLang="zh-CN" sz="2800" u="none" strike="noStrike" kern="1200" cap="none" spc="0" normalizeH="0" baseline="0" noProof="0" dirty="0">
                <a:ln>
                  <a:noFill/>
                </a:ln>
                <a:solidFill>
                  <a:srgbClr val="00B050"/>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2800" i="1" u="none" strike="noStrike" kern="1200" cap="none" spc="0" normalizeH="0" baseline="30000" noProof="0" dirty="0">
                <a:ln>
                  <a:noFill/>
                </a:ln>
                <a:solidFill>
                  <a:srgbClr val="00B050"/>
                </a:solidFill>
                <a:effectLst/>
                <a:uLnTx/>
                <a:uFillTx/>
                <a:latin typeface="Times New Roman" panose="02020603050405020304" pitchFamily="18" charset="0"/>
                <a:ea typeface="宋体" panose="02010600030101010101" pitchFamily="2" charset="-122"/>
                <a:cs typeface="Times New Roman" panose="02020603050405020304" pitchFamily="18" charset="0"/>
              </a:rPr>
              <a:t>k  </a:t>
            </a:r>
            <a:endParaRPr kumimoji="1" lang="en-US" altLang="zh-CN" sz="2800" i="1" u="none" strike="noStrike" kern="1200" cap="none" spc="0" normalizeH="0" baseline="-2500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endParaRP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2800" i="0" u="none" strike="noStrike" kern="1200" cap="none" spc="0" normalizeH="0" baseline="0" noProof="0" dirty="0">
                <a:ln>
                  <a:noFill/>
                </a:ln>
                <a:solidFill>
                  <a:schemeClr val="accent6"/>
                </a:solidFill>
                <a:effectLst/>
                <a:uLnTx/>
                <a:uFillTx/>
                <a:latin typeface="Times New Roman" panose="02020603050405020304" pitchFamily="18" charset="0"/>
                <a:ea typeface="楷体_GB2312"/>
                <a:cs typeface="Times New Roman" panose="02020603050405020304" pitchFamily="18" charset="0"/>
              </a:rPr>
              <a:t>         </a:t>
            </a:r>
            <a:r>
              <a:rPr kumimoji="1" lang="zh-CN" altLang="en-US" sz="2800" i="0" u="none" strike="noStrike" kern="1200" cap="none" spc="0" normalizeH="0" baseline="0" noProof="0" dirty="0">
                <a:ln>
                  <a:noFill/>
                </a:ln>
                <a:solidFill>
                  <a:schemeClr val="accent6"/>
                </a:solidFill>
                <a:effectLst/>
                <a:uLnTx/>
                <a:uFillTx/>
                <a:latin typeface="Times New Roman" panose="02020603050405020304" pitchFamily="18" charset="0"/>
                <a:ea typeface="楷体_GB2312"/>
                <a:cs typeface="Times New Roman" panose="02020603050405020304" pitchFamily="18" charset="0"/>
              </a:rPr>
              <a:t>即  </a:t>
            </a:r>
            <a:r>
              <a:rPr kumimoji="1" lang="en-US" altLang="en-US" sz="2800" i="1" u="none" strike="noStrike" kern="1200" cap="none" spc="0" normalizeH="0" baseline="0" noProof="0" dirty="0">
                <a:ln>
                  <a:noFill/>
                </a:ln>
                <a:solidFill>
                  <a:schemeClr val="accent6"/>
                </a:solidFill>
                <a:effectLst/>
                <a:uLnTx/>
                <a:uFillTx/>
                <a:latin typeface="Times New Roman" panose="02020603050405020304" pitchFamily="18" charset="0"/>
                <a:ea typeface="楷体_GB2312"/>
                <a:cs typeface="Times New Roman" panose="02020603050405020304" pitchFamily="18" charset="0"/>
              </a:rPr>
              <a:t> </a:t>
            </a:r>
            <a:r>
              <a:rPr kumimoji="1" lang="en-US" altLang="zh-CN" sz="2800" i="1"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rPr>
              <a:t>k-1 </a:t>
            </a:r>
            <a:r>
              <a:rPr kumimoji="1" lang="en-US" altLang="zh-CN" sz="2800" i="1" u="none" strike="noStrike" kern="1200" cap="none" spc="0" normalizeH="0" baseline="0" noProof="0" dirty="0">
                <a:ln>
                  <a:noFill/>
                </a:ln>
                <a:solidFill>
                  <a:srgbClr val="00B050"/>
                </a:solidFill>
                <a:effectLst/>
                <a:uLnTx/>
                <a:uFillTx/>
                <a:latin typeface="Times New Roman" panose="02020603050405020304" pitchFamily="18" charset="0"/>
                <a:ea typeface="宋体" panose="02010600030101010101" pitchFamily="2" charset="-122"/>
                <a:cs typeface="Times New Roman" panose="02020603050405020304" pitchFamily="18" charset="0"/>
              </a:rPr>
              <a:t>≤  log</a:t>
            </a:r>
            <a:r>
              <a:rPr kumimoji="1" lang="en-US" altLang="zh-CN" sz="2800" u="none" strike="noStrike" kern="1200" cap="none" spc="0" normalizeH="0" baseline="-25000" noProof="0" dirty="0">
                <a:ln>
                  <a:noFill/>
                </a:ln>
                <a:solidFill>
                  <a:srgbClr val="00B050"/>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2800" i="1" u="none" strike="noStrike" kern="1200" cap="none" spc="0" normalizeH="0" baseline="-25000" noProof="0" dirty="0">
                <a:ln>
                  <a:noFill/>
                </a:ln>
                <a:solidFill>
                  <a:srgbClr val="00B05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800" i="1" u="none" strike="noStrike" kern="1200" cap="none" spc="0" normalizeH="0" baseline="0" noProof="0" dirty="0">
                <a:ln>
                  <a:noFill/>
                </a:ln>
                <a:solidFill>
                  <a:srgbClr val="00B050"/>
                </a:solidFill>
                <a:effectLst/>
                <a:uLnTx/>
                <a:uFillTx/>
                <a:latin typeface="Times New Roman" panose="02020603050405020304" pitchFamily="18" charset="0"/>
                <a:ea typeface="宋体" panose="02010600030101010101" pitchFamily="2" charset="-122"/>
                <a:cs typeface="Times New Roman" panose="02020603050405020304" pitchFamily="18" charset="0"/>
              </a:rPr>
              <a:t>n &lt; k </a:t>
            </a:r>
            <a:endParaRPr kumimoji="1" lang="en-US" altLang="zh-CN" sz="2800" i="1"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endParaRP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zh-CN" altLang="en-US" sz="2800" i="0" u="none" strike="noStrike" kern="1200" cap="none" spc="0" normalizeH="0" baseline="0" noProof="0" dirty="0">
                <a:ln>
                  <a:noFill/>
                </a:ln>
                <a:solidFill>
                  <a:schemeClr val="accent6"/>
                </a:solidFill>
                <a:effectLst/>
                <a:uLnTx/>
                <a:uFillTx/>
                <a:latin typeface="Times New Roman" panose="02020603050405020304" pitchFamily="18" charset="0"/>
                <a:ea typeface="楷体_GB2312"/>
                <a:cs typeface="Times New Roman" panose="02020603050405020304" pitchFamily="18" charset="0"/>
              </a:rPr>
              <a:t>   因为 </a:t>
            </a:r>
            <a:r>
              <a:rPr kumimoji="1" lang="en-US" altLang="zh-CN" sz="2800" i="1"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rPr>
              <a:t>k</a:t>
            </a:r>
            <a:r>
              <a:rPr kumimoji="1" lang="en-US" altLang="zh-CN" sz="2800" i="1" u="none" strike="noStrike" kern="1200" cap="none" spc="0" normalizeH="0" baseline="0" noProof="0" dirty="0">
                <a:ln>
                  <a:noFill/>
                </a:ln>
                <a:solidFill>
                  <a:schemeClr val="accent6"/>
                </a:solidFill>
                <a:effectLst/>
                <a:uLnTx/>
                <a:uFillTx/>
                <a:latin typeface="Times New Roman" panose="02020603050405020304" pitchFamily="18" charset="0"/>
                <a:ea typeface="楷体_GB2312"/>
                <a:cs typeface="Times New Roman" panose="02020603050405020304" pitchFamily="18" charset="0"/>
              </a:rPr>
              <a:t> </a:t>
            </a:r>
            <a:r>
              <a:rPr kumimoji="1" lang="zh-CN" altLang="en-US" sz="2800" i="0" u="none" strike="noStrike" kern="1200" cap="none" spc="0" normalizeH="0" baseline="0" noProof="0" dirty="0">
                <a:ln>
                  <a:noFill/>
                </a:ln>
                <a:solidFill>
                  <a:schemeClr val="accent6"/>
                </a:solidFill>
                <a:effectLst/>
                <a:uLnTx/>
                <a:uFillTx/>
                <a:latin typeface="Times New Roman" panose="02020603050405020304" pitchFamily="18" charset="0"/>
                <a:ea typeface="楷体_GB2312"/>
                <a:cs typeface="Times New Roman" panose="02020603050405020304" pitchFamily="18" charset="0"/>
              </a:rPr>
              <a:t>只能是整数，因此， </a:t>
            </a:r>
            <a:r>
              <a:rPr kumimoji="1" lang="en-US" altLang="zh-CN" sz="2800" i="1"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rPr>
              <a:t>k =</a:t>
            </a:r>
            <a:r>
              <a:rPr kumimoji="1" lang="en-US" altLang="zh-CN" sz="2800"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sym typeface="Symbol" panose="05050102010706020507" pitchFamily="18" charset="2"/>
              </a:rPr>
              <a:t></a:t>
            </a:r>
            <a:r>
              <a:rPr kumimoji="1" lang="en-US" altLang="zh-CN" sz="2800" i="1"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sym typeface="Symbol" panose="05050102010706020507" pitchFamily="18" charset="2"/>
              </a:rPr>
              <a:t>log</a:t>
            </a:r>
            <a:r>
              <a:rPr kumimoji="1" lang="en-US" altLang="zh-CN" sz="2800" u="none" strike="noStrike" kern="1200" cap="none" spc="0" normalizeH="0" baseline="-2500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sym typeface="Symbol" panose="05050102010706020507" pitchFamily="18" charset="2"/>
              </a:rPr>
              <a:t>2</a:t>
            </a:r>
            <a:r>
              <a:rPr kumimoji="1" lang="en-US" altLang="zh-CN" sz="2800" i="1"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sym typeface="Symbol" panose="05050102010706020507" pitchFamily="18" charset="2"/>
              </a:rPr>
              <a:t>n</a:t>
            </a:r>
            <a:r>
              <a:rPr kumimoji="1" lang="en-US" altLang="zh-CN" sz="2800"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sym typeface="Symbol" panose="05050102010706020507" pitchFamily="18" charset="2"/>
              </a:rPr>
              <a:t></a:t>
            </a:r>
            <a:r>
              <a:rPr kumimoji="1" lang="en-US" altLang="zh-CN" sz="2800" i="1" u="none" strike="noStrike" kern="1200" cap="none" spc="0" normalizeH="0" baseline="-2500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rPr>
              <a:t> </a:t>
            </a:r>
            <a:r>
              <a:rPr kumimoji="1" lang="en-US" altLang="zh-CN" sz="2800" i="1"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rPr>
              <a:t>+ </a:t>
            </a:r>
            <a:r>
              <a:rPr kumimoji="1" lang="en-US" altLang="zh-CN" sz="2800"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rPr>
              <a:t>1</a:t>
            </a:r>
            <a:r>
              <a:rPr kumimoji="1" lang="en-US" altLang="zh-CN" sz="2800" i="1"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rPr>
              <a:t> </a:t>
            </a:r>
            <a:r>
              <a:rPr kumimoji="1" lang="zh-CN" altLang="en-US" sz="2800" i="0" u="none" strike="noStrike" kern="1200" cap="none" spc="0" normalizeH="0" baseline="0" noProof="0" dirty="0">
                <a:ln>
                  <a:noFill/>
                </a:ln>
                <a:solidFill>
                  <a:schemeClr val="accent6"/>
                </a:solidFill>
                <a:effectLst/>
                <a:uLnTx/>
                <a:uFillTx/>
                <a:latin typeface="Times New Roman" panose="02020603050405020304" pitchFamily="18" charset="0"/>
                <a:ea typeface="楷体_GB2312"/>
                <a:cs typeface="Times New Roman" panose="02020603050405020304" pitchFamily="18" charset="0"/>
              </a:rPr>
              <a:t>。</a:t>
            </a:r>
          </a:p>
        </p:txBody>
      </p:sp>
      <p:sp>
        <p:nvSpPr>
          <p:cNvPr id="3" name="文本框 2">
            <a:extLst>
              <a:ext uri="{FF2B5EF4-FFF2-40B4-BE49-F238E27FC236}">
                <a16:creationId xmlns:a16="http://schemas.microsoft.com/office/drawing/2014/main" id="{4479F2DA-F8C9-477E-8700-3FB57C3199DF}"/>
              </a:ext>
            </a:extLst>
          </p:cNvPr>
          <p:cNvSpPr txBox="1"/>
          <p:nvPr/>
        </p:nvSpPr>
        <p:spPr>
          <a:xfrm>
            <a:off x="1055076" y="449819"/>
            <a:ext cx="6251331" cy="707886"/>
          </a:xfrm>
          <a:prstGeom prst="rect">
            <a:avLst/>
          </a:prstGeom>
          <a:noFill/>
        </p:spPr>
        <p:txBody>
          <a:bodyPr wrap="square">
            <a:spAutoFit/>
          </a:bodyPr>
          <a:lstStyle/>
          <a:p>
            <a:pPr lvl="1" eaLnBrk="1" hangingPunct="1"/>
            <a:r>
              <a:rPr lang="zh-CN" altLang="en-US" sz="4000" dirty="0">
                <a:solidFill>
                  <a:schemeClr val="tx2"/>
                </a:solidFill>
              </a:rPr>
              <a:t>二叉树性质（</a:t>
            </a:r>
            <a:r>
              <a:rPr lang="en-US" altLang="zh-CN" sz="4000" dirty="0">
                <a:solidFill>
                  <a:schemeClr val="tx2"/>
                </a:solidFill>
              </a:rPr>
              <a:t>continue</a:t>
            </a:r>
            <a:r>
              <a:rPr lang="zh-CN" altLang="en-US" sz="4000" dirty="0">
                <a:solidFill>
                  <a:schemeClr val="tx2"/>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211979"/>
                                        </p:tgtEl>
                                        <p:attrNameLst>
                                          <p:attrName>style.visibility</p:attrName>
                                        </p:attrNameLst>
                                      </p:cBhvr>
                                      <p:to>
                                        <p:strVal val="visible"/>
                                      </p:to>
                                    </p:set>
                                    <p:animEffect transition="in" filter="wipe(left)">
                                      <p:cBhvr>
                                        <p:cTn id="7" dur="300"/>
                                        <p:tgtEl>
                                          <p:spTgt spid="2119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9"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C7EBAAB3-5FF4-41B1-B924-FFDD64AB5114}"/>
              </a:ext>
            </a:extLst>
          </p:cNvPr>
          <p:cNvSpPr>
            <a:spLocks noGrp="1" noChangeArrowheads="1"/>
          </p:cNvSpPr>
          <p:nvPr>
            <p:ph type="body" idx="1"/>
          </p:nvPr>
        </p:nvSpPr>
        <p:spPr>
          <a:xfrm>
            <a:off x="1002322" y="1444260"/>
            <a:ext cx="7270140" cy="4578472"/>
          </a:xfrm>
        </p:spPr>
        <p:txBody>
          <a:bodyPr/>
          <a:lstStyle/>
          <a:p>
            <a:pPr lvl="1" eaLnBrk="1" hangingPunct="1"/>
            <a:r>
              <a:rPr lang="zh-CN" altLang="en-US" sz="3200" dirty="0">
                <a:solidFill>
                  <a:srgbClr val="FF0000"/>
                </a:solidFill>
              </a:rPr>
              <a:t>性质</a:t>
            </a:r>
            <a:r>
              <a:rPr lang="en-US" altLang="zh-CN" sz="3200" dirty="0">
                <a:solidFill>
                  <a:srgbClr val="FF0000"/>
                </a:solidFill>
              </a:rPr>
              <a:t>5</a:t>
            </a:r>
            <a:r>
              <a:rPr lang="zh-CN" altLang="en-US" sz="3200" dirty="0"/>
              <a:t>：如果对一棵有</a:t>
            </a:r>
            <a:r>
              <a:rPr lang="en-US" altLang="zh-CN" sz="3200" dirty="0">
                <a:solidFill>
                  <a:srgbClr val="00B050"/>
                </a:solidFill>
              </a:rPr>
              <a:t>n</a:t>
            </a:r>
            <a:r>
              <a:rPr lang="zh-CN" altLang="zh-CN" sz="3200" dirty="0"/>
              <a:t>个结点的完全二叉树的结点按层序编号，则对任一结点</a:t>
            </a:r>
            <a:r>
              <a:rPr lang="en-US" altLang="zh-CN" sz="3200" dirty="0" err="1">
                <a:solidFill>
                  <a:srgbClr val="00B050"/>
                </a:solidFill>
              </a:rPr>
              <a:t>i</a:t>
            </a:r>
            <a:r>
              <a:rPr lang="en-US" altLang="zh-CN" sz="3200" dirty="0"/>
              <a:t> (</a:t>
            </a:r>
            <a:r>
              <a:rPr lang="en-US" altLang="zh-CN" sz="3200" dirty="0">
                <a:solidFill>
                  <a:srgbClr val="00B050"/>
                </a:solidFill>
              </a:rPr>
              <a:t>1</a:t>
            </a:r>
            <a:r>
              <a:rPr lang="en-US" altLang="zh-CN" sz="3200" dirty="0">
                <a:solidFill>
                  <a:srgbClr val="00B050"/>
                </a:solidFill>
                <a:sym typeface="Symbol" panose="05050102010706020507" pitchFamily="18" charset="2"/>
              </a:rPr>
              <a:t>in</a:t>
            </a:r>
            <a:r>
              <a:rPr lang="en-US" altLang="zh-CN" sz="3200" dirty="0">
                <a:sym typeface="Symbol" panose="05050102010706020507" pitchFamily="18" charset="2"/>
              </a:rPr>
              <a:t>)</a:t>
            </a:r>
            <a:r>
              <a:rPr lang="zh-CN" altLang="en-US" sz="3200" dirty="0">
                <a:sym typeface="Symbol" panose="05050102010706020507" pitchFamily="18" charset="2"/>
              </a:rPr>
              <a:t>，</a:t>
            </a:r>
            <a:r>
              <a:rPr lang="zh-CN" altLang="zh-CN" sz="3200" dirty="0">
                <a:sym typeface="Symbol" panose="05050102010706020507" pitchFamily="18" charset="2"/>
              </a:rPr>
              <a:t>有：</a:t>
            </a:r>
            <a:endParaRPr lang="en-US" altLang="zh-CN" sz="3200" dirty="0">
              <a:sym typeface="Symbol" panose="05050102010706020507" pitchFamily="18" charset="2"/>
            </a:endParaRPr>
          </a:p>
          <a:p>
            <a:pPr lvl="1" eaLnBrk="1" hangingPunct="1"/>
            <a:r>
              <a:rPr lang="zh-CN" altLang="en-US" dirty="0"/>
              <a:t>  </a:t>
            </a:r>
            <a:r>
              <a:rPr lang="en-US" altLang="zh-CN" dirty="0"/>
              <a:t>(1)  </a:t>
            </a:r>
            <a:r>
              <a:rPr lang="zh-CN" altLang="en-US" dirty="0"/>
              <a:t>如果</a:t>
            </a:r>
            <a:r>
              <a:rPr lang="en-US" altLang="zh-CN" dirty="0" err="1">
                <a:solidFill>
                  <a:srgbClr val="00B050"/>
                </a:solidFill>
              </a:rPr>
              <a:t>i</a:t>
            </a:r>
            <a:r>
              <a:rPr lang="en-US" altLang="zh-CN" dirty="0">
                <a:solidFill>
                  <a:srgbClr val="00B050"/>
                </a:solidFill>
              </a:rPr>
              <a:t>=1</a:t>
            </a:r>
            <a:r>
              <a:rPr lang="zh-CN" altLang="en-US" dirty="0"/>
              <a:t>，</a:t>
            </a:r>
            <a:r>
              <a:rPr lang="zh-CN" altLang="zh-CN" dirty="0"/>
              <a:t>则结点</a:t>
            </a:r>
            <a:r>
              <a:rPr lang="en-US" altLang="zh-CN" dirty="0" err="1">
                <a:solidFill>
                  <a:srgbClr val="00B050"/>
                </a:solidFill>
              </a:rPr>
              <a:t>i</a:t>
            </a:r>
            <a:r>
              <a:rPr lang="zh-CN" altLang="zh-CN" dirty="0"/>
              <a:t>是二叉树的根，无</a:t>
            </a:r>
            <a:r>
              <a:rPr lang="zh-CN" altLang="en-US" dirty="0"/>
              <a:t>父亲</a:t>
            </a:r>
            <a:r>
              <a:rPr lang="zh-CN" altLang="zh-CN" dirty="0"/>
              <a:t>；</a:t>
            </a:r>
            <a:r>
              <a:rPr lang="zh-CN" altLang="en-US" dirty="0"/>
              <a:t>否则</a:t>
            </a:r>
            <a:r>
              <a:rPr lang="zh-CN" altLang="zh-CN" dirty="0"/>
              <a:t>其</a:t>
            </a:r>
            <a:r>
              <a:rPr lang="zh-CN" altLang="en-US" dirty="0"/>
              <a:t>父亲</a:t>
            </a:r>
            <a:r>
              <a:rPr lang="zh-CN" altLang="zh-CN" dirty="0"/>
              <a:t>是</a:t>
            </a:r>
            <a:r>
              <a:rPr lang="zh-CN" altLang="zh-CN" dirty="0">
                <a:solidFill>
                  <a:srgbClr val="00B050"/>
                </a:solidFill>
                <a:sym typeface="Symbol" panose="05050102010706020507" pitchFamily="18" charset="2"/>
              </a:rPr>
              <a:t></a:t>
            </a:r>
            <a:r>
              <a:rPr lang="en-US" altLang="zh-CN" dirty="0" err="1">
                <a:solidFill>
                  <a:srgbClr val="00B050"/>
                </a:solidFill>
                <a:sym typeface="Symbol" panose="05050102010706020507" pitchFamily="18" charset="2"/>
              </a:rPr>
              <a:t>i</a:t>
            </a:r>
            <a:r>
              <a:rPr lang="en-US" altLang="zh-CN" dirty="0">
                <a:solidFill>
                  <a:srgbClr val="00B050"/>
                </a:solidFill>
                <a:sym typeface="Symbol" panose="05050102010706020507" pitchFamily="18" charset="2"/>
              </a:rPr>
              <a:t>/2</a:t>
            </a:r>
          </a:p>
          <a:p>
            <a:pPr lvl="1" eaLnBrk="1" hangingPunct="1"/>
            <a:r>
              <a:rPr lang="en-US" altLang="zh-CN" dirty="0">
                <a:sym typeface="Symbol" panose="05050102010706020507" pitchFamily="18" charset="2"/>
              </a:rPr>
              <a:t>  (2)  </a:t>
            </a:r>
            <a:r>
              <a:rPr lang="zh-CN" altLang="zh-CN" dirty="0">
                <a:sym typeface="Symbol" panose="05050102010706020507" pitchFamily="18" charset="2"/>
              </a:rPr>
              <a:t>如果</a:t>
            </a:r>
            <a:r>
              <a:rPr lang="zh-CN" altLang="zh-CN" dirty="0">
                <a:solidFill>
                  <a:srgbClr val="00B050"/>
                </a:solidFill>
                <a:sym typeface="Symbol" panose="05050102010706020507" pitchFamily="18" charset="2"/>
              </a:rPr>
              <a:t>2</a:t>
            </a:r>
            <a:r>
              <a:rPr lang="en-US" altLang="zh-CN" dirty="0" err="1">
                <a:solidFill>
                  <a:srgbClr val="00B050"/>
                </a:solidFill>
                <a:sym typeface="Symbol" panose="05050102010706020507" pitchFamily="18" charset="2"/>
              </a:rPr>
              <a:t>i</a:t>
            </a:r>
            <a:r>
              <a:rPr lang="en-US" altLang="zh-CN" dirty="0">
                <a:solidFill>
                  <a:srgbClr val="00B050"/>
                </a:solidFill>
                <a:sym typeface="Symbol" panose="05050102010706020507" pitchFamily="18" charset="2"/>
              </a:rPr>
              <a:t>&gt;n</a:t>
            </a:r>
            <a:r>
              <a:rPr lang="zh-CN" altLang="en-US" dirty="0">
                <a:sym typeface="Symbol" panose="05050102010706020507" pitchFamily="18" charset="2"/>
              </a:rPr>
              <a:t>，</a:t>
            </a:r>
            <a:r>
              <a:rPr lang="zh-CN" altLang="zh-CN" dirty="0">
                <a:sym typeface="Symbol" panose="05050102010706020507" pitchFamily="18" charset="2"/>
              </a:rPr>
              <a:t>则结点</a:t>
            </a:r>
            <a:r>
              <a:rPr lang="en-US" altLang="zh-CN" dirty="0" err="1">
                <a:solidFill>
                  <a:srgbClr val="00B050"/>
                </a:solidFill>
                <a:sym typeface="Symbol" panose="05050102010706020507" pitchFamily="18" charset="2"/>
              </a:rPr>
              <a:t>i</a:t>
            </a:r>
            <a:r>
              <a:rPr lang="zh-CN" altLang="zh-CN" dirty="0">
                <a:sym typeface="Symbol" panose="05050102010706020507" pitchFamily="18" charset="2"/>
              </a:rPr>
              <a:t>无左孩子；</a:t>
            </a:r>
            <a:r>
              <a:rPr lang="zh-CN" altLang="en-US" dirty="0">
                <a:sym typeface="Symbol" panose="05050102010706020507" pitchFamily="18" charset="2"/>
              </a:rPr>
              <a:t>否则</a:t>
            </a:r>
            <a:r>
              <a:rPr lang="zh-CN" altLang="zh-CN" dirty="0">
                <a:sym typeface="Symbol" panose="05050102010706020507" pitchFamily="18" charset="2"/>
              </a:rPr>
              <a:t>则其左孩子是</a:t>
            </a:r>
            <a:r>
              <a:rPr lang="zh-CN" altLang="zh-CN" dirty="0">
                <a:solidFill>
                  <a:srgbClr val="00B050"/>
                </a:solidFill>
                <a:sym typeface="Symbol" panose="05050102010706020507" pitchFamily="18" charset="2"/>
              </a:rPr>
              <a:t>2</a:t>
            </a:r>
            <a:r>
              <a:rPr lang="en-US" altLang="zh-CN" dirty="0" err="1">
                <a:solidFill>
                  <a:srgbClr val="00B050"/>
                </a:solidFill>
                <a:sym typeface="Symbol" panose="05050102010706020507" pitchFamily="18" charset="2"/>
              </a:rPr>
              <a:t>i</a:t>
            </a:r>
            <a:endParaRPr lang="en-US" altLang="zh-CN" dirty="0">
              <a:solidFill>
                <a:srgbClr val="00B050"/>
              </a:solidFill>
              <a:sym typeface="Symbol" panose="05050102010706020507" pitchFamily="18" charset="2"/>
            </a:endParaRPr>
          </a:p>
          <a:p>
            <a:pPr lvl="1" eaLnBrk="1" hangingPunct="1"/>
            <a:r>
              <a:rPr lang="en-US" altLang="zh-CN" dirty="0">
                <a:sym typeface="Symbol" panose="05050102010706020507" pitchFamily="18" charset="2"/>
              </a:rPr>
              <a:t>  (3)  </a:t>
            </a:r>
            <a:r>
              <a:rPr lang="zh-CN" altLang="zh-CN" dirty="0">
                <a:sym typeface="Symbol" panose="05050102010706020507" pitchFamily="18" charset="2"/>
              </a:rPr>
              <a:t>如果</a:t>
            </a:r>
            <a:r>
              <a:rPr lang="zh-CN" altLang="zh-CN" dirty="0">
                <a:solidFill>
                  <a:srgbClr val="00B050"/>
                </a:solidFill>
                <a:sym typeface="Symbol" panose="05050102010706020507" pitchFamily="18" charset="2"/>
              </a:rPr>
              <a:t>2</a:t>
            </a:r>
            <a:r>
              <a:rPr lang="en-US" altLang="zh-CN" dirty="0">
                <a:solidFill>
                  <a:srgbClr val="00B050"/>
                </a:solidFill>
                <a:sym typeface="Symbol" panose="05050102010706020507" pitchFamily="18" charset="2"/>
              </a:rPr>
              <a:t>i+1&gt;n</a:t>
            </a:r>
            <a:r>
              <a:rPr lang="zh-CN" altLang="en-US" dirty="0">
                <a:sym typeface="Symbol" panose="05050102010706020507" pitchFamily="18" charset="2"/>
              </a:rPr>
              <a:t>，</a:t>
            </a:r>
            <a:r>
              <a:rPr lang="zh-CN" altLang="zh-CN" dirty="0">
                <a:sym typeface="Symbol" panose="05050102010706020507" pitchFamily="18" charset="2"/>
              </a:rPr>
              <a:t>则结点</a:t>
            </a:r>
            <a:r>
              <a:rPr lang="en-US" altLang="zh-CN" dirty="0" err="1">
                <a:solidFill>
                  <a:srgbClr val="00B050"/>
                </a:solidFill>
                <a:sym typeface="Symbol" panose="05050102010706020507" pitchFamily="18" charset="2"/>
              </a:rPr>
              <a:t>i</a:t>
            </a:r>
            <a:r>
              <a:rPr lang="zh-CN" altLang="zh-CN" dirty="0">
                <a:sym typeface="Symbol" panose="05050102010706020507" pitchFamily="18" charset="2"/>
              </a:rPr>
              <a:t>无右孩子；</a:t>
            </a:r>
            <a:r>
              <a:rPr lang="zh-CN" altLang="en-US" dirty="0">
                <a:sym typeface="Symbol" panose="05050102010706020507" pitchFamily="18" charset="2"/>
              </a:rPr>
              <a:t>否则</a:t>
            </a:r>
            <a:r>
              <a:rPr lang="zh-CN" altLang="zh-CN" dirty="0">
                <a:sym typeface="Symbol" panose="05050102010706020507" pitchFamily="18" charset="2"/>
              </a:rPr>
              <a:t>则其右孩子是</a:t>
            </a:r>
            <a:r>
              <a:rPr lang="zh-CN" altLang="zh-CN" dirty="0">
                <a:solidFill>
                  <a:srgbClr val="00B050"/>
                </a:solidFill>
                <a:sym typeface="Symbol" panose="05050102010706020507" pitchFamily="18" charset="2"/>
              </a:rPr>
              <a:t>2</a:t>
            </a:r>
            <a:r>
              <a:rPr lang="en-US" altLang="zh-CN" dirty="0">
                <a:solidFill>
                  <a:srgbClr val="00B050"/>
                </a:solidFill>
                <a:sym typeface="Symbol" panose="05050102010706020507" pitchFamily="18" charset="2"/>
              </a:rPr>
              <a:t>i+1</a:t>
            </a:r>
          </a:p>
        </p:txBody>
      </p:sp>
      <p:sp>
        <p:nvSpPr>
          <p:cNvPr id="2" name="文本框 1">
            <a:extLst>
              <a:ext uri="{FF2B5EF4-FFF2-40B4-BE49-F238E27FC236}">
                <a16:creationId xmlns:a16="http://schemas.microsoft.com/office/drawing/2014/main" id="{F299CBC0-DE21-407B-A78E-CF339BBD9079}"/>
              </a:ext>
            </a:extLst>
          </p:cNvPr>
          <p:cNvSpPr txBox="1"/>
          <p:nvPr/>
        </p:nvSpPr>
        <p:spPr>
          <a:xfrm>
            <a:off x="1055076" y="449819"/>
            <a:ext cx="6251331" cy="707886"/>
          </a:xfrm>
          <a:prstGeom prst="rect">
            <a:avLst/>
          </a:prstGeom>
          <a:noFill/>
        </p:spPr>
        <p:txBody>
          <a:bodyPr wrap="square">
            <a:spAutoFit/>
          </a:bodyPr>
          <a:lstStyle/>
          <a:p>
            <a:pPr lvl="1" eaLnBrk="1" hangingPunct="1"/>
            <a:r>
              <a:rPr lang="zh-CN" altLang="en-US" sz="4000" dirty="0">
                <a:solidFill>
                  <a:schemeClr val="tx2"/>
                </a:solidFill>
              </a:rPr>
              <a:t>二叉树性质（</a:t>
            </a:r>
            <a:r>
              <a:rPr lang="en-US" altLang="zh-CN" sz="4000" dirty="0">
                <a:solidFill>
                  <a:schemeClr val="tx2"/>
                </a:solidFill>
              </a:rPr>
              <a:t>continue</a:t>
            </a:r>
            <a:r>
              <a:rPr lang="zh-CN" altLang="en-US" sz="4000" dirty="0">
                <a:solidFill>
                  <a:schemeClr val="tx2"/>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anim calcmode="lin" valueType="num">
                                      <p:cBhvr additive="base">
                                        <p:cTn id="7" dur="500" fill="hold"/>
                                        <p:tgtEl>
                                          <p:spTgt spid="1843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43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434">
                                            <p:txEl>
                                              <p:pRg st="1" end="1"/>
                                            </p:txEl>
                                          </p:spTgt>
                                        </p:tgtEl>
                                        <p:attrNameLst>
                                          <p:attrName>style.visibility</p:attrName>
                                        </p:attrNameLst>
                                      </p:cBhvr>
                                      <p:to>
                                        <p:strVal val="visible"/>
                                      </p:to>
                                    </p:set>
                                    <p:anim calcmode="lin" valueType="num">
                                      <p:cBhvr additive="base">
                                        <p:cTn id="13" dur="500" fill="hold"/>
                                        <p:tgtEl>
                                          <p:spTgt spid="1843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434">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434">
                                            <p:txEl>
                                              <p:pRg st="2" end="2"/>
                                            </p:txEl>
                                          </p:spTgt>
                                        </p:tgtEl>
                                        <p:attrNameLst>
                                          <p:attrName>style.visibility</p:attrName>
                                        </p:attrNameLst>
                                      </p:cBhvr>
                                      <p:to>
                                        <p:strVal val="visible"/>
                                      </p:to>
                                    </p:set>
                                    <p:anim calcmode="lin" valueType="num">
                                      <p:cBhvr additive="base">
                                        <p:cTn id="19" dur="500" fill="hold"/>
                                        <p:tgtEl>
                                          <p:spTgt spid="1843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434">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8434">
                                            <p:txEl>
                                              <p:pRg st="3" end="3"/>
                                            </p:txEl>
                                          </p:spTgt>
                                        </p:tgtEl>
                                        <p:attrNameLst>
                                          <p:attrName>style.visibility</p:attrName>
                                        </p:attrNameLst>
                                      </p:cBhvr>
                                      <p:to>
                                        <p:strVal val="visible"/>
                                      </p:to>
                                    </p:set>
                                    <p:anim calcmode="lin" valueType="num">
                                      <p:cBhvr additive="base">
                                        <p:cTn id="25" dur="500" fill="hold"/>
                                        <p:tgtEl>
                                          <p:spTgt spid="1843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434">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uild="p" bldLvl="5"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65" name="Rectangle 41">
            <a:extLst>
              <a:ext uri="{FF2B5EF4-FFF2-40B4-BE49-F238E27FC236}">
                <a16:creationId xmlns:a16="http://schemas.microsoft.com/office/drawing/2014/main" id="{A3B4FFEA-2E7D-4115-8FC5-06D35FC0DA69}"/>
              </a:ext>
            </a:extLst>
          </p:cNvPr>
          <p:cNvSpPr>
            <a:spLocks noChangeArrowheads="1"/>
          </p:cNvSpPr>
          <p:nvPr/>
        </p:nvSpPr>
        <p:spPr bwMode="auto">
          <a:xfrm>
            <a:off x="712178" y="1321900"/>
            <a:ext cx="3433641" cy="2313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87313" lvl="2" indent="9525" fontAlgn="base">
              <a:lnSpc>
                <a:spcPct val="90000"/>
              </a:lnSpc>
              <a:spcAft>
                <a:spcPct val="0"/>
              </a:spcAft>
              <a:buClr>
                <a:srgbClr val="FF9900"/>
              </a:buClr>
              <a:buFont typeface="Wingdings" panose="05000000000000000000" pitchFamily="2" charset="2"/>
              <a:buChar char="l"/>
              <a:tabLst>
                <a:tab pos="273050" algn="l"/>
                <a:tab pos="447675" algn="l"/>
              </a:tabLst>
              <a:defRPr/>
            </a:pPr>
            <a:r>
              <a:rPr kumimoji="1" lang="zh-CN" altLang="en-US" b="0" i="0" u="none" strike="noStrike" kern="1200" cap="none" spc="0" normalizeH="0" baseline="0" noProof="0" dirty="0">
                <a:ln>
                  <a:noFill/>
                </a:ln>
                <a:solidFill>
                  <a:srgbClr val="FF0000"/>
                </a:solidFill>
                <a:effectLst/>
                <a:uLnTx/>
                <a:uFillTx/>
                <a:latin typeface="Arial" panose="020B0604020202020204" pitchFamily="34" charset="0"/>
                <a:ea typeface="隶书" panose="02010509060101010101" pitchFamily="49" charset="-122"/>
                <a:cs typeface="+mn-cs"/>
              </a:rPr>
              <a:t>实现</a:t>
            </a:r>
            <a:r>
              <a:rPr kumimoji="1" lang="zh-CN" altLang="en-US"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：按满二叉树的结点层次编号，依次存放二叉树中的数据元素</a:t>
            </a:r>
          </a:p>
          <a:p>
            <a:pPr marL="87313" lvl="2" indent="9525" fontAlgn="base">
              <a:lnSpc>
                <a:spcPct val="90000"/>
              </a:lnSpc>
              <a:spcAft>
                <a:spcPct val="0"/>
              </a:spcAft>
              <a:buClr>
                <a:srgbClr val="FF9900"/>
              </a:buClr>
              <a:buFont typeface="Wingdings" panose="05000000000000000000" pitchFamily="2" charset="2"/>
              <a:buChar char="l"/>
              <a:tabLst>
                <a:tab pos="273050" algn="l"/>
                <a:tab pos="447675" algn="l"/>
              </a:tabLst>
              <a:defRPr/>
            </a:pPr>
            <a:r>
              <a:rPr kumimoji="1" lang="zh-CN" altLang="en-US" b="0" i="0" u="none" strike="noStrike" kern="1200" cap="none" spc="0" normalizeH="0" baseline="0" noProof="0" dirty="0">
                <a:ln>
                  <a:noFill/>
                </a:ln>
                <a:solidFill>
                  <a:srgbClr val="FF0000"/>
                </a:solidFill>
                <a:effectLst/>
                <a:uLnTx/>
                <a:uFillTx/>
                <a:latin typeface="Arial" panose="020B0604020202020204" pitchFamily="34" charset="0"/>
                <a:ea typeface="隶书" panose="02010509060101010101" pitchFamily="49" charset="-122"/>
                <a:cs typeface="+mn-cs"/>
              </a:rPr>
              <a:t>特点</a:t>
            </a:r>
            <a:r>
              <a:rPr kumimoji="1" lang="zh-CN" altLang="en-US"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a:t>
            </a:r>
          </a:p>
          <a:p>
            <a:pPr marL="87313" lvl="3" indent="9525" fontAlgn="base">
              <a:lnSpc>
                <a:spcPct val="90000"/>
              </a:lnSpc>
              <a:spcAft>
                <a:spcPct val="0"/>
              </a:spcAft>
              <a:buClr>
                <a:srgbClr val="FF00FF"/>
              </a:buClr>
              <a:buFont typeface="Wingdings" panose="05000000000000000000" pitchFamily="2" charset="2"/>
              <a:buChar char="u"/>
              <a:tabLst>
                <a:tab pos="273050" algn="l"/>
                <a:tab pos="447675" algn="l"/>
              </a:tabLst>
              <a:defRPr/>
            </a:pPr>
            <a:r>
              <a:rPr kumimoji="1" lang="zh-CN" altLang="en-US"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结点间关系蕴含在其存储位置中</a:t>
            </a:r>
          </a:p>
          <a:p>
            <a:pPr marL="87313" lvl="3" indent="9525" fontAlgn="base">
              <a:lnSpc>
                <a:spcPct val="90000"/>
              </a:lnSpc>
              <a:spcAft>
                <a:spcPct val="0"/>
              </a:spcAft>
              <a:buClr>
                <a:srgbClr val="FF00FF"/>
              </a:buClr>
              <a:buFont typeface="Wingdings" panose="05000000000000000000" pitchFamily="2" charset="2"/>
              <a:buChar char="u"/>
              <a:tabLst>
                <a:tab pos="273050" algn="l"/>
                <a:tab pos="447675" algn="l"/>
              </a:tabLst>
              <a:defRPr/>
            </a:pPr>
            <a:r>
              <a:rPr kumimoji="1" lang="zh-CN" altLang="en-US"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浪费空间，适于存满二叉树和完全二叉树</a:t>
            </a:r>
          </a:p>
        </p:txBody>
      </p:sp>
      <p:grpSp>
        <p:nvGrpSpPr>
          <p:cNvPr id="103466" name="Group 42">
            <a:extLst>
              <a:ext uri="{FF2B5EF4-FFF2-40B4-BE49-F238E27FC236}">
                <a16:creationId xmlns:a16="http://schemas.microsoft.com/office/drawing/2014/main" id="{77ACFB1B-69F3-4C2A-9AEA-B8103A28A2A5}"/>
              </a:ext>
            </a:extLst>
          </p:cNvPr>
          <p:cNvGrpSpPr>
            <a:grpSpLocks/>
          </p:cNvGrpSpPr>
          <p:nvPr/>
        </p:nvGrpSpPr>
        <p:grpSpPr bwMode="auto">
          <a:xfrm>
            <a:off x="2035128" y="3991833"/>
            <a:ext cx="1966913" cy="2540000"/>
            <a:chOff x="3964" y="227"/>
            <a:chExt cx="1239" cy="1600"/>
          </a:xfrm>
        </p:grpSpPr>
        <p:sp>
          <p:nvSpPr>
            <p:cNvPr id="23575" name="Oval 43">
              <a:extLst>
                <a:ext uri="{FF2B5EF4-FFF2-40B4-BE49-F238E27FC236}">
                  <a16:creationId xmlns:a16="http://schemas.microsoft.com/office/drawing/2014/main" id="{4F477453-D504-4823-9693-0ABD5382DF73}"/>
                </a:ext>
              </a:extLst>
            </p:cNvPr>
            <p:cNvSpPr>
              <a:spLocks noChangeArrowheads="1"/>
            </p:cNvSpPr>
            <p:nvPr/>
          </p:nvSpPr>
          <p:spPr bwMode="auto">
            <a:xfrm>
              <a:off x="4552" y="227"/>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23576" name="Oval 44">
              <a:extLst>
                <a:ext uri="{FF2B5EF4-FFF2-40B4-BE49-F238E27FC236}">
                  <a16:creationId xmlns:a16="http://schemas.microsoft.com/office/drawing/2014/main" id="{FFB9E0DA-8994-42CC-9EA8-D9106CE7DDB1}"/>
                </a:ext>
              </a:extLst>
            </p:cNvPr>
            <p:cNvSpPr>
              <a:spLocks noChangeArrowheads="1"/>
            </p:cNvSpPr>
            <p:nvPr/>
          </p:nvSpPr>
          <p:spPr bwMode="auto">
            <a:xfrm>
              <a:off x="4249" y="617"/>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23577" name="Oval 45">
              <a:extLst>
                <a:ext uri="{FF2B5EF4-FFF2-40B4-BE49-F238E27FC236}">
                  <a16:creationId xmlns:a16="http://schemas.microsoft.com/office/drawing/2014/main" id="{D0CACBB1-A163-4544-92E6-9EAF5F88CFEF}"/>
                </a:ext>
              </a:extLst>
            </p:cNvPr>
            <p:cNvSpPr>
              <a:spLocks noChangeArrowheads="1"/>
            </p:cNvSpPr>
            <p:nvPr/>
          </p:nvSpPr>
          <p:spPr bwMode="auto">
            <a:xfrm>
              <a:off x="4874" y="627"/>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23578" name="Oval 46">
              <a:extLst>
                <a:ext uri="{FF2B5EF4-FFF2-40B4-BE49-F238E27FC236}">
                  <a16:creationId xmlns:a16="http://schemas.microsoft.com/office/drawing/2014/main" id="{C54B40ED-62C7-446D-85C8-9021E583785D}"/>
                </a:ext>
              </a:extLst>
            </p:cNvPr>
            <p:cNvSpPr>
              <a:spLocks noChangeArrowheads="1"/>
            </p:cNvSpPr>
            <p:nvPr/>
          </p:nvSpPr>
          <p:spPr bwMode="auto">
            <a:xfrm>
              <a:off x="3964" y="1068"/>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23579" name="Oval 47">
              <a:extLst>
                <a:ext uri="{FF2B5EF4-FFF2-40B4-BE49-F238E27FC236}">
                  <a16:creationId xmlns:a16="http://schemas.microsoft.com/office/drawing/2014/main" id="{82DCBD8D-5FB6-4C74-8229-86FE47207F97}"/>
                </a:ext>
              </a:extLst>
            </p:cNvPr>
            <p:cNvSpPr>
              <a:spLocks noChangeArrowheads="1"/>
            </p:cNvSpPr>
            <p:nvPr/>
          </p:nvSpPr>
          <p:spPr bwMode="auto">
            <a:xfrm>
              <a:off x="4568" y="1068"/>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23580" name="Oval 48">
              <a:extLst>
                <a:ext uri="{FF2B5EF4-FFF2-40B4-BE49-F238E27FC236}">
                  <a16:creationId xmlns:a16="http://schemas.microsoft.com/office/drawing/2014/main" id="{D18889E3-A798-47E9-871B-1AC3D17817D5}"/>
                </a:ext>
              </a:extLst>
            </p:cNvPr>
            <p:cNvSpPr>
              <a:spLocks noChangeArrowheads="1"/>
            </p:cNvSpPr>
            <p:nvPr/>
          </p:nvSpPr>
          <p:spPr bwMode="auto">
            <a:xfrm>
              <a:off x="4318" y="1535"/>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23581" name="Oval 49">
              <a:extLst>
                <a:ext uri="{FF2B5EF4-FFF2-40B4-BE49-F238E27FC236}">
                  <a16:creationId xmlns:a16="http://schemas.microsoft.com/office/drawing/2014/main" id="{60542739-FDAA-4457-B61E-CCF4F2EFF152}"/>
                </a:ext>
              </a:extLst>
            </p:cNvPr>
            <p:cNvSpPr>
              <a:spLocks noChangeArrowheads="1"/>
            </p:cNvSpPr>
            <p:nvPr/>
          </p:nvSpPr>
          <p:spPr bwMode="auto">
            <a:xfrm>
              <a:off x="4913" y="1535"/>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23582" name="Line 50">
              <a:extLst>
                <a:ext uri="{FF2B5EF4-FFF2-40B4-BE49-F238E27FC236}">
                  <a16:creationId xmlns:a16="http://schemas.microsoft.com/office/drawing/2014/main" id="{FE7F3DDE-E97D-49DF-8B23-8F0DF66EB0E0}"/>
                </a:ext>
              </a:extLst>
            </p:cNvPr>
            <p:cNvSpPr>
              <a:spLocks noChangeShapeType="1"/>
            </p:cNvSpPr>
            <p:nvPr/>
          </p:nvSpPr>
          <p:spPr bwMode="auto">
            <a:xfrm flipH="1">
              <a:off x="4501" y="500"/>
              <a:ext cx="111"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3583" name="Line 51">
              <a:extLst>
                <a:ext uri="{FF2B5EF4-FFF2-40B4-BE49-F238E27FC236}">
                  <a16:creationId xmlns:a16="http://schemas.microsoft.com/office/drawing/2014/main" id="{696FD82D-A8F6-427D-A0E8-35BA6C42D7C2}"/>
                </a:ext>
              </a:extLst>
            </p:cNvPr>
            <p:cNvSpPr>
              <a:spLocks noChangeShapeType="1"/>
            </p:cNvSpPr>
            <p:nvPr/>
          </p:nvSpPr>
          <p:spPr bwMode="auto">
            <a:xfrm flipH="1">
              <a:off x="4189" y="900"/>
              <a:ext cx="146"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3584" name="Line 52">
              <a:extLst>
                <a:ext uri="{FF2B5EF4-FFF2-40B4-BE49-F238E27FC236}">
                  <a16:creationId xmlns:a16="http://schemas.microsoft.com/office/drawing/2014/main" id="{C559569D-315F-4FDF-B51E-5BF0A7AEB29C}"/>
                </a:ext>
              </a:extLst>
            </p:cNvPr>
            <p:cNvSpPr>
              <a:spLocks noChangeShapeType="1"/>
            </p:cNvSpPr>
            <p:nvPr/>
          </p:nvSpPr>
          <p:spPr bwMode="auto">
            <a:xfrm>
              <a:off x="4812" y="456"/>
              <a:ext cx="133" cy="1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3585" name="Line 53">
              <a:extLst>
                <a:ext uri="{FF2B5EF4-FFF2-40B4-BE49-F238E27FC236}">
                  <a16:creationId xmlns:a16="http://schemas.microsoft.com/office/drawing/2014/main" id="{9DD78617-AC5A-4E8B-9C46-0665473D3291}"/>
                </a:ext>
              </a:extLst>
            </p:cNvPr>
            <p:cNvSpPr>
              <a:spLocks noChangeShapeType="1"/>
            </p:cNvSpPr>
            <p:nvPr/>
          </p:nvSpPr>
          <p:spPr bwMode="auto">
            <a:xfrm>
              <a:off x="4467" y="878"/>
              <a:ext cx="178"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3586" name="Line 54">
              <a:extLst>
                <a:ext uri="{FF2B5EF4-FFF2-40B4-BE49-F238E27FC236}">
                  <a16:creationId xmlns:a16="http://schemas.microsoft.com/office/drawing/2014/main" id="{31B2CB0F-40BA-42A4-A195-2D0A69E3E558}"/>
                </a:ext>
              </a:extLst>
            </p:cNvPr>
            <p:cNvSpPr>
              <a:spLocks noChangeShapeType="1"/>
            </p:cNvSpPr>
            <p:nvPr/>
          </p:nvSpPr>
          <p:spPr bwMode="auto">
            <a:xfrm>
              <a:off x="4801" y="1300"/>
              <a:ext cx="189" cy="2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3587" name="Line 55">
              <a:extLst>
                <a:ext uri="{FF2B5EF4-FFF2-40B4-BE49-F238E27FC236}">
                  <a16:creationId xmlns:a16="http://schemas.microsoft.com/office/drawing/2014/main" id="{D5543EF4-FD28-49DC-A090-28D94EB46E84}"/>
                </a:ext>
              </a:extLst>
            </p:cNvPr>
            <p:cNvSpPr>
              <a:spLocks noChangeShapeType="1"/>
            </p:cNvSpPr>
            <p:nvPr/>
          </p:nvSpPr>
          <p:spPr bwMode="auto">
            <a:xfrm flipH="1">
              <a:off x="4545" y="1355"/>
              <a:ext cx="111"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grpSp>
      <p:grpSp>
        <p:nvGrpSpPr>
          <p:cNvPr id="103480" name="Group 56">
            <a:extLst>
              <a:ext uri="{FF2B5EF4-FFF2-40B4-BE49-F238E27FC236}">
                <a16:creationId xmlns:a16="http://schemas.microsoft.com/office/drawing/2014/main" id="{B4B61F1D-AF61-43A3-B899-29A7B8977C8B}"/>
              </a:ext>
            </a:extLst>
          </p:cNvPr>
          <p:cNvGrpSpPr>
            <a:grpSpLocks/>
          </p:cNvGrpSpPr>
          <p:nvPr/>
        </p:nvGrpSpPr>
        <p:grpSpPr bwMode="auto">
          <a:xfrm>
            <a:off x="4385408" y="4244976"/>
            <a:ext cx="4151313" cy="711200"/>
            <a:chOff x="2290" y="2119"/>
            <a:chExt cx="2615" cy="448"/>
          </a:xfrm>
        </p:grpSpPr>
        <p:grpSp>
          <p:nvGrpSpPr>
            <p:cNvPr id="23562" name="Group 57">
              <a:extLst>
                <a:ext uri="{FF2B5EF4-FFF2-40B4-BE49-F238E27FC236}">
                  <a16:creationId xmlns:a16="http://schemas.microsoft.com/office/drawing/2014/main" id="{4CDEDB29-7F16-4B00-886E-1BA8EB996E40}"/>
                </a:ext>
              </a:extLst>
            </p:cNvPr>
            <p:cNvGrpSpPr>
              <a:grpSpLocks/>
            </p:cNvGrpSpPr>
            <p:nvPr/>
          </p:nvGrpSpPr>
          <p:grpSpPr bwMode="auto">
            <a:xfrm>
              <a:off x="2290" y="2310"/>
              <a:ext cx="2588" cy="257"/>
              <a:chOff x="2512" y="2310"/>
              <a:chExt cx="2588" cy="257"/>
            </a:xfrm>
          </p:grpSpPr>
          <p:sp>
            <p:nvSpPr>
              <p:cNvPr id="23564" name="Rectangle 58">
                <a:extLst>
                  <a:ext uri="{FF2B5EF4-FFF2-40B4-BE49-F238E27FC236}">
                    <a16:creationId xmlns:a16="http://schemas.microsoft.com/office/drawing/2014/main" id="{200194F5-76C5-4ACD-9A9A-6FA589A19C08}"/>
                  </a:ext>
                </a:extLst>
              </p:cNvPr>
              <p:cNvSpPr>
                <a:spLocks noChangeArrowheads="1"/>
              </p:cNvSpPr>
              <p:nvPr/>
            </p:nvSpPr>
            <p:spPr bwMode="auto">
              <a:xfrm>
                <a:off x="2512" y="2310"/>
                <a:ext cx="2588" cy="2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    b    c    d    e    0    0    0    0    f    g </a:t>
                </a:r>
              </a:p>
            </p:txBody>
          </p:sp>
          <p:sp>
            <p:nvSpPr>
              <p:cNvPr id="23565" name="Line 59">
                <a:extLst>
                  <a:ext uri="{FF2B5EF4-FFF2-40B4-BE49-F238E27FC236}">
                    <a16:creationId xmlns:a16="http://schemas.microsoft.com/office/drawing/2014/main" id="{D5FC432B-7968-450A-89D2-7D556F1B8B10}"/>
                  </a:ext>
                </a:extLst>
              </p:cNvPr>
              <p:cNvSpPr>
                <a:spLocks noChangeShapeType="1"/>
              </p:cNvSpPr>
              <p:nvPr/>
            </p:nvSpPr>
            <p:spPr bwMode="auto">
              <a:xfrm>
                <a:off x="2723" y="2312"/>
                <a:ext cx="0" cy="2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66" name="Line 60">
                <a:extLst>
                  <a:ext uri="{FF2B5EF4-FFF2-40B4-BE49-F238E27FC236}">
                    <a16:creationId xmlns:a16="http://schemas.microsoft.com/office/drawing/2014/main" id="{23968BF6-EC9A-4F66-9F29-6FE604C77C73}"/>
                  </a:ext>
                </a:extLst>
              </p:cNvPr>
              <p:cNvSpPr>
                <a:spLocks noChangeShapeType="1"/>
              </p:cNvSpPr>
              <p:nvPr/>
            </p:nvSpPr>
            <p:spPr bwMode="auto">
              <a:xfrm>
                <a:off x="2960" y="2312"/>
                <a:ext cx="0" cy="2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67" name="Line 61">
                <a:extLst>
                  <a:ext uri="{FF2B5EF4-FFF2-40B4-BE49-F238E27FC236}">
                    <a16:creationId xmlns:a16="http://schemas.microsoft.com/office/drawing/2014/main" id="{7FFF84BB-B08D-4EC9-B0F6-EBC41E693AF5}"/>
                  </a:ext>
                </a:extLst>
              </p:cNvPr>
              <p:cNvSpPr>
                <a:spLocks noChangeShapeType="1"/>
              </p:cNvSpPr>
              <p:nvPr/>
            </p:nvSpPr>
            <p:spPr bwMode="auto">
              <a:xfrm>
                <a:off x="3197" y="2312"/>
                <a:ext cx="0" cy="2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68" name="Line 62">
                <a:extLst>
                  <a:ext uri="{FF2B5EF4-FFF2-40B4-BE49-F238E27FC236}">
                    <a16:creationId xmlns:a16="http://schemas.microsoft.com/office/drawing/2014/main" id="{82861F8E-82F4-497E-913D-2B3A0A681D4A}"/>
                  </a:ext>
                </a:extLst>
              </p:cNvPr>
              <p:cNvSpPr>
                <a:spLocks noChangeShapeType="1"/>
              </p:cNvSpPr>
              <p:nvPr/>
            </p:nvSpPr>
            <p:spPr bwMode="auto">
              <a:xfrm>
                <a:off x="3434" y="2312"/>
                <a:ext cx="0" cy="2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69" name="Line 63">
                <a:extLst>
                  <a:ext uri="{FF2B5EF4-FFF2-40B4-BE49-F238E27FC236}">
                    <a16:creationId xmlns:a16="http://schemas.microsoft.com/office/drawing/2014/main" id="{221EB210-8081-4255-95EE-259D249450A6}"/>
                  </a:ext>
                </a:extLst>
              </p:cNvPr>
              <p:cNvSpPr>
                <a:spLocks noChangeShapeType="1"/>
              </p:cNvSpPr>
              <p:nvPr/>
            </p:nvSpPr>
            <p:spPr bwMode="auto">
              <a:xfrm>
                <a:off x="3671" y="2312"/>
                <a:ext cx="0" cy="2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70" name="Line 64">
                <a:extLst>
                  <a:ext uri="{FF2B5EF4-FFF2-40B4-BE49-F238E27FC236}">
                    <a16:creationId xmlns:a16="http://schemas.microsoft.com/office/drawing/2014/main" id="{E8221E37-6B57-4E72-80DF-F2FA3F3DA9EB}"/>
                  </a:ext>
                </a:extLst>
              </p:cNvPr>
              <p:cNvSpPr>
                <a:spLocks noChangeShapeType="1"/>
              </p:cNvSpPr>
              <p:nvPr/>
            </p:nvSpPr>
            <p:spPr bwMode="auto">
              <a:xfrm>
                <a:off x="3908" y="2312"/>
                <a:ext cx="0" cy="2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71" name="Line 65">
                <a:extLst>
                  <a:ext uri="{FF2B5EF4-FFF2-40B4-BE49-F238E27FC236}">
                    <a16:creationId xmlns:a16="http://schemas.microsoft.com/office/drawing/2014/main" id="{23C8F5CE-C92A-4052-9066-E617E468CAC4}"/>
                  </a:ext>
                </a:extLst>
              </p:cNvPr>
              <p:cNvSpPr>
                <a:spLocks noChangeShapeType="1"/>
              </p:cNvSpPr>
              <p:nvPr/>
            </p:nvSpPr>
            <p:spPr bwMode="auto">
              <a:xfrm>
                <a:off x="4145" y="2312"/>
                <a:ext cx="0" cy="2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72" name="Line 66">
                <a:extLst>
                  <a:ext uri="{FF2B5EF4-FFF2-40B4-BE49-F238E27FC236}">
                    <a16:creationId xmlns:a16="http://schemas.microsoft.com/office/drawing/2014/main" id="{89CBF2A1-3ECF-45DC-87BC-23B604D607F8}"/>
                  </a:ext>
                </a:extLst>
              </p:cNvPr>
              <p:cNvSpPr>
                <a:spLocks noChangeShapeType="1"/>
              </p:cNvSpPr>
              <p:nvPr/>
            </p:nvSpPr>
            <p:spPr bwMode="auto">
              <a:xfrm>
                <a:off x="4382" y="2312"/>
                <a:ext cx="0" cy="2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73" name="Line 67">
                <a:extLst>
                  <a:ext uri="{FF2B5EF4-FFF2-40B4-BE49-F238E27FC236}">
                    <a16:creationId xmlns:a16="http://schemas.microsoft.com/office/drawing/2014/main" id="{C3A11910-56C6-4020-BB7F-7FEC5CDC0DCF}"/>
                  </a:ext>
                </a:extLst>
              </p:cNvPr>
              <p:cNvSpPr>
                <a:spLocks noChangeShapeType="1"/>
              </p:cNvSpPr>
              <p:nvPr/>
            </p:nvSpPr>
            <p:spPr bwMode="auto">
              <a:xfrm>
                <a:off x="4619" y="2312"/>
                <a:ext cx="0" cy="2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74" name="Line 68">
                <a:extLst>
                  <a:ext uri="{FF2B5EF4-FFF2-40B4-BE49-F238E27FC236}">
                    <a16:creationId xmlns:a16="http://schemas.microsoft.com/office/drawing/2014/main" id="{6547F1DA-6421-4C43-ACAD-CF7602EB940A}"/>
                  </a:ext>
                </a:extLst>
              </p:cNvPr>
              <p:cNvSpPr>
                <a:spLocks noChangeShapeType="1"/>
              </p:cNvSpPr>
              <p:nvPr/>
            </p:nvSpPr>
            <p:spPr bwMode="auto">
              <a:xfrm>
                <a:off x="4857" y="2312"/>
                <a:ext cx="0" cy="2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23563" name="Text Box 69">
              <a:extLst>
                <a:ext uri="{FF2B5EF4-FFF2-40B4-BE49-F238E27FC236}">
                  <a16:creationId xmlns:a16="http://schemas.microsoft.com/office/drawing/2014/main" id="{A3E0CB4B-543B-4832-B5E7-9C9C6AC8DADA}"/>
                </a:ext>
              </a:extLst>
            </p:cNvPr>
            <p:cNvSpPr txBox="1">
              <a:spLocks noChangeArrowheads="1"/>
            </p:cNvSpPr>
            <p:nvPr/>
          </p:nvSpPr>
          <p:spPr bwMode="auto">
            <a:xfrm>
              <a:off x="2309" y="2119"/>
              <a:ext cx="25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1   2    3    4    5    6    7    8    9   10  11</a:t>
              </a:r>
            </a:p>
          </p:txBody>
        </p:sp>
      </p:grpSp>
      <p:grpSp>
        <p:nvGrpSpPr>
          <p:cNvPr id="103494" name="Group 70">
            <a:extLst>
              <a:ext uri="{FF2B5EF4-FFF2-40B4-BE49-F238E27FC236}">
                <a16:creationId xmlns:a16="http://schemas.microsoft.com/office/drawing/2014/main" id="{96F5CF8E-E1D5-4EE4-B03A-04EFDE181F3E}"/>
              </a:ext>
            </a:extLst>
          </p:cNvPr>
          <p:cNvGrpSpPr>
            <a:grpSpLocks/>
          </p:cNvGrpSpPr>
          <p:nvPr/>
        </p:nvGrpSpPr>
        <p:grpSpPr bwMode="auto">
          <a:xfrm>
            <a:off x="1600153" y="5336445"/>
            <a:ext cx="3009901" cy="1163638"/>
            <a:chOff x="0" y="2985"/>
            <a:chExt cx="1896" cy="733"/>
          </a:xfrm>
        </p:grpSpPr>
        <p:sp>
          <p:nvSpPr>
            <p:cNvPr id="23558" name="Oval 71">
              <a:extLst>
                <a:ext uri="{FF2B5EF4-FFF2-40B4-BE49-F238E27FC236}">
                  <a16:creationId xmlns:a16="http://schemas.microsoft.com/office/drawing/2014/main" id="{280BBA80-7871-4BA1-83D6-F6C5ABB96AAC}"/>
                </a:ext>
              </a:extLst>
            </p:cNvPr>
            <p:cNvSpPr>
              <a:spLocks noChangeArrowheads="1"/>
            </p:cNvSpPr>
            <p:nvPr/>
          </p:nvSpPr>
          <p:spPr bwMode="auto">
            <a:xfrm>
              <a:off x="1244" y="3000"/>
              <a:ext cx="267" cy="266"/>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59" name="Oval 72">
              <a:extLst>
                <a:ext uri="{FF2B5EF4-FFF2-40B4-BE49-F238E27FC236}">
                  <a16:creationId xmlns:a16="http://schemas.microsoft.com/office/drawing/2014/main" id="{560FD9F2-9943-4809-8F47-910FAC462687}"/>
                </a:ext>
              </a:extLst>
            </p:cNvPr>
            <p:cNvSpPr>
              <a:spLocks noChangeArrowheads="1"/>
            </p:cNvSpPr>
            <p:nvPr/>
          </p:nvSpPr>
          <p:spPr bwMode="auto">
            <a:xfrm>
              <a:off x="1629" y="2985"/>
              <a:ext cx="267" cy="266"/>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60" name="Oval 73">
              <a:extLst>
                <a:ext uri="{FF2B5EF4-FFF2-40B4-BE49-F238E27FC236}">
                  <a16:creationId xmlns:a16="http://schemas.microsoft.com/office/drawing/2014/main" id="{3AE1B7C1-6C07-485A-8619-945C0679731D}"/>
                </a:ext>
              </a:extLst>
            </p:cNvPr>
            <p:cNvSpPr>
              <a:spLocks noChangeArrowheads="1"/>
            </p:cNvSpPr>
            <p:nvPr/>
          </p:nvSpPr>
          <p:spPr bwMode="auto">
            <a:xfrm>
              <a:off x="0" y="3452"/>
              <a:ext cx="267" cy="266"/>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61" name="Oval 74">
              <a:extLst>
                <a:ext uri="{FF2B5EF4-FFF2-40B4-BE49-F238E27FC236}">
                  <a16:creationId xmlns:a16="http://schemas.microsoft.com/office/drawing/2014/main" id="{E4AEA274-5AD4-4579-9D1C-E0A2152D58A0}"/>
                </a:ext>
              </a:extLst>
            </p:cNvPr>
            <p:cNvSpPr>
              <a:spLocks noChangeArrowheads="1"/>
            </p:cNvSpPr>
            <p:nvPr/>
          </p:nvSpPr>
          <p:spPr bwMode="auto">
            <a:xfrm>
              <a:off x="328" y="3440"/>
              <a:ext cx="267" cy="266"/>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36" name="Text Box 2">
            <a:extLst>
              <a:ext uri="{FF2B5EF4-FFF2-40B4-BE49-F238E27FC236}">
                <a16:creationId xmlns:a16="http://schemas.microsoft.com/office/drawing/2014/main" id="{B14BF1BE-ECA0-4516-AFFE-C786350EB848}"/>
              </a:ext>
            </a:extLst>
          </p:cNvPr>
          <p:cNvSpPr txBox="1">
            <a:spLocks noChangeArrowheads="1"/>
          </p:cNvSpPr>
          <p:nvPr/>
        </p:nvSpPr>
        <p:spPr bwMode="auto">
          <a:xfrm>
            <a:off x="4709381" y="1382057"/>
            <a:ext cx="3977420" cy="2276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#define</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MAX_TREE_SIZE  100      </a:t>
            </a: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rPr>
              <a:t>             // </a:t>
            </a:r>
            <a:r>
              <a:rPr kumimoji="1" lang="zh-CN" altLang="en-US" sz="2000" b="0" i="0" u="none" strike="noStrike" kern="1200" cap="none" spc="0" normalizeH="0" baseline="0" noProof="0" dirty="0">
                <a:ln>
                  <a:noFill/>
                </a:ln>
                <a:solidFill>
                  <a:srgbClr val="7030A0"/>
                </a:solidFill>
                <a:effectLst/>
                <a:uLnTx/>
                <a:uFillTx/>
                <a:latin typeface="Times New Roman" panose="02020603050405020304" pitchFamily="18" charset="0"/>
                <a:ea typeface="楷体_GB2312"/>
                <a:cs typeface="楷体_GB2312"/>
              </a:rPr>
              <a:t>二叉树的最大结点数</a:t>
            </a:r>
            <a:endParaRPr kumimoji="1" lang="zh-CN" altLang="en-US" sz="20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typedef </a:t>
            </a:r>
            <a:r>
              <a:rPr kumimoji="1" lang="en-US" altLang="zh-CN" sz="20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rPr>
              <a:t>TElemType</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p>
          <a:p>
            <a:pPr marL="0" marR="0" lvl="0" indent="0" algn="l" defTabSz="914400" rtl="0" eaLnBrk="1" fontAlgn="base" latinLnBrk="0" hangingPunct="1">
              <a:lnSpc>
                <a:spcPct val="120000"/>
              </a:lnSpc>
              <a:spcBef>
                <a:spcPct val="0"/>
              </a:spcBef>
              <a:spcAft>
                <a:spcPct val="0"/>
              </a:spcAft>
              <a:buClrTx/>
              <a:buSzTx/>
              <a:buFontTx/>
              <a:buNone/>
              <a:tabLst/>
              <a:defRPr/>
            </a:pPr>
            <a:r>
              <a:rPr lang="en-US" altLang="zh-CN" sz="2000" dirty="0">
                <a:solidFill>
                  <a:srgbClr val="0070C0"/>
                </a:solidFill>
                <a:latin typeface="Times New Roman" panose="02020603050405020304" pitchFamily="18" charset="0"/>
                <a:ea typeface="宋体" panose="02010600030101010101" pitchFamily="2" charset="-122"/>
              </a:rPr>
              <a:t>      </a:t>
            </a:r>
            <a:r>
              <a:rPr kumimoji="1" lang="en-US" altLang="zh-CN" sz="20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rPr>
              <a:t>SqBiTree</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[MAX_TREE_SIZE];   </a:t>
            </a: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rPr>
              <a:t>             // 1</a:t>
            </a:r>
            <a:r>
              <a:rPr kumimoji="1" lang="zh-CN" altLang="en-US" sz="2000" b="0" i="0" u="none" strike="noStrike" kern="1200" cap="none" spc="0" normalizeH="0" baseline="0" noProof="0" dirty="0">
                <a:ln>
                  <a:noFill/>
                </a:ln>
                <a:solidFill>
                  <a:srgbClr val="7030A0"/>
                </a:solidFill>
                <a:effectLst/>
                <a:uLnTx/>
                <a:uFillTx/>
                <a:latin typeface="Times New Roman" panose="02020603050405020304" pitchFamily="18" charset="0"/>
                <a:ea typeface="楷体_GB2312"/>
                <a:cs typeface="楷体_GB2312"/>
              </a:rPr>
              <a:t>号单元存储根结点</a:t>
            </a: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sz="20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rPr>
              <a:t>SqBiTree</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rPr>
              <a:t>bt</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a:t>
            </a:r>
          </a:p>
        </p:txBody>
      </p:sp>
      <p:sp>
        <p:nvSpPr>
          <p:cNvPr id="2" name="文本框 1">
            <a:extLst>
              <a:ext uri="{FF2B5EF4-FFF2-40B4-BE49-F238E27FC236}">
                <a16:creationId xmlns:a16="http://schemas.microsoft.com/office/drawing/2014/main" id="{58BB2B75-431B-419A-B9C0-669C06C78CED}"/>
              </a:ext>
            </a:extLst>
          </p:cNvPr>
          <p:cNvSpPr txBox="1"/>
          <p:nvPr/>
        </p:nvSpPr>
        <p:spPr>
          <a:xfrm>
            <a:off x="911104" y="538440"/>
            <a:ext cx="6866003" cy="707886"/>
          </a:xfrm>
          <a:prstGeom prst="rect">
            <a:avLst/>
          </a:prstGeom>
          <a:noFill/>
        </p:spPr>
        <p:txBody>
          <a:bodyPr wrap="square">
            <a:spAutoFit/>
          </a:bodyPr>
          <a:lstStyle/>
          <a:p>
            <a:pPr marL="914400" marR="0" lvl="2" indent="0" algn="l" defTabSz="914400" rtl="0" eaLnBrk="1" fontAlgn="base" latinLnBrk="0" hangingPunct="1">
              <a:lnSpc>
                <a:spcPct val="100000"/>
              </a:lnSpc>
              <a:spcBef>
                <a:spcPct val="20000"/>
              </a:spcBef>
              <a:spcAft>
                <a:spcPct val="0"/>
              </a:spcAft>
              <a:buClr>
                <a:srgbClr val="FF3300"/>
              </a:buClr>
              <a:buSzTx/>
              <a:tabLst/>
              <a:defRPr/>
            </a:pPr>
            <a:r>
              <a:rPr kumimoji="1" lang="zh-CN" altLang="en-US" sz="4000" b="1" i="0" u="none" strike="noStrike" kern="1200" cap="none" spc="0" normalizeH="0" baseline="0" noProof="0" dirty="0">
                <a:ln>
                  <a:noFill/>
                </a:ln>
                <a:solidFill>
                  <a:schemeClr val="tx2"/>
                </a:solidFill>
                <a:effectLst/>
                <a:uLnTx/>
                <a:uFillTx/>
                <a:latin typeface="隶书" panose="02010509060101010101" pitchFamily="49" charset="-122"/>
                <a:ea typeface="隶书" panose="02010509060101010101" pitchFamily="49" charset="-122"/>
                <a:cs typeface="楷体_GB2312"/>
              </a:rPr>
              <a:t>二叉树的顺序存储表示</a:t>
            </a: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3465">
                                            <p:txEl>
                                              <p:pRg st="0" end="0"/>
                                            </p:txEl>
                                          </p:spTgt>
                                        </p:tgtEl>
                                        <p:attrNameLst>
                                          <p:attrName>style.visibility</p:attrName>
                                        </p:attrNameLst>
                                      </p:cBhvr>
                                      <p:to>
                                        <p:strVal val="visible"/>
                                      </p:to>
                                    </p:set>
                                    <p:anim calcmode="lin" valueType="num">
                                      <p:cBhvr additive="base">
                                        <p:cTn id="7" dur="500" fill="hold"/>
                                        <p:tgtEl>
                                          <p:spTgt spid="10346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346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3465">
                                            <p:txEl>
                                              <p:pRg st="1" end="1"/>
                                            </p:txEl>
                                          </p:spTgt>
                                        </p:tgtEl>
                                        <p:attrNameLst>
                                          <p:attrName>style.visibility</p:attrName>
                                        </p:attrNameLst>
                                      </p:cBhvr>
                                      <p:to>
                                        <p:strVal val="visible"/>
                                      </p:to>
                                    </p:set>
                                    <p:anim calcmode="lin" valueType="num">
                                      <p:cBhvr additive="base">
                                        <p:cTn id="13" dur="500" fill="hold"/>
                                        <p:tgtEl>
                                          <p:spTgt spid="10346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346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3465">
                                            <p:txEl>
                                              <p:pRg st="2" end="2"/>
                                            </p:txEl>
                                          </p:spTgt>
                                        </p:tgtEl>
                                        <p:attrNameLst>
                                          <p:attrName>style.visibility</p:attrName>
                                        </p:attrNameLst>
                                      </p:cBhvr>
                                      <p:to>
                                        <p:strVal val="visible"/>
                                      </p:to>
                                    </p:set>
                                    <p:anim calcmode="lin" valueType="num">
                                      <p:cBhvr additive="base">
                                        <p:cTn id="19" dur="500" fill="hold"/>
                                        <p:tgtEl>
                                          <p:spTgt spid="10346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346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3465">
                                            <p:txEl>
                                              <p:pRg st="3" end="3"/>
                                            </p:txEl>
                                          </p:spTgt>
                                        </p:tgtEl>
                                        <p:attrNameLst>
                                          <p:attrName>style.visibility</p:attrName>
                                        </p:attrNameLst>
                                      </p:cBhvr>
                                      <p:to>
                                        <p:strVal val="visible"/>
                                      </p:to>
                                    </p:set>
                                    <p:anim calcmode="lin" valueType="num">
                                      <p:cBhvr additive="base">
                                        <p:cTn id="25" dur="500" fill="hold"/>
                                        <p:tgtEl>
                                          <p:spTgt spid="10346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3465">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03466"/>
                                        </p:tgtEl>
                                        <p:attrNameLst>
                                          <p:attrName>style.visibility</p:attrName>
                                        </p:attrNameLst>
                                      </p:cBhvr>
                                      <p:to>
                                        <p:strVal val="visible"/>
                                      </p:to>
                                    </p:set>
                                    <p:anim calcmode="lin" valueType="num">
                                      <p:cBhvr additive="base">
                                        <p:cTn id="31" dur="500" fill="hold"/>
                                        <p:tgtEl>
                                          <p:spTgt spid="103466"/>
                                        </p:tgtEl>
                                        <p:attrNameLst>
                                          <p:attrName>ppt_x</p:attrName>
                                        </p:attrNameLst>
                                      </p:cBhvr>
                                      <p:tavLst>
                                        <p:tav tm="0">
                                          <p:val>
                                            <p:strVal val="0-#ppt_w/2"/>
                                          </p:val>
                                        </p:tav>
                                        <p:tav tm="100000">
                                          <p:val>
                                            <p:strVal val="#ppt_x"/>
                                          </p:val>
                                        </p:tav>
                                      </p:tavLst>
                                    </p:anim>
                                    <p:anim calcmode="lin" valueType="num">
                                      <p:cBhvr additive="base">
                                        <p:cTn id="32" dur="500" fill="hold"/>
                                        <p:tgtEl>
                                          <p:spTgt spid="10346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103494"/>
                                        </p:tgtEl>
                                        <p:attrNameLst>
                                          <p:attrName>style.visibility</p:attrName>
                                        </p:attrNameLst>
                                      </p:cBhvr>
                                      <p:to>
                                        <p:strVal val="visible"/>
                                      </p:to>
                                    </p:set>
                                    <p:anim calcmode="lin" valueType="num">
                                      <p:cBhvr additive="base">
                                        <p:cTn id="37" dur="500" fill="hold"/>
                                        <p:tgtEl>
                                          <p:spTgt spid="103494"/>
                                        </p:tgtEl>
                                        <p:attrNameLst>
                                          <p:attrName>ppt_x</p:attrName>
                                        </p:attrNameLst>
                                      </p:cBhvr>
                                      <p:tavLst>
                                        <p:tav tm="0">
                                          <p:val>
                                            <p:strVal val="0-#ppt_w/2"/>
                                          </p:val>
                                        </p:tav>
                                        <p:tav tm="100000">
                                          <p:val>
                                            <p:strVal val="#ppt_x"/>
                                          </p:val>
                                        </p:tav>
                                      </p:tavLst>
                                    </p:anim>
                                    <p:anim calcmode="lin" valueType="num">
                                      <p:cBhvr additive="base">
                                        <p:cTn id="38" dur="500" fill="hold"/>
                                        <p:tgtEl>
                                          <p:spTgt spid="10349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103480"/>
                                        </p:tgtEl>
                                        <p:attrNameLst>
                                          <p:attrName>style.visibility</p:attrName>
                                        </p:attrNameLst>
                                      </p:cBhvr>
                                      <p:to>
                                        <p:strVal val="visible"/>
                                      </p:to>
                                    </p:set>
                                    <p:anim calcmode="lin" valueType="num">
                                      <p:cBhvr additive="base">
                                        <p:cTn id="43" dur="500" fill="hold"/>
                                        <p:tgtEl>
                                          <p:spTgt spid="103480"/>
                                        </p:tgtEl>
                                        <p:attrNameLst>
                                          <p:attrName>ppt_x</p:attrName>
                                        </p:attrNameLst>
                                      </p:cBhvr>
                                      <p:tavLst>
                                        <p:tav tm="0">
                                          <p:val>
                                            <p:strVal val="0-#ppt_w/2"/>
                                          </p:val>
                                        </p:tav>
                                        <p:tav tm="100000">
                                          <p:val>
                                            <p:strVal val="#ppt_x"/>
                                          </p:val>
                                        </p:tav>
                                      </p:tavLst>
                                    </p:anim>
                                    <p:anim calcmode="lin" valueType="num">
                                      <p:cBhvr additive="base">
                                        <p:cTn id="44" dur="500" fill="hold"/>
                                        <p:tgtEl>
                                          <p:spTgt spid="10348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WAV"/>
                                        </p:tgtEl>
                                      </p:cMediaNode>
                                    </p:audio>
                                  </p:subTnLst>
                                </p:cTn>
                              </p:par>
                            </p:childTnLst>
                          </p:cTn>
                        </p:par>
                      </p:childTnLst>
                    </p:cTn>
                  </p:par>
                  <p:par>
                    <p:cTn id="45" fill="hold">
                      <p:stCondLst>
                        <p:cond delay="indefinite"/>
                      </p:stCondLst>
                      <p:childTnLst>
                        <p:par>
                          <p:cTn id="46" fill="hold">
                            <p:stCondLst>
                              <p:cond delay="0"/>
                            </p:stCondLst>
                            <p:childTnLst>
                              <p:par>
                                <p:cTn id="47" presetID="17" presetClass="entr" presetSubtype="8" fill="hold" grpId="0" nodeType="clickEffect">
                                  <p:stCondLst>
                                    <p:cond delay="0"/>
                                  </p:stCondLst>
                                  <p:childTnLst>
                                    <p:set>
                                      <p:cBhvr>
                                        <p:cTn id="48" dur="1" fill="hold">
                                          <p:stCondLst>
                                            <p:cond delay="0"/>
                                          </p:stCondLst>
                                        </p:cTn>
                                        <p:tgtEl>
                                          <p:spTgt spid="36"/>
                                        </p:tgtEl>
                                        <p:attrNameLst>
                                          <p:attrName>style.visibility</p:attrName>
                                        </p:attrNameLst>
                                      </p:cBhvr>
                                      <p:to>
                                        <p:strVal val="visible"/>
                                      </p:to>
                                    </p:set>
                                    <p:anim calcmode="lin" valueType="num">
                                      <p:cBhvr>
                                        <p:cTn id="49" dur="500" fill="hold"/>
                                        <p:tgtEl>
                                          <p:spTgt spid="36"/>
                                        </p:tgtEl>
                                        <p:attrNameLst>
                                          <p:attrName>ppt_x</p:attrName>
                                        </p:attrNameLst>
                                      </p:cBhvr>
                                      <p:tavLst>
                                        <p:tav tm="0">
                                          <p:val>
                                            <p:strVal val="#ppt_x-#ppt_w/2"/>
                                          </p:val>
                                        </p:tav>
                                        <p:tav tm="100000">
                                          <p:val>
                                            <p:strVal val="#ppt_x"/>
                                          </p:val>
                                        </p:tav>
                                      </p:tavLst>
                                    </p:anim>
                                    <p:anim calcmode="lin" valueType="num">
                                      <p:cBhvr>
                                        <p:cTn id="50" dur="500" fill="hold"/>
                                        <p:tgtEl>
                                          <p:spTgt spid="36"/>
                                        </p:tgtEl>
                                        <p:attrNameLst>
                                          <p:attrName>ppt_y</p:attrName>
                                        </p:attrNameLst>
                                      </p:cBhvr>
                                      <p:tavLst>
                                        <p:tav tm="0">
                                          <p:val>
                                            <p:strVal val="#ppt_y"/>
                                          </p:val>
                                        </p:tav>
                                        <p:tav tm="100000">
                                          <p:val>
                                            <p:strVal val="#ppt_y"/>
                                          </p:val>
                                        </p:tav>
                                      </p:tavLst>
                                    </p:anim>
                                    <p:anim calcmode="lin" valueType="num">
                                      <p:cBhvr>
                                        <p:cTn id="51" dur="500" fill="hold"/>
                                        <p:tgtEl>
                                          <p:spTgt spid="36"/>
                                        </p:tgtEl>
                                        <p:attrNameLst>
                                          <p:attrName>ppt_w</p:attrName>
                                        </p:attrNameLst>
                                      </p:cBhvr>
                                      <p:tavLst>
                                        <p:tav tm="0">
                                          <p:val>
                                            <p:fltVal val="0"/>
                                          </p:val>
                                        </p:tav>
                                        <p:tav tm="100000">
                                          <p:val>
                                            <p:strVal val="#ppt_w"/>
                                          </p:val>
                                        </p:tav>
                                      </p:tavLst>
                                    </p:anim>
                                    <p:anim calcmode="lin" valueType="num">
                                      <p:cBhvr>
                                        <p:cTn id="52" dur="500" fill="hold"/>
                                        <p:tgtEl>
                                          <p:spTgt spid="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65" grpId="0" build="p" bldLvl="5" autoUpdateAnimBg="0"/>
      <p:bldP spid="36"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3">
            <a:extLst>
              <a:ext uri="{FF2B5EF4-FFF2-40B4-BE49-F238E27FC236}">
                <a16:creationId xmlns:a16="http://schemas.microsoft.com/office/drawing/2014/main" id="{0C5B2BF0-6783-411D-A8B7-9C0B160260CD}"/>
              </a:ext>
            </a:extLst>
          </p:cNvPr>
          <p:cNvSpPr>
            <a:spLocks noGrp="1" noChangeArrowheads="1"/>
          </p:cNvSpPr>
          <p:nvPr>
            <p:ph type="body" idx="1"/>
          </p:nvPr>
        </p:nvSpPr>
        <p:spPr>
          <a:xfrm>
            <a:off x="577056" y="1174568"/>
            <a:ext cx="8505397" cy="2539082"/>
          </a:xfrm>
        </p:spPr>
        <p:txBody>
          <a:bodyPr/>
          <a:lstStyle/>
          <a:p>
            <a:pPr lvl="1" eaLnBrk="1" hangingPunct="1">
              <a:lnSpc>
                <a:spcPct val="90000"/>
              </a:lnSpc>
            </a:pPr>
            <a:r>
              <a:rPr lang="zh-CN" altLang="en-US" dirty="0"/>
              <a:t>定义：</a:t>
            </a:r>
            <a:endParaRPr lang="en-US" altLang="zh-CN" dirty="0"/>
          </a:p>
          <a:p>
            <a:pPr lvl="2" eaLnBrk="1" hangingPunct="1">
              <a:lnSpc>
                <a:spcPct val="90000"/>
              </a:lnSpc>
            </a:pPr>
            <a:r>
              <a:rPr lang="zh-CN" altLang="en-US" dirty="0"/>
              <a:t>若</a:t>
            </a:r>
            <a:r>
              <a:rPr lang="en-US" altLang="zh-CN" dirty="0">
                <a:solidFill>
                  <a:srgbClr val="00B050"/>
                </a:solidFill>
              </a:rPr>
              <a:t>n=1</a:t>
            </a:r>
            <a:r>
              <a:rPr lang="zh-CN" altLang="zh-CN" dirty="0"/>
              <a:t>：</a:t>
            </a:r>
            <a:r>
              <a:rPr lang="zh-CN" altLang="en-US" dirty="0"/>
              <a:t>一个单独的</a:t>
            </a:r>
            <a:r>
              <a:rPr lang="zh-CN" altLang="en-US" b="1" dirty="0">
                <a:solidFill>
                  <a:srgbClr val="00B0F0"/>
                </a:solidFill>
              </a:rPr>
              <a:t>结点</a:t>
            </a:r>
            <a:r>
              <a:rPr lang="zh-CN" altLang="en-US" dirty="0"/>
              <a:t>，称作一棵树。这个结点被称作这个树的</a:t>
            </a:r>
            <a:r>
              <a:rPr lang="zh-CN" altLang="en-US" dirty="0">
                <a:solidFill>
                  <a:srgbClr val="00B0F0"/>
                </a:solidFill>
              </a:rPr>
              <a:t>根</a:t>
            </a:r>
            <a:r>
              <a:rPr lang="zh-CN" altLang="en-US" dirty="0"/>
              <a:t>。</a:t>
            </a:r>
            <a:endParaRPr lang="zh-CN" altLang="zh-CN" dirty="0"/>
          </a:p>
          <a:p>
            <a:pPr lvl="2" eaLnBrk="1" hangingPunct="1">
              <a:lnSpc>
                <a:spcPct val="90000"/>
              </a:lnSpc>
            </a:pPr>
            <a:r>
              <a:rPr lang="zh-CN" altLang="en-US" dirty="0"/>
              <a:t>若</a:t>
            </a:r>
            <a:r>
              <a:rPr lang="en-US" altLang="zh-CN" dirty="0">
                <a:solidFill>
                  <a:srgbClr val="00B050"/>
                </a:solidFill>
              </a:rPr>
              <a:t>T</a:t>
            </a:r>
            <a:r>
              <a:rPr lang="en-US" altLang="zh-CN" sz="1600" dirty="0">
                <a:solidFill>
                  <a:srgbClr val="00B050"/>
                </a:solidFill>
              </a:rPr>
              <a:t>1</a:t>
            </a:r>
            <a:r>
              <a:rPr lang="en-US" altLang="zh-CN" dirty="0">
                <a:solidFill>
                  <a:srgbClr val="00B050"/>
                </a:solidFill>
              </a:rPr>
              <a:t>,…,T</a:t>
            </a:r>
            <a:r>
              <a:rPr lang="en-US" altLang="zh-CN" sz="1600" dirty="0">
                <a:solidFill>
                  <a:srgbClr val="00B050"/>
                </a:solidFill>
              </a:rPr>
              <a:t>m</a:t>
            </a:r>
            <a:r>
              <a:rPr lang="zh-CN" altLang="en-US" dirty="0"/>
              <a:t>是树</a:t>
            </a:r>
            <a:r>
              <a:rPr lang="en-US" altLang="zh-CN" dirty="0"/>
              <a:t>(</a:t>
            </a:r>
            <a:r>
              <a:rPr lang="en-US" altLang="zh-CN" dirty="0">
                <a:solidFill>
                  <a:srgbClr val="00B050"/>
                </a:solidFill>
              </a:rPr>
              <a:t>m≥1</a:t>
            </a:r>
            <a:r>
              <a:rPr lang="en-US" altLang="zh-CN" dirty="0"/>
              <a:t>)</a:t>
            </a:r>
            <a:r>
              <a:rPr lang="zh-CN" altLang="en-US" dirty="0"/>
              <a:t>。将它们的根连接到另一个节点</a:t>
            </a:r>
            <a:r>
              <a:rPr lang="en-US" altLang="zh-CN" dirty="0">
                <a:solidFill>
                  <a:srgbClr val="00B050"/>
                </a:solidFill>
              </a:rPr>
              <a:t>v</a:t>
            </a:r>
            <a:r>
              <a:rPr lang="zh-CN" altLang="en-US" dirty="0"/>
              <a:t>，将组成一颗以</a:t>
            </a:r>
            <a:r>
              <a:rPr lang="en-US" altLang="zh-CN" dirty="0">
                <a:solidFill>
                  <a:srgbClr val="00B050"/>
                </a:solidFill>
              </a:rPr>
              <a:t>v</a:t>
            </a:r>
            <a:r>
              <a:rPr lang="zh-CN" altLang="en-US" dirty="0"/>
              <a:t>为根的树（含</a:t>
            </a:r>
            <a:r>
              <a:rPr lang="en-US" altLang="zh-CN" dirty="0">
                <a:solidFill>
                  <a:srgbClr val="00B0F0"/>
                </a:solidFill>
              </a:rPr>
              <a:t>|T</a:t>
            </a:r>
            <a:r>
              <a:rPr lang="en-US" altLang="zh-CN" baseline="-25000" dirty="0">
                <a:solidFill>
                  <a:srgbClr val="00B0F0"/>
                </a:solidFill>
              </a:rPr>
              <a:t>1</a:t>
            </a:r>
            <a:r>
              <a:rPr lang="en-US" altLang="zh-CN" dirty="0">
                <a:solidFill>
                  <a:srgbClr val="00B0F0"/>
                </a:solidFill>
              </a:rPr>
              <a:t>|+…+|T</a:t>
            </a:r>
            <a:r>
              <a:rPr lang="en-US" altLang="zh-CN" baseline="-25000" dirty="0">
                <a:solidFill>
                  <a:srgbClr val="00B0F0"/>
                </a:solidFill>
              </a:rPr>
              <a:t>m</a:t>
            </a:r>
            <a:r>
              <a:rPr lang="en-US" altLang="zh-CN" dirty="0">
                <a:solidFill>
                  <a:srgbClr val="00B0F0"/>
                </a:solidFill>
              </a:rPr>
              <a:t>|+1</a:t>
            </a:r>
            <a:r>
              <a:rPr lang="zh-CN" altLang="en-US" dirty="0"/>
              <a:t>结点）。</a:t>
            </a:r>
            <a:endParaRPr lang="en-US" altLang="zh-CN" dirty="0"/>
          </a:p>
          <a:p>
            <a:pPr lvl="2" eaLnBrk="1" hangingPunct="1">
              <a:lnSpc>
                <a:spcPct val="90000"/>
              </a:lnSpc>
            </a:pPr>
            <a:r>
              <a:rPr lang="zh-CN" altLang="en-US" dirty="0"/>
              <a:t>若</a:t>
            </a:r>
            <a:r>
              <a:rPr lang="en-US" altLang="zh-CN" dirty="0">
                <a:solidFill>
                  <a:srgbClr val="00B050"/>
                </a:solidFill>
              </a:rPr>
              <a:t>n=0</a:t>
            </a:r>
            <a:r>
              <a:rPr lang="zh-CN" altLang="en-US" dirty="0"/>
              <a:t>，则称为空树。</a:t>
            </a:r>
            <a:endParaRPr lang="en-US" altLang="zh-CN" dirty="0"/>
          </a:p>
        </p:txBody>
      </p:sp>
      <p:sp>
        <p:nvSpPr>
          <p:cNvPr id="86" name="文本框 85">
            <a:extLst>
              <a:ext uri="{FF2B5EF4-FFF2-40B4-BE49-F238E27FC236}">
                <a16:creationId xmlns:a16="http://schemas.microsoft.com/office/drawing/2014/main" id="{30D5B1AF-D751-4722-9C10-F42BADFB3739}"/>
              </a:ext>
            </a:extLst>
          </p:cNvPr>
          <p:cNvSpPr txBox="1"/>
          <p:nvPr/>
        </p:nvSpPr>
        <p:spPr>
          <a:xfrm>
            <a:off x="1288928" y="411370"/>
            <a:ext cx="4572000" cy="646331"/>
          </a:xfrm>
          <a:prstGeom prst="rect">
            <a:avLst/>
          </a:prstGeom>
          <a:noFill/>
        </p:spPr>
        <p:txBody>
          <a:bodyPr wrap="square">
            <a:spAutoFit/>
          </a:bodyPr>
          <a:lstStyle/>
          <a:p>
            <a:pPr eaLnBrk="1" hangingPunct="1">
              <a:lnSpc>
                <a:spcPct val="90000"/>
              </a:lnSpc>
            </a:pPr>
            <a:r>
              <a:rPr lang="en-US" altLang="zh-CN" sz="4000" dirty="0">
                <a:solidFill>
                  <a:schemeClr val="tx2"/>
                </a:solidFill>
              </a:rPr>
              <a:t>6.1 </a:t>
            </a:r>
            <a:r>
              <a:rPr lang="zh-CN" altLang="en-US" sz="4000" dirty="0">
                <a:solidFill>
                  <a:schemeClr val="tx2"/>
                </a:solidFill>
              </a:rPr>
              <a:t>树的定义</a:t>
            </a:r>
          </a:p>
        </p:txBody>
      </p:sp>
      <p:sp>
        <p:nvSpPr>
          <p:cNvPr id="41" name="Oval 3">
            <a:extLst>
              <a:ext uri="{FF2B5EF4-FFF2-40B4-BE49-F238E27FC236}">
                <a16:creationId xmlns:a16="http://schemas.microsoft.com/office/drawing/2014/main" id="{9A356DAC-FBCB-44E0-8C26-BCC7BBFD9EB8}"/>
              </a:ext>
            </a:extLst>
          </p:cNvPr>
          <p:cNvSpPr>
            <a:spLocks noChangeArrowheads="1"/>
          </p:cNvSpPr>
          <p:nvPr/>
        </p:nvSpPr>
        <p:spPr bwMode="auto">
          <a:xfrm>
            <a:off x="1288928" y="4119178"/>
            <a:ext cx="460375" cy="463550"/>
          </a:xfrm>
          <a:prstGeom prst="ellipse">
            <a:avLst/>
          </a:prstGeom>
          <a:solidFill>
            <a:srgbClr val="FFFF00"/>
          </a:solid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43" name="Oval 3">
            <a:extLst>
              <a:ext uri="{FF2B5EF4-FFF2-40B4-BE49-F238E27FC236}">
                <a16:creationId xmlns:a16="http://schemas.microsoft.com/office/drawing/2014/main" id="{1DA235E5-EC6C-45C2-8D72-F651E5CD5A75}"/>
              </a:ext>
            </a:extLst>
          </p:cNvPr>
          <p:cNvSpPr>
            <a:spLocks noChangeArrowheads="1"/>
          </p:cNvSpPr>
          <p:nvPr/>
        </p:nvSpPr>
        <p:spPr bwMode="auto">
          <a:xfrm>
            <a:off x="1810377" y="4119178"/>
            <a:ext cx="460375" cy="463550"/>
          </a:xfrm>
          <a:prstGeom prst="ellipse">
            <a:avLst/>
          </a:prstGeom>
          <a:solidFill>
            <a:srgbClr val="FFFF00"/>
          </a:solid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44" name="Oval 3">
            <a:extLst>
              <a:ext uri="{FF2B5EF4-FFF2-40B4-BE49-F238E27FC236}">
                <a16:creationId xmlns:a16="http://schemas.microsoft.com/office/drawing/2014/main" id="{8158FE6F-5048-49B0-8D04-069CDFCEEF0B}"/>
              </a:ext>
            </a:extLst>
          </p:cNvPr>
          <p:cNvSpPr>
            <a:spLocks noChangeArrowheads="1"/>
          </p:cNvSpPr>
          <p:nvPr/>
        </p:nvSpPr>
        <p:spPr bwMode="auto">
          <a:xfrm>
            <a:off x="2387025" y="4119178"/>
            <a:ext cx="460375" cy="463550"/>
          </a:xfrm>
          <a:prstGeom prst="ellipse">
            <a:avLst/>
          </a:prstGeom>
          <a:solidFill>
            <a:srgbClr val="FFFF00"/>
          </a:solid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45" name="Oval 3">
            <a:extLst>
              <a:ext uri="{FF2B5EF4-FFF2-40B4-BE49-F238E27FC236}">
                <a16:creationId xmlns:a16="http://schemas.microsoft.com/office/drawing/2014/main" id="{7975F50C-B965-450C-B667-DB6570C1C510}"/>
              </a:ext>
            </a:extLst>
          </p:cNvPr>
          <p:cNvSpPr>
            <a:spLocks noChangeArrowheads="1"/>
          </p:cNvSpPr>
          <p:nvPr/>
        </p:nvSpPr>
        <p:spPr bwMode="auto">
          <a:xfrm>
            <a:off x="3085161" y="4604298"/>
            <a:ext cx="460375" cy="46355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46" name="Oval 3">
            <a:extLst>
              <a:ext uri="{FF2B5EF4-FFF2-40B4-BE49-F238E27FC236}">
                <a16:creationId xmlns:a16="http://schemas.microsoft.com/office/drawing/2014/main" id="{AF9FF48F-0E70-4D5C-98C3-78238F126FD7}"/>
              </a:ext>
            </a:extLst>
          </p:cNvPr>
          <p:cNvSpPr>
            <a:spLocks noChangeArrowheads="1"/>
          </p:cNvSpPr>
          <p:nvPr/>
        </p:nvSpPr>
        <p:spPr bwMode="auto">
          <a:xfrm>
            <a:off x="3660629" y="4601436"/>
            <a:ext cx="460375" cy="46355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47" name="Oval 3">
            <a:extLst>
              <a:ext uri="{FF2B5EF4-FFF2-40B4-BE49-F238E27FC236}">
                <a16:creationId xmlns:a16="http://schemas.microsoft.com/office/drawing/2014/main" id="{6690F4AA-37B5-48B4-AEA0-5DA72206BC82}"/>
              </a:ext>
            </a:extLst>
          </p:cNvPr>
          <p:cNvSpPr>
            <a:spLocks noChangeArrowheads="1"/>
          </p:cNvSpPr>
          <p:nvPr/>
        </p:nvSpPr>
        <p:spPr bwMode="auto">
          <a:xfrm>
            <a:off x="4236097" y="4604298"/>
            <a:ext cx="460375" cy="46355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48" name="Oval 3">
            <a:extLst>
              <a:ext uri="{FF2B5EF4-FFF2-40B4-BE49-F238E27FC236}">
                <a16:creationId xmlns:a16="http://schemas.microsoft.com/office/drawing/2014/main" id="{B4BFBF21-0A9D-426A-A41C-32B5636EDDF3}"/>
              </a:ext>
            </a:extLst>
          </p:cNvPr>
          <p:cNvSpPr>
            <a:spLocks noChangeArrowheads="1"/>
          </p:cNvSpPr>
          <p:nvPr/>
        </p:nvSpPr>
        <p:spPr bwMode="auto">
          <a:xfrm>
            <a:off x="3751224" y="3835302"/>
            <a:ext cx="460375" cy="463550"/>
          </a:xfrm>
          <a:prstGeom prst="ellipse">
            <a:avLst/>
          </a:prstGeom>
          <a:solidFill>
            <a:srgbClr val="FFFF00"/>
          </a:solid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cxnSp>
        <p:nvCxnSpPr>
          <p:cNvPr id="3" name="直接连接符 2">
            <a:extLst>
              <a:ext uri="{FF2B5EF4-FFF2-40B4-BE49-F238E27FC236}">
                <a16:creationId xmlns:a16="http://schemas.microsoft.com/office/drawing/2014/main" id="{B2E0A4F9-093A-4443-9BE1-F63FF9C90B3A}"/>
              </a:ext>
            </a:extLst>
          </p:cNvPr>
          <p:cNvCxnSpPr>
            <a:stCxn id="45" idx="0"/>
            <a:endCxn id="48" idx="3"/>
          </p:cNvCxnSpPr>
          <p:nvPr/>
        </p:nvCxnSpPr>
        <p:spPr bwMode="auto">
          <a:xfrm flipV="1">
            <a:off x="3315349" y="4230967"/>
            <a:ext cx="503295" cy="37333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 name="直接连接符 4">
            <a:extLst>
              <a:ext uri="{FF2B5EF4-FFF2-40B4-BE49-F238E27FC236}">
                <a16:creationId xmlns:a16="http://schemas.microsoft.com/office/drawing/2014/main" id="{198BBAC7-934F-4C65-AB1B-B642715FAD45}"/>
              </a:ext>
            </a:extLst>
          </p:cNvPr>
          <p:cNvCxnSpPr>
            <a:stCxn id="46" idx="0"/>
            <a:endCxn id="48" idx="4"/>
          </p:cNvCxnSpPr>
          <p:nvPr/>
        </p:nvCxnSpPr>
        <p:spPr bwMode="auto">
          <a:xfrm flipV="1">
            <a:off x="3890817" y="4298852"/>
            <a:ext cx="90595" cy="30258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直接连接符 6">
            <a:extLst>
              <a:ext uri="{FF2B5EF4-FFF2-40B4-BE49-F238E27FC236}">
                <a16:creationId xmlns:a16="http://schemas.microsoft.com/office/drawing/2014/main" id="{12C0DC30-6E61-4A2C-826B-8C00806E4C02}"/>
              </a:ext>
            </a:extLst>
          </p:cNvPr>
          <p:cNvCxnSpPr>
            <a:stCxn id="47" idx="1"/>
            <a:endCxn id="48" idx="5"/>
          </p:cNvCxnSpPr>
          <p:nvPr/>
        </p:nvCxnSpPr>
        <p:spPr bwMode="auto">
          <a:xfrm flipH="1" flipV="1">
            <a:off x="4144179" y="4230967"/>
            <a:ext cx="159338" cy="44121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5" name="Oval 3">
            <a:extLst>
              <a:ext uri="{FF2B5EF4-FFF2-40B4-BE49-F238E27FC236}">
                <a16:creationId xmlns:a16="http://schemas.microsoft.com/office/drawing/2014/main" id="{CB721901-02DD-4E86-9A24-FE29773FD2B9}"/>
              </a:ext>
            </a:extLst>
          </p:cNvPr>
          <p:cNvSpPr>
            <a:spLocks noChangeArrowheads="1"/>
          </p:cNvSpPr>
          <p:nvPr/>
        </p:nvSpPr>
        <p:spPr bwMode="auto">
          <a:xfrm>
            <a:off x="1446529" y="5767108"/>
            <a:ext cx="460375" cy="463550"/>
          </a:xfrm>
          <a:prstGeom prst="ellipse">
            <a:avLst/>
          </a:prstGeom>
          <a:solidFill>
            <a:srgbClr val="FFFF00"/>
          </a:solid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88" name="Oval 3">
            <a:extLst>
              <a:ext uri="{FF2B5EF4-FFF2-40B4-BE49-F238E27FC236}">
                <a16:creationId xmlns:a16="http://schemas.microsoft.com/office/drawing/2014/main" id="{B70FADF3-F4A6-4196-AC3A-A116AF1C10BC}"/>
              </a:ext>
            </a:extLst>
          </p:cNvPr>
          <p:cNvSpPr>
            <a:spLocks noChangeArrowheads="1"/>
          </p:cNvSpPr>
          <p:nvPr/>
        </p:nvSpPr>
        <p:spPr bwMode="auto">
          <a:xfrm>
            <a:off x="2740025" y="6066756"/>
            <a:ext cx="460375" cy="463550"/>
          </a:xfrm>
          <a:prstGeom prst="ellipse">
            <a:avLst/>
          </a:prstGeom>
          <a:no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89" name="Oval 3">
            <a:extLst>
              <a:ext uri="{FF2B5EF4-FFF2-40B4-BE49-F238E27FC236}">
                <a16:creationId xmlns:a16="http://schemas.microsoft.com/office/drawing/2014/main" id="{65953EF7-7191-4A81-B7B5-1BB860C14053}"/>
              </a:ext>
            </a:extLst>
          </p:cNvPr>
          <p:cNvSpPr>
            <a:spLocks noChangeArrowheads="1"/>
          </p:cNvSpPr>
          <p:nvPr/>
        </p:nvSpPr>
        <p:spPr bwMode="auto">
          <a:xfrm>
            <a:off x="2919969" y="5303558"/>
            <a:ext cx="460375" cy="463550"/>
          </a:xfrm>
          <a:prstGeom prst="ellipse">
            <a:avLst/>
          </a:prstGeom>
          <a:solidFill>
            <a:srgbClr val="FFFF00"/>
          </a:solid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cxnSp>
        <p:nvCxnSpPr>
          <p:cNvPr id="9" name="直接连接符 8">
            <a:extLst>
              <a:ext uri="{FF2B5EF4-FFF2-40B4-BE49-F238E27FC236}">
                <a16:creationId xmlns:a16="http://schemas.microsoft.com/office/drawing/2014/main" id="{1E002363-4BBC-464E-8BC3-10FDE1516DB9}"/>
              </a:ext>
            </a:extLst>
          </p:cNvPr>
          <p:cNvCxnSpPr>
            <a:stCxn id="88" idx="0"/>
            <a:endCxn id="89" idx="4"/>
          </p:cNvCxnSpPr>
          <p:nvPr/>
        </p:nvCxnSpPr>
        <p:spPr bwMode="auto">
          <a:xfrm flipV="1">
            <a:off x="2970213" y="5767108"/>
            <a:ext cx="179944" cy="2996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7" name="组合 26">
            <a:extLst>
              <a:ext uri="{FF2B5EF4-FFF2-40B4-BE49-F238E27FC236}">
                <a16:creationId xmlns:a16="http://schemas.microsoft.com/office/drawing/2014/main" id="{2D334952-2171-48AA-B012-D443D6868BC5}"/>
              </a:ext>
            </a:extLst>
          </p:cNvPr>
          <p:cNvGrpSpPr/>
          <p:nvPr/>
        </p:nvGrpSpPr>
        <p:grpSpPr>
          <a:xfrm>
            <a:off x="3668107" y="5331056"/>
            <a:ext cx="1454711" cy="1227428"/>
            <a:chOff x="3668107" y="5331056"/>
            <a:chExt cx="1454711" cy="1227428"/>
          </a:xfrm>
        </p:grpSpPr>
        <p:sp>
          <p:nvSpPr>
            <p:cNvPr id="90" name="Oval 3">
              <a:extLst>
                <a:ext uri="{FF2B5EF4-FFF2-40B4-BE49-F238E27FC236}">
                  <a16:creationId xmlns:a16="http://schemas.microsoft.com/office/drawing/2014/main" id="{A2B34229-0D58-4F7F-864D-07B1A74B5D7B}"/>
                </a:ext>
              </a:extLst>
            </p:cNvPr>
            <p:cNvSpPr>
              <a:spLocks noChangeArrowheads="1"/>
            </p:cNvSpPr>
            <p:nvPr/>
          </p:nvSpPr>
          <p:spPr bwMode="auto">
            <a:xfrm>
              <a:off x="3668107" y="6094254"/>
              <a:ext cx="460375" cy="463550"/>
            </a:xfrm>
            <a:prstGeom prst="ellipse">
              <a:avLst/>
            </a:prstGeom>
            <a:no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91" name="Oval 3">
              <a:extLst>
                <a:ext uri="{FF2B5EF4-FFF2-40B4-BE49-F238E27FC236}">
                  <a16:creationId xmlns:a16="http://schemas.microsoft.com/office/drawing/2014/main" id="{289C0B94-1B17-480C-BCAF-ACA61171AB81}"/>
                </a:ext>
              </a:extLst>
            </p:cNvPr>
            <p:cNvSpPr>
              <a:spLocks noChangeArrowheads="1"/>
            </p:cNvSpPr>
            <p:nvPr/>
          </p:nvSpPr>
          <p:spPr bwMode="auto">
            <a:xfrm>
              <a:off x="4168833" y="5331056"/>
              <a:ext cx="460375" cy="463550"/>
            </a:xfrm>
            <a:prstGeom prst="ellipse">
              <a:avLst/>
            </a:prstGeom>
            <a:solidFill>
              <a:srgbClr val="FFFF00"/>
            </a:solid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I</a:t>
              </a:r>
            </a:p>
          </p:txBody>
        </p:sp>
        <p:cxnSp>
          <p:nvCxnSpPr>
            <p:cNvPr id="92" name="直接连接符 91">
              <a:extLst>
                <a:ext uri="{FF2B5EF4-FFF2-40B4-BE49-F238E27FC236}">
                  <a16:creationId xmlns:a16="http://schemas.microsoft.com/office/drawing/2014/main" id="{C56CB0CB-C4FB-4FDF-A07C-6FB28BB49E90}"/>
                </a:ext>
              </a:extLst>
            </p:cNvPr>
            <p:cNvCxnSpPr>
              <a:stCxn id="90" idx="0"/>
              <a:endCxn id="91" idx="3"/>
            </p:cNvCxnSpPr>
            <p:nvPr/>
          </p:nvCxnSpPr>
          <p:spPr bwMode="auto">
            <a:xfrm flipV="1">
              <a:off x="3898295" y="5726721"/>
              <a:ext cx="337958" cy="36753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4" name="Oval 3">
              <a:extLst>
                <a:ext uri="{FF2B5EF4-FFF2-40B4-BE49-F238E27FC236}">
                  <a16:creationId xmlns:a16="http://schemas.microsoft.com/office/drawing/2014/main" id="{BD2D30A6-A826-4124-A317-36B199E5BEC2}"/>
                </a:ext>
              </a:extLst>
            </p:cNvPr>
            <p:cNvSpPr>
              <a:spLocks noChangeArrowheads="1"/>
            </p:cNvSpPr>
            <p:nvPr/>
          </p:nvSpPr>
          <p:spPr bwMode="auto">
            <a:xfrm>
              <a:off x="4662443" y="6094934"/>
              <a:ext cx="460375" cy="463550"/>
            </a:xfrm>
            <a:prstGeom prst="ellipse">
              <a:avLst/>
            </a:prstGeom>
            <a:no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H</a:t>
              </a:r>
            </a:p>
          </p:txBody>
        </p:sp>
        <p:cxnSp>
          <p:nvCxnSpPr>
            <p:cNvPr id="95" name="直接连接符 94">
              <a:extLst>
                <a:ext uri="{FF2B5EF4-FFF2-40B4-BE49-F238E27FC236}">
                  <a16:creationId xmlns:a16="http://schemas.microsoft.com/office/drawing/2014/main" id="{2B5F9A13-5ADC-4F4E-92CA-3BEB3DA26DF9}"/>
                </a:ext>
              </a:extLst>
            </p:cNvPr>
            <p:cNvCxnSpPr>
              <a:stCxn id="94" idx="0"/>
              <a:endCxn id="91" idx="5"/>
            </p:cNvCxnSpPr>
            <p:nvPr/>
          </p:nvCxnSpPr>
          <p:spPr bwMode="auto">
            <a:xfrm flipH="1" flipV="1">
              <a:off x="4561788" y="5726721"/>
              <a:ext cx="330843" cy="36821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96" name="Oval 3">
            <a:extLst>
              <a:ext uri="{FF2B5EF4-FFF2-40B4-BE49-F238E27FC236}">
                <a16:creationId xmlns:a16="http://schemas.microsoft.com/office/drawing/2014/main" id="{852FA5AD-70AC-42CE-8B8E-9A59FF2C02E9}"/>
              </a:ext>
            </a:extLst>
          </p:cNvPr>
          <p:cNvSpPr>
            <a:spLocks noChangeArrowheads="1"/>
          </p:cNvSpPr>
          <p:nvPr/>
        </p:nvSpPr>
        <p:spPr bwMode="auto">
          <a:xfrm>
            <a:off x="6622140" y="6005440"/>
            <a:ext cx="460375" cy="463550"/>
          </a:xfrm>
          <a:prstGeom prst="ellipse">
            <a:avLst/>
          </a:prstGeom>
          <a:no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97" name="Oval 3">
            <a:extLst>
              <a:ext uri="{FF2B5EF4-FFF2-40B4-BE49-F238E27FC236}">
                <a16:creationId xmlns:a16="http://schemas.microsoft.com/office/drawing/2014/main" id="{30FAA9FE-88B0-4F73-B1E8-79A005B1CCE6}"/>
              </a:ext>
            </a:extLst>
          </p:cNvPr>
          <p:cNvSpPr>
            <a:spLocks noChangeArrowheads="1"/>
          </p:cNvSpPr>
          <p:nvPr/>
        </p:nvSpPr>
        <p:spPr bwMode="auto">
          <a:xfrm>
            <a:off x="6829387" y="5242242"/>
            <a:ext cx="460375" cy="463550"/>
          </a:xfrm>
          <a:prstGeom prst="ellipse">
            <a:avLst/>
          </a:prstGeom>
          <a:no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cxnSp>
        <p:nvCxnSpPr>
          <p:cNvPr id="98" name="直接连接符 97">
            <a:extLst>
              <a:ext uri="{FF2B5EF4-FFF2-40B4-BE49-F238E27FC236}">
                <a16:creationId xmlns:a16="http://schemas.microsoft.com/office/drawing/2014/main" id="{1AD137DD-7EE4-4488-B194-A960495B0B20}"/>
              </a:ext>
            </a:extLst>
          </p:cNvPr>
          <p:cNvCxnSpPr>
            <a:stCxn id="96" idx="0"/>
            <a:endCxn id="97" idx="4"/>
          </p:cNvCxnSpPr>
          <p:nvPr/>
        </p:nvCxnSpPr>
        <p:spPr bwMode="auto">
          <a:xfrm flipV="1">
            <a:off x="6852328" y="5705792"/>
            <a:ext cx="207247" cy="2996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9" name="Oval 3">
            <a:extLst>
              <a:ext uri="{FF2B5EF4-FFF2-40B4-BE49-F238E27FC236}">
                <a16:creationId xmlns:a16="http://schemas.microsoft.com/office/drawing/2014/main" id="{550B1003-8DCD-4C7E-A771-0746AE7CA807}"/>
              </a:ext>
            </a:extLst>
          </p:cNvPr>
          <p:cNvSpPr>
            <a:spLocks noChangeArrowheads="1"/>
          </p:cNvSpPr>
          <p:nvPr/>
        </p:nvSpPr>
        <p:spPr bwMode="auto">
          <a:xfrm>
            <a:off x="7301232" y="6005440"/>
            <a:ext cx="460375" cy="463550"/>
          </a:xfrm>
          <a:prstGeom prst="ellipse">
            <a:avLst/>
          </a:prstGeom>
          <a:no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100" name="Oval 3">
            <a:extLst>
              <a:ext uri="{FF2B5EF4-FFF2-40B4-BE49-F238E27FC236}">
                <a16:creationId xmlns:a16="http://schemas.microsoft.com/office/drawing/2014/main" id="{13830D07-AF1F-45C9-B14E-B04F8D71E31C}"/>
              </a:ext>
            </a:extLst>
          </p:cNvPr>
          <p:cNvSpPr>
            <a:spLocks noChangeArrowheads="1"/>
          </p:cNvSpPr>
          <p:nvPr/>
        </p:nvSpPr>
        <p:spPr bwMode="auto">
          <a:xfrm>
            <a:off x="7801958" y="5242242"/>
            <a:ext cx="460375" cy="463550"/>
          </a:xfrm>
          <a:prstGeom prst="ellipse">
            <a:avLst/>
          </a:prstGeom>
          <a:no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I</a:t>
            </a:r>
          </a:p>
        </p:txBody>
      </p:sp>
      <p:cxnSp>
        <p:nvCxnSpPr>
          <p:cNvPr id="101" name="直接连接符 100">
            <a:extLst>
              <a:ext uri="{FF2B5EF4-FFF2-40B4-BE49-F238E27FC236}">
                <a16:creationId xmlns:a16="http://schemas.microsoft.com/office/drawing/2014/main" id="{15B863AC-1023-4C89-91A7-33BD7B2B48DE}"/>
              </a:ext>
            </a:extLst>
          </p:cNvPr>
          <p:cNvCxnSpPr>
            <a:stCxn id="99" idx="0"/>
            <a:endCxn id="100" idx="3"/>
          </p:cNvCxnSpPr>
          <p:nvPr/>
        </p:nvCxnSpPr>
        <p:spPr bwMode="auto">
          <a:xfrm flipV="1">
            <a:off x="7531420" y="5637907"/>
            <a:ext cx="337958" cy="36753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2" name="Oval 3">
            <a:extLst>
              <a:ext uri="{FF2B5EF4-FFF2-40B4-BE49-F238E27FC236}">
                <a16:creationId xmlns:a16="http://schemas.microsoft.com/office/drawing/2014/main" id="{9A5146F1-AFED-4831-A401-C10DC7DA63A5}"/>
              </a:ext>
            </a:extLst>
          </p:cNvPr>
          <p:cNvSpPr>
            <a:spLocks noChangeArrowheads="1"/>
          </p:cNvSpPr>
          <p:nvPr/>
        </p:nvSpPr>
        <p:spPr bwMode="auto">
          <a:xfrm>
            <a:off x="8295568" y="6006120"/>
            <a:ext cx="460375" cy="463550"/>
          </a:xfrm>
          <a:prstGeom prst="ellipse">
            <a:avLst/>
          </a:prstGeom>
          <a:no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H</a:t>
            </a:r>
          </a:p>
        </p:txBody>
      </p:sp>
      <p:cxnSp>
        <p:nvCxnSpPr>
          <p:cNvPr id="103" name="直接连接符 102">
            <a:extLst>
              <a:ext uri="{FF2B5EF4-FFF2-40B4-BE49-F238E27FC236}">
                <a16:creationId xmlns:a16="http://schemas.microsoft.com/office/drawing/2014/main" id="{838486B5-707F-4A53-977D-CD792959FE66}"/>
              </a:ext>
            </a:extLst>
          </p:cNvPr>
          <p:cNvCxnSpPr>
            <a:stCxn id="102" idx="0"/>
            <a:endCxn id="100" idx="5"/>
          </p:cNvCxnSpPr>
          <p:nvPr/>
        </p:nvCxnSpPr>
        <p:spPr bwMode="auto">
          <a:xfrm flipH="1" flipV="1">
            <a:off x="8194913" y="5637907"/>
            <a:ext cx="330843" cy="36821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4" name="Oval 3">
            <a:extLst>
              <a:ext uri="{FF2B5EF4-FFF2-40B4-BE49-F238E27FC236}">
                <a16:creationId xmlns:a16="http://schemas.microsoft.com/office/drawing/2014/main" id="{92CBD64B-603A-4D40-AC24-2DC8BE93C5F6}"/>
              </a:ext>
            </a:extLst>
          </p:cNvPr>
          <p:cNvSpPr>
            <a:spLocks noChangeArrowheads="1"/>
          </p:cNvSpPr>
          <p:nvPr/>
        </p:nvSpPr>
        <p:spPr bwMode="auto">
          <a:xfrm>
            <a:off x="7394697" y="4541259"/>
            <a:ext cx="460375" cy="463550"/>
          </a:xfrm>
          <a:prstGeom prst="ellipse">
            <a:avLst/>
          </a:prstGeom>
          <a:no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J</a:t>
            </a:r>
          </a:p>
        </p:txBody>
      </p:sp>
      <p:cxnSp>
        <p:nvCxnSpPr>
          <p:cNvPr id="19" name="直接连接符 18">
            <a:extLst>
              <a:ext uri="{FF2B5EF4-FFF2-40B4-BE49-F238E27FC236}">
                <a16:creationId xmlns:a16="http://schemas.microsoft.com/office/drawing/2014/main" id="{7C815FD2-59F2-48DB-96D9-4FC95B83A265}"/>
              </a:ext>
            </a:extLst>
          </p:cNvPr>
          <p:cNvCxnSpPr>
            <a:stCxn id="97" idx="0"/>
            <a:endCxn id="104" idx="3"/>
          </p:cNvCxnSpPr>
          <p:nvPr/>
        </p:nvCxnSpPr>
        <p:spPr bwMode="auto">
          <a:xfrm flipV="1">
            <a:off x="7059575" y="4936924"/>
            <a:ext cx="402542" cy="30531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5" name="直接连接符 104">
            <a:extLst>
              <a:ext uri="{FF2B5EF4-FFF2-40B4-BE49-F238E27FC236}">
                <a16:creationId xmlns:a16="http://schemas.microsoft.com/office/drawing/2014/main" id="{08E9E747-D728-4850-B663-04F13465162B}"/>
              </a:ext>
            </a:extLst>
          </p:cNvPr>
          <p:cNvCxnSpPr>
            <a:stCxn id="100" idx="0"/>
            <a:endCxn id="104" idx="5"/>
          </p:cNvCxnSpPr>
          <p:nvPr/>
        </p:nvCxnSpPr>
        <p:spPr bwMode="auto">
          <a:xfrm flipH="1" flipV="1">
            <a:off x="7787652" y="4936924"/>
            <a:ext cx="244494" cy="30531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3" name="Oval 3">
            <a:extLst>
              <a:ext uri="{FF2B5EF4-FFF2-40B4-BE49-F238E27FC236}">
                <a16:creationId xmlns:a16="http://schemas.microsoft.com/office/drawing/2014/main" id="{6A38EE0B-DE0A-4287-9235-1E364AE30733}"/>
              </a:ext>
            </a:extLst>
          </p:cNvPr>
          <p:cNvSpPr>
            <a:spLocks noChangeArrowheads="1"/>
          </p:cNvSpPr>
          <p:nvPr/>
        </p:nvSpPr>
        <p:spPr bwMode="auto">
          <a:xfrm>
            <a:off x="5170005" y="4811151"/>
            <a:ext cx="460375" cy="46355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114" name="Oval 3">
            <a:extLst>
              <a:ext uri="{FF2B5EF4-FFF2-40B4-BE49-F238E27FC236}">
                <a16:creationId xmlns:a16="http://schemas.microsoft.com/office/drawing/2014/main" id="{AACFCE2D-1239-4EE9-8066-DAE3AB940B0F}"/>
              </a:ext>
            </a:extLst>
          </p:cNvPr>
          <p:cNvSpPr>
            <a:spLocks noChangeArrowheads="1"/>
          </p:cNvSpPr>
          <p:nvPr/>
        </p:nvSpPr>
        <p:spPr bwMode="auto">
          <a:xfrm>
            <a:off x="5745473" y="4808289"/>
            <a:ext cx="460375" cy="46355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115" name="Oval 3">
            <a:extLst>
              <a:ext uri="{FF2B5EF4-FFF2-40B4-BE49-F238E27FC236}">
                <a16:creationId xmlns:a16="http://schemas.microsoft.com/office/drawing/2014/main" id="{B606DC85-7C92-4881-8644-063249228843}"/>
              </a:ext>
            </a:extLst>
          </p:cNvPr>
          <p:cNvSpPr>
            <a:spLocks noChangeArrowheads="1"/>
          </p:cNvSpPr>
          <p:nvPr/>
        </p:nvSpPr>
        <p:spPr bwMode="auto">
          <a:xfrm>
            <a:off x="6320941" y="4811151"/>
            <a:ext cx="460375" cy="46355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116" name="Oval 3">
            <a:extLst>
              <a:ext uri="{FF2B5EF4-FFF2-40B4-BE49-F238E27FC236}">
                <a16:creationId xmlns:a16="http://schemas.microsoft.com/office/drawing/2014/main" id="{FDB737C0-C7C8-4DF5-871C-397D89E78C33}"/>
              </a:ext>
            </a:extLst>
          </p:cNvPr>
          <p:cNvSpPr>
            <a:spLocks noChangeArrowheads="1"/>
          </p:cNvSpPr>
          <p:nvPr/>
        </p:nvSpPr>
        <p:spPr bwMode="auto">
          <a:xfrm>
            <a:off x="5836068" y="4042155"/>
            <a:ext cx="460375" cy="463550"/>
          </a:xfrm>
          <a:prstGeom prst="ellipse">
            <a:avLst/>
          </a:prstGeom>
          <a:no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cxnSp>
        <p:nvCxnSpPr>
          <p:cNvPr id="117" name="直接连接符 116">
            <a:extLst>
              <a:ext uri="{FF2B5EF4-FFF2-40B4-BE49-F238E27FC236}">
                <a16:creationId xmlns:a16="http://schemas.microsoft.com/office/drawing/2014/main" id="{02FC5311-4648-4EA8-BF0E-2E27414E0D73}"/>
              </a:ext>
            </a:extLst>
          </p:cNvPr>
          <p:cNvCxnSpPr>
            <a:stCxn id="113" idx="0"/>
            <a:endCxn id="116" idx="3"/>
          </p:cNvCxnSpPr>
          <p:nvPr/>
        </p:nvCxnSpPr>
        <p:spPr bwMode="auto">
          <a:xfrm flipV="1">
            <a:off x="5400193" y="4437820"/>
            <a:ext cx="503295" cy="37333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8" name="直接连接符 117">
            <a:extLst>
              <a:ext uri="{FF2B5EF4-FFF2-40B4-BE49-F238E27FC236}">
                <a16:creationId xmlns:a16="http://schemas.microsoft.com/office/drawing/2014/main" id="{1E2DDE0E-F4DB-452B-9FE7-67B76B060A15}"/>
              </a:ext>
            </a:extLst>
          </p:cNvPr>
          <p:cNvCxnSpPr>
            <a:stCxn id="114" idx="0"/>
            <a:endCxn id="116" idx="4"/>
          </p:cNvCxnSpPr>
          <p:nvPr/>
        </p:nvCxnSpPr>
        <p:spPr bwMode="auto">
          <a:xfrm flipV="1">
            <a:off x="5975661" y="4505705"/>
            <a:ext cx="90595" cy="30258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 name="直接连接符 118">
            <a:extLst>
              <a:ext uri="{FF2B5EF4-FFF2-40B4-BE49-F238E27FC236}">
                <a16:creationId xmlns:a16="http://schemas.microsoft.com/office/drawing/2014/main" id="{99236B7C-8B60-492C-A2DC-3174F3EB6B76}"/>
              </a:ext>
            </a:extLst>
          </p:cNvPr>
          <p:cNvCxnSpPr>
            <a:stCxn id="115" idx="1"/>
            <a:endCxn id="116" idx="5"/>
          </p:cNvCxnSpPr>
          <p:nvPr/>
        </p:nvCxnSpPr>
        <p:spPr bwMode="auto">
          <a:xfrm flipH="1" flipV="1">
            <a:off x="6229023" y="4437820"/>
            <a:ext cx="159338" cy="44121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0" name="Oval 3">
            <a:extLst>
              <a:ext uri="{FF2B5EF4-FFF2-40B4-BE49-F238E27FC236}">
                <a16:creationId xmlns:a16="http://schemas.microsoft.com/office/drawing/2014/main" id="{94217164-B655-4C16-8EAB-A257EBA6F44D}"/>
              </a:ext>
            </a:extLst>
          </p:cNvPr>
          <p:cNvSpPr>
            <a:spLocks noChangeArrowheads="1"/>
          </p:cNvSpPr>
          <p:nvPr/>
        </p:nvSpPr>
        <p:spPr bwMode="auto">
          <a:xfrm>
            <a:off x="6940226" y="3519062"/>
            <a:ext cx="460375" cy="463550"/>
          </a:xfrm>
          <a:prstGeom prst="ellipse">
            <a:avLst/>
          </a:prstGeom>
          <a:solidFill>
            <a:srgbClr val="FFFF00"/>
          </a:solid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K</a:t>
            </a:r>
          </a:p>
        </p:txBody>
      </p:sp>
      <p:cxnSp>
        <p:nvCxnSpPr>
          <p:cNvPr id="121" name="直接连接符 120">
            <a:extLst>
              <a:ext uri="{FF2B5EF4-FFF2-40B4-BE49-F238E27FC236}">
                <a16:creationId xmlns:a16="http://schemas.microsoft.com/office/drawing/2014/main" id="{AC7A3239-5C3F-439B-AC71-EDD3278AFFAE}"/>
              </a:ext>
            </a:extLst>
          </p:cNvPr>
          <p:cNvCxnSpPr>
            <a:stCxn id="120" idx="2"/>
            <a:endCxn id="116" idx="6"/>
          </p:cNvCxnSpPr>
          <p:nvPr/>
        </p:nvCxnSpPr>
        <p:spPr bwMode="auto">
          <a:xfrm flipH="1">
            <a:off x="6296443" y="3750837"/>
            <a:ext cx="643783" cy="52309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 name="直接连接符 121">
            <a:extLst>
              <a:ext uri="{FF2B5EF4-FFF2-40B4-BE49-F238E27FC236}">
                <a16:creationId xmlns:a16="http://schemas.microsoft.com/office/drawing/2014/main" id="{ED5FF663-BF35-41FA-860D-A60F9E1E2D8F}"/>
              </a:ext>
            </a:extLst>
          </p:cNvPr>
          <p:cNvCxnSpPr>
            <a:stCxn id="120" idx="5"/>
            <a:endCxn id="104" idx="0"/>
          </p:cNvCxnSpPr>
          <p:nvPr/>
        </p:nvCxnSpPr>
        <p:spPr bwMode="auto">
          <a:xfrm>
            <a:off x="7333181" y="3914727"/>
            <a:ext cx="291704" cy="62653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243">
                                            <p:txEl>
                                              <p:pRg st="3" end="3"/>
                                            </p:txEl>
                                          </p:spTgt>
                                        </p:tgtEl>
                                        <p:attrNameLst>
                                          <p:attrName>style.visibility</p:attrName>
                                        </p:attrNameLst>
                                      </p:cBhvr>
                                      <p:to>
                                        <p:strVal val="visible"/>
                                      </p:to>
                                    </p:set>
                                    <p:anim calcmode="lin" valueType="num">
                                      <p:cBhvr additive="base">
                                        <p:cTn id="25" dur="500" fill="hold"/>
                                        <p:tgtEl>
                                          <p:spTgt spid="1024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2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barn(inVertical)">
                                      <p:cBhvr>
                                        <p:cTn id="31" dur="500"/>
                                        <p:tgtEl>
                                          <p:spTgt spid="41"/>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barn(inVertical)">
                                      <p:cBhvr>
                                        <p:cTn id="34" dur="500"/>
                                        <p:tgtEl>
                                          <p:spTgt spid="43"/>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barn(inVertical)">
                                      <p:cBhvr>
                                        <p:cTn id="37" dur="500"/>
                                        <p:tgtEl>
                                          <p:spTgt spid="44"/>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barn(inVertical)">
                                      <p:cBhvr>
                                        <p:cTn id="42" dur="500"/>
                                        <p:tgtEl>
                                          <p:spTgt spid="45"/>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animEffect transition="in" filter="barn(inVertical)">
                                      <p:cBhvr>
                                        <p:cTn id="45" dur="500"/>
                                        <p:tgtEl>
                                          <p:spTgt spid="46"/>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47"/>
                                        </p:tgtEl>
                                        <p:attrNameLst>
                                          <p:attrName>style.visibility</p:attrName>
                                        </p:attrNameLst>
                                      </p:cBhvr>
                                      <p:to>
                                        <p:strVal val="visible"/>
                                      </p:to>
                                    </p:set>
                                    <p:animEffect transition="in" filter="barn(inVertical)">
                                      <p:cBhvr>
                                        <p:cTn id="48" dur="500"/>
                                        <p:tgtEl>
                                          <p:spTgt spid="47"/>
                                        </p:tgtEl>
                                      </p:cBhvr>
                                    </p:animEffect>
                                  </p:childTnLst>
                                </p:cTn>
                              </p:par>
                              <p:par>
                                <p:cTn id="49" presetID="16" presetClass="entr" presetSubtype="21" fill="hold" grpId="0" nodeType="withEffect">
                                  <p:stCondLst>
                                    <p:cond delay="0"/>
                                  </p:stCondLst>
                                  <p:childTnLst>
                                    <p:set>
                                      <p:cBhvr>
                                        <p:cTn id="50" dur="1" fill="hold">
                                          <p:stCondLst>
                                            <p:cond delay="0"/>
                                          </p:stCondLst>
                                        </p:cTn>
                                        <p:tgtEl>
                                          <p:spTgt spid="48"/>
                                        </p:tgtEl>
                                        <p:attrNameLst>
                                          <p:attrName>style.visibility</p:attrName>
                                        </p:attrNameLst>
                                      </p:cBhvr>
                                      <p:to>
                                        <p:strVal val="visible"/>
                                      </p:to>
                                    </p:set>
                                    <p:animEffect transition="in" filter="barn(inVertical)">
                                      <p:cBhvr>
                                        <p:cTn id="51" dur="500"/>
                                        <p:tgtEl>
                                          <p:spTgt spid="48"/>
                                        </p:tgtEl>
                                      </p:cBhvr>
                                    </p:animEffect>
                                  </p:childTnLst>
                                </p:cTn>
                              </p:par>
                              <p:par>
                                <p:cTn id="52" presetID="16" presetClass="entr" presetSubtype="21" fill="hold" nodeType="withEffect">
                                  <p:stCondLst>
                                    <p:cond delay="0"/>
                                  </p:stCondLst>
                                  <p:childTnLst>
                                    <p:set>
                                      <p:cBhvr>
                                        <p:cTn id="53" dur="1" fill="hold">
                                          <p:stCondLst>
                                            <p:cond delay="0"/>
                                          </p:stCondLst>
                                        </p:cTn>
                                        <p:tgtEl>
                                          <p:spTgt spid="3"/>
                                        </p:tgtEl>
                                        <p:attrNameLst>
                                          <p:attrName>style.visibility</p:attrName>
                                        </p:attrNameLst>
                                      </p:cBhvr>
                                      <p:to>
                                        <p:strVal val="visible"/>
                                      </p:to>
                                    </p:set>
                                    <p:animEffect transition="in" filter="barn(inVertical)">
                                      <p:cBhvr>
                                        <p:cTn id="54" dur="500"/>
                                        <p:tgtEl>
                                          <p:spTgt spid="3"/>
                                        </p:tgtEl>
                                      </p:cBhvr>
                                    </p:animEffect>
                                  </p:childTnLst>
                                </p:cTn>
                              </p:par>
                              <p:par>
                                <p:cTn id="55" presetID="16" presetClass="entr" presetSubtype="21" fill="hold" nodeType="with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barn(inVertical)">
                                      <p:cBhvr>
                                        <p:cTn id="57" dur="500"/>
                                        <p:tgtEl>
                                          <p:spTgt spid="5"/>
                                        </p:tgtEl>
                                      </p:cBhvr>
                                    </p:animEffect>
                                  </p:childTnLst>
                                </p:cTn>
                              </p:par>
                              <p:par>
                                <p:cTn id="58" presetID="16" presetClass="entr" presetSubtype="21" fill="hold" nodeType="with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barn(inVertical)">
                                      <p:cBhvr>
                                        <p:cTn id="60" dur="500"/>
                                        <p:tgtEl>
                                          <p:spTgt spid="7"/>
                                        </p:tgtEl>
                                      </p:cBhvr>
                                    </p:animEffect>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grpId="0" nodeType="clickEffect">
                                  <p:stCondLst>
                                    <p:cond delay="0"/>
                                  </p:stCondLst>
                                  <p:childTnLst>
                                    <p:set>
                                      <p:cBhvr>
                                        <p:cTn id="64" dur="1" fill="hold">
                                          <p:stCondLst>
                                            <p:cond delay="0"/>
                                          </p:stCondLst>
                                        </p:cTn>
                                        <p:tgtEl>
                                          <p:spTgt spid="85"/>
                                        </p:tgtEl>
                                        <p:attrNameLst>
                                          <p:attrName>style.visibility</p:attrName>
                                        </p:attrNameLst>
                                      </p:cBhvr>
                                      <p:to>
                                        <p:strVal val="visible"/>
                                      </p:to>
                                    </p:set>
                                    <p:animEffect transition="in" filter="barn(inVertical)">
                                      <p:cBhvr>
                                        <p:cTn id="65" dur="500"/>
                                        <p:tgtEl>
                                          <p:spTgt spid="85"/>
                                        </p:tgtEl>
                                      </p:cBhvr>
                                    </p:animEffect>
                                  </p:childTnLst>
                                </p:cTn>
                              </p:par>
                            </p:childTnLst>
                          </p:cTn>
                        </p:par>
                      </p:childTnLst>
                    </p:cTn>
                  </p:par>
                  <p:par>
                    <p:cTn id="66" fill="hold">
                      <p:stCondLst>
                        <p:cond delay="indefinite"/>
                      </p:stCondLst>
                      <p:childTnLst>
                        <p:par>
                          <p:cTn id="67" fill="hold">
                            <p:stCondLst>
                              <p:cond delay="0"/>
                            </p:stCondLst>
                            <p:childTnLst>
                              <p:par>
                                <p:cTn id="68" presetID="16" presetClass="entr" presetSubtype="21" fill="hold" grpId="0" nodeType="clickEffect">
                                  <p:stCondLst>
                                    <p:cond delay="0"/>
                                  </p:stCondLst>
                                  <p:childTnLst>
                                    <p:set>
                                      <p:cBhvr>
                                        <p:cTn id="69" dur="1" fill="hold">
                                          <p:stCondLst>
                                            <p:cond delay="0"/>
                                          </p:stCondLst>
                                        </p:cTn>
                                        <p:tgtEl>
                                          <p:spTgt spid="88"/>
                                        </p:tgtEl>
                                        <p:attrNameLst>
                                          <p:attrName>style.visibility</p:attrName>
                                        </p:attrNameLst>
                                      </p:cBhvr>
                                      <p:to>
                                        <p:strVal val="visible"/>
                                      </p:to>
                                    </p:set>
                                    <p:animEffect transition="in" filter="barn(inVertical)">
                                      <p:cBhvr>
                                        <p:cTn id="70" dur="500"/>
                                        <p:tgtEl>
                                          <p:spTgt spid="88"/>
                                        </p:tgtEl>
                                      </p:cBhvr>
                                    </p:animEffect>
                                  </p:childTnLst>
                                </p:cTn>
                              </p:par>
                              <p:par>
                                <p:cTn id="71" presetID="16" presetClass="entr" presetSubtype="21" fill="hold" grpId="0" nodeType="withEffect">
                                  <p:stCondLst>
                                    <p:cond delay="0"/>
                                  </p:stCondLst>
                                  <p:childTnLst>
                                    <p:set>
                                      <p:cBhvr>
                                        <p:cTn id="72" dur="1" fill="hold">
                                          <p:stCondLst>
                                            <p:cond delay="0"/>
                                          </p:stCondLst>
                                        </p:cTn>
                                        <p:tgtEl>
                                          <p:spTgt spid="89"/>
                                        </p:tgtEl>
                                        <p:attrNameLst>
                                          <p:attrName>style.visibility</p:attrName>
                                        </p:attrNameLst>
                                      </p:cBhvr>
                                      <p:to>
                                        <p:strVal val="visible"/>
                                      </p:to>
                                    </p:set>
                                    <p:animEffect transition="in" filter="barn(inVertical)">
                                      <p:cBhvr>
                                        <p:cTn id="73" dur="500"/>
                                        <p:tgtEl>
                                          <p:spTgt spid="89"/>
                                        </p:tgtEl>
                                      </p:cBhvr>
                                    </p:animEffect>
                                  </p:childTnLst>
                                </p:cTn>
                              </p:par>
                              <p:par>
                                <p:cTn id="74" presetID="16" presetClass="entr" presetSubtype="21" fill="hold" nodeType="withEffect">
                                  <p:stCondLst>
                                    <p:cond delay="0"/>
                                  </p:stCondLst>
                                  <p:childTnLst>
                                    <p:set>
                                      <p:cBhvr>
                                        <p:cTn id="75" dur="1" fill="hold">
                                          <p:stCondLst>
                                            <p:cond delay="0"/>
                                          </p:stCondLst>
                                        </p:cTn>
                                        <p:tgtEl>
                                          <p:spTgt spid="9"/>
                                        </p:tgtEl>
                                        <p:attrNameLst>
                                          <p:attrName>style.visibility</p:attrName>
                                        </p:attrNameLst>
                                      </p:cBhvr>
                                      <p:to>
                                        <p:strVal val="visible"/>
                                      </p:to>
                                    </p:set>
                                    <p:animEffect transition="in" filter="barn(inVertical)">
                                      <p:cBhvr>
                                        <p:cTn id="76" dur="500"/>
                                        <p:tgtEl>
                                          <p:spTgt spid="9"/>
                                        </p:tgtEl>
                                      </p:cBhvr>
                                    </p:animEffect>
                                  </p:childTnLst>
                                </p:cTn>
                              </p:par>
                            </p:childTnLst>
                          </p:cTn>
                        </p:par>
                      </p:childTnLst>
                    </p:cTn>
                  </p:par>
                  <p:par>
                    <p:cTn id="77" fill="hold">
                      <p:stCondLst>
                        <p:cond delay="indefinite"/>
                      </p:stCondLst>
                      <p:childTnLst>
                        <p:par>
                          <p:cTn id="78" fill="hold">
                            <p:stCondLst>
                              <p:cond delay="0"/>
                            </p:stCondLst>
                            <p:childTnLst>
                              <p:par>
                                <p:cTn id="79" presetID="16" presetClass="entr" presetSubtype="21" fill="hold" nodeType="clickEffect">
                                  <p:stCondLst>
                                    <p:cond delay="0"/>
                                  </p:stCondLst>
                                  <p:childTnLst>
                                    <p:set>
                                      <p:cBhvr>
                                        <p:cTn id="80" dur="1" fill="hold">
                                          <p:stCondLst>
                                            <p:cond delay="0"/>
                                          </p:stCondLst>
                                        </p:cTn>
                                        <p:tgtEl>
                                          <p:spTgt spid="27"/>
                                        </p:tgtEl>
                                        <p:attrNameLst>
                                          <p:attrName>style.visibility</p:attrName>
                                        </p:attrNameLst>
                                      </p:cBhvr>
                                      <p:to>
                                        <p:strVal val="visible"/>
                                      </p:to>
                                    </p:set>
                                    <p:animEffect transition="in" filter="barn(inVertical)">
                                      <p:cBhvr>
                                        <p:cTn id="81" dur="500"/>
                                        <p:tgtEl>
                                          <p:spTgt spid="27"/>
                                        </p:tgtEl>
                                      </p:cBhvr>
                                    </p:animEffect>
                                  </p:childTnLst>
                                </p:cTn>
                              </p:par>
                            </p:childTnLst>
                          </p:cTn>
                        </p:par>
                      </p:childTnLst>
                    </p:cTn>
                  </p:par>
                  <p:par>
                    <p:cTn id="82" fill="hold">
                      <p:stCondLst>
                        <p:cond delay="indefinite"/>
                      </p:stCondLst>
                      <p:childTnLst>
                        <p:par>
                          <p:cTn id="83" fill="hold">
                            <p:stCondLst>
                              <p:cond delay="0"/>
                            </p:stCondLst>
                            <p:childTnLst>
                              <p:par>
                                <p:cTn id="84" presetID="16" presetClass="entr" presetSubtype="21" fill="hold" grpId="0" nodeType="clickEffect">
                                  <p:stCondLst>
                                    <p:cond delay="0"/>
                                  </p:stCondLst>
                                  <p:childTnLst>
                                    <p:set>
                                      <p:cBhvr>
                                        <p:cTn id="85" dur="1" fill="hold">
                                          <p:stCondLst>
                                            <p:cond delay="0"/>
                                          </p:stCondLst>
                                        </p:cTn>
                                        <p:tgtEl>
                                          <p:spTgt spid="96"/>
                                        </p:tgtEl>
                                        <p:attrNameLst>
                                          <p:attrName>style.visibility</p:attrName>
                                        </p:attrNameLst>
                                      </p:cBhvr>
                                      <p:to>
                                        <p:strVal val="visible"/>
                                      </p:to>
                                    </p:set>
                                    <p:animEffect transition="in" filter="barn(inVertical)">
                                      <p:cBhvr>
                                        <p:cTn id="86" dur="500"/>
                                        <p:tgtEl>
                                          <p:spTgt spid="96"/>
                                        </p:tgtEl>
                                      </p:cBhvr>
                                    </p:animEffect>
                                  </p:childTnLst>
                                </p:cTn>
                              </p:par>
                              <p:par>
                                <p:cTn id="87" presetID="16" presetClass="entr" presetSubtype="21" fill="hold" grpId="0" nodeType="withEffect">
                                  <p:stCondLst>
                                    <p:cond delay="0"/>
                                  </p:stCondLst>
                                  <p:childTnLst>
                                    <p:set>
                                      <p:cBhvr>
                                        <p:cTn id="88" dur="1" fill="hold">
                                          <p:stCondLst>
                                            <p:cond delay="0"/>
                                          </p:stCondLst>
                                        </p:cTn>
                                        <p:tgtEl>
                                          <p:spTgt spid="97"/>
                                        </p:tgtEl>
                                        <p:attrNameLst>
                                          <p:attrName>style.visibility</p:attrName>
                                        </p:attrNameLst>
                                      </p:cBhvr>
                                      <p:to>
                                        <p:strVal val="visible"/>
                                      </p:to>
                                    </p:set>
                                    <p:animEffect transition="in" filter="barn(inVertical)">
                                      <p:cBhvr>
                                        <p:cTn id="89" dur="500"/>
                                        <p:tgtEl>
                                          <p:spTgt spid="97"/>
                                        </p:tgtEl>
                                      </p:cBhvr>
                                    </p:animEffect>
                                  </p:childTnLst>
                                </p:cTn>
                              </p:par>
                              <p:par>
                                <p:cTn id="90" presetID="16" presetClass="entr" presetSubtype="21" fill="hold" nodeType="withEffect">
                                  <p:stCondLst>
                                    <p:cond delay="0"/>
                                  </p:stCondLst>
                                  <p:childTnLst>
                                    <p:set>
                                      <p:cBhvr>
                                        <p:cTn id="91" dur="1" fill="hold">
                                          <p:stCondLst>
                                            <p:cond delay="0"/>
                                          </p:stCondLst>
                                        </p:cTn>
                                        <p:tgtEl>
                                          <p:spTgt spid="98"/>
                                        </p:tgtEl>
                                        <p:attrNameLst>
                                          <p:attrName>style.visibility</p:attrName>
                                        </p:attrNameLst>
                                      </p:cBhvr>
                                      <p:to>
                                        <p:strVal val="visible"/>
                                      </p:to>
                                    </p:set>
                                    <p:animEffect transition="in" filter="barn(inVertical)">
                                      <p:cBhvr>
                                        <p:cTn id="92" dur="500"/>
                                        <p:tgtEl>
                                          <p:spTgt spid="98"/>
                                        </p:tgtEl>
                                      </p:cBhvr>
                                    </p:animEffect>
                                  </p:childTnLst>
                                </p:cTn>
                              </p:par>
                              <p:par>
                                <p:cTn id="93" presetID="16" presetClass="entr" presetSubtype="21" fill="hold" grpId="0" nodeType="withEffect">
                                  <p:stCondLst>
                                    <p:cond delay="0"/>
                                  </p:stCondLst>
                                  <p:childTnLst>
                                    <p:set>
                                      <p:cBhvr>
                                        <p:cTn id="94" dur="1" fill="hold">
                                          <p:stCondLst>
                                            <p:cond delay="0"/>
                                          </p:stCondLst>
                                        </p:cTn>
                                        <p:tgtEl>
                                          <p:spTgt spid="99"/>
                                        </p:tgtEl>
                                        <p:attrNameLst>
                                          <p:attrName>style.visibility</p:attrName>
                                        </p:attrNameLst>
                                      </p:cBhvr>
                                      <p:to>
                                        <p:strVal val="visible"/>
                                      </p:to>
                                    </p:set>
                                    <p:animEffect transition="in" filter="barn(inVertical)">
                                      <p:cBhvr>
                                        <p:cTn id="95" dur="500"/>
                                        <p:tgtEl>
                                          <p:spTgt spid="99"/>
                                        </p:tgtEl>
                                      </p:cBhvr>
                                    </p:animEffect>
                                  </p:childTnLst>
                                </p:cTn>
                              </p:par>
                              <p:par>
                                <p:cTn id="96" presetID="16" presetClass="entr" presetSubtype="21" fill="hold" grpId="0" nodeType="withEffect">
                                  <p:stCondLst>
                                    <p:cond delay="0"/>
                                  </p:stCondLst>
                                  <p:childTnLst>
                                    <p:set>
                                      <p:cBhvr>
                                        <p:cTn id="97" dur="1" fill="hold">
                                          <p:stCondLst>
                                            <p:cond delay="0"/>
                                          </p:stCondLst>
                                        </p:cTn>
                                        <p:tgtEl>
                                          <p:spTgt spid="100"/>
                                        </p:tgtEl>
                                        <p:attrNameLst>
                                          <p:attrName>style.visibility</p:attrName>
                                        </p:attrNameLst>
                                      </p:cBhvr>
                                      <p:to>
                                        <p:strVal val="visible"/>
                                      </p:to>
                                    </p:set>
                                    <p:animEffect transition="in" filter="barn(inVertical)">
                                      <p:cBhvr>
                                        <p:cTn id="98" dur="500"/>
                                        <p:tgtEl>
                                          <p:spTgt spid="100"/>
                                        </p:tgtEl>
                                      </p:cBhvr>
                                    </p:animEffect>
                                  </p:childTnLst>
                                </p:cTn>
                              </p:par>
                              <p:par>
                                <p:cTn id="99" presetID="16" presetClass="entr" presetSubtype="21" fill="hold" nodeType="withEffect">
                                  <p:stCondLst>
                                    <p:cond delay="0"/>
                                  </p:stCondLst>
                                  <p:childTnLst>
                                    <p:set>
                                      <p:cBhvr>
                                        <p:cTn id="100" dur="1" fill="hold">
                                          <p:stCondLst>
                                            <p:cond delay="0"/>
                                          </p:stCondLst>
                                        </p:cTn>
                                        <p:tgtEl>
                                          <p:spTgt spid="101"/>
                                        </p:tgtEl>
                                        <p:attrNameLst>
                                          <p:attrName>style.visibility</p:attrName>
                                        </p:attrNameLst>
                                      </p:cBhvr>
                                      <p:to>
                                        <p:strVal val="visible"/>
                                      </p:to>
                                    </p:set>
                                    <p:animEffect transition="in" filter="barn(inVertical)">
                                      <p:cBhvr>
                                        <p:cTn id="101" dur="500"/>
                                        <p:tgtEl>
                                          <p:spTgt spid="101"/>
                                        </p:tgtEl>
                                      </p:cBhvr>
                                    </p:animEffect>
                                  </p:childTnLst>
                                </p:cTn>
                              </p:par>
                              <p:par>
                                <p:cTn id="102" presetID="16" presetClass="entr" presetSubtype="21" fill="hold" grpId="0" nodeType="withEffect">
                                  <p:stCondLst>
                                    <p:cond delay="0"/>
                                  </p:stCondLst>
                                  <p:childTnLst>
                                    <p:set>
                                      <p:cBhvr>
                                        <p:cTn id="103" dur="1" fill="hold">
                                          <p:stCondLst>
                                            <p:cond delay="0"/>
                                          </p:stCondLst>
                                        </p:cTn>
                                        <p:tgtEl>
                                          <p:spTgt spid="102"/>
                                        </p:tgtEl>
                                        <p:attrNameLst>
                                          <p:attrName>style.visibility</p:attrName>
                                        </p:attrNameLst>
                                      </p:cBhvr>
                                      <p:to>
                                        <p:strVal val="visible"/>
                                      </p:to>
                                    </p:set>
                                    <p:animEffect transition="in" filter="barn(inVertical)">
                                      <p:cBhvr>
                                        <p:cTn id="104" dur="500"/>
                                        <p:tgtEl>
                                          <p:spTgt spid="102"/>
                                        </p:tgtEl>
                                      </p:cBhvr>
                                    </p:animEffect>
                                  </p:childTnLst>
                                </p:cTn>
                              </p:par>
                              <p:par>
                                <p:cTn id="105" presetID="16" presetClass="entr" presetSubtype="21" fill="hold" nodeType="withEffect">
                                  <p:stCondLst>
                                    <p:cond delay="0"/>
                                  </p:stCondLst>
                                  <p:childTnLst>
                                    <p:set>
                                      <p:cBhvr>
                                        <p:cTn id="106" dur="1" fill="hold">
                                          <p:stCondLst>
                                            <p:cond delay="0"/>
                                          </p:stCondLst>
                                        </p:cTn>
                                        <p:tgtEl>
                                          <p:spTgt spid="103"/>
                                        </p:tgtEl>
                                        <p:attrNameLst>
                                          <p:attrName>style.visibility</p:attrName>
                                        </p:attrNameLst>
                                      </p:cBhvr>
                                      <p:to>
                                        <p:strVal val="visible"/>
                                      </p:to>
                                    </p:set>
                                    <p:animEffect transition="in" filter="barn(inVertical)">
                                      <p:cBhvr>
                                        <p:cTn id="107" dur="500"/>
                                        <p:tgtEl>
                                          <p:spTgt spid="103"/>
                                        </p:tgtEl>
                                      </p:cBhvr>
                                    </p:animEffect>
                                  </p:childTnLst>
                                </p:cTn>
                              </p:par>
                              <p:par>
                                <p:cTn id="108" presetID="16" presetClass="entr" presetSubtype="21" fill="hold" grpId="0" nodeType="withEffect">
                                  <p:stCondLst>
                                    <p:cond delay="0"/>
                                  </p:stCondLst>
                                  <p:childTnLst>
                                    <p:set>
                                      <p:cBhvr>
                                        <p:cTn id="109" dur="1" fill="hold">
                                          <p:stCondLst>
                                            <p:cond delay="0"/>
                                          </p:stCondLst>
                                        </p:cTn>
                                        <p:tgtEl>
                                          <p:spTgt spid="104"/>
                                        </p:tgtEl>
                                        <p:attrNameLst>
                                          <p:attrName>style.visibility</p:attrName>
                                        </p:attrNameLst>
                                      </p:cBhvr>
                                      <p:to>
                                        <p:strVal val="visible"/>
                                      </p:to>
                                    </p:set>
                                    <p:animEffect transition="in" filter="barn(inVertical)">
                                      <p:cBhvr>
                                        <p:cTn id="110" dur="500"/>
                                        <p:tgtEl>
                                          <p:spTgt spid="104"/>
                                        </p:tgtEl>
                                      </p:cBhvr>
                                    </p:animEffect>
                                  </p:childTnLst>
                                </p:cTn>
                              </p:par>
                              <p:par>
                                <p:cTn id="111" presetID="16" presetClass="entr" presetSubtype="21" fill="hold" nodeType="withEffect">
                                  <p:stCondLst>
                                    <p:cond delay="0"/>
                                  </p:stCondLst>
                                  <p:childTnLst>
                                    <p:set>
                                      <p:cBhvr>
                                        <p:cTn id="112" dur="1" fill="hold">
                                          <p:stCondLst>
                                            <p:cond delay="0"/>
                                          </p:stCondLst>
                                        </p:cTn>
                                        <p:tgtEl>
                                          <p:spTgt spid="19"/>
                                        </p:tgtEl>
                                        <p:attrNameLst>
                                          <p:attrName>style.visibility</p:attrName>
                                        </p:attrNameLst>
                                      </p:cBhvr>
                                      <p:to>
                                        <p:strVal val="visible"/>
                                      </p:to>
                                    </p:set>
                                    <p:animEffect transition="in" filter="barn(inVertical)">
                                      <p:cBhvr>
                                        <p:cTn id="113" dur="500"/>
                                        <p:tgtEl>
                                          <p:spTgt spid="19"/>
                                        </p:tgtEl>
                                      </p:cBhvr>
                                    </p:animEffect>
                                  </p:childTnLst>
                                </p:cTn>
                              </p:par>
                              <p:par>
                                <p:cTn id="114" presetID="16" presetClass="entr" presetSubtype="21" fill="hold" nodeType="withEffect">
                                  <p:stCondLst>
                                    <p:cond delay="0"/>
                                  </p:stCondLst>
                                  <p:childTnLst>
                                    <p:set>
                                      <p:cBhvr>
                                        <p:cTn id="115" dur="1" fill="hold">
                                          <p:stCondLst>
                                            <p:cond delay="0"/>
                                          </p:stCondLst>
                                        </p:cTn>
                                        <p:tgtEl>
                                          <p:spTgt spid="105"/>
                                        </p:tgtEl>
                                        <p:attrNameLst>
                                          <p:attrName>style.visibility</p:attrName>
                                        </p:attrNameLst>
                                      </p:cBhvr>
                                      <p:to>
                                        <p:strVal val="visible"/>
                                      </p:to>
                                    </p:set>
                                    <p:animEffect transition="in" filter="barn(inVertical)">
                                      <p:cBhvr>
                                        <p:cTn id="116" dur="500"/>
                                        <p:tgtEl>
                                          <p:spTgt spid="105"/>
                                        </p:tgtEl>
                                      </p:cBhvr>
                                    </p:animEffect>
                                  </p:childTnLst>
                                </p:cTn>
                              </p:par>
                              <p:par>
                                <p:cTn id="117" presetID="16" presetClass="entr" presetSubtype="21" fill="hold" grpId="0" nodeType="withEffect">
                                  <p:stCondLst>
                                    <p:cond delay="0"/>
                                  </p:stCondLst>
                                  <p:childTnLst>
                                    <p:set>
                                      <p:cBhvr>
                                        <p:cTn id="118" dur="1" fill="hold">
                                          <p:stCondLst>
                                            <p:cond delay="0"/>
                                          </p:stCondLst>
                                        </p:cTn>
                                        <p:tgtEl>
                                          <p:spTgt spid="113"/>
                                        </p:tgtEl>
                                        <p:attrNameLst>
                                          <p:attrName>style.visibility</p:attrName>
                                        </p:attrNameLst>
                                      </p:cBhvr>
                                      <p:to>
                                        <p:strVal val="visible"/>
                                      </p:to>
                                    </p:set>
                                    <p:animEffect transition="in" filter="barn(inVertical)">
                                      <p:cBhvr>
                                        <p:cTn id="119" dur="500"/>
                                        <p:tgtEl>
                                          <p:spTgt spid="113"/>
                                        </p:tgtEl>
                                      </p:cBhvr>
                                    </p:animEffect>
                                  </p:childTnLst>
                                </p:cTn>
                              </p:par>
                              <p:par>
                                <p:cTn id="120" presetID="16" presetClass="entr" presetSubtype="21" fill="hold" grpId="0" nodeType="withEffect">
                                  <p:stCondLst>
                                    <p:cond delay="0"/>
                                  </p:stCondLst>
                                  <p:childTnLst>
                                    <p:set>
                                      <p:cBhvr>
                                        <p:cTn id="121" dur="1" fill="hold">
                                          <p:stCondLst>
                                            <p:cond delay="0"/>
                                          </p:stCondLst>
                                        </p:cTn>
                                        <p:tgtEl>
                                          <p:spTgt spid="114"/>
                                        </p:tgtEl>
                                        <p:attrNameLst>
                                          <p:attrName>style.visibility</p:attrName>
                                        </p:attrNameLst>
                                      </p:cBhvr>
                                      <p:to>
                                        <p:strVal val="visible"/>
                                      </p:to>
                                    </p:set>
                                    <p:animEffect transition="in" filter="barn(inVertical)">
                                      <p:cBhvr>
                                        <p:cTn id="122" dur="500"/>
                                        <p:tgtEl>
                                          <p:spTgt spid="114"/>
                                        </p:tgtEl>
                                      </p:cBhvr>
                                    </p:animEffect>
                                  </p:childTnLst>
                                </p:cTn>
                              </p:par>
                              <p:par>
                                <p:cTn id="123" presetID="16" presetClass="entr" presetSubtype="21" fill="hold" grpId="0" nodeType="withEffect">
                                  <p:stCondLst>
                                    <p:cond delay="0"/>
                                  </p:stCondLst>
                                  <p:childTnLst>
                                    <p:set>
                                      <p:cBhvr>
                                        <p:cTn id="124" dur="1" fill="hold">
                                          <p:stCondLst>
                                            <p:cond delay="0"/>
                                          </p:stCondLst>
                                        </p:cTn>
                                        <p:tgtEl>
                                          <p:spTgt spid="115"/>
                                        </p:tgtEl>
                                        <p:attrNameLst>
                                          <p:attrName>style.visibility</p:attrName>
                                        </p:attrNameLst>
                                      </p:cBhvr>
                                      <p:to>
                                        <p:strVal val="visible"/>
                                      </p:to>
                                    </p:set>
                                    <p:animEffect transition="in" filter="barn(inVertical)">
                                      <p:cBhvr>
                                        <p:cTn id="125" dur="500"/>
                                        <p:tgtEl>
                                          <p:spTgt spid="115"/>
                                        </p:tgtEl>
                                      </p:cBhvr>
                                    </p:animEffect>
                                  </p:childTnLst>
                                </p:cTn>
                              </p:par>
                              <p:par>
                                <p:cTn id="126" presetID="16" presetClass="entr" presetSubtype="21" fill="hold" grpId="0" nodeType="withEffect">
                                  <p:stCondLst>
                                    <p:cond delay="0"/>
                                  </p:stCondLst>
                                  <p:childTnLst>
                                    <p:set>
                                      <p:cBhvr>
                                        <p:cTn id="127" dur="1" fill="hold">
                                          <p:stCondLst>
                                            <p:cond delay="0"/>
                                          </p:stCondLst>
                                        </p:cTn>
                                        <p:tgtEl>
                                          <p:spTgt spid="116"/>
                                        </p:tgtEl>
                                        <p:attrNameLst>
                                          <p:attrName>style.visibility</p:attrName>
                                        </p:attrNameLst>
                                      </p:cBhvr>
                                      <p:to>
                                        <p:strVal val="visible"/>
                                      </p:to>
                                    </p:set>
                                    <p:animEffect transition="in" filter="barn(inVertical)">
                                      <p:cBhvr>
                                        <p:cTn id="128" dur="500"/>
                                        <p:tgtEl>
                                          <p:spTgt spid="116"/>
                                        </p:tgtEl>
                                      </p:cBhvr>
                                    </p:animEffect>
                                  </p:childTnLst>
                                </p:cTn>
                              </p:par>
                              <p:par>
                                <p:cTn id="129" presetID="16" presetClass="entr" presetSubtype="21" fill="hold" nodeType="withEffect">
                                  <p:stCondLst>
                                    <p:cond delay="0"/>
                                  </p:stCondLst>
                                  <p:childTnLst>
                                    <p:set>
                                      <p:cBhvr>
                                        <p:cTn id="130" dur="1" fill="hold">
                                          <p:stCondLst>
                                            <p:cond delay="0"/>
                                          </p:stCondLst>
                                        </p:cTn>
                                        <p:tgtEl>
                                          <p:spTgt spid="117"/>
                                        </p:tgtEl>
                                        <p:attrNameLst>
                                          <p:attrName>style.visibility</p:attrName>
                                        </p:attrNameLst>
                                      </p:cBhvr>
                                      <p:to>
                                        <p:strVal val="visible"/>
                                      </p:to>
                                    </p:set>
                                    <p:animEffect transition="in" filter="barn(inVertical)">
                                      <p:cBhvr>
                                        <p:cTn id="131" dur="500"/>
                                        <p:tgtEl>
                                          <p:spTgt spid="117"/>
                                        </p:tgtEl>
                                      </p:cBhvr>
                                    </p:animEffect>
                                  </p:childTnLst>
                                </p:cTn>
                              </p:par>
                              <p:par>
                                <p:cTn id="132" presetID="16" presetClass="entr" presetSubtype="21" fill="hold" nodeType="withEffect">
                                  <p:stCondLst>
                                    <p:cond delay="0"/>
                                  </p:stCondLst>
                                  <p:childTnLst>
                                    <p:set>
                                      <p:cBhvr>
                                        <p:cTn id="133" dur="1" fill="hold">
                                          <p:stCondLst>
                                            <p:cond delay="0"/>
                                          </p:stCondLst>
                                        </p:cTn>
                                        <p:tgtEl>
                                          <p:spTgt spid="118"/>
                                        </p:tgtEl>
                                        <p:attrNameLst>
                                          <p:attrName>style.visibility</p:attrName>
                                        </p:attrNameLst>
                                      </p:cBhvr>
                                      <p:to>
                                        <p:strVal val="visible"/>
                                      </p:to>
                                    </p:set>
                                    <p:animEffect transition="in" filter="barn(inVertical)">
                                      <p:cBhvr>
                                        <p:cTn id="134" dur="500"/>
                                        <p:tgtEl>
                                          <p:spTgt spid="118"/>
                                        </p:tgtEl>
                                      </p:cBhvr>
                                    </p:animEffect>
                                  </p:childTnLst>
                                </p:cTn>
                              </p:par>
                              <p:par>
                                <p:cTn id="135" presetID="16" presetClass="entr" presetSubtype="21" fill="hold" nodeType="withEffect">
                                  <p:stCondLst>
                                    <p:cond delay="0"/>
                                  </p:stCondLst>
                                  <p:childTnLst>
                                    <p:set>
                                      <p:cBhvr>
                                        <p:cTn id="136" dur="1" fill="hold">
                                          <p:stCondLst>
                                            <p:cond delay="0"/>
                                          </p:stCondLst>
                                        </p:cTn>
                                        <p:tgtEl>
                                          <p:spTgt spid="119"/>
                                        </p:tgtEl>
                                        <p:attrNameLst>
                                          <p:attrName>style.visibility</p:attrName>
                                        </p:attrNameLst>
                                      </p:cBhvr>
                                      <p:to>
                                        <p:strVal val="visible"/>
                                      </p:to>
                                    </p:set>
                                    <p:animEffect transition="in" filter="barn(inVertical)">
                                      <p:cBhvr>
                                        <p:cTn id="137" dur="500"/>
                                        <p:tgtEl>
                                          <p:spTgt spid="119"/>
                                        </p:tgtEl>
                                      </p:cBhvr>
                                    </p:animEffect>
                                  </p:childTnLst>
                                </p:cTn>
                              </p:par>
                              <p:par>
                                <p:cTn id="138" presetID="16" presetClass="entr" presetSubtype="21" fill="hold" grpId="0" nodeType="withEffect">
                                  <p:stCondLst>
                                    <p:cond delay="0"/>
                                  </p:stCondLst>
                                  <p:childTnLst>
                                    <p:set>
                                      <p:cBhvr>
                                        <p:cTn id="139" dur="1" fill="hold">
                                          <p:stCondLst>
                                            <p:cond delay="0"/>
                                          </p:stCondLst>
                                        </p:cTn>
                                        <p:tgtEl>
                                          <p:spTgt spid="120"/>
                                        </p:tgtEl>
                                        <p:attrNameLst>
                                          <p:attrName>style.visibility</p:attrName>
                                        </p:attrNameLst>
                                      </p:cBhvr>
                                      <p:to>
                                        <p:strVal val="visible"/>
                                      </p:to>
                                    </p:set>
                                    <p:animEffect transition="in" filter="barn(inVertical)">
                                      <p:cBhvr>
                                        <p:cTn id="140" dur="500"/>
                                        <p:tgtEl>
                                          <p:spTgt spid="120"/>
                                        </p:tgtEl>
                                      </p:cBhvr>
                                    </p:animEffect>
                                  </p:childTnLst>
                                </p:cTn>
                              </p:par>
                              <p:par>
                                <p:cTn id="141" presetID="16" presetClass="entr" presetSubtype="21" fill="hold" nodeType="withEffect">
                                  <p:stCondLst>
                                    <p:cond delay="0"/>
                                  </p:stCondLst>
                                  <p:childTnLst>
                                    <p:set>
                                      <p:cBhvr>
                                        <p:cTn id="142" dur="1" fill="hold">
                                          <p:stCondLst>
                                            <p:cond delay="0"/>
                                          </p:stCondLst>
                                        </p:cTn>
                                        <p:tgtEl>
                                          <p:spTgt spid="121"/>
                                        </p:tgtEl>
                                        <p:attrNameLst>
                                          <p:attrName>style.visibility</p:attrName>
                                        </p:attrNameLst>
                                      </p:cBhvr>
                                      <p:to>
                                        <p:strVal val="visible"/>
                                      </p:to>
                                    </p:set>
                                    <p:animEffect transition="in" filter="barn(inVertical)">
                                      <p:cBhvr>
                                        <p:cTn id="143" dur="500"/>
                                        <p:tgtEl>
                                          <p:spTgt spid="121"/>
                                        </p:tgtEl>
                                      </p:cBhvr>
                                    </p:animEffect>
                                  </p:childTnLst>
                                </p:cTn>
                              </p:par>
                              <p:par>
                                <p:cTn id="144" presetID="16" presetClass="entr" presetSubtype="21" fill="hold" nodeType="withEffect">
                                  <p:stCondLst>
                                    <p:cond delay="0"/>
                                  </p:stCondLst>
                                  <p:childTnLst>
                                    <p:set>
                                      <p:cBhvr>
                                        <p:cTn id="145" dur="1" fill="hold">
                                          <p:stCondLst>
                                            <p:cond delay="0"/>
                                          </p:stCondLst>
                                        </p:cTn>
                                        <p:tgtEl>
                                          <p:spTgt spid="122"/>
                                        </p:tgtEl>
                                        <p:attrNameLst>
                                          <p:attrName>style.visibility</p:attrName>
                                        </p:attrNameLst>
                                      </p:cBhvr>
                                      <p:to>
                                        <p:strVal val="visible"/>
                                      </p:to>
                                    </p:set>
                                    <p:animEffect transition="in" filter="barn(inVertical)">
                                      <p:cBhvr>
                                        <p:cTn id="146" dur="5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bldLvl="5" autoUpdateAnimBg="0"/>
      <p:bldP spid="41" grpId="0" animBg="1"/>
      <p:bldP spid="43" grpId="0" animBg="1"/>
      <p:bldP spid="44" grpId="0" animBg="1"/>
      <p:bldP spid="45" grpId="0" animBg="1"/>
      <p:bldP spid="46" grpId="0" animBg="1"/>
      <p:bldP spid="47" grpId="0" animBg="1"/>
      <p:bldP spid="48" grpId="0" animBg="1"/>
      <p:bldP spid="85" grpId="0" animBg="1"/>
      <p:bldP spid="88" grpId="0" animBg="1"/>
      <p:bldP spid="89" grpId="0" animBg="1"/>
      <p:bldP spid="96" grpId="0" animBg="1"/>
      <p:bldP spid="97" grpId="0" animBg="1"/>
      <p:bldP spid="99" grpId="0" animBg="1"/>
      <p:bldP spid="100" grpId="0" animBg="1"/>
      <p:bldP spid="102" grpId="0" animBg="1"/>
      <p:bldP spid="104" grpId="0" animBg="1"/>
      <p:bldP spid="113" grpId="0" animBg="1"/>
      <p:bldP spid="114" grpId="0" animBg="1"/>
      <p:bldP spid="115" grpId="0" animBg="1"/>
      <p:bldP spid="116" grpId="0" animBg="1"/>
      <p:bldP spid="12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46C8395A-FA0F-4022-BF3D-0DE06F8D7077}"/>
              </a:ext>
            </a:extLst>
          </p:cNvPr>
          <p:cNvGrpSpPr/>
          <p:nvPr/>
        </p:nvGrpSpPr>
        <p:grpSpPr>
          <a:xfrm>
            <a:off x="3021267" y="3206751"/>
            <a:ext cx="1524000" cy="533400"/>
            <a:chOff x="2743200" y="2589213"/>
            <a:chExt cx="1524000" cy="533400"/>
          </a:xfrm>
        </p:grpSpPr>
        <p:sp>
          <p:nvSpPr>
            <p:cNvPr id="24578" name="Rectangle 2">
              <a:extLst>
                <a:ext uri="{FF2B5EF4-FFF2-40B4-BE49-F238E27FC236}">
                  <a16:creationId xmlns:a16="http://schemas.microsoft.com/office/drawing/2014/main" id="{76DB6C66-4BDF-4EA3-A85C-552A800CE9EE}"/>
                </a:ext>
              </a:extLst>
            </p:cNvPr>
            <p:cNvSpPr>
              <a:spLocks noChangeArrowheads="1"/>
            </p:cNvSpPr>
            <p:nvPr/>
          </p:nvSpPr>
          <p:spPr bwMode="auto">
            <a:xfrm>
              <a:off x="2743200" y="2589213"/>
              <a:ext cx="1524000" cy="533400"/>
            </a:xfrm>
            <a:prstGeom prst="rect">
              <a:avLst/>
            </a:prstGeom>
            <a:solidFill>
              <a:srgbClr val="CAF2CE">
                <a:alpha val="50195"/>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endPar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4579" name="Line 3">
              <a:extLst>
                <a:ext uri="{FF2B5EF4-FFF2-40B4-BE49-F238E27FC236}">
                  <a16:creationId xmlns:a16="http://schemas.microsoft.com/office/drawing/2014/main" id="{D9C2A2C9-6A45-449A-9B25-0490364D80E2}"/>
                </a:ext>
              </a:extLst>
            </p:cNvPr>
            <p:cNvSpPr>
              <a:spLocks noChangeShapeType="1"/>
            </p:cNvSpPr>
            <p:nvPr/>
          </p:nvSpPr>
          <p:spPr bwMode="auto">
            <a:xfrm>
              <a:off x="3124200" y="2589213"/>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580" name="Line 4">
              <a:extLst>
                <a:ext uri="{FF2B5EF4-FFF2-40B4-BE49-F238E27FC236}">
                  <a16:creationId xmlns:a16="http://schemas.microsoft.com/office/drawing/2014/main" id="{FFEC3979-05EA-41A7-91C6-45471F7B52C9}"/>
                </a:ext>
              </a:extLst>
            </p:cNvPr>
            <p:cNvSpPr>
              <a:spLocks noChangeShapeType="1"/>
            </p:cNvSpPr>
            <p:nvPr/>
          </p:nvSpPr>
          <p:spPr bwMode="auto">
            <a:xfrm>
              <a:off x="3886200" y="2589213"/>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0" name="组合 9">
            <a:extLst>
              <a:ext uri="{FF2B5EF4-FFF2-40B4-BE49-F238E27FC236}">
                <a16:creationId xmlns:a16="http://schemas.microsoft.com/office/drawing/2014/main" id="{806FC4B1-ADE9-4E41-A442-8AC16C5EFB07}"/>
              </a:ext>
            </a:extLst>
          </p:cNvPr>
          <p:cNvGrpSpPr/>
          <p:nvPr/>
        </p:nvGrpSpPr>
        <p:grpSpPr>
          <a:xfrm>
            <a:off x="5751343" y="5728215"/>
            <a:ext cx="1633537" cy="701675"/>
            <a:chOff x="5605463" y="5865813"/>
            <a:chExt cx="1633537" cy="701675"/>
          </a:xfrm>
        </p:grpSpPr>
        <p:sp>
          <p:nvSpPr>
            <p:cNvPr id="24593" name="Rectangle 17">
              <a:extLst>
                <a:ext uri="{FF2B5EF4-FFF2-40B4-BE49-F238E27FC236}">
                  <a16:creationId xmlns:a16="http://schemas.microsoft.com/office/drawing/2014/main" id="{4FD89A1A-1D4E-4C3C-A46C-0BC641AD57C2}"/>
                </a:ext>
              </a:extLst>
            </p:cNvPr>
            <p:cNvSpPr>
              <a:spLocks noChangeArrowheads="1"/>
            </p:cNvSpPr>
            <p:nvPr/>
          </p:nvSpPr>
          <p:spPr bwMode="auto">
            <a:xfrm>
              <a:off x="5638800" y="6018213"/>
              <a:ext cx="1524000" cy="533400"/>
            </a:xfrm>
            <a:prstGeom prst="rect">
              <a:avLst/>
            </a:prstGeom>
            <a:solidFill>
              <a:srgbClr val="CAF2CE">
                <a:alpha val="50195"/>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F</a:t>
              </a:r>
              <a:endPar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4594" name="Line 18">
              <a:extLst>
                <a:ext uri="{FF2B5EF4-FFF2-40B4-BE49-F238E27FC236}">
                  <a16:creationId xmlns:a16="http://schemas.microsoft.com/office/drawing/2014/main" id="{705FD110-AC9D-40C0-BE15-69FEE0C9FE58}"/>
                </a:ext>
              </a:extLst>
            </p:cNvPr>
            <p:cNvSpPr>
              <a:spLocks noChangeShapeType="1"/>
            </p:cNvSpPr>
            <p:nvPr/>
          </p:nvSpPr>
          <p:spPr bwMode="auto">
            <a:xfrm>
              <a:off x="6019800" y="6018213"/>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595" name="Line 19">
              <a:extLst>
                <a:ext uri="{FF2B5EF4-FFF2-40B4-BE49-F238E27FC236}">
                  <a16:creationId xmlns:a16="http://schemas.microsoft.com/office/drawing/2014/main" id="{8AEF891B-E203-4361-A756-CC06599DF786}"/>
                </a:ext>
              </a:extLst>
            </p:cNvPr>
            <p:cNvSpPr>
              <a:spLocks noChangeShapeType="1"/>
            </p:cNvSpPr>
            <p:nvPr/>
          </p:nvSpPr>
          <p:spPr bwMode="auto">
            <a:xfrm>
              <a:off x="6781800" y="6018213"/>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596" name="Text Box 20">
              <a:extLst>
                <a:ext uri="{FF2B5EF4-FFF2-40B4-BE49-F238E27FC236}">
                  <a16:creationId xmlns:a16="http://schemas.microsoft.com/office/drawing/2014/main" id="{98BD73C1-0975-45D3-B1F0-40C2D577063E}"/>
                </a:ext>
              </a:extLst>
            </p:cNvPr>
            <p:cNvSpPr txBox="1">
              <a:spLocks noChangeArrowheads="1"/>
            </p:cNvSpPr>
            <p:nvPr/>
          </p:nvSpPr>
          <p:spPr bwMode="auto">
            <a:xfrm>
              <a:off x="5605463" y="5865813"/>
              <a:ext cx="4905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597" name="Text Box 21">
              <a:extLst>
                <a:ext uri="{FF2B5EF4-FFF2-40B4-BE49-F238E27FC236}">
                  <a16:creationId xmlns:a16="http://schemas.microsoft.com/office/drawing/2014/main" id="{8654EA7E-38F8-4E74-8309-6DC4558731BA}"/>
                </a:ext>
              </a:extLst>
            </p:cNvPr>
            <p:cNvSpPr txBox="1">
              <a:spLocks noChangeArrowheads="1"/>
            </p:cNvSpPr>
            <p:nvPr/>
          </p:nvSpPr>
          <p:spPr bwMode="auto">
            <a:xfrm>
              <a:off x="6748463" y="5865813"/>
              <a:ext cx="4905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9" name="组合 8">
            <a:extLst>
              <a:ext uri="{FF2B5EF4-FFF2-40B4-BE49-F238E27FC236}">
                <a16:creationId xmlns:a16="http://schemas.microsoft.com/office/drawing/2014/main" id="{332943C5-8272-4BF9-B40C-77303C636978}"/>
              </a:ext>
            </a:extLst>
          </p:cNvPr>
          <p:cNvGrpSpPr/>
          <p:nvPr/>
        </p:nvGrpSpPr>
        <p:grpSpPr>
          <a:xfrm>
            <a:off x="6538913" y="4668530"/>
            <a:ext cx="1600200" cy="701675"/>
            <a:chOff x="6553200" y="4722813"/>
            <a:chExt cx="1600200" cy="701675"/>
          </a:xfrm>
        </p:grpSpPr>
        <p:sp>
          <p:nvSpPr>
            <p:cNvPr id="24584" name="Rectangle 8">
              <a:extLst>
                <a:ext uri="{FF2B5EF4-FFF2-40B4-BE49-F238E27FC236}">
                  <a16:creationId xmlns:a16="http://schemas.microsoft.com/office/drawing/2014/main" id="{F89019DC-D9B9-4629-8027-2E271B3948E0}"/>
                </a:ext>
              </a:extLst>
            </p:cNvPr>
            <p:cNvSpPr>
              <a:spLocks noChangeArrowheads="1"/>
            </p:cNvSpPr>
            <p:nvPr/>
          </p:nvSpPr>
          <p:spPr bwMode="auto">
            <a:xfrm>
              <a:off x="6553200" y="4875213"/>
              <a:ext cx="1524000" cy="533400"/>
            </a:xfrm>
            <a:prstGeom prst="rect">
              <a:avLst/>
            </a:prstGeom>
            <a:solidFill>
              <a:srgbClr val="CAF2CE">
                <a:alpha val="50195"/>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E</a:t>
              </a:r>
              <a:endPar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4585" name="Line 9">
              <a:extLst>
                <a:ext uri="{FF2B5EF4-FFF2-40B4-BE49-F238E27FC236}">
                  <a16:creationId xmlns:a16="http://schemas.microsoft.com/office/drawing/2014/main" id="{9BAFB0BF-4751-40E7-AC4E-59518BBCD5E2}"/>
                </a:ext>
              </a:extLst>
            </p:cNvPr>
            <p:cNvSpPr>
              <a:spLocks noChangeShapeType="1"/>
            </p:cNvSpPr>
            <p:nvPr/>
          </p:nvSpPr>
          <p:spPr bwMode="auto">
            <a:xfrm>
              <a:off x="6934200" y="4875213"/>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586" name="Line 10">
              <a:extLst>
                <a:ext uri="{FF2B5EF4-FFF2-40B4-BE49-F238E27FC236}">
                  <a16:creationId xmlns:a16="http://schemas.microsoft.com/office/drawing/2014/main" id="{C5E9CFC4-BB6D-478B-B7BA-318BFFFFD9E7}"/>
                </a:ext>
              </a:extLst>
            </p:cNvPr>
            <p:cNvSpPr>
              <a:spLocks noChangeShapeType="1"/>
            </p:cNvSpPr>
            <p:nvPr/>
          </p:nvSpPr>
          <p:spPr bwMode="auto">
            <a:xfrm>
              <a:off x="7696200" y="4875213"/>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598" name="Text Box 22">
              <a:extLst>
                <a:ext uri="{FF2B5EF4-FFF2-40B4-BE49-F238E27FC236}">
                  <a16:creationId xmlns:a16="http://schemas.microsoft.com/office/drawing/2014/main" id="{4A984CB4-E7FF-476F-82FD-18B59E9FD358}"/>
                </a:ext>
              </a:extLst>
            </p:cNvPr>
            <p:cNvSpPr txBox="1">
              <a:spLocks noChangeArrowheads="1"/>
            </p:cNvSpPr>
            <p:nvPr/>
          </p:nvSpPr>
          <p:spPr bwMode="auto">
            <a:xfrm>
              <a:off x="7662863" y="4722813"/>
              <a:ext cx="4905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2" name="组合 1">
            <a:extLst>
              <a:ext uri="{FF2B5EF4-FFF2-40B4-BE49-F238E27FC236}">
                <a16:creationId xmlns:a16="http://schemas.microsoft.com/office/drawing/2014/main" id="{E46EC22F-AABC-4D35-9FEB-0CFF5E618E6A}"/>
              </a:ext>
            </a:extLst>
          </p:cNvPr>
          <p:cNvGrpSpPr/>
          <p:nvPr/>
        </p:nvGrpSpPr>
        <p:grpSpPr>
          <a:xfrm>
            <a:off x="4501662" y="3912185"/>
            <a:ext cx="1600200" cy="701675"/>
            <a:chOff x="4572000" y="3579813"/>
            <a:chExt cx="1600200" cy="701675"/>
          </a:xfrm>
        </p:grpSpPr>
        <p:sp>
          <p:nvSpPr>
            <p:cNvPr id="24581" name="Rectangle 5">
              <a:extLst>
                <a:ext uri="{FF2B5EF4-FFF2-40B4-BE49-F238E27FC236}">
                  <a16:creationId xmlns:a16="http://schemas.microsoft.com/office/drawing/2014/main" id="{994A249B-8C51-46C5-A483-630866DA53D2}"/>
                </a:ext>
              </a:extLst>
            </p:cNvPr>
            <p:cNvSpPr>
              <a:spLocks noChangeArrowheads="1"/>
            </p:cNvSpPr>
            <p:nvPr/>
          </p:nvSpPr>
          <p:spPr bwMode="auto">
            <a:xfrm>
              <a:off x="4648200" y="3732213"/>
              <a:ext cx="1524000" cy="533400"/>
            </a:xfrm>
            <a:prstGeom prst="rect">
              <a:avLst/>
            </a:prstGeom>
            <a:solidFill>
              <a:srgbClr val="CAF2CE">
                <a:alpha val="50195"/>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a:t>
              </a:r>
              <a:endPar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4582" name="Line 6">
              <a:extLst>
                <a:ext uri="{FF2B5EF4-FFF2-40B4-BE49-F238E27FC236}">
                  <a16:creationId xmlns:a16="http://schemas.microsoft.com/office/drawing/2014/main" id="{00BA9452-1D34-453C-A82B-81C308733F04}"/>
                </a:ext>
              </a:extLst>
            </p:cNvPr>
            <p:cNvSpPr>
              <a:spLocks noChangeShapeType="1"/>
            </p:cNvSpPr>
            <p:nvPr/>
          </p:nvSpPr>
          <p:spPr bwMode="auto">
            <a:xfrm>
              <a:off x="5029200" y="3732213"/>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583" name="Line 7">
              <a:extLst>
                <a:ext uri="{FF2B5EF4-FFF2-40B4-BE49-F238E27FC236}">
                  <a16:creationId xmlns:a16="http://schemas.microsoft.com/office/drawing/2014/main" id="{DC152BD8-D0B8-4C2E-8869-38694B7C33EC}"/>
                </a:ext>
              </a:extLst>
            </p:cNvPr>
            <p:cNvSpPr>
              <a:spLocks noChangeShapeType="1"/>
            </p:cNvSpPr>
            <p:nvPr/>
          </p:nvSpPr>
          <p:spPr bwMode="auto">
            <a:xfrm>
              <a:off x="5791200" y="3732213"/>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599" name="Text Box 23">
              <a:extLst>
                <a:ext uri="{FF2B5EF4-FFF2-40B4-BE49-F238E27FC236}">
                  <a16:creationId xmlns:a16="http://schemas.microsoft.com/office/drawing/2014/main" id="{11277C10-063E-48B2-984B-99889CC7DBF1}"/>
                </a:ext>
              </a:extLst>
            </p:cNvPr>
            <p:cNvSpPr txBox="1">
              <a:spLocks noChangeArrowheads="1"/>
            </p:cNvSpPr>
            <p:nvPr/>
          </p:nvSpPr>
          <p:spPr bwMode="auto">
            <a:xfrm>
              <a:off x="4572000" y="3579813"/>
              <a:ext cx="4905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5" name="组合 4">
            <a:extLst>
              <a:ext uri="{FF2B5EF4-FFF2-40B4-BE49-F238E27FC236}">
                <a16:creationId xmlns:a16="http://schemas.microsoft.com/office/drawing/2014/main" id="{59FFA92D-D30F-4555-937F-635582E3EFDE}"/>
              </a:ext>
            </a:extLst>
          </p:cNvPr>
          <p:cNvGrpSpPr/>
          <p:nvPr/>
        </p:nvGrpSpPr>
        <p:grpSpPr>
          <a:xfrm>
            <a:off x="2427412" y="4855421"/>
            <a:ext cx="1676400" cy="717550"/>
            <a:chOff x="1676400" y="4706938"/>
            <a:chExt cx="1676400" cy="717550"/>
          </a:xfrm>
        </p:grpSpPr>
        <p:sp>
          <p:nvSpPr>
            <p:cNvPr id="24590" name="Rectangle 14">
              <a:extLst>
                <a:ext uri="{FF2B5EF4-FFF2-40B4-BE49-F238E27FC236}">
                  <a16:creationId xmlns:a16="http://schemas.microsoft.com/office/drawing/2014/main" id="{D9C877FB-BA57-4100-A695-BF3F7BAEEBA2}"/>
                </a:ext>
              </a:extLst>
            </p:cNvPr>
            <p:cNvSpPr>
              <a:spLocks noChangeArrowheads="1"/>
            </p:cNvSpPr>
            <p:nvPr/>
          </p:nvSpPr>
          <p:spPr bwMode="auto">
            <a:xfrm>
              <a:off x="1752600" y="4875213"/>
              <a:ext cx="1524000" cy="533400"/>
            </a:xfrm>
            <a:prstGeom prst="rect">
              <a:avLst/>
            </a:prstGeom>
            <a:solidFill>
              <a:srgbClr val="CAF2CE">
                <a:alpha val="50195"/>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a:t>
              </a:r>
              <a:endPar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4591" name="Line 15">
              <a:extLst>
                <a:ext uri="{FF2B5EF4-FFF2-40B4-BE49-F238E27FC236}">
                  <a16:creationId xmlns:a16="http://schemas.microsoft.com/office/drawing/2014/main" id="{9DD1C423-B404-4727-A9A8-0B4F9151AB29}"/>
                </a:ext>
              </a:extLst>
            </p:cNvPr>
            <p:cNvSpPr>
              <a:spLocks noChangeShapeType="1"/>
            </p:cNvSpPr>
            <p:nvPr/>
          </p:nvSpPr>
          <p:spPr bwMode="auto">
            <a:xfrm>
              <a:off x="2133600" y="4875213"/>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592" name="Line 16">
              <a:extLst>
                <a:ext uri="{FF2B5EF4-FFF2-40B4-BE49-F238E27FC236}">
                  <a16:creationId xmlns:a16="http://schemas.microsoft.com/office/drawing/2014/main" id="{07662E1A-267A-4485-B116-349FA15A0194}"/>
                </a:ext>
              </a:extLst>
            </p:cNvPr>
            <p:cNvSpPr>
              <a:spLocks noChangeShapeType="1"/>
            </p:cNvSpPr>
            <p:nvPr/>
          </p:nvSpPr>
          <p:spPr bwMode="auto">
            <a:xfrm>
              <a:off x="2895600" y="4875213"/>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600" name="Text Box 24">
              <a:extLst>
                <a:ext uri="{FF2B5EF4-FFF2-40B4-BE49-F238E27FC236}">
                  <a16:creationId xmlns:a16="http://schemas.microsoft.com/office/drawing/2014/main" id="{A1214A89-0F5C-44E7-817B-E2FA3582866B}"/>
                </a:ext>
              </a:extLst>
            </p:cNvPr>
            <p:cNvSpPr txBox="1">
              <a:spLocks noChangeArrowheads="1"/>
            </p:cNvSpPr>
            <p:nvPr/>
          </p:nvSpPr>
          <p:spPr bwMode="auto">
            <a:xfrm>
              <a:off x="1676400" y="4706938"/>
              <a:ext cx="4905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601" name="Text Box 25">
              <a:extLst>
                <a:ext uri="{FF2B5EF4-FFF2-40B4-BE49-F238E27FC236}">
                  <a16:creationId xmlns:a16="http://schemas.microsoft.com/office/drawing/2014/main" id="{DAE52169-C0C5-4480-B049-83224A9BEC23}"/>
                </a:ext>
              </a:extLst>
            </p:cNvPr>
            <p:cNvSpPr txBox="1">
              <a:spLocks noChangeArrowheads="1"/>
            </p:cNvSpPr>
            <p:nvPr/>
          </p:nvSpPr>
          <p:spPr bwMode="auto">
            <a:xfrm>
              <a:off x="2862263" y="4722813"/>
              <a:ext cx="4905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6" name="组合 5">
            <a:extLst>
              <a:ext uri="{FF2B5EF4-FFF2-40B4-BE49-F238E27FC236}">
                <a16:creationId xmlns:a16="http://schemas.microsoft.com/office/drawing/2014/main" id="{FCF90526-1242-482C-AC87-BE611099C6F9}"/>
              </a:ext>
            </a:extLst>
          </p:cNvPr>
          <p:cNvGrpSpPr/>
          <p:nvPr/>
        </p:nvGrpSpPr>
        <p:grpSpPr>
          <a:xfrm>
            <a:off x="1277930" y="3930511"/>
            <a:ext cx="1600200" cy="701675"/>
            <a:chOff x="762000" y="3579813"/>
            <a:chExt cx="1600200" cy="701675"/>
          </a:xfrm>
        </p:grpSpPr>
        <p:sp>
          <p:nvSpPr>
            <p:cNvPr id="24587" name="Rectangle 11">
              <a:extLst>
                <a:ext uri="{FF2B5EF4-FFF2-40B4-BE49-F238E27FC236}">
                  <a16:creationId xmlns:a16="http://schemas.microsoft.com/office/drawing/2014/main" id="{F3CCC5C1-1EA2-47BF-8C6A-35AAD7D50DD7}"/>
                </a:ext>
              </a:extLst>
            </p:cNvPr>
            <p:cNvSpPr>
              <a:spLocks noChangeArrowheads="1"/>
            </p:cNvSpPr>
            <p:nvPr/>
          </p:nvSpPr>
          <p:spPr bwMode="auto">
            <a:xfrm>
              <a:off x="838200" y="3732213"/>
              <a:ext cx="1524000" cy="533400"/>
            </a:xfrm>
            <a:prstGeom prst="rect">
              <a:avLst/>
            </a:prstGeom>
            <a:solidFill>
              <a:srgbClr val="CAF2CE">
                <a:alpha val="50195"/>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B</a:t>
              </a:r>
              <a:endPar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4588" name="Line 12">
              <a:extLst>
                <a:ext uri="{FF2B5EF4-FFF2-40B4-BE49-F238E27FC236}">
                  <a16:creationId xmlns:a16="http://schemas.microsoft.com/office/drawing/2014/main" id="{3226414A-2956-4CAD-97D2-0A17E5144631}"/>
                </a:ext>
              </a:extLst>
            </p:cNvPr>
            <p:cNvSpPr>
              <a:spLocks noChangeShapeType="1"/>
            </p:cNvSpPr>
            <p:nvPr/>
          </p:nvSpPr>
          <p:spPr bwMode="auto">
            <a:xfrm>
              <a:off x="1219200" y="3732213"/>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589" name="Line 13">
              <a:extLst>
                <a:ext uri="{FF2B5EF4-FFF2-40B4-BE49-F238E27FC236}">
                  <a16:creationId xmlns:a16="http://schemas.microsoft.com/office/drawing/2014/main" id="{4C3E8A76-1DB2-49A9-88BC-97B11861A7B0}"/>
                </a:ext>
              </a:extLst>
            </p:cNvPr>
            <p:cNvSpPr>
              <a:spLocks noChangeShapeType="1"/>
            </p:cNvSpPr>
            <p:nvPr/>
          </p:nvSpPr>
          <p:spPr bwMode="auto">
            <a:xfrm>
              <a:off x="1981200" y="3732213"/>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602" name="Text Box 26">
              <a:extLst>
                <a:ext uri="{FF2B5EF4-FFF2-40B4-BE49-F238E27FC236}">
                  <a16:creationId xmlns:a16="http://schemas.microsoft.com/office/drawing/2014/main" id="{C3B54A91-1ED4-415C-A91A-131310913AC1}"/>
                </a:ext>
              </a:extLst>
            </p:cNvPr>
            <p:cNvSpPr txBox="1">
              <a:spLocks noChangeArrowheads="1"/>
            </p:cNvSpPr>
            <p:nvPr/>
          </p:nvSpPr>
          <p:spPr bwMode="auto">
            <a:xfrm>
              <a:off x="762000" y="3579813"/>
              <a:ext cx="4905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24603" name="Line 27">
            <a:extLst>
              <a:ext uri="{FF2B5EF4-FFF2-40B4-BE49-F238E27FC236}">
                <a16:creationId xmlns:a16="http://schemas.microsoft.com/office/drawing/2014/main" id="{39C184A1-CD08-41ED-91D3-ADE9DC4905EC}"/>
              </a:ext>
            </a:extLst>
          </p:cNvPr>
          <p:cNvSpPr>
            <a:spLocks noChangeShapeType="1"/>
          </p:cNvSpPr>
          <p:nvPr/>
        </p:nvSpPr>
        <p:spPr bwMode="auto">
          <a:xfrm flipH="1">
            <a:off x="2149468" y="3505011"/>
            <a:ext cx="1085984" cy="510331"/>
          </a:xfrm>
          <a:prstGeom prst="line">
            <a:avLst/>
          </a:prstGeom>
          <a:noFill/>
          <a:ln w="381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604" name="Line 28">
            <a:extLst>
              <a:ext uri="{FF2B5EF4-FFF2-40B4-BE49-F238E27FC236}">
                <a16:creationId xmlns:a16="http://schemas.microsoft.com/office/drawing/2014/main" id="{0F43F6D6-8EE4-48D1-AC50-5E2D77479745}"/>
              </a:ext>
            </a:extLst>
          </p:cNvPr>
          <p:cNvSpPr>
            <a:spLocks noChangeShapeType="1"/>
          </p:cNvSpPr>
          <p:nvPr/>
        </p:nvSpPr>
        <p:spPr bwMode="auto">
          <a:xfrm>
            <a:off x="4396160" y="3511053"/>
            <a:ext cx="911106" cy="550585"/>
          </a:xfrm>
          <a:prstGeom prst="line">
            <a:avLst/>
          </a:prstGeom>
          <a:noFill/>
          <a:ln w="381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605" name="Line 29">
            <a:extLst>
              <a:ext uri="{FF2B5EF4-FFF2-40B4-BE49-F238E27FC236}">
                <a16:creationId xmlns:a16="http://schemas.microsoft.com/office/drawing/2014/main" id="{B6BC2983-9022-4C40-8B55-5611ED430D06}"/>
              </a:ext>
            </a:extLst>
          </p:cNvPr>
          <p:cNvSpPr>
            <a:spLocks noChangeShapeType="1"/>
          </p:cNvSpPr>
          <p:nvPr/>
        </p:nvSpPr>
        <p:spPr bwMode="auto">
          <a:xfrm>
            <a:off x="2705637" y="4336829"/>
            <a:ext cx="593306" cy="683920"/>
          </a:xfrm>
          <a:prstGeom prst="line">
            <a:avLst/>
          </a:prstGeom>
          <a:noFill/>
          <a:ln w="381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606" name="Line 30">
            <a:extLst>
              <a:ext uri="{FF2B5EF4-FFF2-40B4-BE49-F238E27FC236}">
                <a16:creationId xmlns:a16="http://schemas.microsoft.com/office/drawing/2014/main" id="{AE960855-701F-4C93-9513-D4C1B7FAD5A8}"/>
              </a:ext>
            </a:extLst>
          </p:cNvPr>
          <p:cNvSpPr>
            <a:spLocks noChangeShapeType="1"/>
          </p:cNvSpPr>
          <p:nvPr/>
        </p:nvSpPr>
        <p:spPr bwMode="auto">
          <a:xfrm>
            <a:off x="5962706" y="4326686"/>
            <a:ext cx="1338205" cy="504773"/>
          </a:xfrm>
          <a:prstGeom prst="line">
            <a:avLst/>
          </a:prstGeom>
          <a:noFill/>
          <a:ln w="381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607" name="Line 31">
            <a:extLst>
              <a:ext uri="{FF2B5EF4-FFF2-40B4-BE49-F238E27FC236}">
                <a16:creationId xmlns:a16="http://schemas.microsoft.com/office/drawing/2014/main" id="{5ED520E9-8ED7-4B0F-B780-7F1AC3971D47}"/>
              </a:ext>
            </a:extLst>
          </p:cNvPr>
          <p:cNvSpPr>
            <a:spLocks noChangeShapeType="1"/>
          </p:cNvSpPr>
          <p:nvPr/>
        </p:nvSpPr>
        <p:spPr bwMode="auto">
          <a:xfrm flipH="1">
            <a:off x="6554074" y="5175076"/>
            <a:ext cx="228889" cy="701675"/>
          </a:xfrm>
          <a:prstGeom prst="line">
            <a:avLst/>
          </a:prstGeom>
          <a:noFill/>
          <a:ln w="381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608" name="Freeform 32">
            <a:extLst>
              <a:ext uri="{FF2B5EF4-FFF2-40B4-BE49-F238E27FC236}">
                <a16:creationId xmlns:a16="http://schemas.microsoft.com/office/drawing/2014/main" id="{C36E6082-DEE7-4D0E-B447-A4B3D1BBBE72}"/>
              </a:ext>
            </a:extLst>
          </p:cNvPr>
          <p:cNvSpPr>
            <a:spLocks/>
          </p:cNvSpPr>
          <p:nvPr/>
        </p:nvSpPr>
        <p:spPr bwMode="auto">
          <a:xfrm>
            <a:off x="2297904" y="2488313"/>
            <a:ext cx="1485359" cy="718437"/>
          </a:xfrm>
          <a:custGeom>
            <a:avLst/>
            <a:gdLst>
              <a:gd name="T0" fmla="*/ 0 w 720"/>
              <a:gd name="T1" fmla="*/ 0 h 528"/>
              <a:gd name="T2" fmla="*/ 2147483646 w 720"/>
              <a:gd name="T3" fmla="*/ 2147483646 h 528"/>
              <a:gd name="T4" fmla="*/ 2147483646 w 720"/>
              <a:gd name="T5" fmla="*/ 2147483646 h 528"/>
              <a:gd name="T6" fmla="*/ 2147483646 w 720"/>
              <a:gd name="T7" fmla="*/ 2147483646 h 52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20" h="528">
                <a:moveTo>
                  <a:pt x="0" y="0"/>
                </a:moveTo>
                <a:cubicBezTo>
                  <a:pt x="260" y="4"/>
                  <a:pt x="520" y="8"/>
                  <a:pt x="576" y="48"/>
                </a:cubicBezTo>
                <a:cubicBezTo>
                  <a:pt x="632" y="88"/>
                  <a:pt x="312" y="160"/>
                  <a:pt x="336" y="240"/>
                </a:cubicBezTo>
                <a:cubicBezTo>
                  <a:pt x="360" y="320"/>
                  <a:pt x="656" y="480"/>
                  <a:pt x="720" y="528"/>
                </a:cubicBezTo>
              </a:path>
            </a:pathLst>
          </a:custGeom>
          <a:noFill/>
          <a:ln w="38100" cap="sq" cmpd="sng">
            <a:solidFill>
              <a:schemeClr val="tx1"/>
            </a:solidFill>
            <a:prstDash val="solid"/>
            <a:round/>
            <a:headEnd type="none" w="sm" len="sm"/>
            <a:tailEnd type="arrow"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609" name="Text Box 33">
            <a:extLst>
              <a:ext uri="{FF2B5EF4-FFF2-40B4-BE49-F238E27FC236}">
                <a16:creationId xmlns:a16="http://schemas.microsoft.com/office/drawing/2014/main" id="{77E78559-73FC-4F10-8878-C308BF328DDF}"/>
              </a:ext>
            </a:extLst>
          </p:cNvPr>
          <p:cNvSpPr txBox="1">
            <a:spLocks noChangeArrowheads="1"/>
          </p:cNvSpPr>
          <p:nvPr/>
        </p:nvSpPr>
        <p:spPr bwMode="auto">
          <a:xfrm>
            <a:off x="1172366" y="2027909"/>
            <a:ext cx="10874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rPr>
              <a:t>root</a:t>
            </a:r>
            <a:endPar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610" name="Text Box 34">
            <a:extLst>
              <a:ext uri="{FF2B5EF4-FFF2-40B4-BE49-F238E27FC236}">
                <a16:creationId xmlns:a16="http://schemas.microsoft.com/office/drawing/2014/main" id="{18164B91-7C46-4438-BDE6-1AC3FD58EBE7}"/>
              </a:ext>
            </a:extLst>
          </p:cNvPr>
          <p:cNvSpPr txBox="1">
            <a:spLocks noChangeArrowheads="1"/>
          </p:cNvSpPr>
          <p:nvPr/>
        </p:nvSpPr>
        <p:spPr bwMode="auto">
          <a:xfrm>
            <a:off x="4127255" y="1940709"/>
            <a:ext cx="301076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err="1">
                <a:ln>
                  <a:noFill/>
                </a:ln>
                <a:solidFill>
                  <a:srgbClr val="660066"/>
                </a:solidFill>
                <a:effectLst/>
                <a:uLnTx/>
                <a:uFillTx/>
                <a:latin typeface="Times New Roman" panose="02020603050405020304" pitchFamily="18" charset="0"/>
                <a:ea typeface="宋体" panose="02010600030101010101" pitchFamily="2" charset="-122"/>
                <a:cs typeface="+mn-cs"/>
              </a:rPr>
              <a:t>l</a:t>
            </a:r>
            <a:r>
              <a:rPr kumimoji="1" lang="en-US" altLang="zh-CN" sz="2800" b="0" i="0" u="none" strike="noStrike" kern="1200" cap="none" spc="0" normalizeH="0" baseline="0" noProof="0" dirty="0" err="1">
                <a:ln>
                  <a:noFill/>
                </a:ln>
                <a:solidFill>
                  <a:srgbClr val="660066"/>
                </a:solidFill>
                <a:effectLst/>
                <a:uLnTx/>
                <a:uFillTx/>
                <a:latin typeface="Times New Roman" panose="02020603050405020304" pitchFamily="18" charset="0"/>
                <a:ea typeface="宋体" panose="02010600030101010101" pitchFamily="2" charset="-122"/>
                <a:cs typeface="+mn-cs"/>
              </a:rPr>
              <a:t>child</a:t>
            </a:r>
            <a:r>
              <a:rPr kumimoji="1" lang="en-US" altLang="zh-CN" sz="28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   data  </a:t>
            </a:r>
            <a:r>
              <a:rPr kumimoji="1" lang="en-US" altLang="zh-CN" sz="2800" b="1" i="0" u="none" strike="noStrike" kern="1200" cap="none" spc="0" normalizeH="0" baseline="0" noProof="0" dirty="0" err="1">
                <a:ln>
                  <a:noFill/>
                </a:ln>
                <a:solidFill>
                  <a:srgbClr val="660066"/>
                </a:solidFill>
                <a:effectLst/>
                <a:uLnTx/>
                <a:uFillTx/>
                <a:latin typeface="Times New Roman" panose="02020603050405020304" pitchFamily="18" charset="0"/>
                <a:ea typeface="宋体" panose="02010600030101010101" pitchFamily="2" charset="-122"/>
                <a:cs typeface="+mn-cs"/>
              </a:rPr>
              <a:t>r</a:t>
            </a:r>
            <a:r>
              <a:rPr kumimoji="1" lang="en-US" altLang="zh-CN" sz="2800" b="0" i="0" u="none" strike="noStrike" kern="1200" cap="none" spc="0" normalizeH="0" baseline="0" noProof="0" dirty="0" err="1">
                <a:ln>
                  <a:noFill/>
                </a:ln>
                <a:solidFill>
                  <a:srgbClr val="660066"/>
                </a:solidFill>
                <a:effectLst/>
                <a:uLnTx/>
                <a:uFillTx/>
                <a:latin typeface="Times New Roman" panose="02020603050405020304" pitchFamily="18" charset="0"/>
                <a:ea typeface="宋体" panose="02010600030101010101" pitchFamily="2" charset="-122"/>
                <a:cs typeface="+mn-cs"/>
              </a:rPr>
              <a:t>child</a:t>
            </a:r>
            <a:endParaRPr kumimoji="1" lang="en-US" altLang="zh-CN" sz="18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611" name="Rectangle 35">
            <a:extLst>
              <a:ext uri="{FF2B5EF4-FFF2-40B4-BE49-F238E27FC236}">
                <a16:creationId xmlns:a16="http://schemas.microsoft.com/office/drawing/2014/main" id="{7791F5BC-18A0-4A2E-8678-AA920744A25C}"/>
              </a:ext>
            </a:extLst>
          </p:cNvPr>
          <p:cNvSpPr>
            <a:spLocks noChangeArrowheads="1"/>
          </p:cNvSpPr>
          <p:nvPr/>
        </p:nvSpPr>
        <p:spPr bwMode="auto">
          <a:xfrm>
            <a:off x="4103812" y="1954069"/>
            <a:ext cx="2894866" cy="5334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612" name="Line 36">
            <a:extLst>
              <a:ext uri="{FF2B5EF4-FFF2-40B4-BE49-F238E27FC236}">
                <a16:creationId xmlns:a16="http://schemas.microsoft.com/office/drawing/2014/main" id="{8F5D2FD4-05F5-4E3C-B074-9C57EE6E68EB}"/>
              </a:ext>
            </a:extLst>
          </p:cNvPr>
          <p:cNvSpPr>
            <a:spLocks noChangeShapeType="1"/>
          </p:cNvSpPr>
          <p:nvPr/>
        </p:nvSpPr>
        <p:spPr bwMode="auto">
          <a:xfrm>
            <a:off x="5123346" y="1909619"/>
            <a:ext cx="0" cy="609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613" name="Line 37">
            <a:extLst>
              <a:ext uri="{FF2B5EF4-FFF2-40B4-BE49-F238E27FC236}">
                <a16:creationId xmlns:a16="http://schemas.microsoft.com/office/drawing/2014/main" id="{D2218800-C3B6-42A1-A96F-0651DB3F97F1}"/>
              </a:ext>
            </a:extLst>
          </p:cNvPr>
          <p:cNvSpPr>
            <a:spLocks noChangeShapeType="1"/>
          </p:cNvSpPr>
          <p:nvPr/>
        </p:nvSpPr>
        <p:spPr bwMode="auto">
          <a:xfrm>
            <a:off x="5929311" y="1909619"/>
            <a:ext cx="0" cy="609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614" name="Text Box 38">
            <a:extLst>
              <a:ext uri="{FF2B5EF4-FFF2-40B4-BE49-F238E27FC236}">
                <a16:creationId xmlns:a16="http://schemas.microsoft.com/office/drawing/2014/main" id="{95FD0644-84ED-4D1A-9F60-44E730C3A74D}"/>
              </a:ext>
            </a:extLst>
          </p:cNvPr>
          <p:cNvSpPr txBox="1">
            <a:spLocks noChangeArrowheads="1"/>
          </p:cNvSpPr>
          <p:nvPr/>
        </p:nvSpPr>
        <p:spPr bwMode="auto">
          <a:xfrm>
            <a:off x="4330576" y="1306369"/>
            <a:ext cx="174118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a:cs typeface="楷体_GB2312"/>
              </a:rPr>
              <a:t>结点结构</a:t>
            </a:r>
            <a:r>
              <a:rPr kumimoji="1" lang="en-US" altLang="zh-CN"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a:cs typeface="楷体_GB2312"/>
              </a:rPr>
              <a:t>:</a:t>
            </a:r>
            <a:endParaRPr kumimoji="1" lang="en-US" altLang="zh-CN" sz="18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616" name="Text Box 40">
            <a:extLst>
              <a:ext uri="{FF2B5EF4-FFF2-40B4-BE49-F238E27FC236}">
                <a16:creationId xmlns:a16="http://schemas.microsoft.com/office/drawing/2014/main" id="{24ECE29F-2649-43AD-AFF4-76DD6E246C21}"/>
              </a:ext>
            </a:extLst>
          </p:cNvPr>
          <p:cNvSpPr txBox="1">
            <a:spLocks noChangeArrowheads="1"/>
          </p:cNvSpPr>
          <p:nvPr/>
        </p:nvSpPr>
        <p:spPr bwMode="auto">
          <a:xfrm>
            <a:off x="114300" y="361584"/>
            <a:ext cx="810831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457200" marR="0" lvl="1" indent="0" algn="l" defTabSz="914400" rtl="0" eaLnBrk="1" fontAlgn="base" latinLnBrk="0" hangingPunct="1">
              <a:lnSpc>
                <a:spcPct val="100000"/>
              </a:lnSpc>
              <a:spcBef>
                <a:spcPct val="20000"/>
              </a:spcBef>
              <a:spcAft>
                <a:spcPct val="0"/>
              </a:spcAft>
              <a:buClr>
                <a:srgbClr val="FF3300"/>
              </a:buClr>
              <a:buSzTx/>
              <a:buNone/>
              <a:tabLst/>
              <a:defRPr/>
            </a:pPr>
            <a:r>
              <a:rPr kumimoji="1" lang="zh-CN" altLang="en-US" sz="4000" b="1" i="0" u="none" strike="noStrike" kern="1200" cap="none" spc="0" normalizeH="0" baseline="0" noProof="0" dirty="0">
                <a:ln>
                  <a:noFill/>
                </a:ln>
                <a:solidFill>
                  <a:schemeClr val="tx2"/>
                </a:solidFill>
                <a:effectLst/>
                <a:uLnTx/>
                <a:uFillTx/>
                <a:latin typeface="+mj-ea"/>
                <a:ea typeface="+mj-ea"/>
                <a:cs typeface="楷体_GB2312"/>
              </a:rPr>
              <a:t>二叉树的链式存储表示</a:t>
            </a:r>
            <a:r>
              <a:rPr kumimoji="1" lang="en-US" altLang="zh-CN" sz="4000" b="1" i="0" u="none" strike="noStrike" kern="1200" cap="none" spc="0" normalizeH="0" baseline="0" noProof="0" dirty="0">
                <a:ln>
                  <a:noFill/>
                </a:ln>
                <a:solidFill>
                  <a:schemeClr val="tx2"/>
                </a:solidFill>
                <a:effectLst/>
                <a:uLnTx/>
                <a:uFillTx/>
                <a:latin typeface="+mj-ea"/>
                <a:ea typeface="+mj-ea"/>
                <a:cs typeface="楷体_GB2312"/>
              </a:rPr>
              <a:t>-</a:t>
            </a:r>
            <a:r>
              <a:rPr kumimoji="1" lang="zh-CN" altLang="en-US" sz="4000" b="1" i="0" u="none" strike="noStrike" kern="1200" cap="none" spc="0" normalizeH="0" baseline="0" noProof="0" dirty="0">
                <a:ln>
                  <a:noFill/>
                </a:ln>
                <a:solidFill>
                  <a:schemeClr val="tx2"/>
                </a:solidFill>
                <a:effectLst/>
                <a:uLnTx/>
                <a:uFillTx/>
                <a:latin typeface="+mj-ea"/>
                <a:ea typeface="+mj-ea"/>
                <a:cs typeface="楷体_GB2312"/>
              </a:rPr>
              <a:t>二叉链表</a:t>
            </a:r>
          </a:p>
        </p:txBody>
      </p:sp>
      <p:sp>
        <p:nvSpPr>
          <p:cNvPr id="105579" name="Text Box 107">
            <a:extLst>
              <a:ext uri="{FF2B5EF4-FFF2-40B4-BE49-F238E27FC236}">
                <a16:creationId xmlns:a16="http://schemas.microsoft.com/office/drawing/2014/main" id="{5C82B8DF-B5E9-4B9D-B221-E93156E3ECD2}"/>
              </a:ext>
            </a:extLst>
          </p:cNvPr>
          <p:cNvSpPr txBox="1">
            <a:spLocks noChangeArrowheads="1"/>
          </p:cNvSpPr>
          <p:nvPr/>
        </p:nvSpPr>
        <p:spPr bwMode="auto">
          <a:xfrm>
            <a:off x="307616" y="5742128"/>
            <a:ext cx="5131533" cy="707886"/>
          </a:xfrm>
          <a:prstGeom prst="rect">
            <a:avLst/>
          </a:prstGeom>
          <a:noFill/>
          <a:ln w="38100">
            <a:solidFill>
              <a:schemeClr val="folHlink"/>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在</a:t>
            </a:r>
            <a:r>
              <a:rPr kumimoji="1" lang="en-US" altLang="zh-CN"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n</a:t>
            </a:r>
            <a:r>
              <a:rPr kumimoji="1" lang="zh-CN" altLang="zh-CN"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个结点的二叉链表中，有</a:t>
            </a:r>
            <a:r>
              <a:rPr kumimoji="1" lang="en-US" altLang="zh-CN"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n+1</a:t>
            </a:r>
            <a:r>
              <a:rPr kumimoji="1" lang="zh-CN" altLang="zh-CN"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个空指针域</a:t>
            </a:r>
            <a:endParaRPr kumimoji="1" lang="en-US" altLang="zh-CN"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a:p>
            <a:pPr lvl="0" algn="ctr" fontAlgn="base">
              <a:spcBef>
                <a:spcPct val="0"/>
              </a:spcBef>
              <a:spcAft>
                <a:spcPct val="0"/>
              </a:spcAft>
              <a:buNone/>
              <a:defRPr/>
            </a:pPr>
            <a:r>
              <a:rPr lang="en-US" altLang="zh-CN" sz="2000" b="1" dirty="0">
                <a:solidFill>
                  <a:srgbClr val="9933FF"/>
                </a:solidFill>
                <a:latin typeface="Times New Roman" panose="02020603050405020304" pitchFamily="18" charset="0"/>
                <a:ea typeface="宋体" panose="02010600030101010101" pitchFamily="2" charset="-122"/>
              </a:rPr>
              <a:t> </a:t>
            </a:r>
            <a:r>
              <a:rPr lang="pt-BR" altLang="zh-CN" sz="2000" dirty="0">
                <a:solidFill>
                  <a:srgbClr val="9933FF"/>
                </a:solidFill>
                <a:latin typeface="Times New Roman" panose="02020603050405020304" pitchFamily="18" charset="0"/>
                <a:ea typeface="宋体" panose="02010600030101010101" pitchFamily="2" charset="-122"/>
              </a:rPr>
              <a:t>n</a:t>
            </a:r>
            <a:r>
              <a:rPr lang="pt-BR" altLang="zh-CN" sz="2000" baseline="-25000" dirty="0">
                <a:solidFill>
                  <a:srgbClr val="9933FF"/>
                </a:solidFill>
                <a:latin typeface="Times New Roman" panose="02020603050405020304" pitchFamily="18" charset="0"/>
                <a:ea typeface="宋体" panose="02010600030101010101" pitchFamily="2" charset="-122"/>
              </a:rPr>
              <a:t>1</a:t>
            </a:r>
            <a:r>
              <a:rPr lang="pt-BR" altLang="zh-CN" sz="2000" dirty="0">
                <a:solidFill>
                  <a:srgbClr val="9933FF"/>
                </a:solidFill>
                <a:latin typeface="Times New Roman" panose="02020603050405020304" pitchFamily="18" charset="0"/>
                <a:ea typeface="宋体" panose="02010600030101010101" pitchFamily="2" charset="-122"/>
              </a:rPr>
              <a:t>+2n</a:t>
            </a:r>
            <a:r>
              <a:rPr lang="pt-BR" altLang="zh-CN" sz="2000" baseline="-25000" dirty="0">
                <a:solidFill>
                  <a:srgbClr val="9933FF"/>
                </a:solidFill>
                <a:latin typeface="Times New Roman" panose="02020603050405020304" pitchFamily="18" charset="0"/>
                <a:ea typeface="宋体" panose="02010600030101010101" pitchFamily="2" charset="-122"/>
              </a:rPr>
              <a:t>0</a:t>
            </a:r>
            <a:r>
              <a:rPr lang="pt-BR" altLang="zh-CN" sz="2000" dirty="0">
                <a:solidFill>
                  <a:srgbClr val="9933FF"/>
                </a:solidFill>
                <a:latin typeface="Times New Roman" panose="02020603050405020304" pitchFamily="18" charset="0"/>
                <a:ea typeface="宋体" panose="02010600030101010101" pitchFamily="2" charset="-122"/>
              </a:rPr>
              <a:t>=n</a:t>
            </a:r>
            <a:r>
              <a:rPr lang="pt-BR" altLang="zh-CN" sz="2000" baseline="-25000" dirty="0">
                <a:solidFill>
                  <a:srgbClr val="9933FF"/>
                </a:solidFill>
                <a:latin typeface="Times New Roman" panose="02020603050405020304" pitchFamily="18" charset="0"/>
                <a:ea typeface="宋体" panose="02010600030101010101" pitchFamily="2" charset="-122"/>
              </a:rPr>
              <a:t>1</a:t>
            </a:r>
            <a:r>
              <a:rPr lang="pt-BR" altLang="zh-CN" sz="2000" dirty="0">
                <a:solidFill>
                  <a:srgbClr val="9933FF"/>
                </a:solidFill>
                <a:latin typeface="Times New Roman" panose="02020603050405020304" pitchFamily="18" charset="0"/>
                <a:ea typeface="宋体" panose="02010600030101010101" pitchFamily="2" charset="-122"/>
              </a:rPr>
              <a:t>+n</a:t>
            </a:r>
            <a:r>
              <a:rPr lang="pt-BR" altLang="zh-CN" sz="2000" baseline="-25000" dirty="0">
                <a:solidFill>
                  <a:srgbClr val="9933FF"/>
                </a:solidFill>
                <a:latin typeface="Times New Roman" panose="02020603050405020304" pitchFamily="18" charset="0"/>
                <a:ea typeface="宋体" panose="02010600030101010101" pitchFamily="2" charset="-122"/>
              </a:rPr>
              <a:t>0</a:t>
            </a:r>
            <a:r>
              <a:rPr lang="pt-BR" altLang="zh-CN" sz="2000" dirty="0">
                <a:solidFill>
                  <a:srgbClr val="9933FF"/>
                </a:solidFill>
                <a:latin typeface="Times New Roman" panose="02020603050405020304" pitchFamily="18" charset="0"/>
                <a:ea typeface="宋体" panose="02010600030101010101" pitchFamily="2" charset="-122"/>
              </a:rPr>
              <a:t> + (n</a:t>
            </a:r>
            <a:r>
              <a:rPr lang="pt-BR" altLang="zh-CN" sz="2000" baseline="-25000" dirty="0">
                <a:solidFill>
                  <a:srgbClr val="9933FF"/>
                </a:solidFill>
                <a:latin typeface="Times New Roman" panose="02020603050405020304" pitchFamily="18" charset="0"/>
                <a:ea typeface="宋体" panose="02010600030101010101" pitchFamily="2" charset="-122"/>
              </a:rPr>
              <a:t>2</a:t>
            </a:r>
            <a:r>
              <a:rPr lang="pt-BR" altLang="zh-CN" sz="2000" dirty="0">
                <a:solidFill>
                  <a:srgbClr val="9933FF"/>
                </a:solidFill>
                <a:latin typeface="Times New Roman" panose="02020603050405020304" pitchFamily="18" charset="0"/>
                <a:ea typeface="宋体" panose="02010600030101010101" pitchFamily="2" charset="-122"/>
              </a:rPr>
              <a:t>+1)=n+1</a:t>
            </a:r>
            <a:r>
              <a:rPr kumimoji="1" lang="zh-CN" altLang="en-US" sz="2000" i="0" u="none" strike="noStrike" kern="1200" cap="none" spc="0" normalizeH="0" baseline="0" noProof="0" dirty="0">
                <a:ln>
                  <a:noFill/>
                </a:ln>
                <a:solidFill>
                  <a:srgbClr val="9933FF"/>
                </a:solidFill>
                <a:effectLst/>
                <a:uLnTx/>
                <a:uFillTx/>
                <a:latin typeface="Times New Roman" panose="02020603050405020304" pitchFamily="18" charset="0"/>
                <a:ea typeface="宋体" panose="02010600030101010101" pitchFamily="2" charset="-122"/>
              </a:rPr>
              <a:t> </a:t>
            </a:r>
          </a:p>
        </p:txBody>
      </p:sp>
      <p:sp>
        <p:nvSpPr>
          <p:cNvPr id="51" name="Text Box 2">
            <a:extLst>
              <a:ext uri="{FF2B5EF4-FFF2-40B4-BE49-F238E27FC236}">
                <a16:creationId xmlns:a16="http://schemas.microsoft.com/office/drawing/2014/main" id="{DA8539BC-D7F8-4969-873C-F5D1AE06AB65}"/>
              </a:ext>
            </a:extLst>
          </p:cNvPr>
          <p:cNvSpPr txBox="1">
            <a:spLocks noChangeArrowheads="1"/>
          </p:cNvSpPr>
          <p:nvPr/>
        </p:nvSpPr>
        <p:spPr bwMode="auto">
          <a:xfrm>
            <a:off x="5474082" y="2449078"/>
            <a:ext cx="3821596" cy="1537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typedef struct</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rPr>
              <a:t>BiTNode</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endParaRPr kumimoji="1" lang="zh-CN" altLang="en-US"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rPr>
              <a:t>TElemType</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data;</a:t>
            </a: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struct</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rPr>
              <a:t>BiTNode</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a:t>
            </a:r>
            <a:r>
              <a:rPr kumimoji="1" lang="en-US" altLang="zh-CN" sz="2000" b="1" i="0" u="none" strike="noStrike" kern="1200" cap="none" spc="0" normalizeH="0" baseline="0" noProof="0" dirty="0" err="1">
                <a:ln>
                  <a:noFill/>
                </a:ln>
                <a:solidFill>
                  <a:srgbClr val="00B0F0"/>
                </a:solidFill>
                <a:effectLst/>
                <a:uLnTx/>
                <a:uFillTx/>
                <a:latin typeface="Times New Roman" panose="02020603050405020304" pitchFamily="18" charset="0"/>
                <a:ea typeface="宋体" panose="02010600030101010101" pitchFamily="2" charset="-122"/>
              </a:rPr>
              <a:t>l</a:t>
            </a:r>
            <a:r>
              <a:rPr kumimoji="1" lang="en-US" altLang="zh-CN" sz="2000" b="0" i="0" u="none" strike="noStrike" kern="1200" cap="none" spc="0" normalizeH="0" baseline="0" noProof="0" dirty="0" err="1">
                <a:ln>
                  <a:noFill/>
                </a:ln>
                <a:solidFill>
                  <a:srgbClr val="00B0F0"/>
                </a:solidFill>
                <a:effectLst/>
                <a:uLnTx/>
                <a:uFillTx/>
                <a:latin typeface="Times New Roman" panose="02020603050405020304" pitchFamily="18" charset="0"/>
                <a:ea typeface="宋体" panose="02010600030101010101" pitchFamily="2" charset="-122"/>
              </a:rPr>
              <a:t>child</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a:t>
            </a:r>
            <a:r>
              <a:rPr kumimoji="1" lang="en-US" altLang="zh-CN" sz="2000" b="1" i="0" u="none" strike="noStrike" kern="1200" cap="none" spc="0" normalizeH="0" baseline="0" noProof="0" dirty="0" err="1">
                <a:ln>
                  <a:noFill/>
                </a:ln>
                <a:solidFill>
                  <a:srgbClr val="00B0F0"/>
                </a:solidFill>
                <a:effectLst/>
                <a:uLnTx/>
                <a:uFillTx/>
                <a:latin typeface="Times New Roman" panose="02020603050405020304" pitchFamily="18" charset="0"/>
                <a:ea typeface="宋体" panose="02010600030101010101" pitchFamily="2" charset="-122"/>
              </a:rPr>
              <a:t>r</a:t>
            </a:r>
            <a:r>
              <a:rPr kumimoji="1" lang="en-US" altLang="zh-CN" sz="2000" b="0" i="0" u="none" strike="noStrike" kern="1200" cap="none" spc="0" normalizeH="0" baseline="0" noProof="0" dirty="0" err="1">
                <a:ln>
                  <a:noFill/>
                </a:ln>
                <a:solidFill>
                  <a:srgbClr val="00B0F0"/>
                </a:solidFill>
                <a:effectLst/>
                <a:uLnTx/>
                <a:uFillTx/>
                <a:latin typeface="Times New Roman" panose="02020603050405020304" pitchFamily="18" charset="0"/>
                <a:ea typeface="宋体" panose="02010600030101010101" pitchFamily="2" charset="-122"/>
              </a:rPr>
              <a:t>child</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a:t>
            </a:r>
            <a:r>
              <a:rPr kumimoji="1" lang="en-US" altLang="zh-CN" sz="20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rPr>
              <a:t>BiTree</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a:t>
            </a: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
                                            <p:txEl>
                                              <p:pRg st="0" end="0"/>
                                            </p:txEl>
                                          </p:spTgt>
                                        </p:tgtEl>
                                        <p:attrNameLst>
                                          <p:attrName>style.visibility</p:attrName>
                                        </p:attrNameLst>
                                      </p:cBhvr>
                                      <p:to>
                                        <p:strVal val="visible"/>
                                      </p:to>
                                    </p:set>
                                    <p:anim calcmode="lin" valueType="num">
                                      <p:cBhvr additive="base">
                                        <p:cTn id="7" dur="500" fill="hold"/>
                                        <p:tgtEl>
                                          <p:spTgt spid="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
                                            <p:txEl>
                                              <p:pRg st="1" end="1"/>
                                            </p:txEl>
                                          </p:spTgt>
                                        </p:tgtEl>
                                        <p:attrNameLst>
                                          <p:attrName>style.visibility</p:attrName>
                                        </p:attrNameLst>
                                      </p:cBhvr>
                                      <p:to>
                                        <p:strVal val="visible"/>
                                      </p:to>
                                    </p:set>
                                    <p:anim calcmode="lin" valueType="num">
                                      <p:cBhvr additive="base">
                                        <p:cTn id="11" dur="500" fill="hold"/>
                                        <p:tgtEl>
                                          <p:spTgt spid="5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1">
                                            <p:txEl>
                                              <p:pRg st="2" end="2"/>
                                            </p:txEl>
                                          </p:spTgt>
                                        </p:tgtEl>
                                        <p:attrNameLst>
                                          <p:attrName>style.visibility</p:attrName>
                                        </p:attrNameLst>
                                      </p:cBhvr>
                                      <p:to>
                                        <p:strVal val="visible"/>
                                      </p:to>
                                    </p:set>
                                    <p:anim calcmode="lin" valueType="num">
                                      <p:cBhvr additive="base">
                                        <p:cTn id="15" dur="500" fill="hold"/>
                                        <p:tgtEl>
                                          <p:spTgt spid="5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1">
                                            <p:txEl>
                                              <p:pRg st="3" end="3"/>
                                            </p:txEl>
                                          </p:spTgt>
                                        </p:tgtEl>
                                        <p:attrNameLst>
                                          <p:attrName>style.visibility</p:attrName>
                                        </p:attrNameLst>
                                      </p:cBhvr>
                                      <p:to>
                                        <p:strVal val="visible"/>
                                      </p:to>
                                    </p:set>
                                    <p:anim calcmode="lin" valueType="num">
                                      <p:cBhvr additive="base">
                                        <p:cTn id="19" dur="500" fill="hold"/>
                                        <p:tgtEl>
                                          <p:spTgt spid="5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5579"/>
                                        </p:tgtEl>
                                        <p:attrNameLst>
                                          <p:attrName>style.visibility</p:attrName>
                                        </p:attrNameLst>
                                      </p:cBhvr>
                                      <p:to>
                                        <p:strVal val="visible"/>
                                      </p:to>
                                    </p:set>
                                    <p:anim calcmode="lin" valueType="num">
                                      <p:cBhvr additive="base">
                                        <p:cTn id="25" dur="500" fill="hold"/>
                                        <p:tgtEl>
                                          <p:spTgt spid="105579"/>
                                        </p:tgtEl>
                                        <p:attrNameLst>
                                          <p:attrName>ppt_x</p:attrName>
                                        </p:attrNameLst>
                                      </p:cBhvr>
                                      <p:tavLst>
                                        <p:tav tm="0">
                                          <p:val>
                                            <p:strVal val="0-#ppt_w/2"/>
                                          </p:val>
                                        </p:tav>
                                        <p:tav tm="100000">
                                          <p:val>
                                            <p:strVal val="#ppt_x"/>
                                          </p:val>
                                        </p:tav>
                                      </p:tavLst>
                                    </p:anim>
                                    <p:anim calcmode="lin" valueType="num">
                                      <p:cBhvr additive="base">
                                        <p:cTn id="26" dur="500" fill="hold"/>
                                        <p:tgtEl>
                                          <p:spTgt spid="10557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579"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441E4DD6-B270-4810-BC24-2754036FAC04}"/>
              </a:ext>
            </a:extLst>
          </p:cNvPr>
          <p:cNvSpPr>
            <a:spLocks noChangeArrowheads="1"/>
          </p:cNvSpPr>
          <p:nvPr/>
        </p:nvSpPr>
        <p:spPr bwMode="auto">
          <a:xfrm>
            <a:off x="2819400" y="2498725"/>
            <a:ext cx="1524000" cy="533400"/>
          </a:xfrm>
          <a:prstGeom prst="rect">
            <a:avLst/>
          </a:prstGeom>
          <a:solidFill>
            <a:srgbClr val="CAF2CE">
              <a:alpha val="50195"/>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005400"/>
                </a:solidFill>
                <a:effectLst/>
                <a:uLnTx/>
                <a:uFillTx/>
                <a:latin typeface="Times New Roman" panose="02020603050405020304" pitchFamily="18" charset="0"/>
                <a:ea typeface="宋体" panose="02010600030101010101" pitchFamily="2" charset="-122"/>
                <a:cs typeface="+mn-cs"/>
              </a:rPr>
              <a:t>A</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23" name="Line 3">
            <a:extLst>
              <a:ext uri="{FF2B5EF4-FFF2-40B4-BE49-F238E27FC236}">
                <a16:creationId xmlns:a16="http://schemas.microsoft.com/office/drawing/2014/main" id="{BE69A434-1259-47CE-8323-7A40E785966F}"/>
              </a:ext>
            </a:extLst>
          </p:cNvPr>
          <p:cNvSpPr>
            <a:spLocks noChangeShapeType="1"/>
          </p:cNvSpPr>
          <p:nvPr/>
        </p:nvSpPr>
        <p:spPr bwMode="auto">
          <a:xfrm>
            <a:off x="3200400" y="24987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47" name="Line 27">
            <a:extLst>
              <a:ext uri="{FF2B5EF4-FFF2-40B4-BE49-F238E27FC236}">
                <a16:creationId xmlns:a16="http://schemas.microsoft.com/office/drawing/2014/main" id="{5508F620-0123-4A0C-91C7-19053B9AA1B7}"/>
              </a:ext>
            </a:extLst>
          </p:cNvPr>
          <p:cNvSpPr>
            <a:spLocks noChangeShapeType="1"/>
          </p:cNvSpPr>
          <p:nvPr/>
        </p:nvSpPr>
        <p:spPr bwMode="auto">
          <a:xfrm>
            <a:off x="4114800" y="2803525"/>
            <a:ext cx="66199" cy="1161660"/>
          </a:xfrm>
          <a:prstGeom prst="line">
            <a:avLst/>
          </a:prstGeom>
          <a:noFill/>
          <a:ln w="381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48" name="Line 28">
            <a:extLst>
              <a:ext uri="{FF2B5EF4-FFF2-40B4-BE49-F238E27FC236}">
                <a16:creationId xmlns:a16="http://schemas.microsoft.com/office/drawing/2014/main" id="{AFB83A3E-CF7D-4529-972F-E463351FDBBF}"/>
              </a:ext>
            </a:extLst>
          </p:cNvPr>
          <p:cNvSpPr>
            <a:spLocks noChangeShapeType="1"/>
          </p:cNvSpPr>
          <p:nvPr/>
        </p:nvSpPr>
        <p:spPr bwMode="auto">
          <a:xfrm flipH="1">
            <a:off x="2001040" y="4264613"/>
            <a:ext cx="259523" cy="848735"/>
          </a:xfrm>
          <a:prstGeom prst="line">
            <a:avLst/>
          </a:prstGeom>
          <a:noFill/>
          <a:ln w="381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49" name="Line 29">
            <a:extLst>
              <a:ext uri="{FF2B5EF4-FFF2-40B4-BE49-F238E27FC236}">
                <a16:creationId xmlns:a16="http://schemas.microsoft.com/office/drawing/2014/main" id="{16ACA935-9FED-4F1C-8D94-7393F06848C8}"/>
              </a:ext>
            </a:extLst>
          </p:cNvPr>
          <p:cNvSpPr>
            <a:spLocks noChangeShapeType="1"/>
          </p:cNvSpPr>
          <p:nvPr/>
        </p:nvSpPr>
        <p:spPr bwMode="auto">
          <a:xfrm>
            <a:off x="4829569" y="4250742"/>
            <a:ext cx="338330" cy="636645"/>
          </a:xfrm>
          <a:prstGeom prst="line">
            <a:avLst/>
          </a:prstGeom>
          <a:noFill/>
          <a:ln w="381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50" name="Line 30">
            <a:extLst>
              <a:ext uri="{FF2B5EF4-FFF2-40B4-BE49-F238E27FC236}">
                <a16:creationId xmlns:a16="http://schemas.microsoft.com/office/drawing/2014/main" id="{2F9B977E-5E95-41B7-B5C2-D5F1B33958DE}"/>
              </a:ext>
            </a:extLst>
          </p:cNvPr>
          <p:cNvSpPr>
            <a:spLocks noChangeShapeType="1"/>
          </p:cNvSpPr>
          <p:nvPr/>
        </p:nvSpPr>
        <p:spPr bwMode="auto">
          <a:xfrm flipH="1">
            <a:off x="4368536" y="5195424"/>
            <a:ext cx="443437" cy="861425"/>
          </a:xfrm>
          <a:prstGeom prst="line">
            <a:avLst/>
          </a:prstGeom>
          <a:noFill/>
          <a:ln w="381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51" name="Freeform 31">
            <a:extLst>
              <a:ext uri="{FF2B5EF4-FFF2-40B4-BE49-F238E27FC236}">
                <a16:creationId xmlns:a16="http://schemas.microsoft.com/office/drawing/2014/main" id="{B3DC280F-000E-450D-8896-807CBD9CB8F1}"/>
              </a:ext>
            </a:extLst>
          </p:cNvPr>
          <p:cNvSpPr>
            <a:spLocks/>
          </p:cNvSpPr>
          <p:nvPr/>
        </p:nvSpPr>
        <p:spPr bwMode="auto">
          <a:xfrm>
            <a:off x="1752600" y="1660525"/>
            <a:ext cx="1828800" cy="838200"/>
          </a:xfrm>
          <a:custGeom>
            <a:avLst/>
            <a:gdLst>
              <a:gd name="T0" fmla="*/ 0 w 720"/>
              <a:gd name="T1" fmla="*/ 0 h 528"/>
              <a:gd name="T2" fmla="*/ 2147483646 w 720"/>
              <a:gd name="T3" fmla="*/ 2147483646 h 528"/>
              <a:gd name="T4" fmla="*/ 2147483646 w 720"/>
              <a:gd name="T5" fmla="*/ 2147483646 h 528"/>
              <a:gd name="T6" fmla="*/ 2147483646 w 720"/>
              <a:gd name="T7" fmla="*/ 2147483646 h 52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20" h="528">
                <a:moveTo>
                  <a:pt x="0" y="0"/>
                </a:moveTo>
                <a:cubicBezTo>
                  <a:pt x="260" y="4"/>
                  <a:pt x="520" y="8"/>
                  <a:pt x="576" y="48"/>
                </a:cubicBezTo>
                <a:cubicBezTo>
                  <a:pt x="632" y="88"/>
                  <a:pt x="312" y="160"/>
                  <a:pt x="336" y="240"/>
                </a:cubicBezTo>
                <a:cubicBezTo>
                  <a:pt x="360" y="320"/>
                  <a:pt x="656" y="480"/>
                  <a:pt x="720" y="528"/>
                </a:cubicBezTo>
              </a:path>
            </a:pathLst>
          </a:custGeom>
          <a:noFill/>
          <a:ln w="38100" cap="sq" cmpd="sng">
            <a:solidFill>
              <a:schemeClr val="tx1"/>
            </a:solidFill>
            <a:prstDash val="solid"/>
            <a:round/>
            <a:headEnd type="none" w="sm" len="sm"/>
            <a:tailEnd type="arrow"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52" name="Text Box 32">
            <a:extLst>
              <a:ext uri="{FF2B5EF4-FFF2-40B4-BE49-F238E27FC236}">
                <a16:creationId xmlns:a16="http://schemas.microsoft.com/office/drawing/2014/main" id="{09E33B97-EDF4-44AA-A4C6-4B52DFB07935}"/>
              </a:ext>
            </a:extLst>
          </p:cNvPr>
          <p:cNvSpPr txBox="1">
            <a:spLocks noChangeArrowheads="1"/>
          </p:cNvSpPr>
          <p:nvPr/>
        </p:nvSpPr>
        <p:spPr bwMode="auto">
          <a:xfrm>
            <a:off x="1143000" y="1050925"/>
            <a:ext cx="10874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rPr>
              <a:t>root</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53" name="Rectangle 33">
            <a:extLst>
              <a:ext uri="{FF2B5EF4-FFF2-40B4-BE49-F238E27FC236}">
                <a16:creationId xmlns:a16="http://schemas.microsoft.com/office/drawing/2014/main" id="{13EF0FAF-F12B-4B2D-91E9-CA540226DC6A}"/>
              </a:ext>
            </a:extLst>
          </p:cNvPr>
          <p:cNvSpPr>
            <a:spLocks noChangeArrowheads="1"/>
          </p:cNvSpPr>
          <p:nvPr/>
        </p:nvSpPr>
        <p:spPr bwMode="auto">
          <a:xfrm>
            <a:off x="2438400" y="2498725"/>
            <a:ext cx="381000" cy="533400"/>
          </a:xfrm>
          <a:prstGeom prst="rect">
            <a:avLst/>
          </a:prstGeom>
          <a:solidFill>
            <a:srgbClr val="FBE2D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54" name="Line 34">
            <a:extLst>
              <a:ext uri="{FF2B5EF4-FFF2-40B4-BE49-F238E27FC236}">
                <a16:creationId xmlns:a16="http://schemas.microsoft.com/office/drawing/2014/main" id="{76E631BB-017C-48EA-A922-EE19E2581731}"/>
              </a:ext>
            </a:extLst>
          </p:cNvPr>
          <p:cNvSpPr>
            <a:spLocks noChangeShapeType="1"/>
          </p:cNvSpPr>
          <p:nvPr/>
        </p:nvSpPr>
        <p:spPr bwMode="auto">
          <a:xfrm flipH="1">
            <a:off x="1524000" y="2803525"/>
            <a:ext cx="1524000" cy="1156288"/>
          </a:xfrm>
          <a:prstGeom prst="line">
            <a:avLst/>
          </a:prstGeom>
          <a:noFill/>
          <a:ln w="381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7" name="组合 6">
            <a:extLst>
              <a:ext uri="{FF2B5EF4-FFF2-40B4-BE49-F238E27FC236}">
                <a16:creationId xmlns:a16="http://schemas.microsoft.com/office/drawing/2014/main" id="{1FAF0143-F523-4B35-A184-6BA1AD1E7BAD}"/>
              </a:ext>
            </a:extLst>
          </p:cNvPr>
          <p:cNvGrpSpPr/>
          <p:nvPr/>
        </p:nvGrpSpPr>
        <p:grpSpPr>
          <a:xfrm>
            <a:off x="544831" y="3823288"/>
            <a:ext cx="1905000" cy="701675"/>
            <a:chOff x="533400" y="3489325"/>
            <a:chExt cx="1905000" cy="701675"/>
          </a:xfrm>
        </p:grpSpPr>
        <p:sp>
          <p:nvSpPr>
            <p:cNvPr id="107531" name="Rectangle 11">
              <a:extLst>
                <a:ext uri="{FF2B5EF4-FFF2-40B4-BE49-F238E27FC236}">
                  <a16:creationId xmlns:a16="http://schemas.microsoft.com/office/drawing/2014/main" id="{86F02113-006F-4D8B-BD44-439F4B54D093}"/>
                </a:ext>
              </a:extLst>
            </p:cNvPr>
            <p:cNvSpPr>
              <a:spLocks noChangeArrowheads="1"/>
            </p:cNvSpPr>
            <p:nvPr/>
          </p:nvSpPr>
          <p:spPr bwMode="auto">
            <a:xfrm>
              <a:off x="914400" y="3641725"/>
              <a:ext cx="1524000" cy="533400"/>
            </a:xfrm>
            <a:prstGeom prst="rect">
              <a:avLst/>
            </a:prstGeom>
            <a:solidFill>
              <a:srgbClr val="CAF2CE">
                <a:alpha val="50195"/>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005400"/>
                  </a:solidFill>
                  <a:effectLst/>
                  <a:uLnTx/>
                  <a:uFillTx/>
                  <a:latin typeface="Times New Roman" panose="02020603050405020304" pitchFamily="18" charset="0"/>
                  <a:ea typeface="宋体" panose="02010600030101010101" pitchFamily="2" charset="-122"/>
                  <a:cs typeface="+mn-cs"/>
                </a:rPr>
                <a:t>B</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32" name="Line 12">
              <a:extLst>
                <a:ext uri="{FF2B5EF4-FFF2-40B4-BE49-F238E27FC236}">
                  <a16:creationId xmlns:a16="http://schemas.microsoft.com/office/drawing/2014/main" id="{4EAE3CCF-88B9-43D7-945E-1D43D46C47A5}"/>
                </a:ext>
              </a:extLst>
            </p:cNvPr>
            <p:cNvSpPr>
              <a:spLocks noChangeShapeType="1"/>
            </p:cNvSpPr>
            <p:nvPr/>
          </p:nvSpPr>
          <p:spPr bwMode="auto">
            <a:xfrm>
              <a:off x="1295400" y="36417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33" name="Line 13">
              <a:extLst>
                <a:ext uri="{FF2B5EF4-FFF2-40B4-BE49-F238E27FC236}">
                  <a16:creationId xmlns:a16="http://schemas.microsoft.com/office/drawing/2014/main" id="{67C5B0C2-D455-4056-ABF4-38A1362FE312}"/>
                </a:ext>
              </a:extLst>
            </p:cNvPr>
            <p:cNvSpPr>
              <a:spLocks noChangeShapeType="1"/>
            </p:cNvSpPr>
            <p:nvPr/>
          </p:nvSpPr>
          <p:spPr bwMode="auto">
            <a:xfrm>
              <a:off x="2057400" y="36417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46" name="Text Box 26">
              <a:extLst>
                <a:ext uri="{FF2B5EF4-FFF2-40B4-BE49-F238E27FC236}">
                  <a16:creationId xmlns:a16="http://schemas.microsoft.com/office/drawing/2014/main" id="{D7699EEC-5F9D-4CFB-8C1C-55D8A5108F52}"/>
                </a:ext>
              </a:extLst>
            </p:cNvPr>
            <p:cNvSpPr txBox="1">
              <a:spLocks noChangeArrowheads="1"/>
            </p:cNvSpPr>
            <p:nvPr/>
          </p:nvSpPr>
          <p:spPr bwMode="auto">
            <a:xfrm>
              <a:off x="838200" y="3489325"/>
              <a:ext cx="4905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55" name="Rectangle 35">
              <a:extLst>
                <a:ext uri="{FF2B5EF4-FFF2-40B4-BE49-F238E27FC236}">
                  <a16:creationId xmlns:a16="http://schemas.microsoft.com/office/drawing/2014/main" id="{4D7EAE8C-31AB-4826-BFA7-0A5118F5FFB4}"/>
                </a:ext>
              </a:extLst>
            </p:cNvPr>
            <p:cNvSpPr>
              <a:spLocks noChangeArrowheads="1"/>
            </p:cNvSpPr>
            <p:nvPr/>
          </p:nvSpPr>
          <p:spPr bwMode="auto">
            <a:xfrm>
              <a:off x="533400" y="3641725"/>
              <a:ext cx="381000" cy="533400"/>
            </a:xfrm>
            <a:prstGeom prst="rect">
              <a:avLst/>
            </a:prstGeom>
            <a:solidFill>
              <a:srgbClr val="FBE2D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2" name="组合 1">
            <a:extLst>
              <a:ext uri="{FF2B5EF4-FFF2-40B4-BE49-F238E27FC236}">
                <a16:creationId xmlns:a16="http://schemas.microsoft.com/office/drawing/2014/main" id="{5516E059-1691-4051-84B8-AFD6A0E763F4}"/>
              </a:ext>
            </a:extLst>
          </p:cNvPr>
          <p:cNvGrpSpPr/>
          <p:nvPr/>
        </p:nvGrpSpPr>
        <p:grpSpPr>
          <a:xfrm>
            <a:off x="3080861" y="3812785"/>
            <a:ext cx="1905000" cy="701675"/>
            <a:chOff x="4343400" y="3489325"/>
            <a:chExt cx="1905000" cy="701675"/>
          </a:xfrm>
        </p:grpSpPr>
        <p:sp>
          <p:nvSpPr>
            <p:cNvPr id="107525" name="Rectangle 5">
              <a:extLst>
                <a:ext uri="{FF2B5EF4-FFF2-40B4-BE49-F238E27FC236}">
                  <a16:creationId xmlns:a16="http://schemas.microsoft.com/office/drawing/2014/main" id="{2EE201BA-2933-4B42-AA03-589DA7E89049}"/>
                </a:ext>
              </a:extLst>
            </p:cNvPr>
            <p:cNvSpPr>
              <a:spLocks noChangeArrowheads="1"/>
            </p:cNvSpPr>
            <p:nvPr/>
          </p:nvSpPr>
          <p:spPr bwMode="auto">
            <a:xfrm>
              <a:off x="4724400" y="3641725"/>
              <a:ext cx="1524000" cy="533400"/>
            </a:xfrm>
            <a:prstGeom prst="rect">
              <a:avLst/>
            </a:prstGeom>
            <a:solidFill>
              <a:srgbClr val="CAF2CE">
                <a:alpha val="50195"/>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005400"/>
                  </a:solidFill>
                  <a:effectLst/>
                  <a:uLnTx/>
                  <a:uFillTx/>
                  <a:latin typeface="Times New Roman" panose="02020603050405020304" pitchFamily="18" charset="0"/>
                  <a:ea typeface="宋体" panose="02010600030101010101" pitchFamily="2" charset="-122"/>
                  <a:cs typeface="+mn-cs"/>
                </a:rPr>
                <a:t>D</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26" name="Line 6">
              <a:extLst>
                <a:ext uri="{FF2B5EF4-FFF2-40B4-BE49-F238E27FC236}">
                  <a16:creationId xmlns:a16="http://schemas.microsoft.com/office/drawing/2014/main" id="{11F9C2B9-744B-43B6-8D8B-3EC4934CD822}"/>
                </a:ext>
              </a:extLst>
            </p:cNvPr>
            <p:cNvSpPr>
              <a:spLocks noChangeShapeType="1"/>
            </p:cNvSpPr>
            <p:nvPr/>
          </p:nvSpPr>
          <p:spPr bwMode="auto">
            <a:xfrm>
              <a:off x="5105400" y="36417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27" name="Line 7">
              <a:extLst>
                <a:ext uri="{FF2B5EF4-FFF2-40B4-BE49-F238E27FC236}">
                  <a16:creationId xmlns:a16="http://schemas.microsoft.com/office/drawing/2014/main" id="{E2FDE03F-B40F-48D4-837C-72AC4937D4E8}"/>
                </a:ext>
              </a:extLst>
            </p:cNvPr>
            <p:cNvSpPr>
              <a:spLocks noChangeShapeType="1"/>
            </p:cNvSpPr>
            <p:nvPr/>
          </p:nvSpPr>
          <p:spPr bwMode="auto">
            <a:xfrm>
              <a:off x="5867400" y="36417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43" name="Text Box 23">
              <a:extLst>
                <a:ext uri="{FF2B5EF4-FFF2-40B4-BE49-F238E27FC236}">
                  <a16:creationId xmlns:a16="http://schemas.microsoft.com/office/drawing/2014/main" id="{1C872577-CFED-4CBF-BBD9-186F709B2EA9}"/>
                </a:ext>
              </a:extLst>
            </p:cNvPr>
            <p:cNvSpPr txBox="1">
              <a:spLocks noChangeArrowheads="1"/>
            </p:cNvSpPr>
            <p:nvPr/>
          </p:nvSpPr>
          <p:spPr bwMode="auto">
            <a:xfrm>
              <a:off x="4648200" y="3489325"/>
              <a:ext cx="4905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56" name="Rectangle 36">
              <a:extLst>
                <a:ext uri="{FF2B5EF4-FFF2-40B4-BE49-F238E27FC236}">
                  <a16:creationId xmlns:a16="http://schemas.microsoft.com/office/drawing/2014/main" id="{C42A3D8F-1C87-43B2-8605-C57330BC9752}"/>
                </a:ext>
              </a:extLst>
            </p:cNvPr>
            <p:cNvSpPr>
              <a:spLocks noChangeArrowheads="1"/>
            </p:cNvSpPr>
            <p:nvPr/>
          </p:nvSpPr>
          <p:spPr bwMode="auto">
            <a:xfrm>
              <a:off x="4343400" y="3641725"/>
              <a:ext cx="381000" cy="533400"/>
            </a:xfrm>
            <a:prstGeom prst="rect">
              <a:avLst/>
            </a:prstGeom>
            <a:solidFill>
              <a:srgbClr val="FBE2D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6" name="组合 5">
            <a:extLst>
              <a:ext uri="{FF2B5EF4-FFF2-40B4-BE49-F238E27FC236}">
                <a16:creationId xmlns:a16="http://schemas.microsoft.com/office/drawing/2014/main" id="{19C1B670-A030-41CF-AC4F-F9D045B9C1AB}"/>
              </a:ext>
            </a:extLst>
          </p:cNvPr>
          <p:cNvGrpSpPr/>
          <p:nvPr/>
        </p:nvGrpSpPr>
        <p:grpSpPr>
          <a:xfrm>
            <a:off x="824702" y="4945073"/>
            <a:ext cx="1981200" cy="717550"/>
            <a:chOff x="1447800" y="4616450"/>
            <a:chExt cx="1981200" cy="717550"/>
          </a:xfrm>
        </p:grpSpPr>
        <p:sp>
          <p:nvSpPr>
            <p:cNvPr id="107534" name="Rectangle 14">
              <a:extLst>
                <a:ext uri="{FF2B5EF4-FFF2-40B4-BE49-F238E27FC236}">
                  <a16:creationId xmlns:a16="http://schemas.microsoft.com/office/drawing/2014/main" id="{1189D7A4-D52F-4134-8F56-9A6B123D6227}"/>
                </a:ext>
              </a:extLst>
            </p:cNvPr>
            <p:cNvSpPr>
              <a:spLocks noChangeArrowheads="1"/>
            </p:cNvSpPr>
            <p:nvPr/>
          </p:nvSpPr>
          <p:spPr bwMode="auto">
            <a:xfrm>
              <a:off x="1828800" y="4784725"/>
              <a:ext cx="1524000" cy="533400"/>
            </a:xfrm>
            <a:prstGeom prst="rect">
              <a:avLst/>
            </a:prstGeom>
            <a:solidFill>
              <a:srgbClr val="CAF2CE">
                <a:alpha val="50195"/>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005400"/>
                  </a:solidFill>
                  <a:effectLst/>
                  <a:uLnTx/>
                  <a:uFillTx/>
                  <a:latin typeface="Times New Roman" panose="02020603050405020304" pitchFamily="18" charset="0"/>
                  <a:ea typeface="宋体" panose="02010600030101010101" pitchFamily="2" charset="-122"/>
                  <a:cs typeface="+mn-cs"/>
                </a:rPr>
                <a:t>C</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35" name="Line 15">
              <a:extLst>
                <a:ext uri="{FF2B5EF4-FFF2-40B4-BE49-F238E27FC236}">
                  <a16:creationId xmlns:a16="http://schemas.microsoft.com/office/drawing/2014/main" id="{1880030E-6875-4710-B681-8946D97BC522}"/>
                </a:ext>
              </a:extLst>
            </p:cNvPr>
            <p:cNvSpPr>
              <a:spLocks noChangeShapeType="1"/>
            </p:cNvSpPr>
            <p:nvPr/>
          </p:nvSpPr>
          <p:spPr bwMode="auto">
            <a:xfrm>
              <a:off x="2209800" y="47847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36" name="Line 16">
              <a:extLst>
                <a:ext uri="{FF2B5EF4-FFF2-40B4-BE49-F238E27FC236}">
                  <a16:creationId xmlns:a16="http://schemas.microsoft.com/office/drawing/2014/main" id="{6E8FAF37-45BE-4F05-A4E6-24560F1F9666}"/>
                </a:ext>
              </a:extLst>
            </p:cNvPr>
            <p:cNvSpPr>
              <a:spLocks noChangeShapeType="1"/>
            </p:cNvSpPr>
            <p:nvPr/>
          </p:nvSpPr>
          <p:spPr bwMode="auto">
            <a:xfrm>
              <a:off x="2971800" y="47847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44" name="Text Box 24">
              <a:extLst>
                <a:ext uri="{FF2B5EF4-FFF2-40B4-BE49-F238E27FC236}">
                  <a16:creationId xmlns:a16="http://schemas.microsoft.com/office/drawing/2014/main" id="{334F28A8-0C01-4D56-A0D6-643CDE6E8B54}"/>
                </a:ext>
              </a:extLst>
            </p:cNvPr>
            <p:cNvSpPr txBox="1">
              <a:spLocks noChangeArrowheads="1"/>
            </p:cNvSpPr>
            <p:nvPr/>
          </p:nvSpPr>
          <p:spPr bwMode="auto">
            <a:xfrm>
              <a:off x="1752600" y="4616450"/>
              <a:ext cx="4905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45" name="Text Box 25">
              <a:extLst>
                <a:ext uri="{FF2B5EF4-FFF2-40B4-BE49-F238E27FC236}">
                  <a16:creationId xmlns:a16="http://schemas.microsoft.com/office/drawing/2014/main" id="{F359D14D-8741-42BD-984B-ABB52436D27C}"/>
                </a:ext>
              </a:extLst>
            </p:cNvPr>
            <p:cNvSpPr txBox="1">
              <a:spLocks noChangeArrowheads="1"/>
            </p:cNvSpPr>
            <p:nvPr/>
          </p:nvSpPr>
          <p:spPr bwMode="auto">
            <a:xfrm>
              <a:off x="2938463" y="4632325"/>
              <a:ext cx="4905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57" name="Rectangle 37">
              <a:extLst>
                <a:ext uri="{FF2B5EF4-FFF2-40B4-BE49-F238E27FC236}">
                  <a16:creationId xmlns:a16="http://schemas.microsoft.com/office/drawing/2014/main" id="{C89CF872-F5CF-4045-A852-7C899DB0D143}"/>
                </a:ext>
              </a:extLst>
            </p:cNvPr>
            <p:cNvSpPr>
              <a:spLocks noChangeArrowheads="1"/>
            </p:cNvSpPr>
            <p:nvPr/>
          </p:nvSpPr>
          <p:spPr bwMode="auto">
            <a:xfrm>
              <a:off x="1447800" y="4784725"/>
              <a:ext cx="381000" cy="533400"/>
            </a:xfrm>
            <a:prstGeom prst="rect">
              <a:avLst/>
            </a:prstGeom>
            <a:solidFill>
              <a:srgbClr val="FBE2D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3" name="组合 2">
            <a:extLst>
              <a:ext uri="{FF2B5EF4-FFF2-40B4-BE49-F238E27FC236}">
                <a16:creationId xmlns:a16="http://schemas.microsoft.com/office/drawing/2014/main" id="{BE8D887B-6C40-4300-ACAD-CA667DE6FC55}"/>
              </a:ext>
            </a:extLst>
          </p:cNvPr>
          <p:cNvGrpSpPr/>
          <p:nvPr/>
        </p:nvGrpSpPr>
        <p:grpSpPr>
          <a:xfrm>
            <a:off x="4212432" y="4734987"/>
            <a:ext cx="1981200" cy="701675"/>
            <a:chOff x="6248400" y="4632325"/>
            <a:chExt cx="1981200" cy="701675"/>
          </a:xfrm>
        </p:grpSpPr>
        <p:sp>
          <p:nvSpPr>
            <p:cNvPr id="107528" name="Rectangle 8">
              <a:extLst>
                <a:ext uri="{FF2B5EF4-FFF2-40B4-BE49-F238E27FC236}">
                  <a16:creationId xmlns:a16="http://schemas.microsoft.com/office/drawing/2014/main" id="{01B6C6E1-0848-48F6-81BE-FDDDCCA50082}"/>
                </a:ext>
              </a:extLst>
            </p:cNvPr>
            <p:cNvSpPr>
              <a:spLocks noChangeArrowheads="1"/>
            </p:cNvSpPr>
            <p:nvPr/>
          </p:nvSpPr>
          <p:spPr bwMode="auto">
            <a:xfrm>
              <a:off x="6629400" y="4784725"/>
              <a:ext cx="1524000" cy="533400"/>
            </a:xfrm>
            <a:prstGeom prst="rect">
              <a:avLst/>
            </a:prstGeom>
            <a:solidFill>
              <a:srgbClr val="CAF2CE">
                <a:alpha val="50195"/>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005400"/>
                  </a:solidFill>
                  <a:effectLst/>
                  <a:uLnTx/>
                  <a:uFillTx/>
                  <a:latin typeface="Times New Roman" panose="02020603050405020304" pitchFamily="18" charset="0"/>
                  <a:ea typeface="宋体" panose="02010600030101010101" pitchFamily="2" charset="-122"/>
                  <a:cs typeface="+mn-cs"/>
                </a:rPr>
                <a:t>E</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29" name="Line 9">
              <a:extLst>
                <a:ext uri="{FF2B5EF4-FFF2-40B4-BE49-F238E27FC236}">
                  <a16:creationId xmlns:a16="http://schemas.microsoft.com/office/drawing/2014/main" id="{4542AB78-09D7-40B1-A8A4-E644290214FC}"/>
                </a:ext>
              </a:extLst>
            </p:cNvPr>
            <p:cNvSpPr>
              <a:spLocks noChangeShapeType="1"/>
            </p:cNvSpPr>
            <p:nvPr/>
          </p:nvSpPr>
          <p:spPr bwMode="auto">
            <a:xfrm>
              <a:off x="7010400" y="47847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30" name="Line 10">
              <a:extLst>
                <a:ext uri="{FF2B5EF4-FFF2-40B4-BE49-F238E27FC236}">
                  <a16:creationId xmlns:a16="http://schemas.microsoft.com/office/drawing/2014/main" id="{3857239A-C6D4-4325-B40B-007176DD89DC}"/>
                </a:ext>
              </a:extLst>
            </p:cNvPr>
            <p:cNvSpPr>
              <a:spLocks noChangeShapeType="1"/>
            </p:cNvSpPr>
            <p:nvPr/>
          </p:nvSpPr>
          <p:spPr bwMode="auto">
            <a:xfrm>
              <a:off x="7772400" y="47847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42" name="Text Box 22">
              <a:extLst>
                <a:ext uri="{FF2B5EF4-FFF2-40B4-BE49-F238E27FC236}">
                  <a16:creationId xmlns:a16="http://schemas.microsoft.com/office/drawing/2014/main" id="{9D7BA0B3-00F0-424B-91C6-4A62EF4AB132}"/>
                </a:ext>
              </a:extLst>
            </p:cNvPr>
            <p:cNvSpPr txBox="1">
              <a:spLocks noChangeArrowheads="1"/>
            </p:cNvSpPr>
            <p:nvPr/>
          </p:nvSpPr>
          <p:spPr bwMode="auto">
            <a:xfrm>
              <a:off x="7739063" y="4632325"/>
              <a:ext cx="4905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58" name="Rectangle 38">
              <a:extLst>
                <a:ext uri="{FF2B5EF4-FFF2-40B4-BE49-F238E27FC236}">
                  <a16:creationId xmlns:a16="http://schemas.microsoft.com/office/drawing/2014/main" id="{3CA6D54B-09C7-4C6D-AC7F-B560B71BBB81}"/>
                </a:ext>
              </a:extLst>
            </p:cNvPr>
            <p:cNvSpPr>
              <a:spLocks noChangeArrowheads="1"/>
            </p:cNvSpPr>
            <p:nvPr/>
          </p:nvSpPr>
          <p:spPr bwMode="auto">
            <a:xfrm>
              <a:off x="6248400" y="4784725"/>
              <a:ext cx="381000" cy="533400"/>
            </a:xfrm>
            <a:prstGeom prst="rect">
              <a:avLst/>
            </a:prstGeom>
            <a:solidFill>
              <a:srgbClr val="FBE2D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4" name="组合 3">
            <a:extLst>
              <a:ext uri="{FF2B5EF4-FFF2-40B4-BE49-F238E27FC236}">
                <a16:creationId xmlns:a16="http://schemas.microsoft.com/office/drawing/2014/main" id="{56826850-94AC-4571-8E59-0AE31A5070AE}"/>
              </a:ext>
            </a:extLst>
          </p:cNvPr>
          <p:cNvGrpSpPr/>
          <p:nvPr/>
        </p:nvGrpSpPr>
        <p:grpSpPr>
          <a:xfrm>
            <a:off x="3124200" y="5901916"/>
            <a:ext cx="1981200" cy="701675"/>
            <a:chOff x="5334000" y="5775325"/>
            <a:chExt cx="1981200" cy="701675"/>
          </a:xfrm>
        </p:grpSpPr>
        <p:sp>
          <p:nvSpPr>
            <p:cNvPr id="107537" name="Rectangle 17">
              <a:extLst>
                <a:ext uri="{FF2B5EF4-FFF2-40B4-BE49-F238E27FC236}">
                  <a16:creationId xmlns:a16="http://schemas.microsoft.com/office/drawing/2014/main" id="{17103F47-DB94-459F-A530-412DF812B394}"/>
                </a:ext>
              </a:extLst>
            </p:cNvPr>
            <p:cNvSpPr>
              <a:spLocks noChangeArrowheads="1"/>
            </p:cNvSpPr>
            <p:nvPr/>
          </p:nvSpPr>
          <p:spPr bwMode="auto">
            <a:xfrm>
              <a:off x="5715000" y="5927725"/>
              <a:ext cx="1524000" cy="533400"/>
            </a:xfrm>
            <a:prstGeom prst="rect">
              <a:avLst/>
            </a:prstGeom>
            <a:solidFill>
              <a:srgbClr val="CAF2CE">
                <a:alpha val="50195"/>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005400"/>
                  </a:solidFill>
                  <a:effectLst/>
                  <a:uLnTx/>
                  <a:uFillTx/>
                  <a:latin typeface="Times New Roman" panose="02020603050405020304" pitchFamily="18" charset="0"/>
                  <a:ea typeface="宋体" panose="02010600030101010101" pitchFamily="2" charset="-122"/>
                  <a:cs typeface="+mn-cs"/>
                </a:rPr>
                <a:t>F</a:t>
              </a:r>
              <a:endPar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38" name="Line 18">
              <a:extLst>
                <a:ext uri="{FF2B5EF4-FFF2-40B4-BE49-F238E27FC236}">
                  <a16:creationId xmlns:a16="http://schemas.microsoft.com/office/drawing/2014/main" id="{83D067CE-454C-430B-A08C-6CC02F183E0B}"/>
                </a:ext>
              </a:extLst>
            </p:cNvPr>
            <p:cNvSpPr>
              <a:spLocks noChangeShapeType="1"/>
            </p:cNvSpPr>
            <p:nvPr/>
          </p:nvSpPr>
          <p:spPr bwMode="auto">
            <a:xfrm>
              <a:off x="6096000" y="59277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39" name="Line 19">
              <a:extLst>
                <a:ext uri="{FF2B5EF4-FFF2-40B4-BE49-F238E27FC236}">
                  <a16:creationId xmlns:a16="http://schemas.microsoft.com/office/drawing/2014/main" id="{CAB62CFA-823B-43C6-B38E-F528EE87A11D}"/>
                </a:ext>
              </a:extLst>
            </p:cNvPr>
            <p:cNvSpPr>
              <a:spLocks noChangeShapeType="1"/>
            </p:cNvSpPr>
            <p:nvPr/>
          </p:nvSpPr>
          <p:spPr bwMode="auto">
            <a:xfrm>
              <a:off x="6858000" y="59277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40" name="Text Box 20">
              <a:extLst>
                <a:ext uri="{FF2B5EF4-FFF2-40B4-BE49-F238E27FC236}">
                  <a16:creationId xmlns:a16="http://schemas.microsoft.com/office/drawing/2014/main" id="{BFC8525C-4EF6-4AF4-8A9B-95D320016072}"/>
                </a:ext>
              </a:extLst>
            </p:cNvPr>
            <p:cNvSpPr txBox="1">
              <a:spLocks noChangeArrowheads="1"/>
            </p:cNvSpPr>
            <p:nvPr/>
          </p:nvSpPr>
          <p:spPr bwMode="auto">
            <a:xfrm>
              <a:off x="5681663" y="5775325"/>
              <a:ext cx="4905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41" name="Text Box 21">
              <a:extLst>
                <a:ext uri="{FF2B5EF4-FFF2-40B4-BE49-F238E27FC236}">
                  <a16:creationId xmlns:a16="http://schemas.microsoft.com/office/drawing/2014/main" id="{0D0E4D9A-FC94-4ADE-BFA9-E60424475C8A}"/>
                </a:ext>
              </a:extLst>
            </p:cNvPr>
            <p:cNvSpPr txBox="1">
              <a:spLocks noChangeArrowheads="1"/>
            </p:cNvSpPr>
            <p:nvPr/>
          </p:nvSpPr>
          <p:spPr bwMode="auto">
            <a:xfrm>
              <a:off x="6824663" y="5775325"/>
              <a:ext cx="4905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59" name="Rectangle 39">
              <a:extLst>
                <a:ext uri="{FF2B5EF4-FFF2-40B4-BE49-F238E27FC236}">
                  <a16:creationId xmlns:a16="http://schemas.microsoft.com/office/drawing/2014/main" id="{44A35A99-EEEE-423B-81BC-DA84F14FF376}"/>
                </a:ext>
              </a:extLst>
            </p:cNvPr>
            <p:cNvSpPr>
              <a:spLocks noChangeArrowheads="1"/>
            </p:cNvSpPr>
            <p:nvPr/>
          </p:nvSpPr>
          <p:spPr bwMode="auto">
            <a:xfrm>
              <a:off x="5334000" y="5927725"/>
              <a:ext cx="381000" cy="533400"/>
            </a:xfrm>
            <a:prstGeom prst="rect">
              <a:avLst/>
            </a:prstGeom>
            <a:solidFill>
              <a:srgbClr val="FBE2D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07560" name="Text Box 40">
            <a:extLst>
              <a:ext uri="{FF2B5EF4-FFF2-40B4-BE49-F238E27FC236}">
                <a16:creationId xmlns:a16="http://schemas.microsoft.com/office/drawing/2014/main" id="{F0198367-E95C-4169-ABEE-7803DCBCB276}"/>
              </a:ext>
            </a:extLst>
          </p:cNvPr>
          <p:cNvSpPr txBox="1">
            <a:spLocks noChangeArrowheads="1"/>
          </p:cNvSpPr>
          <p:nvPr/>
        </p:nvSpPr>
        <p:spPr bwMode="auto">
          <a:xfrm>
            <a:off x="2362200" y="2346325"/>
            <a:ext cx="4905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a:ln>
                  <a:noFill/>
                </a:ln>
                <a:solidFill>
                  <a:srgbClr val="333399"/>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61" name="Freeform 41">
            <a:extLst>
              <a:ext uri="{FF2B5EF4-FFF2-40B4-BE49-F238E27FC236}">
                <a16:creationId xmlns:a16="http://schemas.microsoft.com/office/drawing/2014/main" id="{100325D2-67F7-462C-AF05-02D903896EBD}"/>
              </a:ext>
            </a:extLst>
          </p:cNvPr>
          <p:cNvSpPr>
            <a:spLocks/>
          </p:cNvSpPr>
          <p:nvPr/>
        </p:nvSpPr>
        <p:spPr bwMode="auto">
          <a:xfrm>
            <a:off x="751412" y="2822575"/>
            <a:ext cx="1667938" cy="1015644"/>
          </a:xfrm>
          <a:custGeom>
            <a:avLst/>
            <a:gdLst>
              <a:gd name="T0" fmla="*/ 0 w 1068"/>
              <a:gd name="T1" fmla="*/ 2147483646 h 720"/>
              <a:gd name="T2" fmla="*/ 2147483646 w 1068"/>
              <a:gd name="T3" fmla="*/ 2147483646 h 720"/>
              <a:gd name="T4" fmla="*/ 2147483646 w 1068"/>
              <a:gd name="T5" fmla="*/ 2147483646 h 720"/>
              <a:gd name="T6" fmla="*/ 2147483646 w 1068"/>
              <a:gd name="T7" fmla="*/ 2147483646 h 720"/>
              <a:gd name="T8" fmla="*/ 2147483646 w 1068"/>
              <a:gd name="T9" fmla="*/ 2147483646 h 720"/>
              <a:gd name="T10" fmla="*/ 2147483646 w 1068"/>
              <a:gd name="T11" fmla="*/ 2147483646 h 720"/>
              <a:gd name="T12" fmla="*/ 2147483646 w 1068"/>
              <a:gd name="T13" fmla="*/ 2147483646 h 720"/>
              <a:gd name="T14" fmla="*/ 2147483646 w 1068"/>
              <a:gd name="T15" fmla="*/ 2147483646 h 720"/>
              <a:gd name="T16" fmla="*/ 2147483646 w 1068"/>
              <a:gd name="T17" fmla="*/ 2147483646 h 720"/>
              <a:gd name="T18" fmla="*/ 2147483646 w 1068"/>
              <a:gd name="T19" fmla="*/ 2147483646 h 720"/>
              <a:gd name="T20" fmla="*/ 2147483646 w 1068"/>
              <a:gd name="T21" fmla="*/ 0 h 72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68" h="720">
                <a:moveTo>
                  <a:pt x="0" y="720"/>
                </a:moveTo>
                <a:cubicBezTo>
                  <a:pt x="19" y="662"/>
                  <a:pt x="44" y="534"/>
                  <a:pt x="72" y="492"/>
                </a:cubicBezTo>
                <a:cubicBezTo>
                  <a:pt x="80" y="480"/>
                  <a:pt x="90" y="469"/>
                  <a:pt x="96" y="456"/>
                </a:cubicBezTo>
                <a:cubicBezTo>
                  <a:pt x="119" y="410"/>
                  <a:pt x="123" y="390"/>
                  <a:pt x="168" y="360"/>
                </a:cubicBezTo>
                <a:cubicBezTo>
                  <a:pt x="189" y="297"/>
                  <a:pt x="165" y="346"/>
                  <a:pt x="216" y="300"/>
                </a:cubicBezTo>
                <a:cubicBezTo>
                  <a:pt x="303" y="223"/>
                  <a:pt x="271" y="237"/>
                  <a:pt x="360" y="192"/>
                </a:cubicBezTo>
                <a:cubicBezTo>
                  <a:pt x="396" y="174"/>
                  <a:pt x="431" y="148"/>
                  <a:pt x="468" y="132"/>
                </a:cubicBezTo>
                <a:cubicBezTo>
                  <a:pt x="546" y="97"/>
                  <a:pt x="637" y="78"/>
                  <a:pt x="720" y="60"/>
                </a:cubicBezTo>
                <a:cubicBezTo>
                  <a:pt x="761" y="51"/>
                  <a:pt x="798" y="27"/>
                  <a:pt x="840" y="24"/>
                </a:cubicBezTo>
                <a:cubicBezTo>
                  <a:pt x="896" y="20"/>
                  <a:pt x="952" y="16"/>
                  <a:pt x="1008" y="12"/>
                </a:cubicBezTo>
                <a:cubicBezTo>
                  <a:pt x="1028" y="8"/>
                  <a:pt x="1068" y="0"/>
                  <a:pt x="1068" y="0"/>
                </a:cubicBezTo>
              </a:path>
            </a:pathLst>
          </a:custGeom>
          <a:noFill/>
          <a:ln w="38100" cap="sq" cmpd="sng">
            <a:solidFill>
              <a:srgbClr val="333399"/>
            </a:solidFill>
            <a:prstDash val="solid"/>
            <a:round/>
            <a:headEnd type="none" w="sm" len="sm"/>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62" name="Line 42">
            <a:extLst>
              <a:ext uri="{FF2B5EF4-FFF2-40B4-BE49-F238E27FC236}">
                <a16:creationId xmlns:a16="http://schemas.microsoft.com/office/drawing/2014/main" id="{146D2D96-D1B4-40B7-BA26-AE68C3D67429}"/>
              </a:ext>
            </a:extLst>
          </p:cNvPr>
          <p:cNvSpPr>
            <a:spLocks noChangeShapeType="1"/>
          </p:cNvSpPr>
          <p:nvPr/>
        </p:nvSpPr>
        <p:spPr bwMode="auto">
          <a:xfrm flipH="1">
            <a:off x="1053302" y="4524963"/>
            <a:ext cx="566738" cy="794382"/>
          </a:xfrm>
          <a:prstGeom prst="line">
            <a:avLst/>
          </a:prstGeom>
          <a:noFill/>
          <a:ln w="38100" cap="sq">
            <a:solidFill>
              <a:srgbClr val="333399"/>
            </a:solidFill>
            <a:round/>
            <a:headEnd type="triangle"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63" name="Freeform 43">
            <a:extLst>
              <a:ext uri="{FF2B5EF4-FFF2-40B4-BE49-F238E27FC236}">
                <a16:creationId xmlns:a16="http://schemas.microsoft.com/office/drawing/2014/main" id="{3EC7F360-075F-4B5F-B416-3723399643AB}"/>
              </a:ext>
            </a:extLst>
          </p:cNvPr>
          <p:cNvSpPr>
            <a:spLocks/>
          </p:cNvSpPr>
          <p:nvPr/>
        </p:nvSpPr>
        <p:spPr bwMode="auto">
          <a:xfrm flipH="1">
            <a:off x="3297948" y="3032125"/>
            <a:ext cx="302502" cy="1022332"/>
          </a:xfrm>
          <a:custGeom>
            <a:avLst/>
            <a:gdLst>
              <a:gd name="T0" fmla="*/ 0 w 564"/>
              <a:gd name="T1" fmla="*/ 0 h 660"/>
              <a:gd name="T2" fmla="*/ 2147483646 w 564"/>
              <a:gd name="T3" fmla="*/ 2147483646 h 660"/>
              <a:gd name="T4" fmla="*/ 2147483646 w 564"/>
              <a:gd name="T5" fmla="*/ 2147483646 h 660"/>
              <a:gd name="T6" fmla="*/ 2147483646 w 564"/>
              <a:gd name="T7" fmla="*/ 2147483646 h 660"/>
              <a:gd name="T8" fmla="*/ 2147483646 w 564"/>
              <a:gd name="T9" fmla="*/ 2147483646 h 660"/>
              <a:gd name="T10" fmla="*/ 2147483646 w 564"/>
              <a:gd name="T11" fmla="*/ 2147483646 h 660"/>
              <a:gd name="T12" fmla="*/ 2147483646 w 564"/>
              <a:gd name="T13" fmla="*/ 2147483646 h 660"/>
              <a:gd name="T14" fmla="*/ 2147483646 w 564"/>
              <a:gd name="T15" fmla="*/ 2147483646 h 66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64" h="660">
                <a:moveTo>
                  <a:pt x="0" y="0"/>
                </a:moveTo>
                <a:cubicBezTo>
                  <a:pt x="35" y="140"/>
                  <a:pt x="117" y="263"/>
                  <a:pt x="192" y="384"/>
                </a:cubicBezTo>
                <a:cubicBezTo>
                  <a:pt x="201" y="399"/>
                  <a:pt x="206" y="417"/>
                  <a:pt x="216" y="432"/>
                </a:cubicBezTo>
                <a:cubicBezTo>
                  <a:pt x="226" y="446"/>
                  <a:pt x="242" y="455"/>
                  <a:pt x="252" y="468"/>
                </a:cubicBezTo>
                <a:cubicBezTo>
                  <a:pt x="319" y="555"/>
                  <a:pt x="267" y="529"/>
                  <a:pt x="336" y="552"/>
                </a:cubicBezTo>
                <a:cubicBezTo>
                  <a:pt x="368" y="584"/>
                  <a:pt x="403" y="606"/>
                  <a:pt x="444" y="624"/>
                </a:cubicBezTo>
                <a:cubicBezTo>
                  <a:pt x="467" y="634"/>
                  <a:pt x="491" y="642"/>
                  <a:pt x="516" y="648"/>
                </a:cubicBezTo>
                <a:cubicBezTo>
                  <a:pt x="532" y="652"/>
                  <a:pt x="564" y="660"/>
                  <a:pt x="564" y="660"/>
                </a:cubicBezTo>
              </a:path>
            </a:pathLst>
          </a:custGeom>
          <a:noFill/>
          <a:ln w="38100" cap="sq" cmpd="sng">
            <a:solidFill>
              <a:srgbClr val="333399"/>
            </a:solidFill>
            <a:prstDash val="solid"/>
            <a:round/>
            <a:headEnd type="triangle"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64" name="Freeform 44">
            <a:extLst>
              <a:ext uri="{FF2B5EF4-FFF2-40B4-BE49-F238E27FC236}">
                <a16:creationId xmlns:a16="http://schemas.microsoft.com/office/drawing/2014/main" id="{EC74DEDE-6EBD-4553-9156-7D3234C04642}"/>
              </a:ext>
            </a:extLst>
          </p:cNvPr>
          <p:cNvSpPr>
            <a:spLocks/>
          </p:cNvSpPr>
          <p:nvPr/>
        </p:nvSpPr>
        <p:spPr bwMode="auto">
          <a:xfrm>
            <a:off x="4296840" y="4514460"/>
            <a:ext cx="112756" cy="639761"/>
          </a:xfrm>
          <a:custGeom>
            <a:avLst/>
            <a:gdLst>
              <a:gd name="T0" fmla="*/ 0 w 588"/>
              <a:gd name="T1" fmla="*/ 0 h 494"/>
              <a:gd name="T2" fmla="*/ 2147483646 w 588"/>
              <a:gd name="T3" fmla="*/ 2147483646 h 494"/>
              <a:gd name="T4" fmla="*/ 2147483646 w 588"/>
              <a:gd name="T5" fmla="*/ 2147483646 h 494"/>
              <a:gd name="T6" fmla="*/ 2147483646 w 588"/>
              <a:gd name="T7" fmla="*/ 2147483646 h 494"/>
              <a:gd name="T8" fmla="*/ 2147483646 w 588"/>
              <a:gd name="T9" fmla="*/ 2147483646 h 494"/>
              <a:gd name="T10" fmla="*/ 2147483646 w 588"/>
              <a:gd name="T11" fmla="*/ 2147483646 h 494"/>
              <a:gd name="T12" fmla="*/ 2147483646 w 588"/>
              <a:gd name="T13" fmla="*/ 2147483646 h 494"/>
              <a:gd name="T14" fmla="*/ 2147483646 w 588"/>
              <a:gd name="T15" fmla="*/ 2147483646 h 49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88" h="494">
                <a:moveTo>
                  <a:pt x="0" y="0"/>
                </a:moveTo>
                <a:cubicBezTo>
                  <a:pt x="16" y="48"/>
                  <a:pt x="30" y="68"/>
                  <a:pt x="72" y="96"/>
                </a:cubicBezTo>
                <a:cubicBezTo>
                  <a:pt x="89" y="146"/>
                  <a:pt x="105" y="175"/>
                  <a:pt x="156" y="192"/>
                </a:cubicBezTo>
                <a:cubicBezTo>
                  <a:pt x="179" y="262"/>
                  <a:pt x="150" y="198"/>
                  <a:pt x="204" y="252"/>
                </a:cubicBezTo>
                <a:cubicBezTo>
                  <a:pt x="244" y="292"/>
                  <a:pt x="239" y="316"/>
                  <a:pt x="300" y="336"/>
                </a:cubicBezTo>
                <a:cubicBezTo>
                  <a:pt x="326" y="415"/>
                  <a:pt x="290" y="337"/>
                  <a:pt x="348" y="384"/>
                </a:cubicBezTo>
                <a:cubicBezTo>
                  <a:pt x="426" y="446"/>
                  <a:pt x="318" y="402"/>
                  <a:pt x="408" y="432"/>
                </a:cubicBezTo>
                <a:cubicBezTo>
                  <a:pt x="470" y="494"/>
                  <a:pt x="490" y="480"/>
                  <a:pt x="588" y="480"/>
                </a:cubicBezTo>
              </a:path>
            </a:pathLst>
          </a:custGeom>
          <a:noFill/>
          <a:ln w="38100" cap="sq" cmpd="sng">
            <a:solidFill>
              <a:srgbClr val="333399"/>
            </a:solidFill>
            <a:prstDash val="solid"/>
            <a:round/>
            <a:headEnd type="triangle"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65" name="Freeform 45">
            <a:extLst>
              <a:ext uri="{FF2B5EF4-FFF2-40B4-BE49-F238E27FC236}">
                <a16:creationId xmlns:a16="http://schemas.microsoft.com/office/drawing/2014/main" id="{ED770C56-7A9D-4235-9399-BA966520E645}"/>
              </a:ext>
            </a:extLst>
          </p:cNvPr>
          <p:cNvSpPr>
            <a:spLocks/>
          </p:cNvSpPr>
          <p:nvPr/>
        </p:nvSpPr>
        <p:spPr bwMode="auto">
          <a:xfrm>
            <a:off x="3305968" y="5195424"/>
            <a:ext cx="898796" cy="1098991"/>
          </a:xfrm>
          <a:custGeom>
            <a:avLst/>
            <a:gdLst>
              <a:gd name="T0" fmla="*/ 2147483646 w 600"/>
              <a:gd name="T1" fmla="*/ 0 h 504"/>
              <a:gd name="T2" fmla="*/ 2147483646 w 600"/>
              <a:gd name="T3" fmla="*/ 2147483646 h 504"/>
              <a:gd name="T4" fmla="*/ 2147483646 w 600"/>
              <a:gd name="T5" fmla="*/ 2147483646 h 504"/>
              <a:gd name="T6" fmla="*/ 2147483646 w 600"/>
              <a:gd name="T7" fmla="*/ 2147483646 h 504"/>
              <a:gd name="T8" fmla="*/ 2147483646 w 600"/>
              <a:gd name="T9" fmla="*/ 2147483646 h 504"/>
              <a:gd name="T10" fmla="*/ 2147483646 w 600"/>
              <a:gd name="T11" fmla="*/ 2147483646 h 504"/>
              <a:gd name="T12" fmla="*/ 2147483646 w 600"/>
              <a:gd name="T13" fmla="*/ 2147483646 h 504"/>
              <a:gd name="T14" fmla="*/ 0 w 600"/>
              <a:gd name="T15" fmla="*/ 2147483646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00" h="504">
                <a:moveTo>
                  <a:pt x="600" y="0"/>
                </a:moveTo>
                <a:cubicBezTo>
                  <a:pt x="545" y="83"/>
                  <a:pt x="579" y="63"/>
                  <a:pt x="516" y="84"/>
                </a:cubicBezTo>
                <a:cubicBezTo>
                  <a:pt x="474" y="209"/>
                  <a:pt x="310" y="285"/>
                  <a:pt x="192" y="324"/>
                </a:cubicBezTo>
                <a:cubicBezTo>
                  <a:pt x="167" y="332"/>
                  <a:pt x="145" y="352"/>
                  <a:pt x="120" y="360"/>
                </a:cubicBezTo>
                <a:cubicBezTo>
                  <a:pt x="108" y="372"/>
                  <a:pt x="97" y="385"/>
                  <a:pt x="84" y="396"/>
                </a:cubicBezTo>
                <a:cubicBezTo>
                  <a:pt x="73" y="405"/>
                  <a:pt x="57" y="409"/>
                  <a:pt x="48" y="420"/>
                </a:cubicBezTo>
                <a:cubicBezTo>
                  <a:pt x="40" y="430"/>
                  <a:pt x="42" y="445"/>
                  <a:pt x="36" y="456"/>
                </a:cubicBezTo>
                <a:cubicBezTo>
                  <a:pt x="22" y="483"/>
                  <a:pt x="17" y="487"/>
                  <a:pt x="0" y="504"/>
                </a:cubicBezTo>
              </a:path>
            </a:pathLst>
          </a:custGeom>
          <a:noFill/>
          <a:ln w="38100" cap="sq" cmpd="sng">
            <a:solidFill>
              <a:srgbClr val="333399"/>
            </a:solidFill>
            <a:prstDash val="solid"/>
            <a:round/>
            <a:headEnd type="triangle"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24" name="Line 4">
            <a:extLst>
              <a:ext uri="{FF2B5EF4-FFF2-40B4-BE49-F238E27FC236}">
                <a16:creationId xmlns:a16="http://schemas.microsoft.com/office/drawing/2014/main" id="{505B118C-6766-4A55-AD2D-DD738AFA18C3}"/>
              </a:ext>
            </a:extLst>
          </p:cNvPr>
          <p:cNvSpPr>
            <a:spLocks noChangeShapeType="1"/>
          </p:cNvSpPr>
          <p:nvPr/>
        </p:nvSpPr>
        <p:spPr bwMode="auto">
          <a:xfrm>
            <a:off x="3962400" y="24987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10" name="组合 9">
            <a:extLst>
              <a:ext uri="{FF2B5EF4-FFF2-40B4-BE49-F238E27FC236}">
                <a16:creationId xmlns:a16="http://schemas.microsoft.com/office/drawing/2014/main" id="{685DB74E-C23B-46E0-AAF3-D3B79B1D4257}"/>
              </a:ext>
            </a:extLst>
          </p:cNvPr>
          <p:cNvGrpSpPr/>
          <p:nvPr/>
        </p:nvGrpSpPr>
        <p:grpSpPr>
          <a:xfrm>
            <a:off x="4324717" y="1703991"/>
            <a:ext cx="4389313" cy="560271"/>
            <a:chOff x="4324717" y="1712783"/>
            <a:chExt cx="4389313" cy="560271"/>
          </a:xfrm>
        </p:grpSpPr>
        <p:sp>
          <p:nvSpPr>
            <p:cNvPr id="107567" name="Text Box 47">
              <a:extLst>
                <a:ext uri="{FF2B5EF4-FFF2-40B4-BE49-F238E27FC236}">
                  <a16:creationId xmlns:a16="http://schemas.microsoft.com/office/drawing/2014/main" id="{C940AEBF-8517-431B-852C-7CD4832B9B21}"/>
                </a:ext>
              </a:extLst>
            </p:cNvPr>
            <p:cNvSpPr txBox="1">
              <a:spLocks noChangeArrowheads="1"/>
            </p:cNvSpPr>
            <p:nvPr/>
          </p:nvSpPr>
          <p:spPr bwMode="auto">
            <a:xfrm>
              <a:off x="4327895" y="1712783"/>
              <a:ext cx="431720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rPr>
                <a:t>parent</a:t>
              </a:r>
              <a:r>
                <a:rPr kumimoji="1" lang="en-US" altLang="zh-CN" sz="2800" i="0" u="none" strike="noStrike" kern="1200" cap="none" spc="0" normalizeH="0" baseline="0" noProof="0" dirty="0">
                  <a:ln>
                    <a:noFill/>
                  </a:ln>
                  <a:solidFill>
                    <a:srgbClr val="333399"/>
                  </a:solidFill>
                  <a:effectLst/>
                  <a:uLnTx/>
                  <a:uFillTx/>
                  <a:latin typeface="Times New Roman" panose="02020603050405020304" pitchFamily="18" charset="0"/>
                  <a:ea typeface="宋体" panose="02010600030101010101" pitchFamily="2" charset="-122"/>
                  <a:cs typeface="+mn-cs"/>
                </a:rPr>
                <a:t>   </a:t>
              </a:r>
              <a:r>
                <a:rPr kumimoji="1" lang="en-US" altLang="zh-CN" sz="2800" i="0" u="none" strike="noStrike" kern="1200" cap="none" spc="0" normalizeH="0" baseline="0" noProof="0" dirty="0" err="1">
                  <a:ln>
                    <a:noFill/>
                  </a:ln>
                  <a:effectLst/>
                  <a:uLnTx/>
                  <a:uFillTx/>
                  <a:latin typeface="Times New Roman" panose="02020603050405020304" pitchFamily="18" charset="0"/>
                  <a:ea typeface="宋体" panose="02010600030101010101" pitchFamily="2" charset="-122"/>
                  <a:cs typeface="+mn-cs"/>
                </a:rPr>
                <a:t>lchild</a:t>
              </a:r>
              <a:r>
                <a:rPr kumimoji="1" lang="en-US" altLang="zh-CN" sz="280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    data    </a:t>
              </a:r>
              <a:r>
                <a:rPr kumimoji="1" lang="en-US" altLang="zh-CN" sz="2800" i="0" u="none" strike="noStrike" kern="1200" cap="none" spc="0" normalizeH="0" baseline="0" noProof="0" dirty="0" err="1">
                  <a:ln>
                    <a:noFill/>
                  </a:ln>
                  <a:effectLst/>
                  <a:uLnTx/>
                  <a:uFillTx/>
                  <a:latin typeface="Times New Roman" panose="02020603050405020304" pitchFamily="18" charset="0"/>
                  <a:ea typeface="宋体" panose="02010600030101010101" pitchFamily="2" charset="-122"/>
                  <a:cs typeface="+mn-cs"/>
                </a:rPr>
                <a:t>rchild</a:t>
              </a:r>
              <a:endParaRPr kumimoji="1" lang="en-US" altLang="zh-CN" sz="200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
          <p:nvSpPr>
            <p:cNvPr id="107568" name="Rectangle 48">
              <a:extLst>
                <a:ext uri="{FF2B5EF4-FFF2-40B4-BE49-F238E27FC236}">
                  <a16:creationId xmlns:a16="http://schemas.microsoft.com/office/drawing/2014/main" id="{F3BD1112-3EE1-4DA9-9FC1-F168F416E1D2}"/>
                </a:ext>
              </a:extLst>
            </p:cNvPr>
            <p:cNvSpPr>
              <a:spLocks noChangeArrowheads="1"/>
            </p:cNvSpPr>
            <p:nvPr/>
          </p:nvSpPr>
          <p:spPr bwMode="auto">
            <a:xfrm>
              <a:off x="4324717" y="1752065"/>
              <a:ext cx="4389313" cy="483938"/>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69" name="Line 49">
              <a:extLst>
                <a:ext uri="{FF2B5EF4-FFF2-40B4-BE49-F238E27FC236}">
                  <a16:creationId xmlns:a16="http://schemas.microsoft.com/office/drawing/2014/main" id="{3F459CA4-DA64-4FB9-BC92-649A861D886F}"/>
                </a:ext>
              </a:extLst>
            </p:cNvPr>
            <p:cNvSpPr>
              <a:spLocks noChangeShapeType="1"/>
            </p:cNvSpPr>
            <p:nvPr/>
          </p:nvSpPr>
          <p:spPr bwMode="auto">
            <a:xfrm>
              <a:off x="5500530" y="1739654"/>
              <a:ext cx="1588"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70" name="Line 50">
              <a:extLst>
                <a:ext uri="{FF2B5EF4-FFF2-40B4-BE49-F238E27FC236}">
                  <a16:creationId xmlns:a16="http://schemas.microsoft.com/office/drawing/2014/main" id="{0DB78ED1-A19C-41B3-95B7-39B7413D276D}"/>
                </a:ext>
              </a:extLst>
            </p:cNvPr>
            <p:cNvSpPr>
              <a:spLocks noChangeShapeType="1"/>
            </p:cNvSpPr>
            <p:nvPr/>
          </p:nvSpPr>
          <p:spPr bwMode="auto">
            <a:xfrm>
              <a:off x="6590348" y="1739654"/>
              <a:ext cx="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71" name="Line 51">
              <a:extLst>
                <a:ext uri="{FF2B5EF4-FFF2-40B4-BE49-F238E27FC236}">
                  <a16:creationId xmlns:a16="http://schemas.microsoft.com/office/drawing/2014/main" id="{C7E3A400-2F50-4630-A87A-06AE27D07266}"/>
                </a:ext>
              </a:extLst>
            </p:cNvPr>
            <p:cNvSpPr>
              <a:spLocks noChangeShapeType="1"/>
            </p:cNvSpPr>
            <p:nvPr/>
          </p:nvSpPr>
          <p:spPr bwMode="auto">
            <a:xfrm>
              <a:off x="7490520" y="1739654"/>
              <a:ext cx="1588"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07572" name="Text Box 52">
            <a:extLst>
              <a:ext uri="{FF2B5EF4-FFF2-40B4-BE49-F238E27FC236}">
                <a16:creationId xmlns:a16="http://schemas.microsoft.com/office/drawing/2014/main" id="{E73EDC8E-8C53-4133-B3BC-D619B11D95A0}"/>
              </a:ext>
            </a:extLst>
          </p:cNvPr>
          <p:cNvSpPr txBox="1">
            <a:spLocks noChangeArrowheads="1"/>
          </p:cNvSpPr>
          <p:nvPr/>
        </p:nvSpPr>
        <p:spPr bwMode="auto">
          <a:xfrm>
            <a:off x="5653452" y="1122972"/>
            <a:ext cx="162095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effectLst/>
                <a:uLnTx/>
                <a:uFillTx/>
                <a:latin typeface="Times New Roman" panose="02020603050405020304" pitchFamily="18" charset="0"/>
                <a:ea typeface="楷体_GB2312"/>
                <a:cs typeface="楷体_GB2312"/>
              </a:rPr>
              <a:t>结点结构</a:t>
            </a:r>
            <a:endParaRPr kumimoji="1" lang="en-US" altLang="zh-CN" sz="18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endParaRPr>
          </a:p>
        </p:txBody>
      </p:sp>
      <p:sp>
        <p:nvSpPr>
          <p:cNvPr id="53" name="Text Box 2">
            <a:extLst>
              <a:ext uri="{FF2B5EF4-FFF2-40B4-BE49-F238E27FC236}">
                <a16:creationId xmlns:a16="http://schemas.microsoft.com/office/drawing/2014/main" id="{530C24B4-3C04-4D76-A7E6-FF2AC5075E1F}"/>
              </a:ext>
            </a:extLst>
          </p:cNvPr>
          <p:cNvSpPr txBox="1">
            <a:spLocks noChangeArrowheads="1"/>
          </p:cNvSpPr>
          <p:nvPr/>
        </p:nvSpPr>
        <p:spPr bwMode="auto">
          <a:xfrm>
            <a:off x="5221998" y="2412018"/>
            <a:ext cx="4236224"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typedef struct</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rPr>
              <a:t>TriTNode</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endParaRPr kumimoji="1" lang="zh-CN" altLang="en-US" sz="20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rPr>
              <a:t>TElemType</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data;</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struct</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rPr>
              <a:t>TriTNode</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a:t>
            </a:r>
            <a:r>
              <a:rPr kumimoji="1" lang="en-US" altLang="zh-CN" sz="2000" b="1" i="0" u="none" strike="noStrike" kern="1200" cap="none" spc="0" normalizeH="0" baseline="0" noProof="0" dirty="0" err="1">
                <a:ln>
                  <a:noFill/>
                </a:ln>
                <a:solidFill>
                  <a:srgbClr val="00B0F0"/>
                </a:solidFill>
                <a:effectLst/>
                <a:uLnTx/>
                <a:uFillTx/>
                <a:latin typeface="Times New Roman" panose="02020603050405020304" pitchFamily="18" charset="0"/>
                <a:ea typeface="宋体" panose="02010600030101010101" pitchFamily="2" charset="-122"/>
              </a:rPr>
              <a:t>l</a:t>
            </a:r>
            <a:r>
              <a:rPr kumimoji="1" lang="en-US" altLang="zh-CN" sz="2000" b="0" i="0" u="none" strike="noStrike" kern="1200" cap="none" spc="0" normalizeH="0" baseline="0" noProof="0" dirty="0" err="1">
                <a:ln>
                  <a:noFill/>
                </a:ln>
                <a:solidFill>
                  <a:srgbClr val="00B0F0"/>
                </a:solidFill>
                <a:effectLst/>
                <a:uLnTx/>
                <a:uFillTx/>
                <a:latin typeface="Times New Roman" panose="02020603050405020304" pitchFamily="18" charset="0"/>
                <a:ea typeface="宋体" panose="02010600030101010101" pitchFamily="2" charset="-122"/>
              </a:rPr>
              <a:t>child</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a:t>
            </a:r>
            <a:r>
              <a:rPr kumimoji="1" lang="en-US" altLang="zh-CN" sz="2000" b="1" i="0" u="none" strike="noStrike" kern="1200" cap="none" spc="0" normalizeH="0" baseline="0" noProof="0" dirty="0" err="1">
                <a:ln>
                  <a:noFill/>
                </a:ln>
                <a:solidFill>
                  <a:srgbClr val="00B0F0"/>
                </a:solidFill>
                <a:effectLst/>
                <a:uLnTx/>
                <a:uFillTx/>
                <a:latin typeface="Times New Roman" panose="02020603050405020304" pitchFamily="18" charset="0"/>
                <a:ea typeface="宋体" panose="02010600030101010101" pitchFamily="2" charset="-122"/>
              </a:rPr>
              <a:t>r</a:t>
            </a:r>
            <a:r>
              <a:rPr kumimoji="1" lang="en-US" altLang="zh-CN" sz="2000" b="0" i="0" u="none" strike="noStrike" kern="1200" cap="none" spc="0" normalizeH="0" baseline="0" noProof="0" dirty="0" err="1">
                <a:ln>
                  <a:noFill/>
                </a:ln>
                <a:solidFill>
                  <a:srgbClr val="00B0F0"/>
                </a:solidFill>
                <a:effectLst/>
                <a:uLnTx/>
                <a:uFillTx/>
                <a:latin typeface="Times New Roman" panose="02020603050405020304" pitchFamily="18" charset="0"/>
                <a:ea typeface="宋体" panose="02010600030101010101" pitchFamily="2" charset="-122"/>
              </a:rPr>
              <a:t>child</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 </a:t>
            </a:r>
            <a:r>
              <a:rPr kumimoji="1" lang="zh-CN" altLang="en-US" sz="2000" b="0" i="0" u="none" strike="noStrike" kern="1200" cap="none" spc="0" normalizeH="0" baseline="0" noProof="0" dirty="0">
                <a:ln>
                  <a:noFill/>
                </a:ln>
                <a:effectLst/>
                <a:uLnTx/>
                <a:uFillTx/>
                <a:latin typeface="Times New Roman" panose="02020603050405020304" pitchFamily="18" charset="0"/>
                <a:ea typeface="楷体_GB2312"/>
                <a:cs typeface="楷体_GB2312"/>
              </a:rPr>
              <a:t>左右孩子指针</a:t>
            </a:r>
            <a:endParaRPr kumimoji="1" lang="zh-CN" altLang="en-US" sz="20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struct </a:t>
            </a:r>
            <a:r>
              <a:rPr kumimoji="1" lang="en-US" altLang="zh-CN" sz="20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rPr>
              <a:t>TriTNode</a:t>
            </a: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a:t>
            </a:r>
            <a:r>
              <a:rPr kumimoji="1" lang="en-US" altLang="zh-CN" sz="20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rPr>
              <a:t>parent</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000" dirty="0">
                <a:solidFill>
                  <a:srgbClr val="0070C0"/>
                </a:solidFill>
                <a:latin typeface="Times New Roman" panose="02020603050405020304" pitchFamily="18" charset="0"/>
                <a:ea typeface="宋体" panose="02010600030101010101" pitchFamily="2" charset="-122"/>
              </a:rPr>
              <a:t>                               </a:t>
            </a:r>
            <a:r>
              <a:rPr kumimoji="1" lang="en-US" altLang="zh-CN" sz="20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a:t>
            </a:r>
            <a:r>
              <a:rPr kumimoji="1" lang="zh-CN" altLang="en-US" sz="2000" b="0" i="0" u="none" strike="noStrike" kern="1200" cap="none" spc="0" normalizeH="0" baseline="0" noProof="0" dirty="0">
                <a:ln>
                  <a:noFill/>
                </a:ln>
                <a:effectLst/>
                <a:uLnTx/>
                <a:uFillTx/>
                <a:latin typeface="Times New Roman" panose="02020603050405020304" pitchFamily="18" charset="0"/>
                <a:ea typeface="楷体_GB2312"/>
                <a:cs typeface="楷体_GB2312"/>
              </a:rPr>
              <a:t>父</a:t>
            </a:r>
            <a:r>
              <a:rPr kumimoji="1" lang="zh-CN" altLang="zh-CN" sz="2000" b="0" i="0" u="none" strike="noStrike" kern="1200" cap="none" spc="0" normalizeH="0" baseline="0" noProof="0" dirty="0">
                <a:ln>
                  <a:noFill/>
                </a:ln>
                <a:effectLst/>
                <a:uLnTx/>
                <a:uFillTx/>
                <a:latin typeface="Times New Roman" panose="02020603050405020304" pitchFamily="18" charset="0"/>
                <a:ea typeface="楷体_GB2312"/>
                <a:cs typeface="楷体_GB2312"/>
              </a:rPr>
              <a:t>指针</a:t>
            </a:r>
            <a:r>
              <a:rPr kumimoji="1" lang="zh-CN" altLang="en-US" sz="20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rPr>
              <a:t>TriTNode</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a:t>
            </a:r>
            <a:r>
              <a:rPr kumimoji="1" lang="en-US" altLang="zh-CN" sz="20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rPr>
              <a:t>TriTree</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a:t>
            </a:r>
          </a:p>
        </p:txBody>
      </p:sp>
      <p:sp>
        <p:nvSpPr>
          <p:cNvPr id="5" name="Text Box 40">
            <a:extLst>
              <a:ext uri="{FF2B5EF4-FFF2-40B4-BE49-F238E27FC236}">
                <a16:creationId xmlns:a16="http://schemas.microsoft.com/office/drawing/2014/main" id="{9A4872B6-3F56-462E-B0CD-15B9D775B37F}"/>
              </a:ext>
            </a:extLst>
          </p:cNvPr>
          <p:cNvSpPr txBox="1">
            <a:spLocks noChangeArrowheads="1"/>
          </p:cNvSpPr>
          <p:nvPr/>
        </p:nvSpPr>
        <p:spPr bwMode="auto">
          <a:xfrm>
            <a:off x="114300" y="361584"/>
            <a:ext cx="836799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457200" marR="0" lvl="1" indent="0" algn="l" defTabSz="914400" rtl="0" eaLnBrk="1" fontAlgn="base" latinLnBrk="0" hangingPunct="1">
              <a:lnSpc>
                <a:spcPct val="100000"/>
              </a:lnSpc>
              <a:spcBef>
                <a:spcPct val="20000"/>
              </a:spcBef>
              <a:spcAft>
                <a:spcPct val="0"/>
              </a:spcAft>
              <a:buClr>
                <a:srgbClr val="FF3300"/>
              </a:buClr>
              <a:buSzTx/>
              <a:buNone/>
              <a:tabLst/>
              <a:defRPr/>
            </a:pPr>
            <a:r>
              <a:rPr kumimoji="1" lang="zh-CN" altLang="en-US" sz="4000" b="1" i="0" u="none" strike="noStrike" kern="1200" cap="none" spc="0" normalizeH="0" baseline="0" noProof="0" dirty="0">
                <a:ln>
                  <a:noFill/>
                </a:ln>
                <a:solidFill>
                  <a:schemeClr val="tx2"/>
                </a:solidFill>
                <a:effectLst/>
                <a:uLnTx/>
                <a:uFillTx/>
                <a:latin typeface="+mj-ea"/>
                <a:ea typeface="+mj-ea"/>
                <a:cs typeface="楷体_GB2312"/>
              </a:rPr>
              <a:t>二叉树的链式存储表示</a:t>
            </a:r>
            <a:r>
              <a:rPr kumimoji="1" lang="en-US" altLang="zh-CN" sz="4000" b="1" i="0" u="none" strike="noStrike" kern="1200" cap="none" spc="0" normalizeH="0" baseline="0" noProof="0" dirty="0">
                <a:ln>
                  <a:noFill/>
                </a:ln>
                <a:solidFill>
                  <a:schemeClr val="tx2"/>
                </a:solidFill>
                <a:effectLst/>
                <a:uLnTx/>
                <a:uFillTx/>
                <a:latin typeface="+mj-ea"/>
                <a:ea typeface="+mj-ea"/>
                <a:cs typeface="楷体_GB2312"/>
              </a:rPr>
              <a:t>-</a:t>
            </a:r>
            <a:r>
              <a:rPr kumimoji="1" lang="zh-CN" altLang="en-US" sz="4000" b="1" i="0" u="none" strike="noStrike" kern="1200" cap="none" spc="0" normalizeH="0" baseline="0" noProof="0" dirty="0">
                <a:ln>
                  <a:noFill/>
                </a:ln>
                <a:solidFill>
                  <a:schemeClr val="tx2"/>
                </a:solidFill>
                <a:effectLst/>
                <a:uLnTx/>
                <a:uFillTx/>
                <a:latin typeface="+mj-ea"/>
                <a:ea typeface="+mj-ea"/>
                <a:cs typeface="楷体_GB2312"/>
              </a:rPr>
              <a:t>三叉链表</a:t>
            </a: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07572"/>
                                        </p:tgtEl>
                                        <p:attrNameLst>
                                          <p:attrName>style.visibility</p:attrName>
                                        </p:attrNameLst>
                                      </p:cBhvr>
                                      <p:to>
                                        <p:strVal val="visible"/>
                                      </p:to>
                                    </p:set>
                                    <p:anim calcmode="lin" valueType="num">
                                      <p:cBhvr additive="base">
                                        <p:cTn id="7" dur="500" fill="hold"/>
                                        <p:tgtEl>
                                          <p:spTgt spid="107572"/>
                                        </p:tgtEl>
                                        <p:attrNameLst>
                                          <p:attrName>ppt_x</p:attrName>
                                        </p:attrNameLst>
                                      </p:cBhvr>
                                      <p:tavLst>
                                        <p:tav tm="0">
                                          <p:val>
                                            <p:strVal val="#ppt_x"/>
                                          </p:val>
                                        </p:tav>
                                        <p:tav tm="100000">
                                          <p:val>
                                            <p:strVal val="#ppt_x"/>
                                          </p:val>
                                        </p:tav>
                                      </p:tavLst>
                                    </p:anim>
                                    <p:anim calcmode="lin" valueType="num">
                                      <p:cBhvr additive="base">
                                        <p:cTn id="8" dur="500" fill="hold"/>
                                        <p:tgtEl>
                                          <p:spTgt spid="107572"/>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107554"/>
                                        </p:tgtEl>
                                        <p:attrNameLst>
                                          <p:attrName>style.visibility</p:attrName>
                                        </p:attrNameLst>
                                      </p:cBhvr>
                                      <p:to>
                                        <p:strVal val="visible"/>
                                      </p:to>
                                    </p:set>
                                    <p:anim calcmode="lin" valueType="num">
                                      <p:cBhvr additive="base">
                                        <p:cTn id="12" dur="500" fill="hold"/>
                                        <p:tgtEl>
                                          <p:spTgt spid="107554"/>
                                        </p:tgtEl>
                                        <p:attrNameLst>
                                          <p:attrName>ppt_x</p:attrName>
                                        </p:attrNameLst>
                                      </p:cBhvr>
                                      <p:tavLst>
                                        <p:tav tm="0">
                                          <p:val>
                                            <p:strVal val="0-#ppt_w/2"/>
                                          </p:val>
                                        </p:tav>
                                        <p:tav tm="100000">
                                          <p:val>
                                            <p:strVal val="#ppt_x"/>
                                          </p:val>
                                        </p:tav>
                                      </p:tavLst>
                                    </p:anim>
                                    <p:anim calcmode="lin" valueType="num">
                                      <p:cBhvr additive="base">
                                        <p:cTn id="13" dur="500" fill="hold"/>
                                        <p:tgtEl>
                                          <p:spTgt spid="107554"/>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17" presetClass="entr" presetSubtype="1" fill="hold" nodeType="afterEffect">
                                  <p:stCondLst>
                                    <p:cond delay="0"/>
                                  </p:stCondLst>
                                  <p:childTnLst>
                                    <p:set>
                                      <p:cBhvr>
                                        <p:cTn id="16" dur="1" fill="hold">
                                          <p:stCondLst>
                                            <p:cond delay="0"/>
                                          </p:stCondLst>
                                        </p:cTn>
                                        <p:tgtEl>
                                          <p:spTgt spid="107547"/>
                                        </p:tgtEl>
                                        <p:attrNameLst>
                                          <p:attrName>style.visibility</p:attrName>
                                        </p:attrNameLst>
                                      </p:cBhvr>
                                      <p:to>
                                        <p:strVal val="visible"/>
                                      </p:to>
                                    </p:set>
                                    <p:anim calcmode="lin" valueType="num">
                                      <p:cBhvr>
                                        <p:cTn id="17" dur="500" fill="hold"/>
                                        <p:tgtEl>
                                          <p:spTgt spid="107547"/>
                                        </p:tgtEl>
                                        <p:attrNameLst>
                                          <p:attrName>ppt_x</p:attrName>
                                        </p:attrNameLst>
                                      </p:cBhvr>
                                      <p:tavLst>
                                        <p:tav tm="0">
                                          <p:val>
                                            <p:strVal val="#ppt_x"/>
                                          </p:val>
                                        </p:tav>
                                        <p:tav tm="100000">
                                          <p:val>
                                            <p:strVal val="#ppt_x"/>
                                          </p:val>
                                        </p:tav>
                                      </p:tavLst>
                                    </p:anim>
                                    <p:anim calcmode="lin" valueType="num">
                                      <p:cBhvr>
                                        <p:cTn id="18" dur="500" fill="hold"/>
                                        <p:tgtEl>
                                          <p:spTgt spid="107547"/>
                                        </p:tgtEl>
                                        <p:attrNameLst>
                                          <p:attrName>ppt_y</p:attrName>
                                        </p:attrNameLst>
                                      </p:cBhvr>
                                      <p:tavLst>
                                        <p:tav tm="0">
                                          <p:val>
                                            <p:strVal val="#ppt_y-#ppt_h/2"/>
                                          </p:val>
                                        </p:tav>
                                        <p:tav tm="100000">
                                          <p:val>
                                            <p:strVal val="#ppt_y"/>
                                          </p:val>
                                        </p:tav>
                                      </p:tavLst>
                                    </p:anim>
                                    <p:anim calcmode="lin" valueType="num">
                                      <p:cBhvr>
                                        <p:cTn id="19" dur="500" fill="hold"/>
                                        <p:tgtEl>
                                          <p:spTgt spid="107547"/>
                                        </p:tgtEl>
                                        <p:attrNameLst>
                                          <p:attrName>ppt_w</p:attrName>
                                        </p:attrNameLst>
                                      </p:cBhvr>
                                      <p:tavLst>
                                        <p:tav tm="0">
                                          <p:val>
                                            <p:strVal val="#ppt_w"/>
                                          </p:val>
                                        </p:tav>
                                        <p:tav tm="100000">
                                          <p:val>
                                            <p:strVal val="#ppt_w"/>
                                          </p:val>
                                        </p:tav>
                                      </p:tavLst>
                                    </p:anim>
                                    <p:anim calcmode="lin" valueType="num">
                                      <p:cBhvr>
                                        <p:cTn id="20" dur="500" fill="hold"/>
                                        <p:tgtEl>
                                          <p:spTgt spid="107547"/>
                                        </p:tgtEl>
                                        <p:attrNameLst>
                                          <p:attrName>ppt_h</p:attrName>
                                        </p:attrNameLst>
                                      </p:cBhvr>
                                      <p:tavLst>
                                        <p:tav tm="0">
                                          <p:val>
                                            <p:fltVal val="0"/>
                                          </p:val>
                                        </p:tav>
                                        <p:tav tm="100000">
                                          <p:val>
                                            <p:strVal val="#ppt_h"/>
                                          </p:val>
                                        </p:tav>
                                      </p:tavLst>
                                    </p:anim>
                                  </p:childTnLst>
                                </p:cTn>
                              </p:par>
                            </p:childTnLst>
                          </p:cTn>
                        </p:par>
                        <p:par>
                          <p:cTn id="21" fill="hold" nodeType="afterGroup">
                            <p:stCondLst>
                              <p:cond delay="1500"/>
                            </p:stCondLst>
                            <p:childTnLst>
                              <p:par>
                                <p:cTn id="22" presetID="17" presetClass="entr" presetSubtype="1" fill="hold" nodeType="afterEffect">
                                  <p:stCondLst>
                                    <p:cond delay="0"/>
                                  </p:stCondLst>
                                  <p:childTnLst>
                                    <p:set>
                                      <p:cBhvr>
                                        <p:cTn id="23" dur="1" fill="hold">
                                          <p:stCondLst>
                                            <p:cond delay="0"/>
                                          </p:stCondLst>
                                        </p:cTn>
                                        <p:tgtEl>
                                          <p:spTgt spid="107548"/>
                                        </p:tgtEl>
                                        <p:attrNameLst>
                                          <p:attrName>style.visibility</p:attrName>
                                        </p:attrNameLst>
                                      </p:cBhvr>
                                      <p:to>
                                        <p:strVal val="visible"/>
                                      </p:to>
                                    </p:set>
                                    <p:anim calcmode="lin" valueType="num">
                                      <p:cBhvr>
                                        <p:cTn id="24" dur="500" fill="hold"/>
                                        <p:tgtEl>
                                          <p:spTgt spid="107548"/>
                                        </p:tgtEl>
                                        <p:attrNameLst>
                                          <p:attrName>ppt_x</p:attrName>
                                        </p:attrNameLst>
                                      </p:cBhvr>
                                      <p:tavLst>
                                        <p:tav tm="0">
                                          <p:val>
                                            <p:strVal val="#ppt_x"/>
                                          </p:val>
                                        </p:tav>
                                        <p:tav tm="100000">
                                          <p:val>
                                            <p:strVal val="#ppt_x"/>
                                          </p:val>
                                        </p:tav>
                                      </p:tavLst>
                                    </p:anim>
                                    <p:anim calcmode="lin" valueType="num">
                                      <p:cBhvr>
                                        <p:cTn id="25" dur="500" fill="hold"/>
                                        <p:tgtEl>
                                          <p:spTgt spid="107548"/>
                                        </p:tgtEl>
                                        <p:attrNameLst>
                                          <p:attrName>ppt_y</p:attrName>
                                        </p:attrNameLst>
                                      </p:cBhvr>
                                      <p:tavLst>
                                        <p:tav tm="0">
                                          <p:val>
                                            <p:strVal val="#ppt_y-#ppt_h/2"/>
                                          </p:val>
                                        </p:tav>
                                        <p:tav tm="100000">
                                          <p:val>
                                            <p:strVal val="#ppt_y"/>
                                          </p:val>
                                        </p:tav>
                                      </p:tavLst>
                                    </p:anim>
                                    <p:anim calcmode="lin" valueType="num">
                                      <p:cBhvr>
                                        <p:cTn id="26" dur="500" fill="hold"/>
                                        <p:tgtEl>
                                          <p:spTgt spid="107548"/>
                                        </p:tgtEl>
                                        <p:attrNameLst>
                                          <p:attrName>ppt_w</p:attrName>
                                        </p:attrNameLst>
                                      </p:cBhvr>
                                      <p:tavLst>
                                        <p:tav tm="0">
                                          <p:val>
                                            <p:strVal val="#ppt_w"/>
                                          </p:val>
                                        </p:tav>
                                        <p:tav tm="100000">
                                          <p:val>
                                            <p:strVal val="#ppt_w"/>
                                          </p:val>
                                        </p:tav>
                                      </p:tavLst>
                                    </p:anim>
                                    <p:anim calcmode="lin" valueType="num">
                                      <p:cBhvr>
                                        <p:cTn id="27" dur="500" fill="hold"/>
                                        <p:tgtEl>
                                          <p:spTgt spid="107548"/>
                                        </p:tgtEl>
                                        <p:attrNameLst>
                                          <p:attrName>ppt_h</p:attrName>
                                        </p:attrNameLst>
                                      </p:cBhvr>
                                      <p:tavLst>
                                        <p:tav tm="0">
                                          <p:val>
                                            <p:fltVal val="0"/>
                                          </p:val>
                                        </p:tav>
                                        <p:tav tm="100000">
                                          <p:val>
                                            <p:strVal val="#ppt_h"/>
                                          </p:val>
                                        </p:tav>
                                      </p:tavLst>
                                    </p:anim>
                                  </p:childTnLst>
                                </p:cTn>
                              </p:par>
                            </p:childTnLst>
                          </p:cTn>
                        </p:par>
                        <p:par>
                          <p:cTn id="28" fill="hold" nodeType="afterGroup">
                            <p:stCondLst>
                              <p:cond delay="2000"/>
                            </p:stCondLst>
                            <p:childTnLst>
                              <p:par>
                                <p:cTn id="29" presetID="17" presetClass="entr" presetSubtype="1" fill="hold" nodeType="afterEffect">
                                  <p:stCondLst>
                                    <p:cond delay="0"/>
                                  </p:stCondLst>
                                  <p:childTnLst>
                                    <p:set>
                                      <p:cBhvr>
                                        <p:cTn id="30" dur="1" fill="hold">
                                          <p:stCondLst>
                                            <p:cond delay="0"/>
                                          </p:stCondLst>
                                        </p:cTn>
                                        <p:tgtEl>
                                          <p:spTgt spid="107549"/>
                                        </p:tgtEl>
                                        <p:attrNameLst>
                                          <p:attrName>style.visibility</p:attrName>
                                        </p:attrNameLst>
                                      </p:cBhvr>
                                      <p:to>
                                        <p:strVal val="visible"/>
                                      </p:to>
                                    </p:set>
                                    <p:anim calcmode="lin" valueType="num">
                                      <p:cBhvr>
                                        <p:cTn id="31" dur="500" fill="hold"/>
                                        <p:tgtEl>
                                          <p:spTgt spid="107549"/>
                                        </p:tgtEl>
                                        <p:attrNameLst>
                                          <p:attrName>ppt_x</p:attrName>
                                        </p:attrNameLst>
                                      </p:cBhvr>
                                      <p:tavLst>
                                        <p:tav tm="0">
                                          <p:val>
                                            <p:strVal val="#ppt_x"/>
                                          </p:val>
                                        </p:tav>
                                        <p:tav tm="100000">
                                          <p:val>
                                            <p:strVal val="#ppt_x"/>
                                          </p:val>
                                        </p:tav>
                                      </p:tavLst>
                                    </p:anim>
                                    <p:anim calcmode="lin" valueType="num">
                                      <p:cBhvr>
                                        <p:cTn id="32" dur="500" fill="hold"/>
                                        <p:tgtEl>
                                          <p:spTgt spid="107549"/>
                                        </p:tgtEl>
                                        <p:attrNameLst>
                                          <p:attrName>ppt_y</p:attrName>
                                        </p:attrNameLst>
                                      </p:cBhvr>
                                      <p:tavLst>
                                        <p:tav tm="0">
                                          <p:val>
                                            <p:strVal val="#ppt_y-#ppt_h/2"/>
                                          </p:val>
                                        </p:tav>
                                        <p:tav tm="100000">
                                          <p:val>
                                            <p:strVal val="#ppt_y"/>
                                          </p:val>
                                        </p:tav>
                                      </p:tavLst>
                                    </p:anim>
                                    <p:anim calcmode="lin" valueType="num">
                                      <p:cBhvr>
                                        <p:cTn id="33" dur="500" fill="hold"/>
                                        <p:tgtEl>
                                          <p:spTgt spid="107549"/>
                                        </p:tgtEl>
                                        <p:attrNameLst>
                                          <p:attrName>ppt_w</p:attrName>
                                        </p:attrNameLst>
                                      </p:cBhvr>
                                      <p:tavLst>
                                        <p:tav tm="0">
                                          <p:val>
                                            <p:strVal val="#ppt_w"/>
                                          </p:val>
                                        </p:tav>
                                        <p:tav tm="100000">
                                          <p:val>
                                            <p:strVal val="#ppt_w"/>
                                          </p:val>
                                        </p:tav>
                                      </p:tavLst>
                                    </p:anim>
                                    <p:anim calcmode="lin" valueType="num">
                                      <p:cBhvr>
                                        <p:cTn id="34" dur="500" fill="hold"/>
                                        <p:tgtEl>
                                          <p:spTgt spid="107549"/>
                                        </p:tgtEl>
                                        <p:attrNameLst>
                                          <p:attrName>ppt_h</p:attrName>
                                        </p:attrNameLst>
                                      </p:cBhvr>
                                      <p:tavLst>
                                        <p:tav tm="0">
                                          <p:val>
                                            <p:fltVal val="0"/>
                                          </p:val>
                                        </p:tav>
                                        <p:tav tm="100000">
                                          <p:val>
                                            <p:strVal val="#ppt_h"/>
                                          </p:val>
                                        </p:tav>
                                      </p:tavLst>
                                    </p:anim>
                                  </p:childTnLst>
                                </p:cTn>
                              </p:par>
                            </p:childTnLst>
                          </p:cTn>
                        </p:par>
                        <p:par>
                          <p:cTn id="35" fill="hold" nodeType="afterGroup">
                            <p:stCondLst>
                              <p:cond delay="2500"/>
                            </p:stCondLst>
                            <p:childTnLst>
                              <p:par>
                                <p:cTn id="36" presetID="17" presetClass="entr" presetSubtype="1" fill="hold" nodeType="afterEffect">
                                  <p:stCondLst>
                                    <p:cond delay="0"/>
                                  </p:stCondLst>
                                  <p:childTnLst>
                                    <p:set>
                                      <p:cBhvr>
                                        <p:cTn id="37" dur="1" fill="hold">
                                          <p:stCondLst>
                                            <p:cond delay="0"/>
                                          </p:stCondLst>
                                        </p:cTn>
                                        <p:tgtEl>
                                          <p:spTgt spid="107550"/>
                                        </p:tgtEl>
                                        <p:attrNameLst>
                                          <p:attrName>style.visibility</p:attrName>
                                        </p:attrNameLst>
                                      </p:cBhvr>
                                      <p:to>
                                        <p:strVal val="visible"/>
                                      </p:to>
                                    </p:set>
                                    <p:anim calcmode="lin" valueType="num">
                                      <p:cBhvr>
                                        <p:cTn id="38" dur="500" fill="hold"/>
                                        <p:tgtEl>
                                          <p:spTgt spid="107550"/>
                                        </p:tgtEl>
                                        <p:attrNameLst>
                                          <p:attrName>ppt_x</p:attrName>
                                        </p:attrNameLst>
                                      </p:cBhvr>
                                      <p:tavLst>
                                        <p:tav tm="0">
                                          <p:val>
                                            <p:strVal val="#ppt_x"/>
                                          </p:val>
                                        </p:tav>
                                        <p:tav tm="100000">
                                          <p:val>
                                            <p:strVal val="#ppt_x"/>
                                          </p:val>
                                        </p:tav>
                                      </p:tavLst>
                                    </p:anim>
                                    <p:anim calcmode="lin" valueType="num">
                                      <p:cBhvr>
                                        <p:cTn id="39" dur="500" fill="hold"/>
                                        <p:tgtEl>
                                          <p:spTgt spid="107550"/>
                                        </p:tgtEl>
                                        <p:attrNameLst>
                                          <p:attrName>ppt_y</p:attrName>
                                        </p:attrNameLst>
                                      </p:cBhvr>
                                      <p:tavLst>
                                        <p:tav tm="0">
                                          <p:val>
                                            <p:strVal val="#ppt_y-#ppt_h/2"/>
                                          </p:val>
                                        </p:tav>
                                        <p:tav tm="100000">
                                          <p:val>
                                            <p:strVal val="#ppt_y"/>
                                          </p:val>
                                        </p:tav>
                                      </p:tavLst>
                                    </p:anim>
                                    <p:anim calcmode="lin" valueType="num">
                                      <p:cBhvr>
                                        <p:cTn id="40" dur="500" fill="hold"/>
                                        <p:tgtEl>
                                          <p:spTgt spid="107550"/>
                                        </p:tgtEl>
                                        <p:attrNameLst>
                                          <p:attrName>ppt_w</p:attrName>
                                        </p:attrNameLst>
                                      </p:cBhvr>
                                      <p:tavLst>
                                        <p:tav tm="0">
                                          <p:val>
                                            <p:strVal val="#ppt_w"/>
                                          </p:val>
                                        </p:tav>
                                        <p:tav tm="100000">
                                          <p:val>
                                            <p:strVal val="#ppt_w"/>
                                          </p:val>
                                        </p:tav>
                                      </p:tavLst>
                                    </p:anim>
                                    <p:anim calcmode="lin" valueType="num">
                                      <p:cBhvr>
                                        <p:cTn id="41" dur="500" fill="hold"/>
                                        <p:tgtEl>
                                          <p:spTgt spid="107550"/>
                                        </p:tgtEl>
                                        <p:attrNameLst>
                                          <p:attrName>ppt_h</p:attrName>
                                        </p:attrNameLst>
                                      </p:cBhvr>
                                      <p:tavLst>
                                        <p:tav tm="0">
                                          <p:val>
                                            <p:fltVal val="0"/>
                                          </p:val>
                                        </p:tav>
                                        <p:tav tm="100000">
                                          <p:val>
                                            <p:strVal val="#ppt_h"/>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12" presetClass="entr" presetSubtype="2" fill="hold" grpId="0" nodeType="clickEffect">
                                  <p:stCondLst>
                                    <p:cond delay="0"/>
                                  </p:stCondLst>
                                  <p:childTnLst>
                                    <p:set>
                                      <p:cBhvr>
                                        <p:cTn id="45" dur="1" fill="hold">
                                          <p:stCondLst>
                                            <p:cond delay="0"/>
                                          </p:stCondLst>
                                        </p:cTn>
                                        <p:tgtEl>
                                          <p:spTgt spid="107553"/>
                                        </p:tgtEl>
                                        <p:attrNameLst>
                                          <p:attrName>style.visibility</p:attrName>
                                        </p:attrNameLst>
                                      </p:cBhvr>
                                      <p:to>
                                        <p:strVal val="visible"/>
                                      </p:to>
                                    </p:set>
                                    <p:animEffect transition="in" filter="slide(fromRight)">
                                      <p:cBhvr>
                                        <p:cTn id="46" dur="500"/>
                                        <p:tgtEl>
                                          <p:spTgt spid="107553"/>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7" presetClass="entr" presetSubtype="4" fill="hold" nodeType="clickEffect">
                                  <p:stCondLst>
                                    <p:cond delay="0"/>
                                  </p:stCondLst>
                                  <p:childTnLst>
                                    <p:set>
                                      <p:cBhvr>
                                        <p:cTn id="50" dur="1" fill="hold">
                                          <p:stCondLst>
                                            <p:cond delay="0"/>
                                          </p:stCondLst>
                                        </p:cTn>
                                        <p:tgtEl>
                                          <p:spTgt spid="107561"/>
                                        </p:tgtEl>
                                        <p:attrNameLst>
                                          <p:attrName>style.visibility</p:attrName>
                                        </p:attrNameLst>
                                      </p:cBhvr>
                                      <p:to>
                                        <p:strVal val="visible"/>
                                      </p:to>
                                    </p:set>
                                    <p:anim calcmode="lin" valueType="num">
                                      <p:cBhvr>
                                        <p:cTn id="51" dur="500" fill="hold"/>
                                        <p:tgtEl>
                                          <p:spTgt spid="107561"/>
                                        </p:tgtEl>
                                        <p:attrNameLst>
                                          <p:attrName>ppt_x</p:attrName>
                                        </p:attrNameLst>
                                      </p:cBhvr>
                                      <p:tavLst>
                                        <p:tav tm="0">
                                          <p:val>
                                            <p:strVal val="#ppt_x"/>
                                          </p:val>
                                        </p:tav>
                                        <p:tav tm="100000">
                                          <p:val>
                                            <p:strVal val="#ppt_x"/>
                                          </p:val>
                                        </p:tav>
                                      </p:tavLst>
                                    </p:anim>
                                    <p:anim calcmode="lin" valueType="num">
                                      <p:cBhvr>
                                        <p:cTn id="52" dur="500" fill="hold"/>
                                        <p:tgtEl>
                                          <p:spTgt spid="107561"/>
                                        </p:tgtEl>
                                        <p:attrNameLst>
                                          <p:attrName>ppt_y</p:attrName>
                                        </p:attrNameLst>
                                      </p:cBhvr>
                                      <p:tavLst>
                                        <p:tav tm="0">
                                          <p:val>
                                            <p:strVal val="#ppt_y+#ppt_h/2"/>
                                          </p:val>
                                        </p:tav>
                                        <p:tav tm="100000">
                                          <p:val>
                                            <p:strVal val="#ppt_y"/>
                                          </p:val>
                                        </p:tav>
                                      </p:tavLst>
                                    </p:anim>
                                    <p:anim calcmode="lin" valueType="num">
                                      <p:cBhvr>
                                        <p:cTn id="53" dur="500" fill="hold"/>
                                        <p:tgtEl>
                                          <p:spTgt spid="107561"/>
                                        </p:tgtEl>
                                        <p:attrNameLst>
                                          <p:attrName>ppt_w</p:attrName>
                                        </p:attrNameLst>
                                      </p:cBhvr>
                                      <p:tavLst>
                                        <p:tav tm="0">
                                          <p:val>
                                            <p:strVal val="#ppt_w"/>
                                          </p:val>
                                        </p:tav>
                                        <p:tav tm="100000">
                                          <p:val>
                                            <p:strVal val="#ppt_w"/>
                                          </p:val>
                                        </p:tav>
                                      </p:tavLst>
                                    </p:anim>
                                    <p:anim calcmode="lin" valueType="num">
                                      <p:cBhvr>
                                        <p:cTn id="54" dur="500" fill="hold"/>
                                        <p:tgtEl>
                                          <p:spTgt spid="107561"/>
                                        </p:tgtEl>
                                        <p:attrNameLst>
                                          <p:attrName>ppt_h</p:attrName>
                                        </p:attrNameLst>
                                      </p:cBhvr>
                                      <p:tavLst>
                                        <p:tav tm="0">
                                          <p:val>
                                            <p:fltVal val="0"/>
                                          </p:val>
                                        </p:tav>
                                        <p:tav tm="100000">
                                          <p:val>
                                            <p:strVal val="#ppt_h"/>
                                          </p:val>
                                        </p:tav>
                                      </p:tavLst>
                                    </p:anim>
                                  </p:childTnLst>
                                </p:cTn>
                              </p:par>
                            </p:childTnLst>
                          </p:cTn>
                        </p:par>
                        <p:par>
                          <p:cTn id="55" fill="hold" nodeType="afterGroup">
                            <p:stCondLst>
                              <p:cond delay="500"/>
                            </p:stCondLst>
                            <p:childTnLst>
                              <p:par>
                                <p:cTn id="56" presetID="17" presetClass="entr" presetSubtype="4" fill="hold" nodeType="afterEffect">
                                  <p:stCondLst>
                                    <p:cond delay="0"/>
                                  </p:stCondLst>
                                  <p:childTnLst>
                                    <p:set>
                                      <p:cBhvr>
                                        <p:cTn id="57" dur="1" fill="hold">
                                          <p:stCondLst>
                                            <p:cond delay="0"/>
                                          </p:stCondLst>
                                        </p:cTn>
                                        <p:tgtEl>
                                          <p:spTgt spid="107562"/>
                                        </p:tgtEl>
                                        <p:attrNameLst>
                                          <p:attrName>style.visibility</p:attrName>
                                        </p:attrNameLst>
                                      </p:cBhvr>
                                      <p:to>
                                        <p:strVal val="visible"/>
                                      </p:to>
                                    </p:set>
                                    <p:anim calcmode="lin" valueType="num">
                                      <p:cBhvr>
                                        <p:cTn id="58" dur="500" fill="hold"/>
                                        <p:tgtEl>
                                          <p:spTgt spid="107562"/>
                                        </p:tgtEl>
                                        <p:attrNameLst>
                                          <p:attrName>ppt_x</p:attrName>
                                        </p:attrNameLst>
                                      </p:cBhvr>
                                      <p:tavLst>
                                        <p:tav tm="0">
                                          <p:val>
                                            <p:strVal val="#ppt_x"/>
                                          </p:val>
                                        </p:tav>
                                        <p:tav tm="100000">
                                          <p:val>
                                            <p:strVal val="#ppt_x"/>
                                          </p:val>
                                        </p:tav>
                                      </p:tavLst>
                                    </p:anim>
                                    <p:anim calcmode="lin" valueType="num">
                                      <p:cBhvr>
                                        <p:cTn id="59" dur="500" fill="hold"/>
                                        <p:tgtEl>
                                          <p:spTgt spid="107562"/>
                                        </p:tgtEl>
                                        <p:attrNameLst>
                                          <p:attrName>ppt_y</p:attrName>
                                        </p:attrNameLst>
                                      </p:cBhvr>
                                      <p:tavLst>
                                        <p:tav tm="0">
                                          <p:val>
                                            <p:strVal val="#ppt_y+#ppt_h/2"/>
                                          </p:val>
                                        </p:tav>
                                        <p:tav tm="100000">
                                          <p:val>
                                            <p:strVal val="#ppt_y"/>
                                          </p:val>
                                        </p:tav>
                                      </p:tavLst>
                                    </p:anim>
                                    <p:anim calcmode="lin" valueType="num">
                                      <p:cBhvr>
                                        <p:cTn id="60" dur="500" fill="hold"/>
                                        <p:tgtEl>
                                          <p:spTgt spid="107562"/>
                                        </p:tgtEl>
                                        <p:attrNameLst>
                                          <p:attrName>ppt_w</p:attrName>
                                        </p:attrNameLst>
                                      </p:cBhvr>
                                      <p:tavLst>
                                        <p:tav tm="0">
                                          <p:val>
                                            <p:strVal val="#ppt_w"/>
                                          </p:val>
                                        </p:tav>
                                        <p:tav tm="100000">
                                          <p:val>
                                            <p:strVal val="#ppt_w"/>
                                          </p:val>
                                        </p:tav>
                                      </p:tavLst>
                                    </p:anim>
                                    <p:anim calcmode="lin" valueType="num">
                                      <p:cBhvr>
                                        <p:cTn id="61" dur="500" fill="hold"/>
                                        <p:tgtEl>
                                          <p:spTgt spid="107562"/>
                                        </p:tgtEl>
                                        <p:attrNameLst>
                                          <p:attrName>ppt_h</p:attrName>
                                        </p:attrNameLst>
                                      </p:cBhvr>
                                      <p:tavLst>
                                        <p:tav tm="0">
                                          <p:val>
                                            <p:fltVal val="0"/>
                                          </p:val>
                                        </p:tav>
                                        <p:tav tm="100000">
                                          <p:val>
                                            <p:strVal val="#ppt_h"/>
                                          </p:val>
                                        </p:tav>
                                      </p:tavLst>
                                    </p:anim>
                                  </p:childTnLst>
                                </p:cTn>
                              </p:par>
                            </p:childTnLst>
                          </p:cTn>
                        </p:par>
                        <p:par>
                          <p:cTn id="62" fill="hold" nodeType="afterGroup">
                            <p:stCondLst>
                              <p:cond delay="1000"/>
                            </p:stCondLst>
                            <p:childTnLst>
                              <p:par>
                                <p:cTn id="63" presetID="17" presetClass="entr" presetSubtype="4" fill="hold" nodeType="afterEffect">
                                  <p:stCondLst>
                                    <p:cond delay="0"/>
                                  </p:stCondLst>
                                  <p:childTnLst>
                                    <p:set>
                                      <p:cBhvr>
                                        <p:cTn id="64" dur="1" fill="hold">
                                          <p:stCondLst>
                                            <p:cond delay="0"/>
                                          </p:stCondLst>
                                        </p:cTn>
                                        <p:tgtEl>
                                          <p:spTgt spid="107563"/>
                                        </p:tgtEl>
                                        <p:attrNameLst>
                                          <p:attrName>style.visibility</p:attrName>
                                        </p:attrNameLst>
                                      </p:cBhvr>
                                      <p:to>
                                        <p:strVal val="visible"/>
                                      </p:to>
                                    </p:set>
                                    <p:anim calcmode="lin" valueType="num">
                                      <p:cBhvr>
                                        <p:cTn id="65" dur="500" fill="hold"/>
                                        <p:tgtEl>
                                          <p:spTgt spid="107563"/>
                                        </p:tgtEl>
                                        <p:attrNameLst>
                                          <p:attrName>ppt_x</p:attrName>
                                        </p:attrNameLst>
                                      </p:cBhvr>
                                      <p:tavLst>
                                        <p:tav tm="0">
                                          <p:val>
                                            <p:strVal val="#ppt_x"/>
                                          </p:val>
                                        </p:tav>
                                        <p:tav tm="100000">
                                          <p:val>
                                            <p:strVal val="#ppt_x"/>
                                          </p:val>
                                        </p:tav>
                                      </p:tavLst>
                                    </p:anim>
                                    <p:anim calcmode="lin" valueType="num">
                                      <p:cBhvr>
                                        <p:cTn id="66" dur="500" fill="hold"/>
                                        <p:tgtEl>
                                          <p:spTgt spid="107563"/>
                                        </p:tgtEl>
                                        <p:attrNameLst>
                                          <p:attrName>ppt_y</p:attrName>
                                        </p:attrNameLst>
                                      </p:cBhvr>
                                      <p:tavLst>
                                        <p:tav tm="0">
                                          <p:val>
                                            <p:strVal val="#ppt_y+#ppt_h/2"/>
                                          </p:val>
                                        </p:tav>
                                        <p:tav tm="100000">
                                          <p:val>
                                            <p:strVal val="#ppt_y"/>
                                          </p:val>
                                        </p:tav>
                                      </p:tavLst>
                                    </p:anim>
                                    <p:anim calcmode="lin" valueType="num">
                                      <p:cBhvr>
                                        <p:cTn id="67" dur="500" fill="hold"/>
                                        <p:tgtEl>
                                          <p:spTgt spid="107563"/>
                                        </p:tgtEl>
                                        <p:attrNameLst>
                                          <p:attrName>ppt_w</p:attrName>
                                        </p:attrNameLst>
                                      </p:cBhvr>
                                      <p:tavLst>
                                        <p:tav tm="0">
                                          <p:val>
                                            <p:strVal val="#ppt_w"/>
                                          </p:val>
                                        </p:tav>
                                        <p:tav tm="100000">
                                          <p:val>
                                            <p:strVal val="#ppt_w"/>
                                          </p:val>
                                        </p:tav>
                                      </p:tavLst>
                                    </p:anim>
                                    <p:anim calcmode="lin" valueType="num">
                                      <p:cBhvr>
                                        <p:cTn id="68" dur="500" fill="hold"/>
                                        <p:tgtEl>
                                          <p:spTgt spid="107563"/>
                                        </p:tgtEl>
                                        <p:attrNameLst>
                                          <p:attrName>ppt_h</p:attrName>
                                        </p:attrNameLst>
                                      </p:cBhvr>
                                      <p:tavLst>
                                        <p:tav tm="0">
                                          <p:val>
                                            <p:fltVal val="0"/>
                                          </p:val>
                                        </p:tav>
                                        <p:tav tm="100000">
                                          <p:val>
                                            <p:strVal val="#ppt_h"/>
                                          </p:val>
                                        </p:tav>
                                      </p:tavLst>
                                    </p:anim>
                                  </p:childTnLst>
                                </p:cTn>
                              </p:par>
                            </p:childTnLst>
                          </p:cTn>
                        </p:par>
                        <p:par>
                          <p:cTn id="69" fill="hold" nodeType="afterGroup">
                            <p:stCondLst>
                              <p:cond delay="1500"/>
                            </p:stCondLst>
                            <p:childTnLst>
                              <p:par>
                                <p:cTn id="70" presetID="17" presetClass="entr" presetSubtype="4" fill="hold" nodeType="afterEffect">
                                  <p:stCondLst>
                                    <p:cond delay="0"/>
                                  </p:stCondLst>
                                  <p:childTnLst>
                                    <p:set>
                                      <p:cBhvr>
                                        <p:cTn id="71" dur="1" fill="hold">
                                          <p:stCondLst>
                                            <p:cond delay="0"/>
                                          </p:stCondLst>
                                        </p:cTn>
                                        <p:tgtEl>
                                          <p:spTgt spid="107564"/>
                                        </p:tgtEl>
                                        <p:attrNameLst>
                                          <p:attrName>style.visibility</p:attrName>
                                        </p:attrNameLst>
                                      </p:cBhvr>
                                      <p:to>
                                        <p:strVal val="visible"/>
                                      </p:to>
                                    </p:set>
                                    <p:anim calcmode="lin" valueType="num">
                                      <p:cBhvr>
                                        <p:cTn id="72" dur="500" fill="hold"/>
                                        <p:tgtEl>
                                          <p:spTgt spid="107564"/>
                                        </p:tgtEl>
                                        <p:attrNameLst>
                                          <p:attrName>ppt_x</p:attrName>
                                        </p:attrNameLst>
                                      </p:cBhvr>
                                      <p:tavLst>
                                        <p:tav tm="0">
                                          <p:val>
                                            <p:strVal val="#ppt_x"/>
                                          </p:val>
                                        </p:tav>
                                        <p:tav tm="100000">
                                          <p:val>
                                            <p:strVal val="#ppt_x"/>
                                          </p:val>
                                        </p:tav>
                                      </p:tavLst>
                                    </p:anim>
                                    <p:anim calcmode="lin" valueType="num">
                                      <p:cBhvr>
                                        <p:cTn id="73" dur="500" fill="hold"/>
                                        <p:tgtEl>
                                          <p:spTgt spid="107564"/>
                                        </p:tgtEl>
                                        <p:attrNameLst>
                                          <p:attrName>ppt_y</p:attrName>
                                        </p:attrNameLst>
                                      </p:cBhvr>
                                      <p:tavLst>
                                        <p:tav tm="0">
                                          <p:val>
                                            <p:strVal val="#ppt_y+#ppt_h/2"/>
                                          </p:val>
                                        </p:tav>
                                        <p:tav tm="100000">
                                          <p:val>
                                            <p:strVal val="#ppt_y"/>
                                          </p:val>
                                        </p:tav>
                                      </p:tavLst>
                                    </p:anim>
                                    <p:anim calcmode="lin" valueType="num">
                                      <p:cBhvr>
                                        <p:cTn id="74" dur="500" fill="hold"/>
                                        <p:tgtEl>
                                          <p:spTgt spid="107564"/>
                                        </p:tgtEl>
                                        <p:attrNameLst>
                                          <p:attrName>ppt_w</p:attrName>
                                        </p:attrNameLst>
                                      </p:cBhvr>
                                      <p:tavLst>
                                        <p:tav tm="0">
                                          <p:val>
                                            <p:strVal val="#ppt_w"/>
                                          </p:val>
                                        </p:tav>
                                        <p:tav tm="100000">
                                          <p:val>
                                            <p:strVal val="#ppt_w"/>
                                          </p:val>
                                        </p:tav>
                                      </p:tavLst>
                                    </p:anim>
                                    <p:anim calcmode="lin" valueType="num">
                                      <p:cBhvr>
                                        <p:cTn id="75" dur="500" fill="hold"/>
                                        <p:tgtEl>
                                          <p:spTgt spid="107564"/>
                                        </p:tgtEl>
                                        <p:attrNameLst>
                                          <p:attrName>ppt_h</p:attrName>
                                        </p:attrNameLst>
                                      </p:cBhvr>
                                      <p:tavLst>
                                        <p:tav tm="0">
                                          <p:val>
                                            <p:fltVal val="0"/>
                                          </p:val>
                                        </p:tav>
                                        <p:tav tm="100000">
                                          <p:val>
                                            <p:strVal val="#ppt_h"/>
                                          </p:val>
                                        </p:tav>
                                      </p:tavLst>
                                    </p:anim>
                                  </p:childTnLst>
                                </p:cTn>
                              </p:par>
                            </p:childTnLst>
                          </p:cTn>
                        </p:par>
                        <p:par>
                          <p:cTn id="76" fill="hold" nodeType="afterGroup">
                            <p:stCondLst>
                              <p:cond delay="2000"/>
                            </p:stCondLst>
                            <p:childTnLst>
                              <p:par>
                                <p:cTn id="77" presetID="17" presetClass="entr" presetSubtype="4" fill="hold" nodeType="afterEffect">
                                  <p:stCondLst>
                                    <p:cond delay="0"/>
                                  </p:stCondLst>
                                  <p:childTnLst>
                                    <p:set>
                                      <p:cBhvr>
                                        <p:cTn id="78" dur="1" fill="hold">
                                          <p:stCondLst>
                                            <p:cond delay="0"/>
                                          </p:stCondLst>
                                        </p:cTn>
                                        <p:tgtEl>
                                          <p:spTgt spid="107565"/>
                                        </p:tgtEl>
                                        <p:attrNameLst>
                                          <p:attrName>style.visibility</p:attrName>
                                        </p:attrNameLst>
                                      </p:cBhvr>
                                      <p:to>
                                        <p:strVal val="visible"/>
                                      </p:to>
                                    </p:set>
                                    <p:anim calcmode="lin" valueType="num">
                                      <p:cBhvr>
                                        <p:cTn id="79" dur="500" fill="hold"/>
                                        <p:tgtEl>
                                          <p:spTgt spid="107565"/>
                                        </p:tgtEl>
                                        <p:attrNameLst>
                                          <p:attrName>ppt_x</p:attrName>
                                        </p:attrNameLst>
                                      </p:cBhvr>
                                      <p:tavLst>
                                        <p:tav tm="0">
                                          <p:val>
                                            <p:strVal val="#ppt_x"/>
                                          </p:val>
                                        </p:tav>
                                        <p:tav tm="100000">
                                          <p:val>
                                            <p:strVal val="#ppt_x"/>
                                          </p:val>
                                        </p:tav>
                                      </p:tavLst>
                                    </p:anim>
                                    <p:anim calcmode="lin" valueType="num">
                                      <p:cBhvr>
                                        <p:cTn id="80" dur="500" fill="hold"/>
                                        <p:tgtEl>
                                          <p:spTgt spid="107565"/>
                                        </p:tgtEl>
                                        <p:attrNameLst>
                                          <p:attrName>ppt_y</p:attrName>
                                        </p:attrNameLst>
                                      </p:cBhvr>
                                      <p:tavLst>
                                        <p:tav tm="0">
                                          <p:val>
                                            <p:strVal val="#ppt_y+#ppt_h/2"/>
                                          </p:val>
                                        </p:tav>
                                        <p:tav tm="100000">
                                          <p:val>
                                            <p:strVal val="#ppt_y"/>
                                          </p:val>
                                        </p:tav>
                                      </p:tavLst>
                                    </p:anim>
                                    <p:anim calcmode="lin" valueType="num">
                                      <p:cBhvr>
                                        <p:cTn id="81" dur="500" fill="hold"/>
                                        <p:tgtEl>
                                          <p:spTgt spid="107565"/>
                                        </p:tgtEl>
                                        <p:attrNameLst>
                                          <p:attrName>ppt_w</p:attrName>
                                        </p:attrNameLst>
                                      </p:cBhvr>
                                      <p:tavLst>
                                        <p:tav tm="0">
                                          <p:val>
                                            <p:strVal val="#ppt_w"/>
                                          </p:val>
                                        </p:tav>
                                        <p:tav tm="100000">
                                          <p:val>
                                            <p:strVal val="#ppt_w"/>
                                          </p:val>
                                        </p:tav>
                                      </p:tavLst>
                                    </p:anim>
                                    <p:anim calcmode="lin" valueType="num">
                                      <p:cBhvr>
                                        <p:cTn id="82" dur="500" fill="hold"/>
                                        <p:tgtEl>
                                          <p:spTgt spid="107565"/>
                                        </p:tgtEl>
                                        <p:attrNameLst>
                                          <p:attrName>ppt_h</p:attrName>
                                        </p:attrNameLst>
                                      </p:cBhvr>
                                      <p:tavLst>
                                        <p:tav tm="0">
                                          <p:val>
                                            <p:fltVal val="0"/>
                                          </p:val>
                                        </p:tav>
                                        <p:tav tm="100000">
                                          <p:val>
                                            <p:strVal val="#ppt_h"/>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2" presetClass="entr" presetSubtype="8" fill="hold" grpId="0" nodeType="clickEffect">
                                  <p:stCondLst>
                                    <p:cond delay="0"/>
                                  </p:stCondLst>
                                  <p:childTnLst>
                                    <p:set>
                                      <p:cBhvr>
                                        <p:cTn id="86" dur="1" fill="hold">
                                          <p:stCondLst>
                                            <p:cond delay="0"/>
                                          </p:stCondLst>
                                        </p:cTn>
                                        <p:tgtEl>
                                          <p:spTgt spid="107560"/>
                                        </p:tgtEl>
                                        <p:attrNameLst>
                                          <p:attrName>style.visibility</p:attrName>
                                        </p:attrNameLst>
                                      </p:cBhvr>
                                      <p:to>
                                        <p:strVal val="visible"/>
                                      </p:to>
                                    </p:set>
                                    <p:anim calcmode="lin" valueType="num">
                                      <p:cBhvr additive="base">
                                        <p:cTn id="87" dur="500" fill="hold"/>
                                        <p:tgtEl>
                                          <p:spTgt spid="107560"/>
                                        </p:tgtEl>
                                        <p:attrNameLst>
                                          <p:attrName>ppt_x</p:attrName>
                                        </p:attrNameLst>
                                      </p:cBhvr>
                                      <p:tavLst>
                                        <p:tav tm="0">
                                          <p:val>
                                            <p:strVal val="0-#ppt_w/2"/>
                                          </p:val>
                                        </p:tav>
                                        <p:tav tm="100000">
                                          <p:val>
                                            <p:strVal val="#ppt_x"/>
                                          </p:val>
                                        </p:tav>
                                      </p:tavLst>
                                    </p:anim>
                                    <p:anim calcmode="lin" valueType="num">
                                      <p:cBhvr additive="base">
                                        <p:cTn id="88" dur="500" fill="hold"/>
                                        <p:tgtEl>
                                          <p:spTgt spid="107560"/>
                                        </p:tgtEl>
                                        <p:attrNameLst>
                                          <p:attrName>ppt_y</p:attrName>
                                        </p:attrNameLst>
                                      </p:cBhvr>
                                      <p:tavLst>
                                        <p:tav tm="0">
                                          <p:val>
                                            <p:strVal val="#ppt_y"/>
                                          </p:val>
                                        </p:tav>
                                        <p:tav tm="100000">
                                          <p:val>
                                            <p:strVal val="#ppt_y"/>
                                          </p:val>
                                        </p:tav>
                                      </p:tavLst>
                                    </p:anim>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1" fill="hold" nodeType="clickEffect">
                                  <p:stCondLst>
                                    <p:cond delay="0"/>
                                  </p:stCondLst>
                                  <p:childTnLst>
                                    <p:set>
                                      <p:cBhvr>
                                        <p:cTn id="92" dur="1" fill="hold">
                                          <p:stCondLst>
                                            <p:cond delay="0"/>
                                          </p:stCondLst>
                                        </p:cTn>
                                        <p:tgtEl>
                                          <p:spTgt spid="107551"/>
                                        </p:tgtEl>
                                        <p:attrNameLst>
                                          <p:attrName>style.visibility</p:attrName>
                                        </p:attrNameLst>
                                      </p:cBhvr>
                                      <p:to>
                                        <p:strVal val="visible"/>
                                      </p:to>
                                    </p:set>
                                    <p:animEffect transition="in" filter="wipe(up)">
                                      <p:cBhvr>
                                        <p:cTn id="93" dur="500"/>
                                        <p:tgtEl>
                                          <p:spTgt spid="107551"/>
                                        </p:tgtEl>
                                      </p:cBhvr>
                                    </p:animEffect>
                                  </p:childTnLst>
                                </p:cTn>
                              </p:par>
                            </p:childTnLst>
                          </p:cTn>
                        </p:par>
                        <p:par>
                          <p:cTn id="94" fill="hold" nodeType="afterGroup">
                            <p:stCondLst>
                              <p:cond delay="500"/>
                            </p:stCondLst>
                            <p:childTnLst>
                              <p:par>
                                <p:cTn id="95" presetID="22" presetClass="entr" presetSubtype="8" fill="hold" grpId="0" nodeType="afterEffect">
                                  <p:stCondLst>
                                    <p:cond delay="0"/>
                                  </p:stCondLst>
                                  <p:iterate type="wd">
                                    <p:tmPct val="100000"/>
                                  </p:iterate>
                                  <p:childTnLst>
                                    <p:set>
                                      <p:cBhvr>
                                        <p:cTn id="96" dur="1" fill="hold">
                                          <p:stCondLst>
                                            <p:cond delay="0"/>
                                          </p:stCondLst>
                                        </p:cTn>
                                        <p:tgtEl>
                                          <p:spTgt spid="107552"/>
                                        </p:tgtEl>
                                        <p:attrNameLst>
                                          <p:attrName>style.visibility</p:attrName>
                                        </p:attrNameLst>
                                      </p:cBhvr>
                                      <p:to>
                                        <p:strVal val="visible"/>
                                      </p:to>
                                    </p:set>
                                    <p:animEffect transition="in" filter="wipe(left)">
                                      <p:cBhvr>
                                        <p:cTn id="97" dur="300"/>
                                        <p:tgtEl>
                                          <p:spTgt spid="107552"/>
                                        </p:tgtEl>
                                      </p:cBhvr>
                                    </p:animEffect>
                                  </p:childTnLst>
                                </p:cTn>
                              </p:par>
                            </p:childTnLst>
                          </p:cTn>
                        </p:par>
                      </p:childTnLst>
                    </p:cTn>
                  </p:par>
                  <p:par>
                    <p:cTn id="98" fill="hold">
                      <p:stCondLst>
                        <p:cond delay="indefinite"/>
                      </p:stCondLst>
                      <p:childTnLst>
                        <p:par>
                          <p:cTn id="99" fill="hold">
                            <p:stCondLst>
                              <p:cond delay="0"/>
                            </p:stCondLst>
                            <p:childTnLst>
                              <p:par>
                                <p:cTn id="100" presetID="18" presetClass="entr" presetSubtype="6" fill="hold" grpId="0" nodeType="clickEffect">
                                  <p:stCondLst>
                                    <p:cond delay="0"/>
                                  </p:stCondLst>
                                  <p:childTnLst>
                                    <p:set>
                                      <p:cBhvr>
                                        <p:cTn id="101" dur="1" fill="hold">
                                          <p:stCondLst>
                                            <p:cond delay="0"/>
                                          </p:stCondLst>
                                        </p:cTn>
                                        <p:tgtEl>
                                          <p:spTgt spid="53"/>
                                        </p:tgtEl>
                                        <p:attrNameLst>
                                          <p:attrName>style.visibility</p:attrName>
                                        </p:attrNameLst>
                                      </p:cBhvr>
                                      <p:to>
                                        <p:strVal val="visible"/>
                                      </p:to>
                                    </p:set>
                                    <p:animEffect transition="in" filter="strips(downRight)">
                                      <p:cBhvr>
                                        <p:cTn id="102"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52" grpId="0" autoUpdateAnimBg="0"/>
      <p:bldP spid="107553" grpId="0" animBg="1"/>
      <p:bldP spid="107560" grpId="0" autoUpdateAnimBg="0"/>
      <p:bldP spid="107572" grpId="0" autoUpdateAnimBg="0"/>
      <p:bldP spid="53"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32580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55AD4B-B52F-46FF-A174-030C3C47CF91}"/>
              </a:ext>
            </a:extLst>
          </p:cNvPr>
          <p:cNvSpPr>
            <a:spLocks noGrp="1"/>
          </p:cNvSpPr>
          <p:nvPr>
            <p:ph type="title"/>
          </p:nvPr>
        </p:nvSpPr>
        <p:spPr/>
        <p:txBody>
          <a:bodyPr/>
          <a:lstStyle/>
          <a:p>
            <a:r>
              <a:rPr lang="zh-CN" altLang="en-US" dirty="0"/>
              <a:t>一个思考题（划船）</a:t>
            </a:r>
            <a:endParaRPr lang="zh-Hans-HK" altLang="en-US" dirty="0"/>
          </a:p>
        </p:txBody>
      </p:sp>
      <p:sp>
        <p:nvSpPr>
          <p:cNvPr id="3" name="内容占位符 2">
            <a:extLst>
              <a:ext uri="{FF2B5EF4-FFF2-40B4-BE49-F238E27FC236}">
                <a16:creationId xmlns:a16="http://schemas.microsoft.com/office/drawing/2014/main" id="{D8042681-9F93-4567-BEBA-30A7FC81C2AB}"/>
              </a:ext>
            </a:extLst>
          </p:cNvPr>
          <p:cNvSpPr>
            <a:spLocks noGrp="1"/>
          </p:cNvSpPr>
          <p:nvPr>
            <p:ph idx="1"/>
          </p:nvPr>
        </p:nvSpPr>
        <p:spPr>
          <a:xfrm>
            <a:off x="642938" y="1452563"/>
            <a:ext cx="8501062" cy="5058769"/>
          </a:xfrm>
        </p:spPr>
        <p:txBody>
          <a:bodyPr/>
          <a:lstStyle/>
          <a:p>
            <a:r>
              <a:rPr lang="zh-CN" altLang="en-US" dirty="0"/>
              <a:t>问题描述：假设</a:t>
            </a:r>
            <a:r>
              <a:rPr lang="en-US" altLang="zh-CN" dirty="0">
                <a:solidFill>
                  <a:srgbClr val="00B050"/>
                </a:solidFill>
              </a:rPr>
              <a:t>n</a:t>
            </a:r>
            <a:r>
              <a:rPr lang="zh-CN" altLang="en-US" dirty="0"/>
              <a:t>个小伙伴要乘船。</a:t>
            </a:r>
            <a:endParaRPr lang="en-US" altLang="zh-CN" dirty="0"/>
          </a:p>
          <a:p>
            <a:pPr lvl="1"/>
            <a:r>
              <a:rPr lang="zh-CN" altLang="en-US" dirty="0"/>
              <a:t>每条船能坐最多</a:t>
            </a:r>
            <a:r>
              <a:rPr lang="en-US" altLang="zh-CN" dirty="0"/>
              <a:t>2</a:t>
            </a:r>
            <a:r>
              <a:rPr lang="zh-CN" altLang="en-US" dirty="0"/>
              <a:t>个人（也可只坐</a:t>
            </a:r>
            <a:r>
              <a:rPr lang="en-US" altLang="zh-CN" dirty="0"/>
              <a:t>1</a:t>
            </a:r>
            <a:r>
              <a:rPr lang="zh-CN" altLang="en-US" dirty="0"/>
              <a:t>人）</a:t>
            </a:r>
            <a:endParaRPr lang="en-US" altLang="zh-CN" dirty="0"/>
          </a:p>
          <a:p>
            <a:pPr lvl="1"/>
            <a:r>
              <a:rPr lang="zh-CN" altLang="en-US" dirty="0"/>
              <a:t>如果</a:t>
            </a:r>
            <a:r>
              <a:rPr lang="en-US" altLang="zh-CN" dirty="0"/>
              <a:t>2</a:t>
            </a:r>
            <a:r>
              <a:rPr lang="zh-CN" altLang="en-US" dirty="0"/>
              <a:t>个人坐一条船，他俩必须</a:t>
            </a:r>
            <a:r>
              <a:rPr lang="zh-CN" altLang="en-US" b="1" dirty="0"/>
              <a:t>同名</a:t>
            </a:r>
            <a:r>
              <a:rPr lang="zh-CN" altLang="en-US" dirty="0"/>
              <a:t>或者</a:t>
            </a:r>
            <a:r>
              <a:rPr lang="zh-CN" altLang="en-US" b="1" dirty="0"/>
              <a:t>同姓</a:t>
            </a:r>
            <a:r>
              <a:rPr lang="en-US" altLang="zh-CN" b="1" dirty="0"/>
              <a:t>!</a:t>
            </a:r>
          </a:p>
          <a:p>
            <a:pPr lvl="1"/>
            <a:r>
              <a:rPr lang="zh-CN" altLang="en-US" dirty="0"/>
              <a:t>问最少需要多少条船？</a:t>
            </a:r>
            <a:endParaRPr lang="en-US" altLang="zh-CN" dirty="0"/>
          </a:p>
          <a:p>
            <a:endParaRPr lang="en-US" altLang="zh-Hans-HK" dirty="0"/>
          </a:p>
          <a:p>
            <a:pPr marL="0" indent="0">
              <a:buNone/>
            </a:pPr>
            <a:r>
              <a:rPr lang="zh-CN" altLang="en-US" dirty="0">
                <a:solidFill>
                  <a:schemeClr val="tx2"/>
                </a:solidFill>
              </a:rPr>
              <a:t>例子</a:t>
            </a:r>
            <a:endParaRPr lang="en-US" altLang="zh-CN" dirty="0">
              <a:solidFill>
                <a:schemeClr val="tx2"/>
              </a:solidFill>
            </a:endParaRPr>
          </a:p>
          <a:p>
            <a:pPr lvl="1"/>
            <a:r>
              <a:rPr lang="zh-CN" altLang="en-US" dirty="0"/>
              <a:t>李明  张明  李磊  张强   只需要</a:t>
            </a:r>
            <a:r>
              <a:rPr lang="en-US" altLang="zh-CN" dirty="0"/>
              <a:t>2</a:t>
            </a:r>
            <a:r>
              <a:rPr lang="zh-CN" altLang="en-US" dirty="0"/>
              <a:t>条船。</a:t>
            </a:r>
            <a:endParaRPr lang="en-US" altLang="zh-CN" dirty="0"/>
          </a:p>
          <a:p>
            <a:pPr lvl="1"/>
            <a:endParaRPr lang="en-US" altLang="zh-Hans-HK" dirty="0"/>
          </a:p>
          <a:p>
            <a:pPr marL="0" indent="0">
              <a:buNone/>
            </a:pPr>
            <a:r>
              <a:rPr lang="zh-CN" altLang="en-US" b="1" dirty="0">
                <a:solidFill>
                  <a:srgbClr val="FFC000"/>
                </a:solidFill>
                <a:effectLst>
                  <a:outerShdw blurRad="38100" dist="38100" dir="2700000" algn="tl">
                    <a:srgbClr val="000000">
                      <a:alpha val="43137"/>
                    </a:srgbClr>
                  </a:outerShdw>
                </a:effectLst>
              </a:rPr>
              <a:t>提示：用二叉树（森林）连接</a:t>
            </a:r>
            <a:r>
              <a:rPr lang="en-US" altLang="zh-CN" b="1" dirty="0">
                <a:solidFill>
                  <a:srgbClr val="FFC000"/>
                </a:solidFill>
                <a:effectLst>
                  <a:outerShdw blurRad="38100" dist="38100" dir="2700000" algn="tl">
                    <a:srgbClr val="000000">
                      <a:alpha val="43137"/>
                    </a:srgbClr>
                  </a:outerShdw>
                </a:effectLst>
              </a:rPr>
              <a:t>n</a:t>
            </a:r>
            <a:r>
              <a:rPr lang="zh-CN" altLang="en-US" b="1" dirty="0">
                <a:solidFill>
                  <a:srgbClr val="FFC000"/>
                </a:solidFill>
                <a:effectLst>
                  <a:outerShdw blurRad="38100" dist="38100" dir="2700000" algn="tl">
                    <a:srgbClr val="000000">
                      <a:alpha val="43137"/>
                    </a:srgbClr>
                  </a:outerShdw>
                </a:effectLst>
              </a:rPr>
              <a:t>个小伙伴。</a:t>
            </a:r>
            <a:endParaRPr lang="en-US" altLang="zh-Hans-HK" b="1" dirty="0">
              <a:solidFill>
                <a:srgbClr val="FFC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800786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17363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ext Box 3">
            <a:extLst>
              <a:ext uri="{FF2B5EF4-FFF2-40B4-BE49-F238E27FC236}">
                <a16:creationId xmlns:a16="http://schemas.microsoft.com/office/drawing/2014/main" id="{F73C0325-50B9-4FA7-A8FA-23F847720AB5}"/>
              </a:ext>
            </a:extLst>
          </p:cNvPr>
          <p:cNvSpPr txBox="1">
            <a:spLocks noChangeArrowheads="1"/>
          </p:cNvSpPr>
          <p:nvPr/>
        </p:nvSpPr>
        <p:spPr bwMode="auto">
          <a:xfrm>
            <a:off x="760413" y="1896086"/>
            <a:ext cx="7047156"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0000FF"/>
                </a:solidFill>
                <a:effectLst/>
                <a:uLnTx/>
                <a:uFillTx/>
                <a:latin typeface="Times New Roman" panose="02020603050405020304" pitchFamily="18" charset="0"/>
                <a:ea typeface="楷体_GB2312"/>
                <a:cs typeface="楷体_GB2312"/>
              </a:rPr>
              <a:t>问题描述：</a:t>
            </a:r>
            <a:r>
              <a:rPr kumimoji="1" lang="zh-CN" altLang="en-US" sz="2800" b="0" i="0" u="none" strike="noStrike" kern="1200" cap="none" spc="0" normalizeH="0" baseline="0" noProof="0" dirty="0">
                <a:ln>
                  <a:noFill/>
                </a:ln>
                <a:solidFill>
                  <a:srgbClr val="333399"/>
                </a:solidFill>
                <a:effectLst/>
                <a:uLnTx/>
                <a:uFillTx/>
                <a:latin typeface="Times New Roman" panose="02020603050405020304" pitchFamily="18" charset="0"/>
                <a:ea typeface="楷体_GB2312"/>
                <a:cs typeface="楷体_GB2312"/>
              </a:rPr>
              <a:t>顺着某一条搜索路径</a:t>
            </a:r>
            <a:r>
              <a:rPr kumimoji="1" lang="zh-CN" altLang="en-US" sz="2800" b="1" i="0" u="none" strike="noStrike" kern="1200" cap="none" spc="0" normalizeH="0" baseline="0" noProof="0" dirty="0">
                <a:ln>
                  <a:noFill/>
                </a:ln>
                <a:solidFill>
                  <a:srgbClr val="6600FF"/>
                </a:solidFill>
                <a:effectLst/>
                <a:uLnTx/>
                <a:uFillTx/>
                <a:latin typeface="Times New Roman" panose="02020603050405020304" pitchFamily="18" charset="0"/>
                <a:ea typeface="楷体_GB2312"/>
                <a:cs typeface="楷体_GB2312"/>
              </a:rPr>
              <a:t>巡访</a:t>
            </a:r>
            <a:r>
              <a:rPr kumimoji="1" lang="zh-CN" altLang="en-US" sz="2800" b="0" i="0" u="none" strike="noStrike" kern="1200" cap="none" spc="0" normalizeH="0" baseline="0" noProof="0" dirty="0">
                <a:ln>
                  <a:noFill/>
                </a:ln>
                <a:solidFill>
                  <a:srgbClr val="333399"/>
                </a:solidFill>
                <a:effectLst/>
                <a:uLnTx/>
                <a:uFillTx/>
                <a:latin typeface="Times New Roman" panose="02020603050405020304" pitchFamily="18" charset="0"/>
                <a:ea typeface="楷体_GB2312"/>
                <a:cs typeface="楷体_GB2312"/>
              </a:rPr>
              <a:t>二叉树中的结点，使得每个结点</a:t>
            </a:r>
            <a:r>
              <a:rPr kumimoji="1" lang="zh-CN" altLang="en-US" sz="2800" b="1" i="0" u="none" strike="noStrike" kern="1200" cap="none" spc="0" normalizeH="0" baseline="0" noProof="0" dirty="0">
                <a:ln>
                  <a:noFill/>
                </a:ln>
                <a:solidFill>
                  <a:srgbClr val="6600FF"/>
                </a:solidFill>
                <a:effectLst/>
                <a:uLnTx/>
                <a:uFillTx/>
                <a:latin typeface="Times New Roman" panose="02020603050405020304" pitchFamily="18" charset="0"/>
                <a:ea typeface="楷体_GB2312"/>
                <a:cs typeface="楷体_GB2312"/>
              </a:rPr>
              <a:t>均被访问恰好一次</a:t>
            </a:r>
            <a:r>
              <a:rPr kumimoji="1" lang="zh-CN" altLang="en-US" sz="2800" b="0" i="0" u="none" strike="noStrike" kern="1200" cap="none" spc="0" normalizeH="0" baseline="0" noProof="0" dirty="0">
                <a:ln>
                  <a:noFill/>
                </a:ln>
                <a:solidFill>
                  <a:srgbClr val="333399"/>
                </a:solidFill>
                <a:effectLst/>
                <a:uLnTx/>
                <a:uFillTx/>
                <a:latin typeface="Times New Roman" panose="02020603050405020304" pitchFamily="18" charset="0"/>
                <a:ea typeface="楷体_GB2312"/>
                <a:cs typeface="楷体_GB2312"/>
              </a:rPr>
              <a:t>。</a:t>
            </a:r>
          </a:p>
        </p:txBody>
      </p:sp>
      <p:sp>
        <p:nvSpPr>
          <p:cNvPr id="30724" name="Rectangle 5">
            <a:extLst>
              <a:ext uri="{FF2B5EF4-FFF2-40B4-BE49-F238E27FC236}">
                <a16:creationId xmlns:a16="http://schemas.microsoft.com/office/drawing/2014/main" id="{8220C712-0C43-4090-9D8E-672B26CBDE27}"/>
              </a:ext>
            </a:extLst>
          </p:cNvPr>
          <p:cNvSpPr>
            <a:spLocks noChangeArrowheads="1"/>
          </p:cNvSpPr>
          <p:nvPr/>
        </p:nvSpPr>
        <p:spPr bwMode="auto">
          <a:xfrm>
            <a:off x="642938" y="269874"/>
            <a:ext cx="8186737" cy="881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342900" marR="0" lvl="0" indent="-342900" algn="l" defTabSz="914400" rtl="0" eaLnBrk="1" fontAlgn="base" latinLnBrk="0" hangingPunct="1">
              <a:lnSpc>
                <a:spcPct val="90000"/>
              </a:lnSpc>
              <a:spcBef>
                <a:spcPct val="20000"/>
              </a:spcBef>
              <a:spcAft>
                <a:spcPct val="0"/>
              </a:spcAft>
              <a:buClrTx/>
              <a:buSzTx/>
              <a:buFontTx/>
              <a:buChar char="§"/>
              <a:tabLst/>
              <a:defRPr/>
            </a:pPr>
            <a:endParaRPr kumimoji="1" lang="zh-CN" altLang="en-US" sz="4400" b="0" i="0" u="none" strike="noStrike" kern="1200" cap="none" spc="0" normalizeH="0" baseline="0" noProof="0" dirty="0">
              <a:ln>
                <a:noFill/>
              </a:ln>
              <a:solidFill>
                <a:schemeClr val="tx2"/>
              </a:solidFill>
              <a:effectLst/>
              <a:uLnTx/>
              <a:uFillTx/>
              <a:latin typeface="Arial" panose="020B0604020202020204" pitchFamily="34" charset="0"/>
              <a:ea typeface="隶书" panose="02010509060101010101" pitchFamily="49" charset="-122"/>
              <a:cs typeface="+mn-cs"/>
            </a:endParaRPr>
          </a:p>
        </p:txBody>
      </p:sp>
      <p:sp>
        <p:nvSpPr>
          <p:cNvPr id="30725" name="Text Box 6">
            <a:extLst>
              <a:ext uri="{FF2B5EF4-FFF2-40B4-BE49-F238E27FC236}">
                <a16:creationId xmlns:a16="http://schemas.microsoft.com/office/drawing/2014/main" id="{86354B7E-16D1-48E7-B2AA-AC9E97247056}"/>
              </a:ext>
            </a:extLst>
          </p:cNvPr>
          <p:cNvSpPr txBox="1">
            <a:spLocks noChangeArrowheads="1"/>
          </p:cNvSpPr>
          <p:nvPr/>
        </p:nvSpPr>
        <p:spPr bwMode="auto">
          <a:xfrm>
            <a:off x="1043781" y="687387"/>
            <a:ext cx="378982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
                <a:srgbClr val="FF00FF"/>
              </a:buClr>
              <a:buSzTx/>
              <a:buNone/>
              <a:tabLst/>
              <a:defRPr/>
            </a:pPr>
            <a:r>
              <a:rPr kumimoji="1" lang="en-US" altLang="zh-CN" sz="4000" b="1" i="0" u="none" strike="noStrike" kern="1200" cap="none" spc="0" normalizeH="0" baseline="0" noProof="0" dirty="0">
                <a:ln>
                  <a:noFill/>
                </a:ln>
                <a:solidFill>
                  <a:srgbClr val="FF00FF"/>
                </a:solidFill>
                <a:effectLst/>
                <a:uLnTx/>
                <a:uFillTx/>
                <a:latin typeface="隶书" panose="02010509060101010101" pitchFamily="49" charset="-122"/>
                <a:cs typeface="楷体_GB2312"/>
              </a:rPr>
              <a:t>6.3 </a:t>
            </a:r>
            <a:r>
              <a:rPr kumimoji="1" lang="zh-CN" altLang="en-US" sz="4000" b="1" i="0" u="none" strike="noStrike" kern="1200" cap="none" spc="0" normalizeH="0" baseline="0" noProof="0" dirty="0">
                <a:ln>
                  <a:noFill/>
                </a:ln>
                <a:solidFill>
                  <a:srgbClr val="FF00FF"/>
                </a:solidFill>
                <a:effectLst/>
                <a:uLnTx/>
                <a:uFillTx/>
                <a:latin typeface="隶书" panose="02010509060101010101" pitchFamily="49" charset="-122"/>
                <a:cs typeface="楷体_GB2312"/>
              </a:rPr>
              <a:t>遍历二叉树</a:t>
            </a:r>
          </a:p>
        </p:txBody>
      </p:sp>
      <p:sp>
        <p:nvSpPr>
          <p:cNvPr id="2" name="Text Box 2">
            <a:extLst>
              <a:ext uri="{FF2B5EF4-FFF2-40B4-BE49-F238E27FC236}">
                <a16:creationId xmlns:a16="http://schemas.microsoft.com/office/drawing/2014/main" id="{D8784C7B-39D9-4C2A-8C19-5D7A3BF8FBDC}"/>
              </a:ext>
            </a:extLst>
          </p:cNvPr>
          <p:cNvSpPr txBox="1">
            <a:spLocks noChangeArrowheads="1"/>
          </p:cNvSpPr>
          <p:nvPr/>
        </p:nvSpPr>
        <p:spPr bwMode="auto">
          <a:xfrm>
            <a:off x="721152" y="3105168"/>
            <a:ext cx="8030308" cy="3042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40000"/>
              </a:lnSpc>
              <a:spcBef>
                <a:spcPct val="0"/>
              </a:spcBef>
              <a:spcAft>
                <a:spcPct val="0"/>
              </a:spcAft>
              <a:buClrTx/>
              <a:buSzTx/>
              <a:buFontTx/>
              <a:buNone/>
              <a:tabLst/>
              <a:defRPr/>
            </a:pP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a:cs typeface="楷体_GB2312"/>
              </a:rPr>
              <a:t>       “</a:t>
            </a:r>
            <a:r>
              <a:rPr kumimoji="1" lang="zh-CN" altLang="en-US" sz="2800" b="1" i="0" u="none" strike="noStrike" kern="1200" cap="none" spc="0" normalizeH="0" baseline="0" noProof="0" dirty="0">
                <a:ln>
                  <a:noFill/>
                </a:ln>
                <a:effectLst/>
                <a:uLnTx/>
                <a:uFillTx/>
                <a:latin typeface="Times New Roman" panose="02020603050405020304" pitchFamily="18" charset="0"/>
                <a:ea typeface="隶书" panose="02010509060101010101" pitchFamily="49" charset="-122"/>
                <a:cs typeface="+mn-cs"/>
              </a:rPr>
              <a:t>遍历</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”是任何类型均有的操作。</a:t>
            </a:r>
          </a:p>
          <a:p>
            <a:pPr marL="0" marR="0" lvl="0" indent="0" algn="l" defTabSz="914400" rtl="0" eaLnBrk="1" fontAlgn="base" latinLnBrk="0" hangingPunct="1">
              <a:lnSpc>
                <a:spcPct val="140000"/>
              </a:lnSpc>
              <a:spcBef>
                <a:spcPct val="0"/>
              </a:spcBef>
              <a:spcAft>
                <a:spcPct val="0"/>
              </a:spcAft>
              <a:buClrTx/>
              <a:buSzTx/>
              <a:buFontTx/>
              <a:buNone/>
              <a:tabLst/>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    对线性结构而言，</a:t>
            </a:r>
            <a:r>
              <a:rPr kumimoji="1" lang="zh-CN" altLang="en-US" sz="28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a:cs typeface="楷体_GB2312"/>
              </a:rPr>
              <a:t>只有一条搜索路径</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a:cs typeface="楷体_GB2312"/>
              </a:rPr>
              <a:t>(</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因为每个结点均只有一个后继</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a:cs typeface="楷体_GB2312"/>
              </a:rPr>
              <a:t>)</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，故不需要另加讨论。</a:t>
            </a:r>
            <a:endPar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a:cs typeface="楷体_GB2312"/>
            </a:endParaRPr>
          </a:p>
          <a:p>
            <a:pPr marL="0" marR="0" lvl="0" indent="0" algn="l" defTabSz="914400" rtl="0" eaLnBrk="1" fontAlgn="base" latinLnBrk="0" hangingPunct="1">
              <a:lnSpc>
                <a:spcPct val="140000"/>
              </a:lnSpc>
              <a:spcBef>
                <a:spcPct val="0"/>
              </a:spcBef>
              <a:spcAft>
                <a:spcPct val="0"/>
              </a:spcAft>
              <a:buClrTx/>
              <a:buSzTx/>
              <a:buFontTx/>
              <a:buNone/>
              <a:tabLst/>
              <a:defRPr/>
            </a:pPr>
            <a:r>
              <a:rPr lang="en-US" altLang="zh-CN" sz="2800" dirty="0">
                <a:latin typeface="Times New Roman" panose="02020603050405020304" pitchFamily="18" charset="0"/>
                <a:ea typeface="楷体_GB2312"/>
                <a:cs typeface="楷体_GB2312"/>
              </a:rPr>
              <a:t>    </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而二叉树是非线性结构，</a:t>
            </a:r>
            <a:r>
              <a:rPr kumimoji="1" lang="en-US" altLang="zh-CN" sz="2800" b="1" i="0" u="none" strike="noStrike" kern="1200" cap="none" spc="0" normalizeH="0" baseline="0" noProof="0" dirty="0">
                <a:ln>
                  <a:noFill/>
                </a:ln>
                <a:effectLst/>
                <a:uLnTx/>
                <a:uFillTx/>
                <a:latin typeface="Times New Roman" panose="02020603050405020304" pitchFamily="18" charset="0"/>
                <a:ea typeface="楷体_GB2312"/>
                <a:cs typeface="楷体_GB2312"/>
              </a:rPr>
              <a:t> </a:t>
            </a:r>
            <a:r>
              <a:rPr kumimoji="1" lang="zh-CN" altLang="en-US" sz="2800" b="1" i="0" u="none" strike="noStrike" kern="1200" cap="none" spc="0" normalizeH="0" baseline="0" noProof="0" dirty="0">
                <a:ln>
                  <a:noFill/>
                </a:ln>
                <a:effectLst/>
                <a:uLnTx/>
                <a:uFillTx/>
                <a:latin typeface="Times New Roman" panose="02020603050405020304" pitchFamily="18" charset="0"/>
                <a:ea typeface="楷体_GB2312"/>
                <a:cs typeface="楷体_GB2312"/>
              </a:rPr>
              <a:t>每个结点有两个后继</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a:t>
            </a:r>
          </a:p>
          <a:p>
            <a:pPr marL="0" marR="0" lvl="0" indent="0" algn="l" defTabSz="914400" rtl="0" eaLnBrk="1" fontAlgn="base" latinLnBrk="0" hangingPunct="1">
              <a:lnSpc>
                <a:spcPct val="140000"/>
              </a:lnSpc>
              <a:spcBef>
                <a:spcPct val="0"/>
              </a:spcBef>
              <a:spcAft>
                <a:spcPct val="0"/>
              </a:spcAft>
              <a:buClrTx/>
              <a:buSzTx/>
              <a:buFontTx/>
              <a:buNone/>
              <a:tabLst/>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则</a:t>
            </a:r>
            <a:r>
              <a:rPr kumimoji="1" lang="zh-CN" altLang="en-US" sz="2800" b="1" i="0" u="none" strike="noStrike" kern="1200" cap="none" spc="0" normalizeH="0" baseline="0" noProof="0" dirty="0">
                <a:ln>
                  <a:noFill/>
                </a:ln>
                <a:effectLst/>
                <a:uLnTx/>
                <a:uFillTx/>
                <a:latin typeface="Times New Roman" panose="02020603050405020304" pitchFamily="18" charset="0"/>
                <a:ea typeface="楷体_GB2312"/>
                <a:cs typeface="楷体_GB2312"/>
              </a:rPr>
              <a:t>存在如何遍历</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即</a:t>
            </a:r>
            <a:r>
              <a:rPr kumimoji="1" lang="zh-CN" altLang="en-US" sz="2800" i="0" u="none" strike="noStrike" kern="1200" cap="none" spc="0" normalizeH="0" baseline="0" noProof="0" dirty="0">
                <a:ln>
                  <a:noFill/>
                </a:ln>
                <a:solidFill>
                  <a:srgbClr val="00B0F0"/>
                </a:solidFill>
                <a:effectLst/>
                <a:uLnTx/>
                <a:uFillTx/>
                <a:latin typeface="Times New Roman" panose="02020603050405020304" pitchFamily="18" charset="0"/>
                <a:ea typeface="楷体_GB2312"/>
                <a:cs typeface="楷体_GB2312"/>
              </a:rPr>
              <a:t>按什么样的搜索路径遍历</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的问题。</a:t>
            </a:r>
            <a:endParaRPr kumimoji="1" lang="zh-CN" altLang="en-US" sz="28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spd="med">
    <p:pull dir="d"/>
  </p:transition>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A6436A41-F3A5-4724-A77A-CEF0BCA1B80E}"/>
              </a:ext>
            </a:extLst>
          </p:cNvPr>
          <p:cNvSpPr>
            <a:spLocks noGrp="1" noChangeArrowheads="1"/>
          </p:cNvSpPr>
          <p:nvPr>
            <p:ph type="title" idx="4294967295"/>
          </p:nvPr>
        </p:nvSpPr>
        <p:spPr>
          <a:xfrm>
            <a:off x="685800" y="381000"/>
            <a:ext cx="7772400" cy="1752600"/>
          </a:xfrm>
        </p:spPr>
        <p:txBody>
          <a:bodyPr/>
          <a:lstStyle/>
          <a:p>
            <a:pPr algn="just" eaLnBrk="1" hangingPunct="1">
              <a:lnSpc>
                <a:spcPct val="110000"/>
              </a:lnSpc>
            </a:pPr>
            <a:r>
              <a:rPr lang="zh-CN" altLang="en-US" sz="3600" b="1" dirty="0">
                <a:solidFill>
                  <a:schemeClr val="tx1"/>
                </a:solidFill>
                <a:ea typeface="楷体_GB2312"/>
                <a:cs typeface="楷体_GB2312"/>
              </a:rPr>
              <a:t>  有三种搜索策略：</a:t>
            </a:r>
            <a:endParaRPr lang="zh-CN" altLang="en-US" sz="3600" dirty="0">
              <a:solidFill>
                <a:schemeClr val="tx1"/>
              </a:solidFill>
              <a:ea typeface="楷体_GB2312"/>
              <a:cs typeface="楷体_GB2312"/>
            </a:endParaRPr>
          </a:p>
        </p:txBody>
      </p:sp>
      <p:sp>
        <p:nvSpPr>
          <p:cNvPr id="113667" name="Rectangle 3">
            <a:extLst>
              <a:ext uri="{FF2B5EF4-FFF2-40B4-BE49-F238E27FC236}">
                <a16:creationId xmlns:a16="http://schemas.microsoft.com/office/drawing/2014/main" id="{C7136928-6B7A-4A7A-A006-B96FF63F2112}"/>
              </a:ext>
            </a:extLst>
          </p:cNvPr>
          <p:cNvSpPr>
            <a:spLocks noGrp="1" noChangeArrowheads="1"/>
          </p:cNvSpPr>
          <p:nvPr>
            <p:ph type="body" idx="4294967295"/>
          </p:nvPr>
        </p:nvSpPr>
        <p:spPr>
          <a:xfrm>
            <a:off x="762000" y="2100263"/>
            <a:ext cx="8107363" cy="1743075"/>
          </a:xfrm>
        </p:spPr>
        <p:txBody>
          <a:bodyPr/>
          <a:lstStyle/>
          <a:p>
            <a:pPr algn="just" eaLnBrk="1" hangingPunct="1">
              <a:lnSpc>
                <a:spcPct val="110000"/>
              </a:lnSpc>
              <a:buFontTx/>
              <a:buNone/>
            </a:pPr>
            <a:r>
              <a:rPr lang="en-US" altLang="zh-CN" sz="2800" dirty="0">
                <a:ea typeface="楷体_GB2312"/>
                <a:cs typeface="楷体_GB2312"/>
              </a:rPr>
              <a:t>1</a:t>
            </a:r>
            <a:r>
              <a:rPr lang="zh-CN" altLang="en-US" sz="2800" dirty="0">
                <a:ea typeface="楷体_GB2312"/>
                <a:cs typeface="楷体_GB2312"/>
              </a:rPr>
              <a:t>．</a:t>
            </a:r>
            <a:r>
              <a:rPr lang="zh-CN" altLang="en-US" sz="2800" b="1" dirty="0">
                <a:ea typeface="楷体_GB2312"/>
                <a:cs typeface="楷体_GB2312"/>
              </a:rPr>
              <a:t>先上后下</a:t>
            </a:r>
            <a:r>
              <a:rPr lang="zh-CN" altLang="en-US" sz="2800" dirty="0">
                <a:ea typeface="楷体_GB2312"/>
                <a:cs typeface="楷体_GB2312"/>
              </a:rPr>
              <a:t>的</a:t>
            </a:r>
            <a:r>
              <a:rPr lang="zh-CN" altLang="en-US" sz="2800" dirty="0">
                <a:solidFill>
                  <a:srgbClr val="00B0F0"/>
                </a:solidFill>
                <a:ea typeface="楷体_GB2312"/>
                <a:cs typeface="楷体_GB2312"/>
              </a:rPr>
              <a:t>按层次遍历</a:t>
            </a:r>
            <a:r>
              <a:rPr lang="zh-CN" altLang="en-US" sz="2800" dirty="0">
                <a:ea typeface="楷体_GB2312"/>
                <a:cs typeface="楷体_GB2312"/>
              </a:rPr>
              <a:t>；</a:t>
            </a:r>
            <a:r>
              <a:rPr lang="en-US" altLang="zh-CN" sz="2800" dirty="0">
                <a:ea typeface="楷体_GB2312"/>
                <a:cs typeface="楷体_GB2312"/>
              </a:rPr>
              <a:t>(</a:t>
            </a:r>
            <a:r>
              <a:rPr lang="zh-CN" altLang="en-US" sz="2800" dirty="0">
                <a:ea typeface="楷体_GB2312"/>
                <a:cs typeface="楷体_GB2312"/>
              </a:rPr>
              <a:t>顺序存储结构）</a:t>
            </a:r>
          </a:p>
          <a:p>
            <a:pPr algn="just" eaLnBrk="1" hangingPunct="1">
              <a:lnSpc>
                <a:spcPct val="110000"/>
              </a:lnSpc>
              <a:buFontTx/>
              <a:buNone/>
            </a:pPr>
            <a:r>
              <a:rPr lang="en-US" altLang="zh-CN" sz="2800" dirty="0">
                <a:ea typeface="楷体_GB2312"/>
                <a:cs typeface="楷体_GB2312"/>
              </a:rPr>
              <a:t>2</a:t>
            </a:r>
            <a:r>
              <a:rPr lang="zh-CN" altLang="en-US" sz="2800" dirty="0">
                <a:ea typeface="楷体_GB2312"/>
                <a:cs typeface="楷体_GB2312"/>
              </a:rPr>
              <a:t>．</a:t>
            </a:r>
            <a:r>
              <a:rPr lang="zh-CN" altLang="en-US" sz="2800" b="1" dirty="0">
                <a:solidFill>
                  <a:srgbClr val="0000FF"/>
                </a:solidFill>
                <a:ea typeface="楷体_GB2312"/>
                <a:cs typeface="楷体_GB2312"/>
              </a:rPr>
              <a:t>先左</a:t>
            </a:r>
            <a:r>
              <a:rPr lang="zh-CN" altLang="en-US" sz="2800" dirty="0">
                <a:solidFill>
                  <a:srgbClr val="0000FF"/>
                </a:solidFill>
                <a:ea typeface="楷体_GB2312"/>
                <a:cs typeface="楷体_GB2312"/>
              </a:rPr>
              <a:t>（子树）</a:t>
            </a:r>
            <a:r>
              <a:rPr lang="zh-CN" altLang="en-US" sz="2800" b="1" dirty="0">
                <a:solidFill>
                  <a:srgbClr val="0000FF"/>
                </a:solidFill>
                <a:ea typeface="楷体_GB2312"/>
                <a:cs typeface="楷体_GB2312"/>
              </a:rPr>
              <a:t>后右</a:t>
            </a:r>
            <a:r>
              <a:rPr lang="zh-CN" altLang="en-US" sz="2800" dirty="0">
                <a:solidFill>
                  <a:srgbClr val="0000FF"/>
                </a:solidFill>
                <a:ea typeface="楷体_GB2312"/>
                <a:cs typeface="楷体_GB2312"/>
              </a:rPr>
              <a:t>（子树）的遍历；</a:t>
            </a:r>
          </a:p>
          <a:p>
            <a:pPr algn="just" eaLnBrk="1" hangingPunct="1">
              <a:lnSpc>
                <a:spcPct val="110000"/>
              </a:lnSpc>
              <a:buFontTx/>
              <a:buNone/>
            </a:pPr>
            <a:r>
              <a:rPr lang="en-US" altLang="zh-CN" sz="2800" dirty="0">
                <a:ea typeface="楷体_GB2312"/>
                <a:cs typeface="楷体_GB2312"/>
              </a:rPr>
              <a:t>3</a:t>
            </a:r>
            <a:r>
              <a:rPr lang="zh-CN" altLang="en-US" sz="2800" dirty="0">
                <a:ea typeface="楷体_GB2312"/>
                <a:cs typeface="楷体_GB2312"/>
              </a:rPr>
              <a:t>．</a:t>
            </a:r>
            <a:r>
              <a:rPr lang="zh-CN" altLang="en-US" sz="2800" b="1" dirty="0">
                <a:solidFill>
                  <a:schemeClr val="accent1">
                    <a:lumMod val="75000"/>
                  </a:schemeClr>
                </a:solidFill>
                <a:ea typeface="楷体_GB2312"/>
                <a:cs typeface="楷体_GB2312"/>
              </a:rPr>
              <a:t>先右</a:t>
            </a:r>
            <a:r>
              <a:rPr lang="zh-CN" altLang="en-US" sz="2800" dirty="0">
                <a:solidFill>
                  <a:schemeClr val="accent1">
                    <a:lumMod val="75000"/>
                  </a:schemeClr>
                </a:solidFill>
                <a:ea typeface="楷体_GB2312"/>
                <a:cs typeface="楷体_GB2312"/>
              </a:rPr>
              <a:t>（子树）</a:t>
            </a:r>
            <a:r>
              <a:rPr lang="zh-CN" altLang="en-US" sz="2800" b="1" dirty="0">
                <a:solidFill>
                  <a:schemeClr val="accent1">
                    <a:lumMod val="75000"/>
                  </a:schemeClr>
                </a:solidFill>
                <a:ea typeface="楷体_GB2312"/>
                <a:cs typeface="楷体_GB2312"/>
              </a:rPr>
              <a:t>后左</a:t>
            </a:r>
            <a:r>
              <a:rPr lang="zh-CN" altLang="en-US" sz="2800" dirty="0">
                <a:solidFill>
                  <a:schemeClr val="accent1">
                    <a:lumMod val="75000"/>
                  </a:schemeClr>
                </a:solidFill>
                <a:ea typeface="楷体_GB2312"/>
                <a:cs typeface="楷体_GB2312"/>
              </a:rPr>
              <a:t>（子树）的遍历。</a:t>
            </a:r>
          </a:p>
        </p:txBody>
      </p:sp>
      <p:grpSp>
        <p:nvGrpSpPr>
          <p:cNvPr id="113669" name="Group 5">
            <a:extLst>
              <a:ext uri="{FF2B5EF4-FFF2-40B4-BE49-F238E27FC236}">
                <a16:creationId xmlns:a16="http://schemas.microsoft.com/office/drawing/2014/main" id="{3484A5D6-8757-4718-9424-72813677A283}"/>
              </a:ext>
            </a:extLst>
          </p:cNvPr>
          <p:cNvGrpSpPr>
            <a:grpSpLocks/>
          </p:cNvGrpSpPr>
          <p:nvPr/>
        </p:nvGrpSpPr>
        <p:grpSpPr bwMode="auto">
          <a:xfrm>
            <a:off x="1202471" y="4021137"/>
            <a:ext cx="2300287" cy="2455863"/>
            <a:chOff x="3843" y="2773"/>
            <a:chExt cx="1449" cy="1547"/>
          </a:xfrm>
        </p:grpSpPr>
        <p:grpSp>
          <p:nvGrpSpPr>
            <p:cNvPr id="32773" name="Group 6">
              <a:extLst>
                <a:ext uri="{FF2B5EF4-FFF2-40B4-BE49-F238E27FC236}">
                  <a16:creationId xmlns:a16="http://schemas.microsoft.com/office/drawing/2014/main" id="{72ADFAE5-8148-47C5-9DF9-65E5F79253D0}"/>
                </a:ext>
              </a:extLst>
            </p:cNvPr>
            <p:cNvGrpSpPr>
              <a:grpSpLocks/>
            </p:cNvGrpSpPr>
            <p:nvPr/>
          </p:nvGrpSpPr>
          <p:grpSpPr bwMode="auto">
            <a:xfrm>
              <a:off x="4290" y="2773"/>
              <a:ext cx="1002" cy="844"/>
              <a:chOff x="4290" y="2773"/>
              <a:chExt cx="1002" cy="844"/>
            </a:xfrm>
          </p:grpSpPr>
          <p:sp>
            <p:nvSpPr>
              <p:cNvPr id="32775" name="Oval 7">
                <a:extLst>
                  <a:ext uri="{FF2B5EF4-FFF2-40B4-BE49-F238E27FC236}">
                    <a16:creationId xmlns:a16="http://schemas.microsoft.com/office/drawing/2014/main" id="{EBFA49C6-5A9B-4792-BEAE-84D353E8C139}"/>
                  </a:ext>
                </a:extLst>
              </p:cNvPr>
              <p:cNvSpPr>
                <a:spLocks noChangeArrowheads="1"/>
              </p:cNvSpPr>
              <p:nvPr/>
            </p:nvSpPr>
            <p:spPr bwMode="auto">
              <a:xfrm>
                <a:off x="4614" y="2773"/>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32776" name="Oval 8">
                <a:extLst>
                  <a:ext uri="{FF2B5EF4-FFF2-40B4-BE49-F238E27FC236}">
                    <a16:creationId xmlns:a16="http://schemas.microsoft.com/office/drawing/2014/main" id="{F841BD16-4F73-442F-A5D0-F6F9537B8534}"/>
                  </a:ext>
                </a:extLst>
              </p:cNvPr>
              <p:cNvSpPr>
                <a:spLocks noChangeArrowheads="1"/>
              </p:cNvSpPr>
              <p:nvPr/>
            </p:nvSpPr>
            <p:spPr bwMode="auto">
              <a:xfrm>
                <a:off x="4290" y="3325"/>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L</a:t>
                </a:r>
              </a:p>
            </p:txBody>
          </p:sp>
          <p:sp>
            <p:nvSpPr>
              <p:cNvPr id="32777" name="Oval 9">
                <a:extLst>
                  <a:ext uri="{FF2B5EF4-FFF2-40B4-BE49-F238E27FC236}">
                    <a16:creationId xmlns:a16="http://schemas.microsoft.com/office/drawing/2014/main" id="{6E179772-F993-406B-9C7F-E6D62BBA40DB}"/>
                  </a:ext>
                </a:extLst>
              </p:cNvPr>
              <p:cNvSpPr>
                <a:spLocks noChangeArrowheads="1"/>
              </p:cNvSpPr>
              <p:nvPr/>
            </p:nvSpPr>
            <p:spPr bwMode="auto">
              <a:xfrm>
                <a:off x="5002" y="3325"/>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R</a:t>
                </a:r>
              </a:p>
            </p:txBody>
          </p:sp>
          <p:sp>
            <p:nvSpPr>
              <p:cNvPr id="32778" name="Line 10">
                <a:extLst>
                  <a:ext uri="{FF2B5EF4-FFF2-40B4-BE49-F238E27FC236}">
                    <a16:creationId xmlns:a16="http://schemas.microsoft.com/office/drawing/2014/main" id="{80906181-EEF3-436A-B288-36FD64599727}"/>
                  </a:ext>
                </a:extLst>
              </p:cNvPr>
              <p:cNvSpPr>
                <a:spLocks noChangeShapeType="1"/>
              </p:cNvSpPr>
              <p:nvPr/>
            </p:nvSpPr>
            <p:spPr bwMode="auto">
              <a:xfrm flipH="1">
                <a:off x="4512" y="3044"/>
                <a:ext cx="200" cy="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2779" name="Line 11">
                <a:extLst>
                  <a:ext uri="{FF2B5EF4-FFF2-40B4-BE49-F238E27FC236}">
                    <a16:creationId xmlns:a16="http://schemas.microsoft.com/office/drawing/2014/main" id="{663C538E-9145-462B-B82D-637F6690CF7C}"/>
                  </a:ext>
                </a:extLst>
              </p:cNvPr>
              <p:cNvSpPr>
                <a:spLocks noChangeShapeType="1"/>
              </p:cNvSpPr>
              <p:nvPr/>
            </p:nvSpPr>
            <p:spPr bwMode="auto">
              <a:xfrm>
                <a:off x="4845" y="3033"/>
                <a:ext cx="289" cy="2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32774" name="AutoShape 12">
              <a:extLst>
                <a:ext uri="{FF2B5EF4-FFF2-40B4-BE49-F238E27FC236}">
                  <a16:creationId xmlns:a16="http://schemas.microsoft.com/office/drawing/2014/main" id="{78CFAFE5-E00E-4FDA-B6D3-4C43F3B3AB9A}"/>
                </a:ext>
              </a:extLst>
            </p:cNvPr>
            <p:cNvSpPr>
              <a:spLocks noChangeArrowheads="1"/>
            </p:cNvSpPr>
            <p:nvPr/>
          </p:nvSpPr>
          <p:spPr bwMode="auto">
            <a:xfrm>
              <a:off x="3843" y="3872"/>
              <a:ext cx="1405" cy="448"/>
            </a:xfrm>
            <a:prstGeom prst="wedgeRectCallout">
              <a:avLst>
                <a:gd name="adj1" fmla="val 14056"/>
                <a:gd name="adj2" fmla="val -129241"/>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LDR</a:t>
              </a: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LRD</a:t>
              </a: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DLR</a:t>
              </a:r>
              <a:endPar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chemeClr val="accent1">
                      <a:lumMod val="75000"/>
                    </a:schemeClr>
                  </a:solidFill>
                  <a:effectLst/>
                  <a:uLnTx/>
                  <a:uFillTx/>
                  <a:latin typeface="Times New Roman" panose="02020603050405020304" pitchFamily="18" charset="0"/>
                  <a:ea typeface="宋体" panose="02010600030101010101" pitchFamily="2" charset="-122"/>
                  <a:cs typeface="+mn-cs"/>
                </a:rPr>
                <a:t>RDL</a:t>
              </a:r>
              <a:r>
                <a:rPr kumimoji="1" lang="zh-CN" altLang="en-US" sz="2000" b="0" i="0" u="none" strike="noStrike" kern="1200" cap="none" spc="0" normalizeH="0" baseline="0" noProof="0" dirty="0">
                  <a:ln>
                    <a:noFill/>
                  </a:ln>
                  <a:solidFill>
                    <a:schemeClr val="accent1">
                      <a:lumMod val="75000"/>
                    </a:schemeClr>
                  </a:solidFill>
                  <a:effectLst/>
                  <a:uLnTx/>
                  <a:uFillTx/>
                  <a:latin typeface="Times New Roman" panose="02020603050405020304" pitchFamily="18" charset="0"/>
                  <a:ea typeface="宋体" panose="02010600030101010101" pitchFamily="2" charset="-122"/>
                  <a:cs typeface="+mn-cs"/>
                </a:rPr>
                <a:t>、</a:t>
              </a:r>
              <a:r>
                <a:rPr kumimoji="1" lang="en-US" altLang="zh-CN" sz="2000" b="0" i="0" u="none" strike="noStrike" kern="1200" cap="none" spc="0" normalizeH="0" baseline="0" noProof="0" dirty="0">
                  <a:ln>
                    <a:noFill/>
                  </a:ln>
                  <a:solidFill>
                    <a:schemeClr val="accent1">
                      <a:lumMod val="75000"/>
                    </a:schemeClr>
                  </a:solidFill>
                  <a:effectLst/>
                  <a:uLnTx/>
                  <a:uFillTx/>
                  <a:latin typeface="Times New Roman" panose="02020603050405020304" pitchFamily="18" charset="0"/>
                  <a:ea typeface="宋体" panose="02010600030101010101" pitchFamily="2" charset="-122"/>
                  <a:cs typeface="+mn-cs"/>
                </a:rPr>
                <a:t>RLD</a:t>
              </a:r>
              <a:r>
                <a:rPr kumimoji="1" lang="zh-CN" altLang="en-US" sz="2000" b="0" i="0" u="none" strike="noStrike" kern="1200" cap="none" spc="0" normalizeH="0" baseline="0" noProof="0" dirty="0">
                  <a:ln>
                    <a:noFill/>
                  </a:ln>
                  <a:solidFill>
                    <a:schemeClr val="accent1">
                      <a:lumMod val="75000"/>
                    </a:schemeClr>
                  </a:solidFill>
                  <a:effectLst/>
                  <a:uLnTx/>
                  <a:uFillTx/>
                  <a:latin typeface="Times New Roman" panose="02020603050405020304" pitchFamily="18" charset="0"/>
                  <a:ea typeface="宋体" panose="02010600030101010101" pitchFamily="2" charset="-122"/>
                  <a:cs typeface="+mn-cs"/>
                </a:rPr>
                <a:t>、</a:t>
              </a:r>
              <a:r>
                <a:rPr kumimoji="1" lang="en-US" altLang="zh-CN" sz="2000" b="0" i="0" u="none" strike="noStrike" kern="1200" cap="none" spc="0" normalizeH="0" baseline="0" noProof="0" dirty="0">
                  <a:ln>
                    <a:noFill/>
                  </a:ln>
                  <a:solidFill>
                    <a:schemeClr val="accent1">
                      <a:lumMod val="75000"/>
                    </a:schemeClr>
                  </a:solidFill>
                  <a:effectLst/>
                  <a:uLnTx/>
                  <a:uFillTx/>
                  <a:latin typeface="Times New Roman" panose="02020603050405020304" pitchFamily="18" charset="0"/>
                  <a:ea typeface="宋体" panose="02010600030101010101" pitchFamily="2" charset="-122"/>
                  <a:cs typeface="+mn-cs"/>
                </a:rPr>
                <a:t>DRL</a:t>
              </a:r>
            </a:p>
          </p:txBody>
        </p:sp>
      </p:grpSp>
      <p:sp>
        <p:nvSpPr>
          <p:cNvPr id="12" name="Text Box 3">
            <a:extLst>
              <a:ext uri="{FF2B5EF4-FFF2-40B4-BE49-F238E27FC236}">
                <a16:creationId xmlns:a16="http://schemas.microsoft.com/office/drawing/2014/main" id="{7492F141-6BD8-4DF5-A9EE-E5E6545958CC}"/>
              </a:ext>
            </a:extLst>
          </p:cNvPr>
          <p:cNvSpPr txBox="1">
            <a:spLocks noChangeArrowheads="1"/>
          </p:cNvSpPr>
          <p:nvPr/>
        </p:nvSpPr>
        <p:spPr bwMode="auto">
          <a:xfrm>
            <a:off x="5267813" y="4564876"/>
            <a:ext cx="290551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CC3300"/>
                </a:solidFill>
                <a:effectLst/>
                <a:uLnTx/>
                <a:uFillTx/>
                <a:latin typeface="等线" panose="02010600030101010101" pitchFamily="2" charset="-122"/>
                <a:ea typeface="等线" panose="02010600030101010101" pitchFamily="2" charset="-122"/>
                <a:cs typeface="楷体_GB2312"/>
              </a:rPr>
              <a:t>①</a:t>
            </a:r>
            <a:r>
              <a:rPr kumimoji="1" lang="zh-CN" altLang="en-US" sz="2800" b="1" i="0" u="none" strike="noStrike" kern="1200" cap="none" spc="0" normalizeH="0" baseline="0" noProof="0" dirty="0">
                <a:ln>
                  <a:noFill/>
                </a:ln>
                <a:solidFill>
                  <a:srgbClr val="CC3300"/>
                </a:solidFill>
                <a:effectLst/>
                <a:uLnTx/>
                <a:uFillTx/>
                <a:latin typeface="Times New Roman" panose="02020603050405020304" pitchFamily="18" charset="0"/>
                <a:ea typeface="楷体_GB2312"/>
                <a:cs typeface="楷体_GB2312"/>
              </a:rPr>
              <a:t>先</a:t>
            </a:r>
            <a:r>
              <a:rPr kumimoji="1" lang="zh-CN" altLang="en-US" sz="2800" b="0" i="0" u="none" strike="noStrike" kern="1200" cap="none" spc="0" normalizeH="0" baseline="0" noProof="0" dirty="0">
                <a:ln>
                  <a:noFill/>
                </a:ln>
                <a:solidFill>
                  <a:srgbClr val="660066"/>
                </a:solidFill>
                <a:effectLst/>
                <a:uLnTx/>
                <a:uFillTx/>
                <a:latin typeface="Times New Roman" panose="02020603050405020304" pitchFamily="18" charset="0"/>
                <a:ea typeface="楷体_GB2312"/>
                <a:cs typeface="楷体_GB2312"/>
              </a:rPr>
              <a:t>序遍历</a:t>
            </a:r>
            <a:r>
              <a:rPr kumimoji="1" lang="en-US" altLang="zh-CN" sz="28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a:cs typeface="楷体_GB2312"/>
              </a:rPr>
              <a:t>D</a:t>
            </a:r>
            <a:r>
              <a:rPr kumimoji="1" lang="en-US" altLang="zh-CN" sz="2800" b="0" i="0" u="none" strike="noStrike" kern="1200" cap="none" spc="0" normalizeH="0" baseline="0" noProof="0" dirty="0">
                <a:ln>
                  <a:noFill/>
                </a:ln>
                <a:solidFill>
                  <a:srgbClr val="660066"/>
                </a:solidFill>
                <a:effectLst/>
                <a:uLnTx/>
                <a:uFillTx/>
                <a:latin typeface="Times New Roman" panose="02020603050405020304" pitchFamily="18" charset="0"/>
                <a:ea typeface="楷体_GB2312"/>
                <a:cs typeface="楷体_GB2312"/>
              </a:rPr>
              <a:t>LR</a:t>
            </a:r>
            <a:endParaRPr kumimoji="1" lang="zh-CN" altLang="en-US" sz="2800" b="0" i="0" u="none" strike="noStrike" kern="1200" cap="none" spc="0" normalizeH="0" baseline="0" noProof="0" dirty="0">
              <a:ln>
                <a:noFill/>
              </a:ln>
              <a:solidFill>
                <a:srgbClr val="660066"/>
              </a:solidFill>
              <a:effectLst/>
              <a:uLnTx/>
              <a:uFillTx/>
              <a:latin typeface="Times New Roman" panose="02020603050405020304" pitchFamily="18" charset="0"/>
              <a:ea typeface="楷体_GB2312"/>
              <a:cs typeface="楷体_GB2312"/>
            </a:endParaRPr>
          </a:p>
        </p:txBody>
      </p:sp>
      <p:sp>
        <p:nvSpPr>
          <p:cNvPr id="13" name="Text Box 4">
            <a:extLst>
              <a:ext uri="{FF2B5EF4-FFF2-40B4-BE49-F238E27FC236}">
                <a16:creationId xmlns:a16="http://schemas.microsoft.com/office/drawing/2014/main" id="{E7D4933D-3A31-4B5C-86D7-28E811928A03}"/>
              </a:ext>
            </a:extLst>
          </p:cNvPr>
          <p:cNvSpPr txBox="1">
            <a:spLocks noChangeArrowheads="1"/>
          </p:cNvSpPr>
          <p:nvPr/>
        </p:nvSpPr>
        <p:spPr bwMode="auto">
          <a:xfrm>
            <a:off x="5267813" y="5262494"/>
            <a:ext cx="27929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CC3300"/>
                </a:solidFill>
                <a:effectLst/>
                <a:uLnTx/>
                <a:uFillTx/>
                <a:latin typeface="等线" panose="02010600030101010101" pitchFamily="2" charset="-122"/>
                <a:ea typeface="等线" panose="02010600030101010101" pitchFamily="2" charset="-122"/>
                <a:cs typeface="楷体_GB2312"/>
              </a:rPr>
              <a:t>②</a:t>
            </a:r>
            <a:r>
              <a:rPr kumimoji="1" lang="zh-CN" altLang="en-US" sz="2800" b="1" i="0" u="none" strike="noStrike" kern="1200" cap="none" spc="0" normalizeH="0" baseline="0" noProof="0" dirty="0">
                <a:ln>
                  <a:noFill/>
                </a:ln>
                <a:solidFill>
                  <a:srgbClr val="CC3300"/>
                </a:solidFill>
                <a:effectLst/>
                <a:uLnTx/>
                <a:uFillTx/>
                <a:latin typeface="Times New Roman" panose="02020603050405020304" pitchFamily="18" charset="0"/>
                <a:ea typeface="楷体_GB2312"/>
                <a:cs typeface="楷体_GB2312"/>
              </a:rPr>
              <a:t>中</a:t>
            </a:r>
            <a:r>
              <a:rPr kumimoji="1" lang="zh-CN" altLang="en-US" sz="2800" b="0" i="0" u="none" strike="noStrike" kern="1200" cap="none" spc="0" normalizeH="0" baseline="0" noProof="0" dirty="0">
                <a:ln>
                  <a:noFill/>
                </a:ln>
                <a:solidFill>
                  <a:srgbClr val="660066"/>
                </a:solidFill>
                <a:effectLst/>
                <a:uLnTx/>
                <a:uFillTx/>
                <a:latin typeface="Times New Roman" panose="02020603050405020304" pitchFamily="18" charset="0"/>
                <a:ea typeface="楷体_GB2312"/>
                <a:cs typeface="楷体_GB2312"/>
              </a:rPr>
              <a:t>序遍历</a:t>
            </a:r>
            <a:r>
              <a:rPr kumimoji="1" lang="en-US" altLang="zh-CN" sz="2800" b="0" i="0" u="none" strike="noStrike" kern="1200" cap="none" spc="0" normalizeH="0" baseline="0" noProof="0" dirty="0">
                <a:ln>
                  <a:noFill/>
                </a:ln>
                <a:solidFill>
                  <a:srgbClr val="660066"/>
                </a:solidFill>
                <a:effectLst/>
                <a:uLnTx/>
                <a:uFillTx/>
                <a:latin typeface="Times New Roman" panose="02020603050405020304" pitchFamily="18" charset="0"/>
                <a:ea typeface="楷体_GB2312"/>
                <a:cs typeface="楷体_GB2312"/>
              </a:rPr>
              <a:t>L</a:t>
            </a:r>
            <a:r>
              <a:rPr kumimoji="1" lang="en-US" altLang="zh-CN" sz="28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a:cs typeface="楷体_GB2312"/>
              </a:rPr>
              <a:t>D</a:t>
            </a:r>
            <a:r>
              <a:rPr kumimoji="1" lang="en-US" altLang="zh-CN" sz="2800" b="0" i="0" u="none" strike="noStrike" kern="1200" cap="none" spc="0" normalizeH="0" baseline="0" noProof="0" dirty="0">
                <a:ln>
                  <a:noFill/>
                </a:ln>
                <a:solidFill>
                  <a:srgbClr val="660066"/>
                </a:solidFill>
                <a:effectLst/>
                <a:uLnTx/>
                <a:uFillTx/>
                <a:latin typeface="Times New Roman" panose="02020603050405020304" pitchFamily="18" charset="0"/>
                <a:ea typeface="楷体_GB2312"/>
                <a:cs typeface="楷体_GB2312"/>
              </a:rPr>
              <a:t>R</a:t>
            </a:r>
            <a:endParaRPr kumimoji="1" lang="zh-CN" altLang="en-US" sz="28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endParaRPr>
          </a:p>
        </p:txBody>
      </p:sp>
      <p:sp>
        <p:nvSpPr>
          <p:cNvPr id="14" name="Text Box 5">
            <a:extLst>
              <a:ext uri="{FF2B5EF4-FFF2-40B4-BE49-F238E27FC236}">
                <a16:creationId xmlns:a16="http://schemas.microsoft.com/office/drawing/2014/main" id="{E2010062-7D82-4DFF-A768-9FD93847339D}"/>
              </a:ext>
            </a:extLst>
          </p:cNvPr>
          <p:cNvSpPr txBox="1">
            <a:spLocks noChangeArrowheads="1"/>
          </p:cNvSpPr>
          <p:nvPr/>
        </p:nvSpPr>
        <p:spPr bwMode="auto">
          <a:xfrm>
            <a:off x="5267813" y="5917771"/>
            <a:ext cx="26981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CC3300"/>
                </a:solidFill>
                <a:effectLst/>
                <a:uLnTx/>
                <a:uFillTx/>
                <a:latin typeface="等线" panose="02010600030101010101" pitchFamily="2" charset="-122"/>
                <a:ea typeface="等线" panose="02010600030101010101" pitchFamily="2" charset="-122"/>
                <a:cs typeface="楷体_GB2312"/>
              </a:rPr>
              <a:t>③</a:t>
            </a:r>
            <a:r>
              <a:rPr kumimoji="1" lang="zh-CN" altLang="en-US" sz="2800" b="1" i="0" u="none" strike="noStrike" kern="1200" cap="none" spc="0" normalizeH="0" baseline="0" noProof="0" dirty="0">
                <a:ln>
                  <a:noFill/>
                </a:ln>
                <a:solidFill>
                  <a:srgbClr val="CC3300"/>
                </a:solidFill>
                <a:effectLst/>
                <a:uLnTx/>
                <a:uFillTx/>
                <a:latin typeface="Times New Roman" panose="02020603050405020304" pitchFamily="18" charset="0"/>
                <a:ea typeface="楷体_GB2312"/>
                <a:cs typeface="楷体_GB2312"/>
              </a:rPr>
              <a:t>后</a:t>
            </a:r>
            <a:r>
              <a:rPr kumimoji="1" lang="zh-CN" altLang="en-US" sz="2800" b="0" i="0" u="none" strike="noStrike" kern="1200" cap="none" spc="0" normalizeH="0" baseline="0" noProof="0" dirty="0">
                <a:ln>
                  <a:noFill/>
                </a:ln>
                <a:solidFill>
                  <a:srgbClr val="660066"/>
                </a:solidFill>
                <a:effectLst/>
                <a:uLnTx/>
                <a:uFillTx/>
                <a:latin typeface="Times New Roman" panose="02020603050405020304" pitchFamily="18" charset="0"/>
                <a:ea typeface="楷体_GB2312"/>
                <a:cs typeface="楷体_GB2312"/>
              </a:rPr>
              <a:t>序遍历</a:t>
            </a:r>
            <a:r>
              <a:rPr kumimoji="1" lang="en-US" altLang="zh-CN" sz="2800" b="0" i="0" u="none" strike="noStrike" kern="1200" cap="none" spc="0" normalizeH="0" baseline="0" noProof="0" dirty="0">
                <a:ln>
                  <a:noFill/>
                </a:ln>
                <a:solidFill>
                  <a:srgbClr val="660066"/>
                </a:solidFill>
                <a:effectLst/>
                <a:uLnTx/>
                <a:uFillTx/>
                <a:latin typeface="Times New Roman" panose="02020603050405020304" pitchFamily="18" charset="0"/>
                <a:ea typeface="楷体_GB2312"/>
                <a:cs typeface="楷体_GB2312"/>
              </a:rPr>
              <a:t>LR</a:t>
            </a:r>
            <a:r>
              <a:rPr kumimoji="1" lang="en-US" altLang="zh-CN" sz="28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a:cs typeface="楷体_GB2312"/>
              </a:rPr>
              <a:t>D</a:t>
            </a:r>
            <a:endParaRPr kumimoji="1" lang="zh-CN" altLang="en-US" sz="28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endParaRPr>
          </a:p>
        </p:txBody>
      </p:sp>
      <p:sp>
        <p:nvSpPr>
          <p:cNvPr id="2" name="Text Box 2">
            <a:extLst>
              <a:ext uri="{FF2B5EF4-FFF2-40B4-BE49-F238E27FC236}">
                <a16:creationId xmlns:a16="http://schemas.microsoft.com/office/drawing/2014/main" id="{9F191DD3-2EFF-4E50-82E9-7E3F40E813CA}"/>
              </a:ext>
            </a:extLst>
          </p:cNvPr>
          <p:cNvSpPr txBox="1">
            <a:spLocks noChangeArrowheads="1"/>
          </p:cNvSpPr>
          <p:nvPr/>
        </p:nvSpPr>
        <p:spPr bwMode="auto">
          <a:xfrm>
            <a:off x="4366846" y="3999149"/>
            <a:ext cx="39725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chemeClr val="tx2"/>
                </a:solidFill>
                <a:effectLst/>
                <a:uLnTx/>
                <a:uFillTx/>
                <a:latin typeface="+mj-ea"/>
                <a:ea typeface="+mj-ea"/>
                <a:cs typeface="楷体_GB2312"/>
              </a:rPr>
              <a:t>3</a:t>
            </a:r>
            <a:r>
              <a:rPr kumimoji="1" lang="zh-CN" altLang="en-US" sz="2800" b="1" i="0" u="none" strike="noStrike" kern="1200" cap="none" spc="0" normalizeH="0" baseline="0" noProof="0" dirty="0">
                <a:ln>
                  <a:noFill/>
                </a:ln>
                <a:solidFill>
                  <a:schemeClr val="tx2"/>
                </a:solidFill>
                <a:effectLst/>
                <a:uLnTx/>
                <a:uFillTx/>
                <a:latin typeface="+mj-ea"/>
                <a:ea typeface="+mj-ea"/>
                <a:cs typeface="楷体_GB2312"/>
              </a:rPr>
              <a:t>种先左后右的遍历算法</a:t>
            </a:r>
            <a:endParaRPr kumimoji="1" lang="zh-CN" altLang="en-US" sz="2800" b="0" i="0" u="none" strike="noStrike" kern="1200" cap="none" spc="0" normalizeH="0" baseline="0" noProof="0" dirty="0">
              <a:ln>
                <a:noFill/>
              </a:ln>
              <a:solidFill>
                <a:schemeClr val="tx2"/>
              </a:solidFill>
              <a:effectLst/>
              <a:uLnTx/>
              <a:uFillTx/>
              <a:latin typeface="+mj-ea"/>
              <a:ea typeface="+mj-ea"/>
              <a:cs typeface="+mn-cs"/>
            </a:endParaRP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113667">
                                            <p:txEl>
                                              <p:pRg st="0" end="0"/>
                                            </p:txEl>
                                          </p:spTgt>
                                        </p:tgtEl>
                                        <p:attrNameLst>
                                          <p:attrName>style.visibility</p:attrName>
                                        </p:attrNameLst>
                                      </p:cBhvr>
                                      <p:to>
                                        <p:strVal val="visible"/>
                                      </p:to>
                                    </p:set>
                                    <p:animEffect transition="in" filter="wipe(left)">
                                      <p:cBhvr>
                                        <p:cTn id="7" dur="300"/>
                                        <p:tgtEl>
                                          <p:spTgt spid="1136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113667">
                                            <p:txEl>
                                              <p:pRg st="1" end="1"/>
                                            </p:txEl>
                                          </p:spTgt>
                                        </p:tgtEl>
                                        <p:attrNameLst>
                                          <p:attrName>style.visibility</p:attrName>
                                        </p:attrNameLst>
                                      </p:cBhvr>
                                      <p:to>
                                        <p:strVal val="visible"/>
                                      </p:to>
                                    </p:set>
                                    <p:animEffect transition="in" filter="wipe(left)">
                                      <p:cBhvr>
                                        <p:cTn id="12" dur="300"/>
                                        <p:tgtEl>
                                          <p:spTgt spid="1136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113667">
                                            <p:txEl>
                                              <p:pRg st="2" end="2"/>
                                            </p:txEl>
                                          </p:spTgt>
                                        </p:tgtEl>
                                        <p:attrNameLst>
                                          <p:attrName>style.visibility</p:attrName>
                                        </p:attrNameLst>
                                      </p:cBhvr>
                                      <p:to>
                                        <p:strVal val="visible"/>
                                      </p:to>
                                    </p:set>
                                    <p:animEffect transition="in" filter="wipe(left)">
                                      <p:cBhvr>
                                        <p:cTn id="17" dur="300"/>
                                        <p:tgtEl>
                                          <p:spTgt spid="1136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nodeType="clickEffect">
                                  <p:stCondLst>
                                    <p:cond delay="0"/>
                                  </p:stCondLst>
                                  <p:childTnLst>
                                    <p:set>
                                      <p:cBhvr>
                                        <p:cTn id="21" dur="1" fill="hold">
                                          <p:stCondLst>
                                            <p:cond delay="0"/>
                                          </p:stCondLst>
                                        </p:cTn>
                                        <p:tgtEl>
                                          <p:spTgt spid="113669"/>
                                        </p:tgtEl>
                                        <p:attrNameLst>
                                          <p:attrName>style.visibility</p:attrName>
                                        </p:attrNameLst>
                                      </p:cBhvr>
                                      <p:to>
                                        <p:strVal val="visible"/>
                                      </p:to>
                                    </p:set>
                                    <p:anim calcmode="lin" valueType="num">
                                      <p:cBhvr additive="base">
                                        <p:cTn id="22" dur="500" fill="hold"/>
                                        <p:tgtEl>
                                          <p:spTgt spid="113669"/>
                                        </p:tgtEl>
                                        <p:attrNameLst>
                                          <p:attrName>ppt_x</p:attrName>
                                        </p:attrNameLst>
                                      </p:cBhvr>
                                      <p:tavLst>
                                        <p:tav tm="0">
                                          <p:val>
                                            <p:strVal val="0-#ppt_w/2"/>
                                          </p:val>
                                        </p:tav>
                                        <p:tav tm="100000">
                                          <p:val>
                                            <p:strVal val="#ppt_x"/>
                                          </p:val>
                                        </p:tav>
                                      </p:tavLst>
                                    </p:anim>
                                    <p:anim calcmode="lin" valueType="num">
                                      <p:cBhvr additive="base">
                                        <p:cTn id="23" dur="500" fill="hold"/>
                                        <p:tgtEl>
                                          <p:spTgt spid="11366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0"/>
                                            </p:cond>
                                          </p:stCondLst>
                                          <p:endCondLst>
                                            <p:cond evt="onStopAudio" delay="0">
                                              <p:tgtEl>
                                                <p:sldTgt/>
                                              </p:tgtEl>
                                            </p:cond>
                                          </p:endCondLst>
                                        </p:cTn>
                                        <p:tgtEl>
                                          <p:sndTgt r:embed="rId2" name="WHOOSH.WAV"/>
                                        </p:tgtEl>
                                      </p:cMediaNode>
                                    </p:audio>
                                  </p:sub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2">
                                            <p:txEl>
                                              <p:pRg st="0" end="0"/>
                                            </p:txEl>
                                          </p:spTgt>
                                        </p:tgtEl>
                                        <p:attrNameLst>
                                          <p:attrName>style.visibility</p:attrName>
                                        </p:attrNameLst>
                                      </p:cBhvr>
                                      <p:to>
                                        <p:strVal val="visible"/>
                                      </p:to>
                                    </p:set>
                                    <p:anim calcmode="lin" valueType="num">
                                      <p:cBhvr additive="base">
                                        <p:cTn id="28"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iterate type="wd">
                                    <p:tmPct val="100000"/>
                                  </p:iterate>
                                  <p:childTnLst>
                                    <p:set>
                                      <p:cBhvr>
                                        <p:cTn id="33" dur="1" fill="hold">
                                          <p:stCondLst>
                                            <p:cond delay="0"/>
                                          </p:stCondLst>
                                        </p:cTn>
                                        <p:tgtEl>
                                          <p:spTgt spid="12"/>
                                        </p:tgtEl>
                                        <p:attrNameLst>
                                          <p:attrName>style.visibility</p:attrName>
                                        </p:attrNameLst>
                                      </p:cBhvr>
                                      <p:to>
                                        <p:strVal val="visible"/>
                                      </p:to>
                                    </p:set>
                                    <p:animEffect transition="in" filter="wipe(left)">
                                      <p:cBhvr>
                                        <p:cTn id="34" dur="3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iterate type="wd">
                                    <p:tmPct val="100000"/>
                                  </p:iterate>
                                  <p:childTnLst>
                                    <p:set>
                                      <p:cBhvr>
                                        <p:cTn id="38" dur="1" fill="hold">
                                          <p:stCondLst>
                                            <p:cond delay="0"/>
                                          </p:stCondLst>
                                        </p:cTn>
                                        <p:tgtEl>
                                          <p:spTgt spid="13"/>
                                        </p:tgtEl>
                                        <p:attrNameLst>
                                          <p:attrName>style.visibility</p:attrName>
                                        </p:attrNameLst>
                                      </p:cBhvr>
                                      <p:to>
                                        <p:strVal val="visible"/>
                                      </p:to>
                                    </p:set>
                                    <p:animEffect transition="in" filter="wipe(left)">
                                      <p:cBhvr>
                                        <p:cTn id="39" dur="3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iterate type="wd">
                                    <p:tmPct val="100000"/>
                                  </p:iterate>
                                  <p:childTnLst>
                                    <p:set>
                                      <p:cBhvr>
                                        <p:cTn id="43" dur="1" fill="hold">
                                          <p:stCondLst>
                                            <p:cond delay="0"/>
                                          </p:stCondLst>
                                        </p:cTn>
                                        <p:tgtEl>
                                          <p:spTgt spid="14"/>
                                        </p:tgtEl>
                                        <p:attrNameLst>
                                          <p:attrName>style.visibility</p:attrName>
                                        </p:attrNameLst>
                                      </p:cBhvr>
                                      <p:to>
                                        <p:strVal val="visible"/>
                                      </p:to>
                                    </p:set>
                                    <p:animEffect transition="in" filter="wipe(left)">
                                      <p:cBhvr>
                                        <p:cTn id="44" dur="3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autoUpdateAnimBg="0"/>
      <p:bldP spid="12" grpId="0" autoUpdateAnimBg="0"/>
      <p:bldP spid="13" grpId="0" autoUpdateAnimBg="0"/>
      <p:bldP spid="14"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 Box 2">
            <a:hlinkClick r:id="" action="ppaction://hlinkshowjump?jump=previousslide"/>
            <a:extLst>
              <a:ext uri="{FF2B5EF4-FFF2-40B4-BE49-F238E27FC236}">
                <a16:creationId xmlns:a16="http://schemas.microsoft.com/office/drawing/2014/main" id="{FE8FC40F-2ACE-4A57-9EEA-F4B8B9879FC5}"/>
              </a:ext>
            </a:extLst>
          </p:cNvPr>
          <p:cNvSpPr txBox="1">
            <a:spLocks noChangeArrowheads="1"/>
          </p:cNvSpPr>
          <p:nvPr/>
        </p:nvSpPr>
        <p:spPr bwMode="auto">
          <a:xfrm>
            <a:off x="1655132" y="2340586"/>
            <a:ext cx="6006773" cy="2601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楷体_GB2312"/>
                <a:cs typeface="楷体_GB2312"/>
              </a:rPr>
              <a:t> </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若二叉树为空树，则空操作；否则，</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a:cs typeface="楷体_GB2312"/>
              </a:rPr>
              <a:t>1</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a:t>
            </a:r>
            <a:r>
              <a:rPr kumimoji="1" lang="zh-CN" altLang="en-US" sz="28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a:cs typeface="楷体_GB2312"/>
              </a:rPr>
              <a:t>访问根结点</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a:cs typeface="楷体_GB2312"/>
              </a:rPr>
              <a:t>2</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）先序遍历左子树；</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a:cs typeface="楷体_GB2312"/>
              </a:rPr>
              <a:t>3</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）先序遍历右子树。</a:t>
            </a:r>
            <a:endParaRPr kumimoji="1" lang="zh-CN" altLang="en-US" sz="28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endParaRPr>
          </a:p>
        </p:txBody>
      </p:sp>
      <p:sp>
        <p:nvSpPr>
          <p:cNvPr id="34820" name="Text Box 4">
            <a:extLst>
              <a:ext uri="{FF2B5EF4-FFF2-40B4-BE49-F238E27FC236}">
                <a16:creationId xmlns:a16="http://schemas.microsoft.com/office/drawing/2014/main" id="{99B7F462-1723-4F4D-851D-B75E9342FABB}"/>
              </a:ext>
            </a:extLst>
          </p:cNvPr>
          <p:cNvSpPr txBox="1">
            <a:spLocks noChangeArrowheads="1"/>
          </p:cNvSpPr>
          <p:nvPr/>
        </p:nvSpPr>
        <p:spPr bwMode="auto">
          <a:xfrm>
            <a:off x="1380881" y="1116623"/>
            <a:ext cx="274947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000" b="1" i="0" u="none" strike="noStrike" kern="1200" cap="none" spc="0" normalizeH="0" baseline="0" noProof="0" dirty="0">
                <a:ln>
                  <a:noFill/>
                </a:ln>
                <a:solidFill>
                  <a:schemeClr val="tx2"/>
                </a:solidFill>
                <a:effectLst/>
                <a:uLnTx/>
                <a:uFillTx/>
                <a:latin typeface="+mj-ea"/>
                <a:ea typeface="+mj-ea"/>
                <a:cs typeface="楷体_GB2312"/>
              </a:rPr>
              <a:t>①先序遍历</a:t>
            </a:r>
            <a:endParaRPr kumimoji="1" lang="zh-CN" altLang="en-US" sz="4000" b="0" i="0" u="none" strike="noStrike" kern="1200" cap="none" spc="0" normalizeH="0" baseline="0" noProof="0" dirty="0">
              <a:ln>
                <a:noFill/>
              </a:ln>
              <a:solidFill>
                <a:schemeClr val="tx2"/>
              </a:solidFill>
              <a:effectLst/>
              <a:uLnTx/>
              <a:uFillTx/>
              <a:latin typeface="+mj-ea"/>
              <a:ea typeface="+mj-ea"/>
              <a:cs typeface="楷体_GB2312"/>
            </a:endParaRP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5714"/>
                                        </p:tgtEl>
                                        <p:attrNameLst>
                                          <p:attrName>style.visibility</p:attrName>
                                        </p:attrNameLst>
                                      </p:cBhvr>
                                      <p:to>
                                        <p:strVal val="visible"/>
                                      </p:to>
                                    </p:set>
                                    <p:animEffect transition="in" filter="slide(fromBottom)">
                                      <p:cBhvr>
                                        <p:cTn id="7" dur="500"/>
                                        <p:tgtEl>
                                          <p:spTgt spid="1157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4"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1858" name="Group 2">
            <a:extLst>
              <a:ext uri="{FF2B5EF4-FFF2-40B4-BE49-F238E27FC236}">
                <a16:creationId xmlns:a16="http://schemas.microsoft.com/office/drawing/2014/main" id="{140F9F7F-37BC-47C8-A3FF-6E7FBBEFAACC}"/>
              </a:ext>
            </a:extLst>
          </p:cNvPr>
          <p:cNvGrpSpPr>
            <a:grpSpLocks/>
          </p:cNvGrpSpPr>
          <p:nvPr/>
        </p:nvGrpSpPr>
        <p:grpSpPr bwMode="auto">
          <a:xfrm>
            <a:off x="876300" y="1371600"/>
            <a:ext cx="3060700" cy="2362200"/>
            <a:chOff x="492" y="384"/>
            <a:chExt cx="1928" cy="1488"/>
          </a:xfrm>
        </p:grpSpPr>
        <p:sp>
          <p:nvSpPr>
            <p:cNvPr id="35895" name="Oval 3">
              <a:extLst>
                <a:ext uri="{FF2B5EF4-FFF2-40B4-BE49-F238E27FC236}">
                  <a16:creationId xmlns:a16="http://schemas.microsoft.com/office/drawing/2014/main" id="{C5A1A481-D65E-4416-8D33-56561651650B}"/>
                </a:ext>
              </a:extLst>
            </p:cNvPr>
            <p:cNvSpPr>
              <a:spLocks noChangeArrowheads="1"/>
            </p:cNvSpPr>
            <p:nvPr/>
          </p:nvSpPr>
          <p:spPr bwMode="auto">
            <a:xfrm>
              <a:off x="1212" y="384"/>
              <a:ext cx="384" cy="384"/>
            </a:xfrm>
            <a:prstGeom prst="ellipse">
              <a:avLst/>
            </a:prstGeom>
            <a:solidFill>
              <a:srgbClr val="FF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a:t>
              </a:r>
            </a:p>
          </p:txBody>
        </p:sp>
        <p:sp>
          <p:nvSpPr>
            <p:cNvPr id="35896" name="Oval 4">
              <a:extLst>
                <a:ext uri="{FF2B5EF4-FFF2-40B4-BE49-F238E27FC236}">
                  <a16:creationId xmlns:a16="http://schemas.microsoft.com/office/drawing/2014/main" id="{ED0364F1-1495-41F7-92C7-5D10AA78332A}"/>
                </a:ext>
              </a:extLst>
            </p:cNvPr>
            <p:cNvSpPr>
              <a:spLocks noChangeArrowheads="1"/>
            </p:cNvSpPr>
            <p:nvPr/>
          </p:nvSpPr>
          <p:spPr bwMode="auto">
            <a:xfrm>
              <a:off x="1164" y="1488"/>
              <a:ext cx="384" cy="384"/>
            </a:xfrm>
            <a:prstGeom prst="ellipse">
              <a:avLst/>
            </a:prstGeom>
            <a:solidFill>
              <a:srgbClr val="FF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a:t>
              </a:r>
            </a:p>
          </p:txBody>
        </p:sp>
        <p:sp>
          <p:nvSpPr>
            <p:cNvPr id="35897" name="Oval 5">
              <a:extLst>
                <a:ext uri="{FF2B5EF4-FFF2-40B4-BE49-F238E27FC236}">
                  <a16:creationId xmlns:a16="http://schemas.microsoft.com/office/drawing/2014/main" id="{56E5429D-4862-4C2D-BD3A-03EB8282D4A3}"/>
                </a:ext>
              </a:extLst>
            </p:cNvPr>
            <p:cNvSpPr>
              <a:spLocks noChangeArrowheads="1"/>
            </p:cNvSpPr>
            <p:nvPr/>
          </p:nvSpPr>
          <p:spPr bwMode="auto">
            <a:xfrm>
              <a:off x="492" y="1104"/>
              <a:ext cx="384" cy="384"/>
            </a:xfrm>
            <a:prstGeom prst="ellipse">
              <a:avLst/>
            </a:prstGeom>
            <a:solidFill>
              <a:srgbClr val="FF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B</a:t>
              </a:r>
            </a:p>
          </p:txBody>
        </p:sp>
        <p:sp>
          <p:nvSpPr>
            <p:cNvPr id="35898" name="Oval 6">
              <a:extLst>
                <a:ext uri="{FF2B5EF4-FFF2-40B4-BE49-F238E27FC236}">
                  <a16:creationId xmlns:a16="http://schemas.microsoft.com/office/drawing/2014/main" id="{4D6B2D18-1258-4B74-8F9A-9FC867865316}"/>
                </a:ext>
              </a:extLst>
            </p:cNvPr>
            <p:cNvSpPr>
              <a:spLocks noChangeArrowheads="1"/>
            </p:cNvSpPr>
            <p:nvPr/>
          </p:nvSpPr>
          <p:spPr bwMode="auto">
            <a:xfrm>
              <a:off x="2036" y="1064"/>
              <a:ext cx="384" cy="384"/>
            </a:xfrm>
            <a:prstGeom prst="ellipse">
              <a:avLst/>
            </a:prstGeom>
            <a:solidFill>
              <a:srgbClr val="FF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C</a:t>
              </a:r>
            </a:p>
          </p:txBody>
        </p:sp>
        <p:sp>
          <p:nvSpPr>
            <p:cNvPr id="35899" name="Line 7">
              <a:extLst>
                <a:ext uri="{FF2B5EF4-FFF2-40B4-BE49-F238E27FC236}">
                  <a16:creationId xmlns:a16="http://schemas.microsoft.com/office/drawing/2014/main" id="{407FF925-132B-4911-B43C-63AD2FF35DDA}"/>
                </a:ext>
              </a:extLst>
            </p:cNvPr>
            <p:cNvSpPr>
              <a:spLocks noChangeShapeType="1"/>
            </p:cNvSpPr>
            <p:nvPr/>
          </p:nvSpPr>
          <p:spPr bwMode="auto">
            <a:xfrm flipH="1">
              <a:off x="780" y="720"/>
              <a:ext cx="480" cy="4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5900" name="Line 8">
              <a:extLst>
                <a:ext uri="{FF2B5EF4-FFF2-40B4-BE49-F238E27FC236}">
                  <a16:creationId xmlns:a16="http://schemas.microsoft.com/office/drawing/2014/main" id="{04808DEF-1CFB-480F-8A10-66F4E3BCEC3B}"/>
                </a:ext>
              </a:extLst>
            </p:cNvPr>
            <p:cNvSpPr>
              <a:spLocks noChangeShapeType="1"/>
            </p:cNvSpPr>
            <p:nvPr/>
          </p:nvSpPr>
          <p:spPr bwMode="auto">
            <a:xfrm>
              <a:off x="1548" y="720"/>
              <a:ext cx="576" cy="384"/>
            </a:xfrm>
            <a:prstGeom prst="line">
              <a:avLst/>
            </a:prstGeom>
            <a:noFill/>
            <a:ln w="190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5901" name="Line 9">
              <a:extLst>
                <a:ext uri="{FF2B5EF4-FFF2-40B4-BE49-F238E27FC236}">
                  <a16:creationId xmlns:a16="http://schemas.microsoft.com/office/drawing/2014/main" id="{5303BFBB-1313-4ABB-BD34-E5ECD0C2A3A1}"/>
                </a:ext>
              </a:extLst>
            </p:cNvPr>
            <p:cNvSpPr>
              <a:spLocks noChangeShapeType="1"/>
            </p:cNvSpPr>
            <p:nvPr/>
          </p:nvSpPr>
          <p:spPr bwMode="auto">
            <a:xfrm>
              <a:off x="876" y="1392"/>
              <a:ext cx="336" cy="192"/>
            </a:xfrm>
            <a:prstGeom prst="line">
              <a:avLst/>
            </a:prstGeom>
            <a:noFill/>
            <a:ln w="190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21866" name="Rectangle 10">
            <a:extLst>
              <a:ext uri="{FF2B5EF4-FFF2-40B4-BE49-F238E27FC236}">
                <a16:creationId xmlns:a16="http://schemas.microsoft.com/office/drawing/2014/main" id="{54325C71-A03C-4AEB-9F2E-09B05878BB36}"/>
              </a:ext>
            </a:extLst>
          </p:cNvPr>
          <p:cNvSpPr>
            <a:spLocks noChangeArrowheads="1"/>
          </p:cNvSpPr>
          <p:nvPr/>
        </p:nvSpPr>
        <p:spPr bwMode="auto">
          <a:xfrm>
            <a:off x="4629150" y="838200"/>
            <a:ext cx="2667000" cy="457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           L            R</a:t>
            </a:r>
          </a:p>
        </p:txBody>
      </p:sp>
      <p:grpSp>
        <p:nvGrpSpPr>
          <p:cNvPr id="121867" name="Group 11">
            <a:extLst>
              <a:ext uri="{FF2B5EF4-FFF2-40B4-BE49-F238E27FC236}">
                <a16:creationId xmlns:a16="http://schemas.microsoft.com/office/drawing/2014/main" id="{881238B0-E7F7-4CFE-9B91-64B7E60C8081}"/>
              </a:ext>
            </a:extLst>
          </p:cNvPr>
          <p:cNvGrpSpPr>
            <a:grpSpLocks/>
          </p:cNvGrpSpPr>
          <p:nvPr/>
        </p:nvGrpSpPr>
        <p:grpSpPr bwMode="auto">
          <a:xfrm>
            <a:off x="4629150" y="1219200"/>
            <a:ext cx="457200" cy="1066800"/>
            <a:chOff x="2880" y="1248"/>
            <a:chExt cx="288" cy="672"/>
          </a:xfrm>
        </p:grpSpPr>
        <p:sp>
          <p:nvSpPr>
            <p:cNvPr id="35893" name="Line 12">
              <a:extLst>
                <a:ext uri="{FF2B5EF4-FFF2-40B4-BE49-F238E27FC236}">
                  <a16:creationId xmlns:a16="http://schemas.microsoft.com/office/drawing/2014/main" id="{DDAB4776-6AF8-48C5-9A40-ED8CE42E0EA4}"/>
                </a:ext>
              </a:extLst>
            </p:cNvPr>
            <p:cNvSpPr>
              <a:spLocks noChangeShapeType="1"/>
            </p:cNvSpPr>
            <p:nvPr/>
          </p:nvSpPr>
          <p:spPr bwMode="auto">
            <a:xfrm>
              <a:off x="3024" y="1248"/>
              <a:ext cx="0" cy="432"/>
            </a:xfrm>
            <a:prstGeom prst="line">
              <a:avLst/>
            </a:prstGeom>
            <a:noFill/>
            <a:ln w="1905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5894" name="Oval 13">
              <a:extLst>
                <a:ext uri="{FF2B5EF4-FFF2-40B4-BE49-F238E27FC236}">
                  <a16:creationId xmlns:a16="http://schemas.microsoft.com/office/drawing/2014/main" id="{5BBAD215-E788-453E-B57F-6DBC2F0AE92A}"/>
                </a:ext>
              </a:extLst>
            </p:cNvPr>
            <p:cNvSpPr>
              <a:spLocks noChangeArrowheads="1"/>
            </p:cNvSpPr>
            <p:nvPr/>
          </p:nvSpPr>
          <p:spPr bwMode="auto">
            <a:xfrm>
              <a:off x="2880" y="1680"/>
              <a:ext cx="288" cy="240"/>
            </a:xfrm>
            <a:prstGeom prst="ellipse">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a:t>
              </a:r>
            </a:p>
          </p:txBody>
        </p:sp>
      </p:grpSp>
      <p:grpSp>
        <p:nvGrpSpPr>
          <p:cNvPr id="121870" name="Group 14">
            <a:extLst>
              <a:ext uri="{FF2B5EF4-FFF2-40B4-BE49-F238E27FC236}">
                <a16:creationId xmlns:a16="http://schemas.microsoft.com/office/drawing/2014/main" id="{F2578837-977A-49BD-A1BC-94B72B270D61}"/>
              </a:ext>
            </a:extLst>
          </p:cNvPr>
          <p:cNvGrpSpPr>
            <a:grpSpLocks/>
          </p:cNvGrpSpPr>
          <p:nvPr/>
        </p:nvGrpSpPr>
        <p:grpSpPr bwMode="auto">
          <a:xfrm>
            <a:off x="5162550" y="1219200"/>
            <a:ext cx="1524000" cy="1447800"/>
            <a:chOff x="3216" y="1248"/>
            <a:chExt cx="960" cy="912"/>
          </a:xfrm>
        </p:grpSpPr>
        <p:sp>
          <p:nvSpPr>
            <p:cNvPr id="35887" name="Line 15">
              <a:extLst>
                <a:ext uri="{FF2B5EF4-FFF2-40B4-BE49-F238E27FC236}">
                  <a16:creationId xmlns:a16="http://schemas.microsoft.com/office/drawing/2014/main" id="{42B7A149-14F2-45D7-83CD-5B8F56FCBC3B}"/>
                </a:ext>
              </a:extLst>
            </p:cNvPr>
            <p:cNvSpPr>
              <a:spLocks noChangeShapeType="1"/>
            </p:cNvSpPr>
            <p:nvPr/>
          </p:nvSpPr>
          <p:spPr bwMode="auto">
            <a:xfrm>
              <a:off x="3696" y="1248"/>
              <a:ext cx="0" cy="432"/>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35888" name="Group 16">
              <a:extLst>
                <a:ext uri="{FF2B5EF4-FFF2-40B4-BE49-F238E27FC236}">
                  <a16:creationId xmlns:a16="http://schemas.microsoft.com/office/drawing/2014/main" id="{569A167B-D728-4677-9B56-1BFDB602BFAC}"/>
                </a:ext>
              </a:extLst>
            </p:cNvPr>
            <p:cNvGrpSpPr>
              <a:grpSpLocks/>
            </p:cNvGrpSpPr>
            <p:nvPr/>
          </p:nvGrpSpPr>
          <p:grpSpPr bwMode="auto">
            <a:xfrm>
              <a:off x="3408" y="1680"/>
              <a:ext cx="576" cy="240"/>
              <a:chOff x="3408" y="1680"/>
              <a:chExt cx="576" cy="240"/>
            </a:xfrm>
          </p:grpSpPr>
          <p:sp>
            <p:nvSpPr>
              <p:cNvPr id="35890" name="Line 17">
                <a:extLst>
                  <a:ext uri="{FF2B5EF4-FFF2-40B4-BE49-F238E27FC236}">
                    <a16:creationId xmlns:a16="http://schemas.microsoft.com/office/drawing/2014/main" id="{ADECFE55-6E1F-4F29-A63A-5354D4F17943}"/>
                  </a:ext>
                </a:extLst>
              </p:cNvPr>
              <p:cNvSpPr>
                <a:spLocks noChangeShapeType="1"/>
              </p:cNvSpPr>
              <p:nvPr/>
            </p:nvSpPr>
            <p:spPr bwMode="auto">
              <a:xfrm>
                <a:off x="3408" y="1680"/>
                <a:ext cx="57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5891" name="Line 18">
                <a:extLst>
                  <a:ext uri="{FF2B5EF4-FFF2-40B4-BE49-F238E27FC236}">
                    <a16:creationId xmlns:a16="http://schemas.microsoft.com/office/drawing/2014/main" id="{C41BBD66-0911-4664-817D-7F40F62AFC7F}"/>
                  </a:ext>
                </a:extLst>
              </p:cNvPr>
              <p:cNvSpPr>
                <a:spLocks noChangeShapeType="1"/>
              </p:cNvSpPr>
              <p:nvPr/>
            </p:nvSpPr>
            <p:spPr bwMode="auto">
              <a:xfrm>
                <a:off x="3408" y="1680"/>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5892" name="Line 19">
                <a:extLst>
                  <a:ext uri="{FF2B5EF4-FFF2-40B4-BE49-F238E27FC236}">
                    <a16:creationId xmlns:a16="http://schemas.microsoft.com/office/drawing/2014/main" id="{C3CE533A-F7F3-402C-865C-50E597F6E1AB}"/>
                  </a:ext>
                </a:extLst>
              </p:cNvPr>
              <p:cNvSpPr>
                <a:spLocks noChangeShapeType="1"/>
              </p:cNvSpPr>
              <p:nvPr/>
            </p:nvSpPr>
            <p:spPr bwMode="auto">
              <a:xfrm>
                <a:off x="3984" y="1680"/>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35889" name="Rectangle 20">
              <a:extLst>
                <a:ext uri="{FF2B5EF4-FFF2-40B4-BE49-F238E27FC236}">
                  <a16:creationId xmlns:a16="http://schemas.microsoft.com/office/drawing/2014/main" id="{96BFA1D5-F30C-48CB-8B3C-B5783017DB40}"/>
                </a:ext>
              </a:extLst>
            </p:cNvPr>
            <p:cNvSpPr>
              <a:spLocks noChangeArrowheads="1"/>
            </p:cNvSpPr>
            <p:nvPr/>
          </p:nvSpPr>
          <p:spPr bwMode="auto">
            <a:xfrm>
              <a:off x="3216" y="1920"/>
              <a:ext cx="960" cy="24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    L   R</a:t>
              </a:r>
            </a:p>
          </p:txBody>
        </p:sp>
      </p:grpSp>
      <p:grpSp>
        <p:nvGrpSpPr>
          <p:cNvPr id="121877" name="Group 21">
            <a:extLst>
              <a:ext uri="{FF2B5EF4-FFF2-40B4-BE49-F238E27FC236}">
                <a16:creationId xmlns:a16="http://schemas.microsoft.com/office/drawing/2014/main" id="{10FB44D4-AA1C-4DE4-BB93-E6F2AA9A7A3F}"/>
              </a:ext>
            </a:extLst>
          </p:cNvPr>
          <p:cNvGrpSpPr>
            <a:grpSpLocks/>
          </p:cNvGrpSpPr>
          <p:nvPr/>
        </p:nvGrpSpPr>
        <p:grpSpPr bwMode="auto">
          <a:xfrm>
            <a:off x="6000750" y="2667000"/>
            <a:ext cx="1447800" cy="1447800"/>
            <a:chOff x="3744" y="2160"/>
            <a:chExt cx="912" cy="912"/>
          </a:xfrm>
        </p:grpSpPr>
        <p:grpSp>
          <p:nvGrpSpPr>
            <p:cNvPr id="35881" name="Group 22">
              <a:extLst>
                <a:ext uri="{FF2B5EF4-FFF2-40B4-BE49-F238E27FC236}">
                  <a16:creationId xmlns:a16="http://schemas.microsoft.com/office/drawing/2014/main" id="{3892D81A-F780-4718-BED6-623BF9A111A4}"/>
                </a:ext>
              </a:extLst>
            </p:cNvPr>
            <p:cNvGrpSpPr>
              <a:grpSpLocks/>
            </p:cNvGrpSpPr>
            <p:nvPr/>
          </p:nvGrpSpPr>
          <p:grpSpPr bwMode="auto">
            <a:xfrm>
              <a:off x="3888" y="2592"/>
              <a:ext cx="576" cy="240"/>
              <a:chOff x="3888" y="2592"/>
              <a:chExt cx="576" cy="240"/>
            </a:xfrm>
          </p:grpSpPr>
          <p:sp>
            <p:nvSpPr>
              <p:cNvPr id="35884" name="Line 23">
                <a:extLst>
                  <a:ext uri="{FF2B5EF4-FFF2-40B4-BE49-F238E27FC236}">
                    <a16:creationId xmlns:a16="http://schemas.microsoft.com/office/drawing/2014/main" id="{D714588F-8C7C-4550-9845-2E4AB68D56B1}"/>
                  </a:ext>
                </a:extLst>
              </p:cNvPr>
              <p:cNvSpPr>
                <a:spLocks noChangeShapeType="1"/>
              </p:cNvSpPr>
              <p:nvPr/>
            </p:nvSpPr>
            <p:spPr bwMode="auto">
              <a:xfrm>
                <a:off x="3888" y="2592"/>
                <a:ext cx="57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5885" name="Line 24">
                <a:extLst>
                  <a:ext uri="{FF2B5EF4-FFF2-40B4-BE49-F238E27FC236}">
                    <a16:creationId xmlns:a16="http://schemas.microsoft.com/office/drawing/2014/main" id="{A7CDFC9A-46BD-4287-842B-65CEC9614B68}"/>
                  </a:ext>
                </a:extLst>
              </p:cNvPr>
              <p:cNvSpPr>
                <a:spLocks noChangeShapeType="1"/>
              </p:cNvSpPr>
              <p:nvPr/>
            </p:nvSpPr>
            <p:spPr bwMode="auto">
              <a:xfrm>
                <a:off x="3888" y="2592"/>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5886" name="Line 25">
                <a:extLst>
                  <a:ext uri="{FF2B5EF4-FFF2-40B4-BE49-F238E27FC236}">
                    <a16:creationId xmlns:a16="http://schemas.microsoft.com/office/drawing/2014/main" id="{C3B09D59-0182-4082-BB3E-8F1380C4CA40}"/>
                  </a:ext>
                </a:extLst>
              </p:cNvPr>
              <p:cNvSpPr>
                <a:spLocks noChangeShapeType="1"/>
              </p:cNvSpPr>
              <p:nvPr/>
            </p:nvSpPr>
            <p:spPr bwMode="auto">
              <a:xfrm>
                <a:off x="4464" y="2592"/>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35882" name="Rectangle 26">
              <a:extLst>
                <a:ext uri="{FF2B5EF4-FFF2-40B4-BE49-F238E27FC236}">
                  <a16:creationId xmlns:a16="http://schemas.microsoft.com/office/drawing/2014/main" id="{225EB3E6-98B6-42E7-BCDD-1D45EE784CA4}"/>
                </a:ext>
              </a:extLst>
            </p:cNvPr>
            <p:cNvSpPr>
              <a:spLocks noChangeArrowheads="1"/>
            </p:cNvSpPr>
            <p:nvPr/>
          </p:nvSpPr>
          <p:spPr bwMode="auto">
            <a:xfrm>
              <a:off x="3744" y="2832"/>
              <a:ext cx="912" cy="24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    L   R</a:t>
              </a:r>
            </a:p>
          </p:txBody>
        </p:sp>
        <p:sp>
          <p:nvSpPr>
            <p:cNvPr id="35883" name="Line 27">
              <a:extLst>
                <a:ext uri="{FF2B5EF4-FFF2-40B4-BE49-F238E27FC236}">
                  <a16:creationId xmlns:a16="http://schemas.microsoft.com/office/drawing/2014/main" id="{DDF2A9B6-C058-4DE7-A80B-D867D19C56CE}"/>
                </a:ext>
              </a:extLst>
            </p:cNvPr>
            <p:cNvSpPr>
              <a:spLocks noChangeShapeType="1"/>
            </p:cNvSpPr>
            <p:nvPr/>
          </p:nvSpPr>
          <p:spPr bwMode="auto">
            <a:xfrm>
              <a:off x="3984" y="2160"/>
              <a:ext cx="0" cy="432"/>
            </a:xfrm>
            <a:prstGeom prst="line">
              <a:avLst/>
            </a:prstGeom>
            <a:noFill/>
            <a:ln w="19050">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1884" name="Group 28">
            <a:extLst>
              <a:ext uri="{FF2B5EF4-FFF2-40B4-BE49-F238E27FC236}">
                <a16:creationId xmlns:a16="http://schemas.microsoft.com/office/drawing/2014/main" id="{431184D8-F67F-44B0-99AD-6F44EAB588F8}"/>
              </a:ext>
            </a:extLst>
          </p:cNvPr>
          <p:cNvGrpSpPr>
            <a:grpSpLocks/>
          </p:cNvGrpSpPr>
          <p:nvPr/>
        </p:nvGrpSpPr>
        <p:grpSpPr bwMode="auto">
          <a:xfrm>
            <a:off x="5695950" y="2667000"/>
            <a:ext cx="457200" cy="990600"/>
            <a:chOff x="3552" y="2160"/>
            <a:chExt cx="288" cy="624"/>
          </a:xfrm>
        </p:grpSpPr>
        <p:sp>
          <p:nvSpPr>
            <p:cNvPr id="35879" name="Text Box 29">
              <a:extLst>
                <a:ext uri="{FF2B5EF4-FFF2-40B4-BE49-F238E27FC236}">
                  <a16:creationId xmlns:a16="http://schemas.microsoft.com/office/drawing/2014/main" id="{54DF22C9-7D53-4926-8688-D24D82CCEE26}"/>
                </a:ext>
              </a:extLst>
            </p:cNvPr>
            <p:cNvSpPr txBox="1">
              <a:spLocks noChangeArrowheads="1"/>
            </p:cNvSpPr>
            <p:nvPr/>
          </p:nvSpPr>
          <p:spPr bwMode="auto">
            <a:xfrm rot="-5503572">
              <a:off x="3576" y="252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p>
          </p:txBody>
        </p:sp>
        <p:sp>
          <p:nvSpPr>
            <p:cNvPr id="35880" name="Line 30">
              <a:extLst>
                <a:ext uri="{FF2B5EF4-FFF2-40B4-BE49-F238E27FC236}">
                  <a16:creationId xmlns:a16="http://schemas.microsoft.com/office/drawing/2014/main" id="{558322F2-366B-4E60-81FE-5EF81B36E5B8}"/>
                </a:ext>
              </a:extLst>
            </p:cNvPr>
            <p:cNvSpPr>
              <a:spLocks noChangeShapeType="1"/>
            </p:cNvSpPr>
            <p:nvPr/>
          </p:nvSpPr>
          <p:spPr bwMode="auto">
            <a:xfrm>
              <a:off x="3696" y="2160"/>
              <a:ext cx="0" cy="432"/>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1887" name="Group 31">
            <a:extLst>
              <a:ext uri="{FF2B5EF4-FFF2-40B4-BE49-F238E27FC236}">
                <a16:creationId xmlns:a16="http://schemas.microsoft.com/office/drawing/2014/main" id="{3C2997EF-3BAE-4A9C-AE52-9CB011C88019}"/>
              </a:ext>
            </a:extLst>
          </p:cNvPr>
          <p:cNvGrpSpPr>
            <a:grpSpLocks/>
          </p:cNvGrpSpPr>
          <p:nvPr/>
        </p:nvGrpSpPr>
        <p:grpSpPr bwMode="auto">
          <a:xfrm>
            <a:off x="5238750" y="2667000"/>
            <a:ext cx="457200" cy="1066800"/>
            <a:chOff x="3264" y="2160"/>
            <a:chExt cx="288" cy="672"/>
          </a:xfrm>
        </p:grpSpPr>
        <p:sp>
          <p:nvSpPr>
            <p:cNvPr id="35877" name="Oval 32">
              <a:extLst>
                <a:ext uri="{FF2B5EF4-FFF2-40B4-BE49-F238E27FC236}">
                  <a16:creationId xmlns:a16="http://schemas.microsoft.com/office/drawing/2014/main" id="{DDC650DF-A5C5-4D06-B0E7-38CD0FDCF95D}"/>
                </a:ext>
              </a:extLst>
            </p:cNvPr>
            <p:cNvSpPr>
              <a:spLocks noChangeArrowheads="1"/>
            </p:cNvSpPr>
            <p:nvPr/>
          </p:nvSpPr>
          <p:spPr bwMode="auto">
            <a:xfrm>
              <a:off x="3264" y="2592"/>
              <a:ext cx="288" cy="240"/>
            </a:xfrm>
            <a:prstGeom prst="ellipse">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B</a:t>
              </a:r>
            </a:p>
          </p:txBody>
        </p:sp>
        <p:sp>
          <p:nvSpPr>
            <p:cNvPr id="35878" name="Line 33">
              <a:extLst>
                <a:ext uri="{FF2B5EF4-FFF2-40B4-BE49-F238E27FC236}">
                  <a16:creationId xmlns:a16="http://schemas.microsoft.com/office/drawing/2014/main" id="{3DFC2B80-5F62-4C4F-8C5F-2AB81910CF49}"/>
                </a:ext>
              </a:extLst>
            </p:cNvPr>
            <p:cNvSpPr>
              <a:spLocks noChangeShapeType="1"/>
            </p:cNvSpPr>
            <p:nvPr/>
          </p:nvSpPr>
          <p:spPr bwMode="auto">
            <a:xfrm>
              <a:off x="3408" y="2160"/>
              <a:ext cx="0" cy="432"/>
            </a:xfrm>
            <a:prstGeom prst="line">
              <a:avLst/>
            </a:prstGeom>
            <a:noFill/>
            <a:ln w="1905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1890" name="Group 34">
            <a:extLst>
              <a:ext uri="{FF2B5EF4-FFF2-40B4-BE49-F238E27FC236}">
                <a16:creationId xmlns:a16="http://schemas.microsoft.com/office/drawing/2014/main" id="{7BA2BAE2-5CF7-48F5-BCBD-2AF1E7817309}"/>
              </a:ext>
            </a:extLst>
          </p:cNvPr>
          <p:cNvGrpSpPr>
            <a:grpSpLocks/>
          </p:cNvGrpSpPr>
          <p:nvPr/>
        </p:nvGrpSpPr>
        <p:grpSpPr bwMode="auto">
          <a:xfrm>
            <a:off x="6991350" y="4114800"/>
            <a:ext cx="457200" cy="990600"/>
            <a:chOff x="4368" y="3072"/>
            <a:chExt cx="288" cy="624"/>
          </a:xfrm>
        </p:grpSpPr>
        <p:sp>
          <p:nvSpPr>
            <p:cNvPr id="35875" name="Text Box 35">
              <a:extLst>
                <a:ext uri="{FF2B5EF4-FFF2-40B4-BE49-F238E27FC236}">
                  <a16:creationId xmlns:a16="http://schemas.microsoft.com/office/drawing/2014/main" id="{B225B2DD-FB6D-4389-854F-E313D87426DC}"/>
                </a:ext>
              </a:extLst>
            </p:cNvPr>
            <p:cNvSpPr txBox="1">
              <a:spLocks noChangeArrowheads="1"/>
            </p:cNvSpPr>
            <p:nvPr/>
          </p:nvSpPr>
          <p:spPr bwMode="auto">
            <a:xfrm rot="-5503572">
              <a:off x="4392" y="343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p>
          </p:txBody>
        </p:sp>
        <p:sp>
          <p:nvSpPr>
            <p:cNvPr id="35876" name="Line 36">
              <a:extLst>
                <a:ext uri="{FF2B5EF4-FFF2-40B4-BE49-F238E27FC236}">
                  <a16:creationId xmlns:a16="http://schemas.microsoft.com/office/drawing/2014/main" id="{EE89CA9F-AC35-456D-B479-F697EEC1B59D}"/>
                </a:ext>
              </a:extLst>
            </p:cNvPr>
            <p:cNvSpPr>
              <a:spLocks noChangeShapeType="1"/>
            </p:cNvSpPr>
            <p:nvPr/>
          </p:nvSpPr>
          <p:spPr bwMode="auto">
            <a:xfrm>
              <a:off x="4512" y="3072"/>
              <a:ext cx="0" cy="432"/>
            </a:xfrm>
            <a:prstGeom prst="line">
              <a:avLst/>
            </a:prstGeom>
            <a:noFill/>
            <a:ln w="19050">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1893" name="Group 37">
            <a:extLst>
              <a:ext uri="{FF2B5EF4-FFF2-40B4-BE49-F238E27FC236}">
                <a16:creationId xmlns:a16="http://schemas.microsoft.com/office/drawing/2014/main" id="{5F22C9D1-7316-4A5C-82D8-129B102CDD29}"/>
              </a:ext>
            </a:extLst>
          </p:cNvPr>
          <p:cNvGrpSpPr>
            <a:grpSpLocks/>
          </p:cNvGrpSpPr>
          <p:nvPr/>
        </p:nvGrpSpPr>
        <p:grpSpPr bwMode="auto">
          <a:xfrm>
            <a:off x="6534150" y="4114800"/>
            <a:ext cx="457200" cy="990600"/>
            <a:chOff x="4080" y="3072"/>
            <a:chExt cx="288" cy="624"/>
          </a:xfrm>
        </p:grpSpPr>
        <p:sp>
          <p:nvSpPr>
            <p:cNvPr id="35873" name="Text Box 38">
              <a:extLst>
                <a:ext uri="{FF2B5EF4-FFF2-40B4-BE49-F238E27FC236}">
                  <a16:creationId xmlns:a16="http://schemas.microsoft.com/office/drawing/2014/main" id="{CF806F11-F8C3-4498-99E1-81628CAEC50C}"/>
                </a:ext>
              </a:extLst>
            </p:cNvPr>
            <p:cNvSpPr txBox="1">
              <a:spLocks noChangeArrowheads="1"/>
            </p:cNvSpPr>
            <p:nvPr/>
          </p:nvSpPr>
          <p:spPr bwMode="auto">
            <a:xfrm rot="-5503572">
              <a:off x="4104" y="343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p>
          </p:txBody>
        </p:sp>
        <p:sp>
          <p:nvSpPr>
            <p:cNvPr id="35874" name="Line 39">
              <a:extLst>
                <a:ext uri="{FF2B5EF4-FFF2-40B4-BE49-F238E27FC236}">
                  <a16:creationId xmlns:a16="http://schemas.microsoft.com/office/drawing/2014/main" id="{34EDC2C7-53E4-4173-93BF-19B42216BD8F}"/>
                </a:ext>
              </a:extLst>
            </p:cNvPr>
            <p:cNvSpPr>
              <a:spLocks noChangeShapeType="1"/>
            </p:cNvSpPr>
            <p:nvPr/>
          </p:nvSpPr>
          <p:spPr bwMode="auto">
            <a:xfrm>
              <a:off x="4224" y="3072"/>
              <a:ext cx="0" cy="432"/>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1896" name="Group 40">
            <a:extLst>
              <a:ext uri="{FF2B5EF4-FFF2-40B4-BE49-F238E27FC236}">
                <a16:creationId xmlns:a16="http://schemas.microsoft.com/office/drawing/2014/main" id="{AA896A19-F6CD-46CA-9907-3C46CE8A4E4D}"/>
              </a:ext>
            </a:extLst>
          </p:cNvPr>
          <p:cNvGrpSpPr>
            <a:grpSpLocks/>
          </p:cNvGrpSpPr>
          <p:nvPr/>
        </p:nvGrpSpPr>
        <p:grpSpPr bwMode="auto">
          <a:xfrm>
            <a:off x="6076950" y="4114800"/>
            <a:ext cx="457200" cy="1066800"/>
            <a:chOff x="3792" y="3072"/>
            <a:chExt cx="288" cy="672"/>
          </a:xfrm>
        </p:grpSpPr>
        <p:sp>
          <p:nvSpPr>
            <p:cNvPr id="35871" name="Oval 41">
              <a:extLst>
                <a:ext uri="{FF2B5EF4-FFF2-40B4-BE49-F238E27FC236}">
                  <a16:creationId xmlns:a16="http://schemas.microsoft.com/office/drawing/2014/main" id="{5E4611E6-738C-4598-BB1A-06610647A1B4}"/>
                </a:ext>
              </a:extLst>
            </p:cNvPr>
            <p:cNvSpPr>
              <a:spLocks noChangeArrowheads="1"/>
            </p:cNvSpPr>
            <p:nvPr/>
          </p:nvSpPr>
          <p:spPr bwMode="auto">
            <a:xfrm>
              <a:off x="3792" y="3504"/>
              <a:ext cx="288" cy="240"/>
            </a:xfrm>
            <a:prstGeom prst="ellipse">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a:t>
              </a:r>
            </a:p>
          </p:txBody>
        </p:sp>
        <p:sp>
          <p:nvSpPr>
            <p:cNvPr id="35872" name="Line 42">
              <a:extLst>
                <a:ext uri="{FF2B5EF4-FFF2-40B4-BE49-F238E27FC236}">
                  <a16:creationId xmlns:a16="http://schemas.microsoft.com/office/drawing/2014/main" id="{CDE30693-A10C-471B-A86A-5FD856370EF6}"/>
                </a:ext>
              </a:extLst>
            </p:cNvPr>
            <p:cNvSpPr>
              <a:spLocks noChangeShapeType="1"/>
            </p:cNvSpPr>
            <p:nvPr/>
          </p:nvSpPr>
          <p:spPr bwMode="auto">
            <a:xfrm>
              <a:off x="3936" y="3072"/>
              <a:ext cx="0" cy="432"/>
            </a:xfrm>
            <a:prstGeom prst="line">
              <a:avLst/>
            </a:prstGeom>
            <a:noFill/>
            <a:ln w="1905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1899" name="Group 43">
            <a:extLst>
              <a:ext uri="{FF2B5EF4-FFF2-40B4-BE49-F238E27FC236}">
                <a16:creationId xmlns:a16="http://schemas.microsoft.com/office/drawing/2014/main" id="{55674453-9820-45F8-8B02-BFA7FD93DFDD}"/>
              </a:ext>
            </a:extLst>
          </p:cNvPr>
          <p:cNvGrpSpPr>
            <a:grpSpLocks/>
          </p:cNvGrpSpPr>
          <p:nvPr/>
        </p:nvGrpSpPr>
        <p:grpSpPr bwMode="auto">
          <a:xfrm>
            <a:off x="8439150" y="2667000"/>
            <a:ext cx="457200" cy="990600"/>
            <a:chOff x="5280" y="2160"/>
            <a:chExt cx="288" cy="624"/>
          </a:xfrm>
        </p:grpSpPr>
        <p:sp>
          <p:nvSpPr>
            <p:cNvPr id="35869" name="Text Box 44">
              <a:extLst>
                <a:ext uri="{FF2B5EF4-FFF2-40B4-BE49-F238E27FC236}">
                  <a16:creationId xmlns:a16="http://schemas.microsoft.com/office/drawing/2014/main" id="{F514974B-2116-4403-B836-DC16C30EB9A4}"/>
                </a:ext>
              </a:extLst>
            </p:cNvPr>
            <p:cNvSpPr txBox="1">
              <a:spLocks noChangeArrowheads="1"/>
            </p:cNvSpPr>
            <p:nvPr/>
          </p:nvSpPr>
          <p:spPr bwMode="auto">
            <a:xfrm rot="-5503572">
              <a:off x="5304" y="252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p>
          </p:txBody>
        </p:sp>
        <p:sp>
          <p:nvSpPr>
            <p:cNvPr id="35870" name="Line 45">
              <a:extLst>
                <a:ext uri="{FF2B5EF4-FFF2-40B4-BE49-F238E27FC236}">
                  <a16:creationId xmlns:a16="http://schemas.microsoft.com/office/drawing/2014/main" id="{49B95A52-698B-4BE1-80AD-79B5116B925F}"/>
                </a:ext>
              </a:extLst>
            </p:cNvPr>
            <p:cNvSpPr>
              <a:spLocks noChangeShapeType="1"/>
            </p:cNvSpPr>
            <p:nvPr/>
          </p:nvSpPr>
          <p:spPr bwMode="auto">
            <a:xfrm>
              <a:off x="5424" y="2160"/>
              <a:ext cx="0" cy="432"/>
            </a:xfrm>
            <a:prstGeom prst="line">
              <a:avLst/>
            </a:prstGeom>
            <a:noFill/>
            <a:ln w="19050">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1902" name="Group 46">
            <a:extLst>
              <a:ext uri="{FF2B5EF4-FFF2-40B4-BE49-F238E27FC236}">
                <a16:creationId xmlns:a16="http://schemas.microsoft.com/office/drawing/2014/main" id="{1AF2D385-9D5C-48BE-A838-C20FBE6D089D}"/>
              </a:ext>
            </a:extLst>
          </p:cNvPr>
          <p:cNvGrpSpPr>
            <a:grpSpLocks/>
          </p:cNvGrpSpPr>
          <p:nvPr/>
        </p:nvGrpSpPr>
        <p:grpSpPr bwMode="auto">
          <a:xfrm>
            <a:off x="7981950" y="2667000"/>
            <a:ext cx="457200" cy="990600"/>
            <a:chOff x="4992" y="2160"/>
            <a:chExt cx="288" cy="624"/>
          </a:xfrm>
        </p:grpSpPr>
        <p:sp>
          <p:nvSpPr>
            <p:cNvPr id="35867" name="Text Box 47">
              <a:extLst>
                <a:ext uri="{FF2B5EF4-FFF2-40B4-BE49-F238E27FC236}">
                  <a16:creationId xmlns:a16="http://schemas.microsoft.com/office/drawing/2014/main" id="{4AA7A95A-FEE8-4260-9CE5-7248506B9408}"/>
                </a:ext>
              </a:extLst>
            </p:cNvPr>
            <p:cNvSpPr txBox="1">
              <a:spLocks noChangeArrowheads="1"/>
            </p:cNvSpPr>
            <p:nvPr/>
          </p:nvSpPr>
          <p:spPr bwMode="auto">
            <a:xfrm rot="-5503572">
              <a:off x="5016" y="252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p>
          </p:txBody>
        </p:sp>
        <p:sp>
          <p:nvSpPr>
            <p:cNvPr id="35868" name="Line 48">
              <a:extLst>
                <a:ext uri="{FF2B5EF4-FFF2-40B4-BE49-F238E27FC236}">
                  <a16:creationId xmlns:a16="http://schemas.microsoft.com/office/drawing/2014/main" id="{66882AD3-175A-476D-9462-8F0924B1D751}"/>
                </a:ext>
              </a:extLst>
            </p:cNvPr>
            <p:cNvSpPr>
              <a:spLocks noChangeShapeType="1"/>
            </p:cNvSpPr>
            <p:nvPr/>
          </p:nvSpPr>
          <p:spPr bwMode="auto">
            <a:xfrm>
              <a:off x="5136" y="2160"/>
              <a:ext cx="0" cy="432"/>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1905" name="Group 49">
            <a:extLst>
              <a:ext uri="{FF2B5EF4-FFF2-40B4-BE49-F238E27FC236}">
                <a16:creationId xmlns:a16="http://schemas.microsoft.com/office/drawing/2014/main" id="{4CADD5F8-A6AA-4982-B98A-203DF80203F7}"/>
              </a:ext>
            </a:extLst>
          </p:cNvPr>
          <p:cNvGrpSpPr>
            <a:grpSpLocks/>
          </p:cNvGrpSpPr>
          <p:nvPr/>
        </p:nvGrpSpPr>
        <p:grpSpPr bwMode="auto">
          <a:xfrm>
            <a:off x="7524750" y="2667000"/>
            <a:ext cx="457200" cy="1066800"/>
            <a:chOff x="4704" y="2160"/>
            <a:chExt cx="288" cy="672"/>
          </a:xfrm>
        </p:grpSpPr>
        <p:sp>
          <p:nvSpPr>
            <p:cNvPr id="35865" name="Oval 50">
              <a:extLst>
                <a:ext uri="{FF2B5EF4-FFF2-40B4-BE49-F238E27FC236}">
                  <a16:creationId xmlns:a16="http://schemas.microsoft.com/office/drawing/2014/main" id="{31644B36-7B06-4147-932E-A69167B54DD8}"/>
                </a:ext>
              </a:extLst>
            </p:cNvPr>
            <p:cNvSpPr>
              <a:spLocks noChangeArrowheads="1"/>
            </p:cNvSpPr>
            <p:nvPr/>
          </p:nvSpPr>
          <p:spPr bwMode="auto">
            <a:xfrm>
              <a:off x="4704" y="2592"/>
              <a:ext cx="288" cy="240"/>
            </a:xfrm>
            <a:prstGeom prst="ellipse">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C</a:t>
              </a:r>
            </a:p>
          </p:txBody>
        </p:sp>
        <p:sp>
          <p:nvSpPr>
            <p:cNvPr id="35866" name="Line 51">
              <a:extLst>
                <a:ext uri="{FF2B5EF4-FFF2-40B4-BE49-F238E27FC236}">
                  <a16:creationId xmlns:a16="http://schemas.microsoft.com/office/drawing/2014/main" id="{2FA545C0-C0C8-427A-B464-53BBE25532A3}"/>
                </a:ext>
              </a:extLst>
            </p:cNvPr>
            <p:cNvSpPr>
              <a:spLocks noChangeShapeType="1"/>
            </p:cNvSpPr>
            <p:nvPr/>
          </p:nvSpPr>
          <p:spPr bwMode="auto">
            <a:xfrm>
              <a:off x="4848" y="2160"/>
              <a:ext cx="0" cy="432"/>
            </a:xfrm>
            <a:prstGeom prst="line">
              <a:avLst/>
            </a:prstGeom>
            <a:noFill/>
            <a:ln w="1905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1908" name="Group 52">
            <a:extLst>
              <a:ext uri="{FF2B5EF4-FFF2-40B4-BE49-F238E27FC236}">
                <a16:creationId xmlns:a16="http://schemas.microsoft.com/office/drawing/2014/main" id="{B2EB8A0A-6489-4075-80FB-2E3FDA098E64}"/>
              </a:ext>
            </a:extLst>
          </p:cNvPr>
          <p:cNvGrpSpPr>
            <a:grpSpLocks/>
          </p:cNvGrpSpPr>
          <p:nvPr/>
        </p:nvGrpSpPr>
        <p:grpSpPr bwMode="auto">
          <a:xfrm>
            <a:off x="7219950" y="1066800"/>
            <a:ext cx="1676400" cy="1600200"/>
            <a:chOff x="4512" y="1152"/>
            <a:chExt cx="1056" cy="1008"/>
          </a:xfrm>
        </p:grpSpPr>
        <p:sp>
          <p:nvSpPr>
            <p:cNvPr id="35858" name="Line 53">
              <a:extLst>
                <a:ext uri="{FF2B5EF4-FFF2-40B4-BE49-F238E27FC236}">
                  <a16:creationId xmlns:a16="http://schemas.microsoft.com/office/drawing/2014/main" id="{8F1E07F8-911D-45E4-AD99-695056AB86A4}"/>
                </a:ext>
              </a:extLst>
            </p:cNvPr>
            <p:cNvSpPr>
              <a:spLocks noChangeShapeType="1"/>
            </p:cNvSpPr>
            <p:nvPr/>
          </p:nvSpPr>
          <p:spPr bwMode="auto">
            <a:xfrm>
              <a:off x="4512" y="1152"/>
              <a:ext cx="528" cy="0"/>
            </a:xfrm>
            <a:prstGeom prst="line">
              <a:avLst/>
            </a:prstGeom>
            <a:noFill/>
            <a:ln w="19050">
              <a:solidFill>
                <a:srgbClr val="CC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35859" name="Group 54">
              <a:extLst>
                <a:ext uri="{FF2B5EF4-FFF2-40B4-BE49-F238E27FC236}">
                  <a16:creationId xmlns:a16="http://schemas.microsoft.com/office/drawing/2014/main" id="{FAB564F2-8E5E-42DF-818D-578FBED53C21}"/>
                </a:ext>
              </a:extLst>
            </p:cNvPr>
            <p:cNvGrpSpPr>
              <a:grpSpLocks/>
            </p:cNvGrpSpPr>
            <p:nvPr/>
          </p:nvGrpSpPr>
          <p:grpSpPr bwMode="auto">
            <a:xfrm>
              <a:off x="4800" y="1680"/>
              <a:ext cx="576" cy="240"/>
              <a:chOff x="4800" y="1680"/>
              <a:chExt cx="576" cy="240"/>
            </a:xfrm>
          </p:grpSpPr>
          <p:sp>
            <p:nvSpPr>
              <p:cNvPr id="35862" name="Line 55">
                <a:extLst>
                  <a:ext uri="{FF2B5EF4-FFF2-40B4-BE49-F238E27FC236}">
                    <a16:creationId xmlns:a16="http://schemas.microsoft.com/office/drawing/2014/main" id="{DD4FF9C3-0D9D-4E54-8E26-31A216DF5560}"/>
                  </a:ext>
                </a:extLst>
              </p:cNvPr>
              <p:cNvSpPr>
                <a:spLocks noChangeShapeType="1"/>
              </p:cNvSpPr>
              <p:nvPr/>
            </p:nvSpPr>
            <p:spPr bwMode="auto">
              <a:xfrm>
                <a:off x="4800" y="1680"/>
                <a:ext cx="57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5863" name="Line 56">
                <a:extLst>
                  <a:ext uri="{FF2B5EF4-FFF2-40B4-BE49-F238E27FC236}">
                    <a16:creationId xmlns:a16="http://schemas.microsoft.com/office/drawing/2014/main" id="{3DA700DE-3220-4EC3-BF3F-C4BFFF5EBE2D}"/>
                  </a:ext>
                </a:extLst>
              </p:cNvPr>
              <p:cNvSpPr>
                <a:spLocks noChangeShapeType="1"/>
              </p:cNvSpPr>
              <p:nvPr/>
            </p:nvSpPr>
            <p:spPr bwMode="auto">
              <a:xfrm>
                <a:off x="4800" y="1680"/>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5864" name="Line 57">
                <a:extLst>
                  <a:ext uri="{FF2B5EF4-FFF2-40B4-BE49-F238E27FC236}">
                    <a16:creationId xmlns:a16="http://schemas.microsoft.com/office/drawing/2014/main" id="{1EF494F8-6AE7-496E-8FDC-72D90EAE7E88}"/>
                  </a:ext>
                </a:extLst>
              </p:cNvPr>
              <p:cNvSpPr>
                <a:spLocks noChangeShapeType="1"/>
              </p:cNvSpPr>
              <p:nvPr/>
            </p:nvSpPr>
            <p:spPr bwMode="auto">
              <a:xfrm>
                <a:off x="5376" y="1680"/>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35860" name="Rectangle 58">
              <a:extLst>
                <a:ext uri="{FF2B5EF4-FFF2-40B4-BE49-F238E27FC236}">
                  <a16:creationId xmlns:a16="http://schemas.microsoft.com/office/drawing/2014/main" id="{42E2A447-D5F2-4BD2-8CE0-7DCDEFCC7896}"/>
                </a:ext>
              </a:extLst>
            </p:cNvPr>
            <p:cNvSpPr>
              <a:spLocks noChangeArrowheads="1"/>
            </p:cNvSpPr>
            <p:nvPr/>
          </p:nvSpPr>
          <p:spPr bwMode="auto">
            <a:xfrm>
              <a:off x="4656" y="1920"/>
              <a:ext cx="912" cy="24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    L   R</a:t>
              </a:r>
            </a:p>
          </p:txBody>
        </p:sp>
        <p:sp>
          <p:nvSpPr>
            <p:cNvPr id="35861" name="Line 59">
              <a:extLst>
                <a:ext uri="{FF2B5EF4-FFF2-40B4-BE49-F238E27FC236}">
                  <a16:creationId xmlns:a16="http://schemas.microsoft.com/office/drawing/2014/main" id="{ABED8281-F58C-4C95-9B44-EC22CB804AEB}"/>
                </a:ext>
              </a:extLst>
            </p:cNvPr>
            <p:cNvSpPr>
              <a:spLocks noChangeShapeType="1"/>
            </p:cNvSpPr>
            <p:nvPr/>
          </p:nvSpPr>
          <p:spPr bwMode="auto">
            <a:xfrm>
              <a:off x="5040" y="1152"/>
              <a:ext cx="0" cy="528"/>
            </a:xfrm>
            <a:prstGeom prst="line">
              <a:avLst/>
            </a:prstGeom>
            <a:noFill/>
            <a:ln w="19050">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21916" name="Text Box 60">
            <a:extLst>
              <a:ext uri="{FF2B5EF4-FFF2-40B4-BE49-F238E27FC236}">
                <a16:creationId xmlns:a16="http://schemas.microsoft.com/office/drawing/2014/main" id="{FDA91F60-4E32-4369-8363-0AFC6C6BED4F}"/>
              </a:ext>
            </a:extLst>
          </p:cNvPr>
          <p:cNvSpPr txBox="1">
            <a:spLocks noChangeArrowheads="1"/>
          </p:cNvSpPr>
          <p:nvPr/>
        </p:nvSpPr>
        <p:spPr bwMode="auto">
          <a:xfrm>
            <a:off x="612775" y="4648200"/>
            <a:ext cx="47688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0"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rPr>
              <a:t>先序遍历序列：</a:t>
            </a:r>
            <a:r>
              <a:rPr kumimoji="1" lang="en-US" altLang="zh-CN" sz="32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  B  D  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121858"/>
                                        </p:tgtEl>
                                        <p:attrNameLst>
                                          <p:attrName>style.visibility</p:attrName>
                                        </p:attrNameLst>
                                      </p:cBhvr>
                                      <p:to>
                                        <p:strVal val="visible"/>
                                      </p:to>
                                    </p:set>
                                    <p:animEffect transition="in" filter="box(out)">
                                      <p:cBhvr>
                                        <p:cTn id="7" dur="500"/>
                                        <p:tgtEl>
                                          <p:spTgt spid="121858"/>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1866"/>
                                        </p:tgtEl>
                                        <p:attrNameLst>
                                          <p:attrName>style.visibility</p:attrName>
                                        </p:attrNameLst>
                                      </p:cBhvr>
                                      <p:to>
                                        <p:strVal val="visible"/>
                                      </p:to>
                                    </p:set>
                                    <p:animEffect transition="in" filter="dissolve">
                                      <p:cBhvr>
                                        <p:cTn id="12" dur="500"/>
                                        <p:tgtEl>
                                          <p:spTgt spid="12186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1" fill="hold" nodeType="clickEffect">
                                  <p:stCondLst>
                                    <p:cond delay="0"/>
                                  </p:stCondLst>
                                  <p:childTnLst>
                                    <p:set>
                                      <p:cBhvr>
                                        <p:cTn id="16" dur="1" fill="hold">
                                          <p:stCondLst>
                                            <p:cond delay="0"/>
                                          </p:stCondLst>
                                        </p:cTn>
                                        <p:tgtEl>
                                          <p:spTgt spid="121867"/>
                                        </p:tgtEl>
                                        <p:attrNameLst>
                                          <p:attrName>style.visibility</p:attrName>
                                        </p:attrNameLst>
                                      </p:cBhvr>
                                      <p:to>
                                        <p:strVal val="visible"/>
                                      </p:to>
                                    </p:set>
                                    <p:anim calcmode="lin" valueType="num">
                                      <p:cBhvr>
                                        <p:cTn id="17" dur="500" fill="hold"/>
                                        <p:tgtEl>
                                          <p:spTgt spid="121867"/>
                                        </p:tgtEl>
                                        <p:attrNameLst>
                                          <p:attrName>ppt_x</p:attrName>
                                        </p:attrNameLst>
                                      </p:cBhvr>
                                      <p:tavLst>
                                        <p:tav tm="0">
                                          <p:val>
                                            <p:strVal val="#ppt_x"/>
                                          </p:val>
                                        </p:tav>
                                        <p:tav tm="100000">
                                          <p:val>
                                            <p:strVal val="#ppt_x"/>
                                          </p:val>
                                        </p:tav>
                                      </p:tavLst>
                                    </p:anim>
                                    <p:anim calcmode="lin" valueType="num">
                                      <p:cBhvr>
                                        <p:cTn id="18" dur="500" fill="hold"/>
                                        <p:tgtEl>
                                          <p:spTgt spid="121867"/>
                                        </p:tgtEl>
                                        <p:attrNameLst>
                                          <p:attrName>ppt_y</p:attrName>
                                        </p:attrNameLst>
                                      </p:cBhvr>
                                      <p:tavLst>
                                        <p:tav tm="0">
                                          <p:val>
                                            <p:strVal val="#ppt_y-#ppt_h/2"/>
                                          </p:val>
                                        </p:tav>
                                        <p:tav tm="100000">
                                          <p:val>
                                            <p:strVal val="#ppt_y"/>
                                          </p:val>
                                        </p:tav>
                                      </p:tavLst>
                                    </p:anim>
                                    <p:anim calcmode="lin" valueType="num">
                                      <p:cBhvr>
                                        <p:cTn id="19" dur="500" fill="hold"/>
                                        <p:tgtEl>
                                          <p:spTgt spid="121867"/>
                                        </p:tgtEl>
                                        <p:attrNameLst>
                                          <p:attrName>ppt_w</p:attrName>
                                        </p:attrNameLst>
                                      </p:cBhvr>
                                      <p:tavLst>
                                        <p:tav tm="0">
                                          <p:val>
                                            <p:strVal val="#ppt_w"/>
                                          </p:val>
                                        </p:tav>
                                        <p:tav tm="100000">
                                          <p:val>
                                            <p:strVal val="#ppt_w"/>
                                          </p:val>
                                        </p:tav>
                                      </p:tavLst>
                                    </p:anim>
                                    <p:anim calcmode="lin" valueType="num">
                                      <p:cBhvr>
                                        <p:cTn id="20" dur="500" fill="hold"/>
                                        <p:tgtEl>
                                          <p:spTgt spid="121867"/>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 fill="hold" nodeType="clickEffect">
                                  <p:stCondLst>
                                    <p:cond delay="0"/>
                                  </p:stCondLst>
                                  <p:childTnLst>
                                    <p:set>
                                      <p:cBhvr>
                                        <p:cTn id="24" dur="1" fill="hold">
                                          <p:stCondLst>
                                            <p:cond delay="0"/>
                                          </p:stCondLst>
                                        </p:cTn>
                                        <p:tgtEl>
                                          <p:spTgt spid="121870"/>
                                        </p:tgtEl>
                                        <p:attrNameLst>
                                          <p:attrName>style.visibility</p:attrName>
                                        </p:attrNameLst>
                                      </p:cBhvr>
                                      <p:to>
                                        <p:strVal val="visible"/>
                                      </p:to>
                                    </p:set>
                                    <p:anim calcmode="lin" valueType="num">
                                      <p:cBhvr>
                                        <p:cTn id="25" dur="500" fill="hold"/>
                                        <p:tgtEl>
                                          <p:spTgt spid="121870"/>
                                        </p:tgtEl>
                                        <p:attrNameLst>
                                          <p:attrName>ppt_x</p:attrName>
                                        </p:attrNameLst>
                                      </p:cBhvr>
                                      <p:tavLst>
                                        <p:tav tm="0">
                                          <p:val>
                                            <p:strVal val="#ppt_x"/>
                                          </p:val>
                                        </p:tav>
                                        <p:tav tm="100000">
                                          <p:val>
                                            <p:strVal val="#ppt_x"/>
                                          </p:val>
                                        </p:tav>
                                      </p:tavLst>
                                    </p:anim>
                                    <p:anim calcmode="lin" valueType="num">
                                      <p:cBhvr>
                                        <p:cTn id="26" dur="500" fill="hold"/>
                                        <p:tgtEl>
                                          <p:spTgt spid="121870"/>
                                        </p:tgtEl>
                                        <p:attrNameLst>
                                          <p:attrName>ppt_y</p:attrName>
                                        </p:attrNameLst>
                                      </p:cBhvr>
                                      <p:tavLst>
                                        <p:tav tm="0">
                                          <p:val>
                                            <p:strVal val="#ppt_y-#ppt_h/2"/>
                                          </p:val>
                                        </p:tav>
                                        <p:tav tm="100000">
                                          <p:val>
                                            <p:strVal val="#ppt_y"/>
                                          </p:val>
                                        </p:tav>
                                      </p:tavLst>
                                    </p:anim>
                                    <p:anim calcmode="lin" valueType="num">
                                      <p:cBhvr>
                                        <p:cTn id="27" dur="500" fill="hold"/>
                                        <p:tgtEl>
                                          <p:spTgt spid="121870"/>
                                        </p:tgtEl>
                                        <p:attrNameLst>
                                          <p:attrName>ppt_w</p:attrName>
                                        </p:attrNameLst>
                                      </p:cBhvr>
                                      <p:tavLst>
                                        <p:tav tm="0">
                                          <p:val>
                                            <p:strVal val="#ppt_w"/>
                                          </p:val>
                                        </p:tav>
                                        <p:tav tm="100000">
                                          <p:val>
                                            <p:strVal val="#ppt_w"/>
                                          </p:val>
                                        </p:tav>
                                      </p:tavLst>
                                    </p:anim>
                                    <p:anim calcmode="lin" valueType="num">
                                      <p:cBhvr>
                                        <p:cTn id="28" dur="500" fill="hold"/>
                                        <p:tgtEl>
                                          <p:spTgt spid="121870"/>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1" fill="hold" nodeType="clickEffect">
                                  <p:stCondLst>
                                    <p:cond delay="0"/>
                                  </p:stCondLst>
                                  <p:childTnLst>
                                    <p:set>
                                      <p:cBhvr>
                                        <p:cTn id="32" dur="1" fill="hold">
                                          <p:stCondLst>
                                            <p:cond delay="0"/>
                                          </p:stCondLst>
                                        </p:cTn>
                                        <p:tgtEl>
                                          <p:spTgt spid="121887"/>
                                        </p:tgtEl>
                                        <p:attrNameLst>
                                          <p:attrName>style.visibility</p:attrName>
                                        </p:attrNameLst>
                                      </p:cBhvr>
                                      <p:to>
                                        <p:strVal val="visible"/>
                                      </p:to>
                                    </p:set>
                                    <p:anim calcmode="lin" valueType="num">
                                      <p:cBhvr>
                                        <p:cTn id="33" dur="500" fill="hold"/>
                                        <p:tgtEl>
                                          <p:spTgt spid="121887"/>
                                        </p:tgtEl>
                                        <p:attrNameLst>
                                          <p:attrName>ppt_x</p:attrName>
                                        </p:attrNameLst>
                                      </p:cBhvr>
                                      <p:tavLst>
                                        <p:tav tm="0">
                                          <p:val>
                                            <p:strVal val="#ppt_x"/>
                                          </p:val>
                                        </p:tav>
                                        <p:tav tm="100000">
                                          <p:val>
                                            <p:strVal val="#ppt_x"/>
                                          </p:val>
                                        </p:tav>
                                      </p:tavLst>
                                    </p:anim>
                                    <p:anim calcmode="lin" valueType="num">
                                      <p:cBhvr>
                                        <p:cTn id="34" dur="500" fill="hold"/>
                                        <p:tgtEl>
                                          <p:spTgt spid="121887"/>
                                        </p:tgtEl>
                                        <p:attrNameLst>
                                          <p:attrName>ppt_y</p:attrName>
                                        </p:attrNameLst>
                                      </p:cBhvr>
                                      <p:tavLst>
                                        <p:tav tm="0">
                                          <p:val>
                                            <p:strVal val="#ppt_y-#ppt_h/2"/>
                                          </p:val>
                                        </p:tav>
                                        <p:tav tm="100000">
                                          <p:val>
                                            <p:strVal val="#ppt_y"/>
                                          </p:val>
                                        </p:tav>
                                      </p:tavLst>
                                    </p:anim>
                                    <p:anim calcmode="lin" valueType="num">
                                      <p:cBhvr>
                                        <p:cTn id="35" dur="500" fill="hold"/>
                                        <p:tgtEl>
                                          <p:spTgt spid="121887"/>
                                        </p:tgtEl>
                                        <p:attrNameLst>
                                          <p:attrName>ppt_w</p:attrName>
                                        </p:attrNameLst>
                                      </p:cBhvr>
                                      <p:tavLst>
                                        <p:tav tm="0">
                                          <p:val>
                                            <p:strVal val="#ppt_w"/>
                                          </p:val>
                                        </p:tav>
                                        <p:tav tm="100000">
                                          <p:val>
                                            <p:strVal val="#ppt_w"/>
                                          </p:val>
                                        </p:tav>
                                      </p:tavLst>
                                    </p:anim>
                                    <p:anim calcmode="lin" valueType="num">
                                      <p:cBhvr>
                                        <p:cTn id="36" dur="500" fill="hold"/>
                                        <p:tgtEl>
                                          <p:spTgt spid="121887"/>
                                        </p:tgtEl>
                                        <p:attrNameLst>
                                          <p:attrName>ppt_h</p:attrName>
                                        </p:attrNameLst>
                                      </p:cBhvr>
                                      <p:tavLst>
                                        <p:tav tm="0">
                                          <p:val>
                                            <p:fltVal val="0"/>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7" presetClass="entr" presetSubtype="1" fill="hold" nodeType="clickEffect">
                                  <p:stCondLst>
                                    <p:cond delay="0"/>
                                  </p:stCondLst>
                                  <p:childTnLst>
                                    <p:set>
                                      <p:cBhvr>
                                        <p:cTn id="40" dur="1" fill="hold">
                                          <p:stCondLst>
                                            <p:cond delay="0"/>
                                          </p:stCondLst>
                                        </p:cTn>
                                        <p:tgtEl>
                                          <p:spTgt spid="121884"/>
                                        </p:tgtEl>
                                        <p:attrNameLst>
                                          <p:attrName>style.visibility</p:attrName>
                                        </p:attrNameLst>
                                      </p:cBhvr>
                                      <p:to>
                                        <p:strVal val="visible"/>
                                      </p:to>
                                    </p:set>
                                    <p:anim calcmode="lin" valueType="num">
                                      <p:cBhvr>
                                        <p:cTn id="41" dur="500" fill="hold"/>
                                        <p:tgtEl>
                                          <p:spTgt spid="121884"/>
                                        </p:tgtEl>
                                        <p:attrNameLst>
                                          <p:attrName>ppt_x</p:attrName>
                                        </p:attrNameLst>
                                      </p:cBhvr>
                                      <p:tavLst>
                                        <p:tav tm="0">
                                          <p:val>
                                            <p:strVal val="#ppt_x"/>
                                          </p:val>
                                        </p:tav>
                                        <p:tav tm="100000">
                                          <p:val>
                                            <p:strVal val="#ppt_x"/>
                                          </p:val>
                                        </p:tav>
                                      </p:tavLst>
                                    </p:anim>
                                    <p:anim calcmode="lin" valueType="num">
                                      <p:cBhvr>
                                        <p:cTn id="42" dur="500" fill="hold"/>
                                        <p:tgtEl>
                                          <p:spTgt spid="121884"/>
                                        </p:tgtEl>
                                        <p:attrNameLst>
                                          <p:attrName>ppt_y</p:attrName>
                                        </p:attrNameLst>
                                      </p:cBhvr>
                                      <p:tavLst>
                                        <p:tav tm="0">
                                          <p:val>
                                            <p:strVal val="#ppt_y-#ppt_h/2"/>
                                          </p:val>
                                        </p:tav>
                                        <p:tav tm="100000">
                                          <p:val>
                                            <p:strVal val="#ppt_y"/>
                                          </p:val>
                                        </p:tav>
                                      </p:tavLst>
                                    </p:anim>
                                    <p:anim calcmode="lin" valueType="num">
                                      <p:cBhvr>
                                        <p:cTn id="43" dur="500" fill="hold"/>
                                        <p:tgtEl>
                                          <p:spTgt spid="121884"/>
                                        </p:tgtEl>
                                        <p:attrNameLst>
                                          <p:attrName>ppt_w</p:attrName>
                                        </p:attrNameLst>
                                      </p:cBhvr>
                                      <p:tavLst>
                                        <p:tav tm="0">
                                          <p:val>
                                            <p:strVal val="#ppt_w"/>
                                          </p:val>
                                        </p:tav>
                                        <p:tav tm="100000">
                                          <p:val>
                                            <p:strVal val="#ppt_w"/>
                                          </p:val>
                                        </p:tav>
                                      </p:tavLst>
                                    </p:anim>
                                    <p:anim calcmode="lin" valueType="num">
                                      <p:cBhvr>
                                        <p:cTn id="44" dur="500" fill="hold"/>
                                        <p:tgtEl>
                                          <p:spTgt spid="121884"/>
                                        </p:tgtEl>
                                        <p:attrNameLst>
                                          <p:attrName>ppt_h</p:attrName>
                                        </p:attrNameLst>
                                      </p:cBhvr>
                                      <p:tavLst>
                                        <p:tav tm="0">
                                          <p:val>
                                            <p:fltVal val="0"/>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17" presetClass="entr" presetSubtype="1" fill="hold" nodeType="clickEffect">
                                  <p:stCondLst>
                                    <p:cond delay="0"/>
                                  </p:stCondLst>
                                  <p:childTnLst>
                                    <p:set>
                                      <p:cBhvr>
                                        <p:cTn id="48" dur="1" fill="hold">
                                          <p:stCondLst>
                                            <p:cond delay="0"/>
                                          </p:stCondLst>
                                        </p:cTn>
                                        <p:tgtEl>
                                          <p:spTgt spid="121877"/>
                                        </p:tgtEl>
                                        <p:attrNameLst>
                                          <p:attrName>style.visibility</p:attrName>
                                        </p:attrNameLst>
                                      </p:cBhvr>
                                      <p:to>
                                        <p:strVal val="visible"/>
                                      </p:to>
                                    </p:set>
                                    <p:anim calcmode="lin" valueType="num">
                                      <p:cBhvr>
                                        <p:cTn id="49" dur="500" fill="hold"/>
                                        <p:tgtEl>
                                          <p:spTgt spid="121877"/>
                                        </p:tgtEl>
                                        <p:attrNameLst>
                                          <p:attrName>ppt_x</p:attrName>
                                        </p:attrNameLst>
                                      </p:cBhvr>
                                      <p:tavLst>
                                        <p:tav tm="0">
                                          <p:val>
                                            <p:strVal val="#ppt_x"/>
                                          </p:val>
                                        </p:tav>
                                        <p:tav tm="100000">
                                          <p:val>
                                            <p:strVal val="#ppt_x"/>
                                          </p:val>
                                        </p:tav>
                                      </p:tavLst>
                                    </p:anim>
                                    <p:anim calcmode="lin" valueType="num">
                                      <p:cBhvr>
                                        <p:cTn id="50" dur="500" fill="hold"/>
                                        <p:tgtEl>
                                          <p:spTgt spid="121877"/>
                                        </p:tgtEl>
                                        <p:attrNameLst>
                                          <p:attrName>ppt_y</p:attrName>
                                        </p:attrNameLst>
                                      </p:cBhvr>
                                      <p:tavLst>
                                        <p:tav tm="0">
                                          <p:val>
                                            <p:strVal val="#ppt_y-#ppt_h/2"/>
                                          </p:val>
                                        </p:tav>
                                        <p:tav tm="100000">
                                          <p:val>
                                            <p:strVal val="#ppt_y"/>
                                          </p:val>
                                        </p:tav>
                                      </p:tavLst>
                                    </p:anim>
                                    <p:anim calcmode="lin" valueType="num">
                                      <p:cBhvr>
                                        <p:cTn id="51" dur="500" fill="hold"/>
                                        <p:tgtEl>
                                          <p:spTgt spid="121877"/>
                                        </p:tgtEl>
                                        <p:attrNameLst>
                                          <p:attrName>ppt_w</p:attrName>
                                        </p:attrNameLst>
                                      </p:cBhvr>
                                      <p:tavLst>
                                        <p:tav tm="0">
                                          <p:val>
                                            <p:strVal val="#ppt_w"/>
                                          </p:val>
                                        </p:tav>
                                        <p:tav tm="100000">
                                          <p:val>
                                            <p:strVal val="#ppt_w"/>
                                          </p:val>
                                        </p:tav>
                                      </p:tavLst>
                                    </p:anim>
                                    <p:anim calcmode="lin" valueType="num">
                                      <p:cBhvr>
                                        <p:cTn id="52" dur="500" fill="hold"/>
                                        <p:tgtEl>
                                          <p:spTgt spid="121877"/>
                                        </p:tgtEl>
                                        <p:attrNameLst>
                                          <p:attrName>ppt_h</p:attrName>
                                        </p:attrNameLst>
                                      </p:cBhvr>
                                      <p:tavLst>
                                        <p:tav tm="0">
                                          <p:val>
                                            <p:fltVal val="0"/>
                                          </p:val>
                                        </p:tav>
                                        <p:tav tm="100000">
                                          <p:val>
                                            <p:strVal val="#ppt_h"/>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17" presetClass="entr" presetSubtype="1" fill="hold" nodeType="clickEffect">
                                  <p:stCondLst>
                                    <p:cond delay="0"/>
                                  </p:stCondLst>
                                  <p:childTnLst>
                                    <p:set>
                                      <p:cBhvr>
                                        <p:cTn id="56" dur="1" fill="hold">
                                          <p:stCondLst>
                                            <p:cond delay="0"/>
                                          </p:stCondLst>
                                        </p:cTn>
                                        <p:tgtEl>
                                          <p:spTgt spid="121896"/>
                                        </p:tgtEl>
                                        <p:attrNameLst>
                                          <p:attrName>style.visibility</p:attrName>
                                        </p:attrNameLst>
                                      </p:cBhvr>
                                      <p:to>
                                        <p:strVal val="visible"/>
                                      </p:to>
                                    </p:set>
                                    <p:anim calcmode="lin" valueType="num">
                                      <p:cBhvr>
                                        <p:cTn id="57" dur="500" fill="hold"/>
                                        <p:tgtEl>
                                          <p:spTgt spid="121896"/>
                                        </p:tgtEl>
                                        <p:attrNameLst>
                                          <p:attrName>ppt_x</p:attrName>
                                        </p:attrNameLst>
                                      </p:cBhvr>
                                      <p:tavLst>
                                        <p:tav tm="0">
                                          <p:val>
                                            <p:strVal val="#ppt_x"/>
                                          </p:val>
                                        </p:tav>
                                        <p:tav tm="100000">
                                          <p:val>
                                            <p:strVal val="#ppt_x"/>
                                          </p:val>
                                        </p:tav>
                                      </p:tavLst>
                                    </p:anim>
                                    <p:anim calcmode="lin" valueType="num">
                                      <p:cBhvr>
                                        <p:cTn id="58" dur="500" fill="hold"/>
                                        <p:tgtEl>
                                          <p:spTgt spid="121896"/>
                                        </p:tgtEl>
                                        <p:attrNameLst>
                                          <p:attrName>ppt_y</p:attrName>
                                        </p:attrNameLst>
                                      </p:cBhvr>
                                      <p:tavLst>
                                        <p:tav tm="0">
                                          <p:val>
                                            <p:strVal val="#ppt_y-#ppt_h/2"/>
                                          </p:val>
                                        </p:tav>
                                        <p:tav tm="100000">
                                          <p:val>
                                            <p:strVal val="#ppt_y"/>
                                          </p:val>
                                        </p:tav>
                                      </p:tavLst>
                                    </p:anim>
                                    <p:anim calcmode="lin" valueType="num">
                                      <p:cBhvr>
                                        <p:cTn id="59" dur="500" fill="hold"/>
                                        <p:tgtEl>
                                          <p:spTgt spid="121896"/>
                                        </p:tgtEl>
                                        <p:attrNameLst>
                                          <p:attrName>ppt_w</p:attrName>
                                        </p:attrNameLst>
                                      </p:cBhvr>
                                      <p:tavLst>
                                        <p:tav tm="0">
                                          <p:val>
                                            <p:strVal val="#ppt_w"/>
                                          </p:val>
                                        </p:tav>
                                        <p:tav tm="100000">
                                          <p:val>
                                            <p:strVal val="#ppt_w"/>
                                          </p:val>
                                        </p:tav>
                                      </p:tavLst>
                                    </p:anim>
                                    <p:anim calcmode="lin" valueType="num">
                                      <p:cBhvr>
                                        <p:cTn id="60" dur="500" fill="hold"/>
                                        <p:tgtEl>
                                          <p:spTgt spid="121896"/>
                                        </p:tgtEl>
                                        <p:attrNameLst>
                                          <p:attrName>ppt_h</p:attrName>
                                        </p:attrNameLst>
                                      </p:cBhvr>
                                      <p:tavLst>
                                        <p:tav tm="0">
                                          <p:val>
                                            <p:fltVal val="0"/>
                                          </p:val>
                                        </p:tav>
                                        <p:tav tm="100000">
                                          <p:val>
                                            <p:strVal val="#ppt_h"/>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17" presetClass="entr" presetSubtype="1" fill="hold" nodeType="clickEffect">
                                  <p:stCondLst>
                                    <p:cond delay="0"/>
                                  </p:stCondLst>
                                  <p:childTnLst>
                                    <p:set>
                                      <p:cBhvr>
                                        <p:cTn id="64" dur="1" fill="hold">
                                          <p:stCondLst>
                                            <p:cond delay="0"/>
                                          </p:stCondLst>
                                        </p:cTn>
                                        <p:tgtEl>
                                          <p:spTgt spid="121893"/>
                                        </p:tgtEl>
                                        <p:attrNameLst>
                                          <p:attrName>style.visibility</p:attrName>
                                        </p:attrNameLst>
                                      </p:cBhvr>
                                      <p:to>
                                        <p:strVal val="visible"/>
                                      </p:to>
                                    </p:set>
                                    <p:anim calcmode="lin" valueType="num">
                                      <p:cBhvr>
                                        <p:cTn id="65" dur="500" fill="hold"/>
                                        <p:tgtEl>
                                          <p:spTgt spid="121893"/>
                                        </p:tgtEl>
                                        <p:attrNameLst>
                                          <p:attrName>ppt_x</p:attrName>
                                        </p:attrNameLst>
                                      </p:cBhvr>
                                      <p:tavLst>
                                        <p:tav tm="0">
                                          <p:val>
                                            <p:strVal val="#ppt_x"/>
                                          </p:val>
                                        </p:tav>
                                        <p:tav tm="100000">
                                          <p:val>
                                            <p:strVal val="#ppt_x"/>
                                          </p:val>
                                        </p:tav>
                                      </p:tavLst>
                                    </p:anim>
                                    <p:anim calcmode="lin" valueType="num">
                                      <p:cBhvr>
                                        <p:cTn id="66" dur="500" fill="hold"/>
                                        <p:tgtEl>
                                          <p:spTgt spid="121893"/>
                                        </p:tgtEl>
                                        <p:attrNameLst>
                                          <p:attrName>ppt_y</p:attrName>
                                        </p:attrNameLst>
                                      </p:cBhvr>
                                      <p:tavLst>
                                        <p:tav tm="0">
                                          <p:val>
                                            <p:strVal val="#ppt_y-#ppt_h/2"/>
                                          </p:val>
                                        </p:tav>
                                        <p:tav tm="100000">
                                          <p:val>
                                            <p:strVal val="#ppt_y"/>
                                          </p:val>
                                        </p:tav>
                                      </p:tavLst>
                                    </p:anim>
                                    <p:anim calcmode="lin" valueType="num">
                                      <p:cBhvr>
                                        <p:cTn id="67" dur="500" fill="hold"/>
                                        <p:tgtEl>
                                          <p:spTgt spid="121893"/>
                                        </p:tgtEl>
                                        <p:attrNameLst>
                                          <p:attrName>ppt_w</p:attrName>
                                        </p:attrNameLst>
                                      </p:cBhvr>
                                      <p:tavLst>
                                        <p:tav tm="0">
                                          <p:val>
                                            <p:strVal val="#ppt_w"/>
                                          </p:val>
                                        </p:tav>
                                        <p:tav tm="100000">
                                          <p:val>
                                            <p:strVal val="#ppt_w"/>
                                          </p:val>
                                        </p:tav>
                                      </p:tavLst>
                                    </p:anim>
                                    <p:anim calcmode="lin" valueType="num">
                                      <p:cBhvr>
                                        <p:cTn id="68" dur="500" fill="hold"/>
                                        <p:tgtEl>
                                          <p:spTgt spid="121893"/>
                                        </p:tgtEl>
                                        <p:attrNameLst>
                                          <p:attrName>ppt_h</p:attrName>
                                        </p:attrNameLst>
                                      </p:cBhvr>
                                      <p:tavLst>
                                        <p:tav tm="0">
                                          <p:val>
                                            <p:fltVal val="0"/>
                                          </p:val>
                                        </p:tav>
                                        <p:tav tm="100000">
                                          <p:val>
                                            <p:strVal val="#ppt_h"/>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17" presetClass="entr" presetSubtype="1" fill="hold" nodeType="clickEffect">
                                  <p:stCondLst>
                                    <p:cond delay="0"/>
                                  </p:stCondLst>
                                  <p:childTnLst>
                                    <p:set>
                                      <p:cBhvr>
                                        <p:cTn id="72" dur="1" fill="hold">
                                          <p:stCondLst>
                                            <p:cond delay="0"/>
                                          </p:stCondLst>
                                        </p:cTn>
                                        <p:tgtEl>
                                          <p:spTgt spid="121890"/>
                                        </p:tgtEl>
                                        <p:attrNameLst>
                                          <p:attrName>style.visibility</p:attrName>
                                        </p:attrNameLst>
                                      </p:cBhvr>
                                      <p:to>
                                        <p:strVal val="visible"/>
                                      </p:to>
                                    </p:set>
                                    <p:anim calcmode="lin" valueType="num">
                                      <p:cBhvr>
                                        <p:cTn id="73" dur="500" fill="hold"/>
                                        <p:tgtEl>
                                          <p:spTgt spid="121890"/>
                                        </p:tgtEl>
                                        <p:attrNameLst>
                                          <p:attrName>ppt_x</p:attrName>
                                        </p:attrNameLst>
                                      </p:cBhvr>
                                      <p:tavLst>
                                        <p:tav tm="0">
                                          <p:val>
                                            <p:strVal val="#ppt_x"/>
                                          </p:val>
                                        </p:tav>
                                        <p:tav tm="100000">
                                          <p:val>
                                            <p:strVal val="#ppt_x"/>
                                          </p:val>
                                        </p:tav>
                                      </p:tavLst>
                                    </p:anim>
                                    <p:anim calcmode="lin" valueType="num">
                                      <p:cBhvr>
                                        <p:cTn id="74" dur="500" fill="hold"/>
                                        <p:tgtEl>
                                          <p:spTgt spid="121890"/>
                                        </p:tgtEl>
                                        <p:attrNameLst>
                                          <p:attrName>ppt_y</p:attrName>
                                        </p:attrNameLst>
                                      </p:cBhvr>
                                      <p:tavLst>
                                        <p:tav tm="0">
                                          <p:val>
                                            <p:strVal val="#ppt_y-#ppt_h/2"/>
                                          </p:val>
                                        </p:tav>
                                        <p:tav tm="100000">
                                          <p:val>
                                            <p:strVal val="#ppt_y"/>
                                          </p:val>
                                        </p:tav>
                                      </p:tavLst>
                                    </p:anim>
                                    <p:anim calcmode="lin" valueType="num">
                                      <p:cBhvr>
                                        <p:cTn id="75" dur="500" fill="hold"/>
                                        <p:tgtEl>
                                          <p:spTgt spid="121890"/>
                                        </p:tgtEl>
                                        <p:attrNameLst>
                                          <p:attrName>ppt_w</p:attrName>
                                        </p:attrNameLst>
                                      </p:cBhvr>
                                      <p:tavLst>
                                        <p:tav tm="0">
                                          <p:val>
                                            <p:strVal val="#ppt_w"/>
                                          </p:val>
                                        </p:tav>
                                        <p:tav tm="100000">
                                          <p:val>
                                            <p:strVal val="#ppt_w"/>
                                          </p:val>
                                        </p:tav>
                                      </p:tavLst>
                                    </p:anim>
                                    <p:anim calcmode="lin" valueType="num">
                                      <p:cBhvr>
                                        <p:cTn id="76" dur="500" fill="hold"/>
                                        <p:tgtEl>
                                          <p:spTgt spid="121890"/>
                                        </p:tgtEl>
                                        <p:attrNameLst>
                                          <p:attrName>ppt_h</p:attrName>
                                        </p:attrNameLst>
                                      </p:cBhvr>
                                      <p:tavLst>
                                        <p:tav tm="0">
                                          <p:val>
                                            <p:fltVal val="0"/>
                                          </p:val>
                                        </p:tav>
                                        <p:tav tm="100000">
                                          <p:val>
                                            <p:strVal val="#ppt_h"/>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17" presetClass="entr" presetSubtype="1" fill="hold" nodeType="clickEffect">
                                  <p:stCondLst>
                                    <p:cond delay="0"/>
                                  </p:stCondLst>
                                  <p:childTnLst>
                                    <p:set>
                                      <p:cBhvr>
                                        <p:cTn id="80" dur="1" fill="hold">
                                          <p:stCondLst>
                                            <p:cond delay="0"/>
                                          </p:stCondLst>
                                        </p:cTn>
                                        <p:tgtEl>
                                          <p:spTgt spid="121908"/>
                                        </p:tgtEl>
                                        <p:attrNameLst>
                                          <p:attrName>style.visibility</p:attrName>
                                        </p:attrNameLst>
                                      </p:cBhvr>
                                      <p:to>
                                        <p:strVal val="visible"/>
                                      </p:to>
                                    </p:set>
                                    <p:anim calcmode="lin" valueType="num">
                                      <p:cBhvr>
                                        <p:cTn id="81" dur="500" fill="hold"/>
                                        <p:tgtEl>
                                          <p:spTgt spid="121908"/>
                                        </p:tgtEl>
                                        <p:attrNameLst>
                                          <p:attrName>ppt_x</p:attrName>
                                        </p:attrNameLst>
                                      </p:cBhvr>
                                      <p:tavLst>
                                        <p:tav tm="0">
                                          <p:val>
                                            <p:strVal val="#ppt_x"/>
                                          </p:val>
                                        </p:tav>
                                        <p:tav tm="100000">
                                          <p:val>
                                            <p:strVal val="#ppt_x"/>
                                          </p:val>
                                        </p:tav>
                                      </p:tavLst>
                                    </p:anim>
                                    <p:anim calcmode="lin" valueType="num">
                                      <p:cBhvr>
                                        <p:cTn id="82" dur="500" fill="hold"/>
                                        <p:tgtEl>
                                          <p:spTgt spid="121908"/>
                                        </p:tgtEl>
                                        <p:attrNameLst>
                                          <p:attrName>ppt_y</p:attrName>
                                        </p:attrNameLst>
                                      </p:cBhvr>
                                      <p:tavLst>
                                        <p:tav tm="0">
                                          <p:val>
                                            <p:strVal val="#ppt_y-#ppt_h/2"/>
                                          </p:val>
                                        </p:tav>
                                        <p:tav tm="100000">
                                          <p:val>
                                            <p:strVal val="#ppt_y"/>
                                          </p:val>
                                        </p:tav>
                                      </p:tavLst>
                                    </p:anim>
                                    <p:anim calcmode="lin" valueType="num">
                                      <p:cBhvr>
                                        <p:cTn id="83" dur="500" fill="hold"/>
                                        <p:tgtEl>
                                          <p:spTgt spid="121908"/>
                                        </p:tgtEl>
                                        <p:attrNameLst>
                                          <p:attrName>ppt_w</p:attrName>
                                        </p:attrNameLst>
                                      </p:cBhvr>
                                      <p:tavLst>
                                        <p:tav tm="0">
                                          <p:val>
                                            <p:strVal val="#ppt_w"/>
                                          </p:val>
                                        </p:tav>
                                        <p:tav tm="100000">
                                          <p:val>
                                            <p:strVal val="#ppt_w"/>
                                          </p:val>
                                        </p:tav>
                                      </p:tavLst>
                                    </p:anim>
                                    <p:anim calcmode="lin" valueType="num">
                                      <p:cBhvr>
                                        <p:cTn id="84" dur="500" fill="hold"/>
                                        <p:tgtEl>
                                          <p:spTgt spid="121908"/>
                                        </p:tgtEl>
                                        <p:attrNameLst>
                                          <p:attrName>ppt_h</p:attrName>
                                        </p:attrNameLst>
                                      </p:cBhvr>
                                      <p:tavLst>
                                        <p:tav tm="0">
                                          <p:val>
                                            <p:fltVal val="0"/>
                                          </p:val>
                                        </p:tav>
                                        <p:tav tm="100000">
                                          <p:val>
                                            <p:strVal val="#ppt_h"/>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17" presetClass="entr" presetSubtype="1" fill="hold" nodeType="clickEffect">
                                  <p:stCondLst>
                                    <p:cond delay="0"/>
                                  </p:stCondLst>
                                  <p:childTnLst>
                                    <p:set>
                                      <p:cBhvr>
                                        <p:cTn id="88" dur="1" fill="hold">
                                          <p:stCondLst>
                                            <p:cond delay="0"/>
                                          </p:stCondLst>
                                        </p:cTn>
                                        <p:tgtEl>
                                          <p:spTgt spid="121905"/>
                                        </p:tgtEl>
                                        <p:attrNameLst>
                                          <p:attrName>style.visibility</p:attrName>
                                        </p:attrNameLst>
                                      </p:cBhvr>
                                      <p:to>
                                        <p:strVal val="visible"/>
                                      </p:to>
                                    </p:set>
                                    <p:anim calcmode="lin" valueType="num">
                                      <p:cBhvr>
                                        <p:cTn id="89" dur="500" fill="hold"/>
                                        <p:tgtEl>
                                          <p:spTgt spid="121905"/>
                                        </p:tgtEl>
                                        <p:attrNameLst>
                                          <p:attrName>ppt_x</p:attrName>
                                        </p:attrNameLst>
                                      </p:cBhvr>
                                      <p:tavLst>
                                        <p:tav tm="0">
                                          <p:val>
                                            <p:strVal val="#ppt_x"/>
                                          </p:val>
                                        </p:tav>
                                        <p:tav tm="100000">
                                          <p:val>
                                            <p:strVal val="#ppt_x"/>
                                          </p:val>
                                        </p:tav>
                                      </p:tavLst>
                                    </p:anim>
                                    <p:anim calcmode="lin" valueType="num">
                                      <p:cBhvr>
                                        <p:cTn id="90" dur="500" fill="hold"/>
                                        <p:tgtEl>
                                          <p:spTgt spid="121905"/>
                                        </p:tgtEl>
                                        <p:attrNameLst>
                                          <p:attrName>ppt_y</p:attrName>
                                        </p:attrNameLst>
                                      </p:cBhvr>
                                      <p:tavLst>
                                        <p:tav tm="0">
                                          <p:val>
                                            <p:strVal val="#ppt_y-#ppt_h/2"/>
                                          </p:val>
                                        </p:tav>
                                        <p:tav tm="100000">
                                          <p:val>
                                            <p:strVal val="#ppt_y"/>
                                          </p:val>
                                        </p:tav>
                                      </p:tavLst>
                                    </p:anim>
                                    <p:anim calcmode="lin" valueType="num">
                                      <p:cBhvr>
                                        <p:cTn id="91" dur="500" fill="hold"/>
                                        <p:tgtEl>
                                          <p:spTgt spid="121905"/>
                                        </p:tgtEl>
                                        <p:attrNameLst>
                                          <p:attrName>ppt_w</p:attrName>
                                        </p:attrNameLst>
                                      </p:cBhvr>
                                      <p:tavLst>
                                        <p:tav tm="0">
                                          <p:val>
                                            <p:strVal val="#ppt_w"/>
                                          </p:val>
                                        </p:tav>
                                        <p:tav tm="100000">
                                          <p:val>
                                            <p:strVal val="#ppt_w"/>
                                          </p:val>
                                        </p:tav>
                                      </p:tavLst>
                                    </p:anim>
                                    <p:anim calcmode="lin" valueType="num">
                                      <p:cBhvr>
                                        <p:cTn id="92" dur="500" fill="hold"/>
                                        <p:tgtEl>
                                          <p:spTgt spid="121905"/>
                                        </p:tgtEl>
                                        <p:attrNameLst>
                                          <p:attrName>ppt_h</p:attrName>
                                        </p:attrNameLst>
                                      </p:cBhvr>
                                      <p:tavLst>
                                        <p:tav tm="0">
                                          <p:val>
                                            <p:fltVal val="0"/>
                                          </p:val>
                                        </p:tav>
                                        <p:tav tm="100000">
                                          <p:val>
                                            <p:strVal val="#ppt_h"/>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17" presetClass="entr" presetSubtype="1" fill="hold" nodeType="clickEffect">
                                  <p:stCondLst>
                                    <p:cond delay="0"/>
                                  </p:stCondLst>
                                  <p:childTnLst>
                                    <p:set>
                                      <p:cBhvr>
                                        <p:cTn id="96" dur="1" fill="hold">
                                          <p:stCondLst>
                                            <p:cond delay="0"/>
                                          </p:stCondLst>
                                        </p:cTn>
                                        <p:tgtEl>
                                          <p:spTgt spid="121902"/>
                                        </p:tgtEl>
                                        <p:attrNameLst>
                                          <p:attrName>style.visibility</p:attrName>
                                        </p:attrNameLst>
                                      </p:cBhvr>
                                      <p:to>
                                        <p:strVal val="visible"/>
                                      </p:to>
                                    </p:set>
                                    <p:anim calcmode="lin" valueType="num">
                                      <p:cBhvr>
                                        <p:cTn id="97" dur="500" fill="hold"/>
                                        <p:tgtEl>
                                          <p:spTgt spid="121902"/>
                                        </p:tgtEl>
                                        <p:attrNameLst>
                                          <p:attrName>ppt_x</p:attrName>
                                        </p:attrNameLst>
                                      </p:cBhvr>
                                      <p:tavLst>
                                        <p:tav tm="0">
                                          <p:val>
                                            <p:strVal val="#ppt_x"/>
                                          </p:val>
                                        </p:tav>
                                        <p:tav tm="100000">
                                          <p:val>
                                            <p:strVal val="#ppt_x"/>
                                          </p:val>
                                        </p:tav>
                                      </p:tavLst>
                                    </p:anim>
                                    <p:anim calcmode="lin" valueType="num">
                                      <p:cBhvr>
                                        <p:cTn id="98" dur="500" fill="hold"/>
                                        <p:tgtEl>
                                          <p:spTgt spid="121902"/>
                                        </p:tgtEl>
                                        <p:attrNameLst>
                                          <p:attrName>ppt_y</p:attrName>
                                        </p:attrNameLst>
                                      </p:cBhvr>
                                      <p:tavLst>
                                        <p:tav tm="0">
                                          <p:val>
                                            <p:strVal val="#ppt_y-#ppt_h/2"/>
                                          </p:val>
                                        </p:tav>
                                        <p:tav tm="100000">
                                          <p:val>
                                            <p:strVal val="#ppt_y"/>
                                          </p:val>
                                        </p:tav>
                                      </p:tavLst>
                                    </p:anim>
                                    <p:anim calcmode="lin" valueType="num">
                                      <p:cBhvr>
                                        <p:cTn id="99" dur="500" fill="hold"/>
                                        <p:tgtEl>
                                          <p:spTgt spid="121902"/>
                                        </p:tgtEl>
                                        <p:attrNameLst>
                                          <p:attrName>ppt_w</p:attrName>
                                        </p:attrNameLst>
                                      </p:cBhvr>
                                      <p:tavLst>
                                        <p:tav tm="0">
                                          <p:val>
                                            <p:strVal val="#ppt_w"/>
                                          </p:val>
                                        </p:tav>
                                        <p:tav tm="100000">
                                          <p:val>
                                            <p:strVal val="#ppt_w"/>
                                          </p:val>
                                        </p:tav>
                                      </p:tavLst>
                                    </p:anim>
                                    <p:anim calcmode="lin" valueType="num">
                                      <p:cBhvr>
                                        <p:cTn id="100" dur="500" fill="hold"/>
                                        <p:tgtEl>
                                          <p:spTgt spid="121902"/>
                                        </p:tgtEl>
                                        <p:attrNameLst>
                                          <p:attrName>ppt_h</p:attrName>
                                        </p:attrNameLst>
                                      </p:cBhvr>
                                      <p:tavLst>
                                        <p:tav tm="0">
                                          <p:val>
                                            <p:fltVal val="0"/>
                                          </p:val>
                                        </p:tav>
                                        <p:tav tm="100000">
                                          <p:val>
                                            <p:strVal val="#ppt_h"/>
                                          </p:val>
                                        </p:tav>
                                      </p:tavLst>
                                    </p:anim>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7" presetClass="entr" presetSubtype="1" fill="hold" nodeType="clickEffect">
                                  <p:stCondLst>
                                    <p:cond delay="0"/>
                                  </p:stCondLst>
                                  <p:childTnLst>
                                    <p:set>
                                      <p:cBhvr>
                                        <p:cTn id="104" dur="1" fill="hold">
                                          <p:stCondLst>
                                            <p:cond delay="0"/>
                                          </p:stCondLst>
                                        </p:cTn>
                                        <p:tgtEl>
                                          <p:spTgt spid="121899"/>
                                        </p:tgtEl>
                                        <p:attrNameLst>
                                          <p:attrName>style.visibility</p:attrName>
                                        </p:attrNameLst>
                                      </p:cBhvr>
                                      <p:to>
                                        <p:strVal val="visible"/>
                                      </p:to>
                                    </p:set>
                                    <p:anim calcmode="lin" valueType="num">
                                      <p:cBhvr>
                                        <p:cTn id="105" dur="500" fill="hold"/>
                                        <p:tgtEl>
                                          <p:spTgt spid="121899"/>
                                        </p:tgtEl>
                                        <p:attrNameLst>
                                          <p:attrName>ppt_x</p:attrName>
                                        </p:attrNameLst>
                                      </p:cBhvr>
                                      <p:tavLst>
                                        <p:tav tm="0">
                                          <p:val>
                                            <p:strVal val="#ppt_x"/>
                                          </p:val>
                                        </p:tav>
                                        <p:tav tm="100000">
                                          <p:val>
                                            <p:strVal val="#ppt_x"/>
                                          </p:val>
                                        </p:tav>
                                      </p:tavLst>
                                    </p:anim>
                                    <p:anim calcmode="lin" valueType="num">
                                      <p:cBhvr>
                                        <p:cTn id="106" dur="500" fill="hold"/>
                                        <p:tgtEl>
                                          <p:spTgt spid="121899"/>
                                        </p:tgtEl>
                                        <p:attrNameLst>
                                          <p:attrName>ppt_y</p:attrName>
                                        </p:attrNameLst>
                                      </p:cBhvr>
                                      <p:tavLst>
                                        <p:tav tm="0">
                                          <p:val>
                                            <p:strVal val="#ppt_y-#ppt_h/2"/>
                                          </p:val>
                                        </p:tav>
                                        <p:tav tm="100000">
                                          <p:val>
                                            <p:strVal val="#ppt_y"/>
                                          </p:val>
                                        </p:tav>
                                      </p:tavLst>
                                    </p:anim>
                                    <p:anim calcmode="lin" valueType="num">
                                      <p:cBhvr>
                                        <p:cTn id="107" dur="500" fill="hold"/>
                                        <p:tgtEl>
                                          <p:spTgt spid="121899"/>
                                        </p:tgtEl>
                                        <p:attrNameLst>
                                          <p:attrName>ppt_w</p:attrName>
                                        </p:attrNameLst>
                                      </p:cBhvr>
                                      <p:tavLst>
                                        <p:tav tm="0">
                                          <p:val>
                                            <p:strVal val="#ppt_w"/>
                                          </p:val>
                                        </p:tav>
                                        <p:tav tm="100000">
                                          <p:val>
                                            <p:strVal val="#ppt_w"/>
                                          </p:val>
                                        </p:tav>
                                      </p:tavLst>
                                    </p:anim>
                                    <p:anim calcmode="lin" valueType="num">
                                      <p:cBhvr>
                                        <p:cTn id="108" dur="500" fill="hold"/>
                                        <p:tgtEl>
                                          <p:spTgt spid="121899"/>
                                        </p:tgtEl>
                                        <p:attrNameLst>
                                          <p:attrName>ppt_h</p:attrName>
                                        </p:attrNameLst>
                                      </p:cBhvr>
                                      <p:tavLst>
                                        <p:tav tm="0">
                                          <p:val>
                                            <p:fltVal val="0"/>
                                          </p:val>
                                        </p:tav>
                                        <p:tav tm="100000">
                                          <p:val>
                                            <p:strVal val="#ppt_h"/>
                                          </p:val>
                                        </p:tav>
                                      </p:tavLst>
                                    </p:anim>
                                  </p:childTnLst>
                                </p:cTn>
                              </p:par>
                            </p:childTnLst>
                          </p:cTn>
                        </p:par>
                      </p:childTnLst>
                    </p:cTn>
                  </p:par>
                  <p:par>
                    <p:cTn id="109" fill="hold" nodeType="clickPar">
                      <p:stCondLst>
                        <p:cond delay="indefinite"/>
                      </p:stCondLst>
                      <p:childTnLst>
                        <p:par>
                          <p:cTn id="110" fill="hold" nodeType="withGroup">
                            <p:stCondLst>
                              <p:cond delay="0"/>
                            </p:stCondLst>
                            <p:childTnLst>
                              <p:par>
                                <p:cTn id="111" presetID="4" presetClass="entr" presetSubtype="32" fill="hold" grpId="0" nodeType="clickEffect">
                                  <p:stCondLst>
                                    <p:cond delay="0"/>
                                  </p:stCondLst>
                                  <p:childTnLst>
                                    <p:set>
                                      <p:cBhvr>
                                        <p:cTn id="112" dur="1" fill="hold">
                                          <p:stCondLst>
                                            <p:cond delay="0"/>
                                          </p:stCondLst>
                                        </p:cTn>
                                        <p:tgtEl>
                                          <p:spTgt spid="121916">
                                            <p:txEl>
                                              <p:pRg st="0" end="0"/>
                                            </p:txEl>
                                          </p:spTgt>
                                        </p:tgtEl>
                                        <p:attrNameLst>
                                          <p:attrName>style.visibility</p:attrName>
                                        </p:attrNameLst>
                                      </p:cBhvr>
                                      <p:to>
                                        <p:strVal val="visible"/>
                                      </p:to>
                                    </p:set>
                                    <p:animEffect transition="in" filter="box(out)">
                                      <p:cBhvr>
                                        <p:cTn id="113" dur="500"/>
                                        <p:tgtEl>
                                          <p:spTgt spid="121916">
                                            <p:txEl>
                                              <p:pRg st="0" end="0"/>
                                            </p:txEl>
                                          </p:spTgt>
                                        </p:tgtEl>
                                      </p:cBhvr>
                                    </p:animEffect>
                                  </p:childTnLst>
                                  <p:subTnLst>
                                    <p:audio>
                                      <p:cMediaNode>
                                        <p:cTn display="0" masterRel="sameClick">
                                          <p:stCondLst>
                                            <p:cond evt="begin" delay="0">
                                              <p:tn val="111"/>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6" grpId="0" animBg="1" autoUpdateAnimBg="0"/>
      <p:bldP spid="121916"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ext Box 2">
            <a:hlinkClick r:id="" action="ppaction://noaction"/>
            <a:extLst>
              <a:ext uri="{FF2B5EF4-FFF2-40B4-BE49-F238E27FC236}">
                <a16:creationId xmlns:a16="http://schemas.microsoft.com/office/drawing/2014/main" id="{722B2839-2FD8-41C3-9664-A439ECDCDE58}"/>
              </a:ext>
            </a:extLst>
          </p:cNvPr>
          <p:cNvSpPr txBox="1">
            <a:spLocks noChangeArrowheads="1"/>
          </p:cNvSpPr>
          <p:nvPr/>
        </p:nvSpPr>
        <p:spPr bwMode="auto">
          <a:xfrm>
            <a:off x="1517317" y="2294671"/>
            <a:ext cx="6109365" cy="2601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a:cs typeface="楷体_GB2312"/>
              </a:rPr>
              <a:t>  </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若二叉树为空树，则空操作；否则，</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a:cs typeface="楷体_GB2312"/>
              </a:rPr>
              <a:t>1</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）中序遍历左子树；</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a:cs typeface="楷体_GB2312"/>
              </a:rPr>
              <a:t>2</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a:t>
            </a:r>
            <a:r>
              <a:rPr kumimoji="1" lang="zh-CN" altLang="en-US" sz="28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a:cs typeface="楷体_GB2312"/>
              </a:rPr>
              <a:t>访问根结点</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a:cs typeface="楷体_GB2312"/>
              </a:rPr>
              <a:t>3</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）中序遍历右子树。</a:t>
            </a:r>
            <a:endParaRPr kumimoji="1" lang="zh-CN" altLang="en-US" sz="28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endParaRPr>
          </a:p>
        </p:txBody>
      </p:sp>
      <p:sp>
        <p:nvSpPr>
          <p:cNvPr id="36868" name="Text Box 4">
            <a:extLst>
              <a:ext uri="{FF2B5EF4-FFF2-40B4-BE49-F238E27FC236}">
                <a16:creationId xmlns:a16="http://schemas.microsoft.com/office/drawing/2014/main" id="{7A34B316-DC9B-4EA4-895A-380EB923A7EB}"/>
              </a:ext>
            </a:extLst>
          </p:cNvPr>
          <p:cNvSpPr txBox="1">
            <a:spLocks noChangeArrowheads="1"/>
          </p:cNvSpPr>
          <p:nvPr/>
        </p:nvSpPr>
        <p:spPr bwMode="auto">
          <a:xfrm>
            <a:off x="1066800" y="1143000"/>
            <a:ext cx="275748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000" b="1" i="0" u="none" strike="noStrike" kern="1200" cap="none" spc="0" normalizeH="0" baseline="0" noProof="0" dirty="0">
                <a:ln>
                  <a:noFill/>
                </a:ln>
                <a:solidFill>
                  <a:schemeClr val="tx2"/>
                </a:solidFill>
                <a:effectLst/>
                <a:uLnTx/>
                <a:uFillTx/>
                <a:latin typeface="+mj-ea"/>
                <a:ea typeface="+mj-ea"/>
                <a:cs typeface="楷体_GB2312"/>
              </a:rPr>
              <a:t>②中序遍历</a:t>
            </a:r>
            <a:endParaRPr kumimoji="1" lang="zh-CN" altLang="en-US" sz="1800" b="1" i="0" u="none" strike="noStrike" kern="1200" cap="none" spc="0" normalizeH="0" baseline="0" noProof="0" dirty="0">
              <a:ln>
                <a:noFill/>
              </a:ln>
              <a:solidFill>
                <a:schemeClr val="tx2"/>
              </a:solidFill>
              <a:effectLst/>
              <a:uLnTx/>
              <a:uFillTx/>
              <a:latin typeface="+mj-ea"/>
              <a:ea typeface="+mj-ea"/>
              <a:cs typeface="+mn-cs"/>
            </a:endParaRP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6738"/>
                                        </p:tgtEl>
                                        <p:attrNameLst>
                                          <p:attrName>style.visibility</p:attrName>
                                        </p:attrNameLst>
                                      </p:cBhvr>
                                      <p:to>
                                        <p:strVal val="visible"/>
                                      </p:to>
                                    </p:set>
                                    <p:animEffect transition="in" filter="slide(fromBottom)">
                                      <p:cBhvr>
                                        <p:cTn id="7" dur="500"/>
                                        <p:tgtEl>
                                          <p:spTgt spid="1167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8"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3">
            <a:extLst>
              <a:ext uri="{FF2B5EF4-FFF2-40B4-BE49-F238E27FC236}">
                <a16:creationId xmlns:a16="http://schemas.microsoft.com/office/drawing/2014/main" id="{0C5B2BF0-6783-411D-A8B7-9C0B160260CD}"/>
              </a:ext>
            </a:extLst>
          </p:cNvPr>
          <p:cNvSpPr>
            <a:spLocks noGrp="1" noChangeArrowheads="1"/>
          </p:cNvSpPr>
          <p:nvPr>
            <p:ph type="body" idx="1"/>
          </p:nvPr>
        </p:nvSpPr>
        <p:spPr>
          <a:xfrm>
            <a:off x="577056" y="873120"/>
            <a:ext cx="8505397" cy="2539082"/>
          </a:xfrm>
        </p:spPr>
        <p:txBody>
          <a:bodyPr/>
          <a:lstStyle/>
          <a:p>
            <a:pPr lvl="1" eaLnBrk="1" hangingPunct="1">
              <a:lnSpc>
                <a:spcPct val="90000"/>
              </a:lnSpc>
            </a:pPr>
            <a:r>
              <a:rPr lang="zh-CN" altLang="en-US" dirty="0">
                <a:solidFill>
                  <a:srgbClr val="00B0F0"/>
                </a:solidFill>
              </a:rPr>
              <a:t>树</a:t>
            </a:r>
            <a:r>
              <a:rPr lang="en-US" altLang="zh-CN" dirty="0">
                <a:solidFill>
                  <a:srgbClr val="00B0F0"/>
                </a:solidFill>
              </a:rPr>
              <a:t>(tree)</a:t>
            </a:r>
            <a:r>
              <a:rPr lang="zh-CN" altLang="en-US" dirty="0"/>
              <a:t>的递归定义（有限集的层次划分）</a:t>
            </a:r>
            <a:endParaRPr lang="en-US" altLang="zh-CN" dirty="0"/>
          </a:p>
          <a:p>
            <a:pPr lvl="2" eaLnBrk="1" hangingPunct="1">
              <a:lnSpc>
                <a:spcPct val="90000"/>
              </a:lnSpc>
            </a:pPr>
            <a:r>
              <a:rPr lang="zh-CN" altLang="en-US" dirty="0"/>
              <a:t>若</a:t>
            </a:r>
            <a:r>
              <a:rPr lang="en-US" altLang="zh-CN" dirty="0">
                <a:solidFill>
                  <a:srgbClr val="00B050"/>
                </a:solidFill>
              </a:rPr>
              <a:t>n=0</a:t>
            </a:r>
            <a:r>
              <a:rPr lang="zh-CN" altLang="en-US" dirty="0"/>
              <a:t>，则称为</a:t>
            </a:r>
            <a:r>
              <a:rPr lang="zh-CN" altLang="en-US" dirty="0">
                <a:solidFill>
                  <a:srgbClr val="00B0F0"/>
                </a:solidFill>
              </a:rPr>
              <a:t>空树</a:t>
            </a:r>
            <a:r>
              <a:rPr lang="zh-CN" altLang="en-US" dirty="0"/>
              <a:t>，</a:t>
            </a:r>
            <a:endParaRPr lang="en-US" altLang="zh-CN" dirty="0"/>
          </a:p>
          <a:p>
            <a:pPr lvl="2" eaLnBrk="1" hangingPunct="1">
              <a:lnSpc>
                <a:spcPct val="90000"/>
              </a:lnSpc>
            </a:pPr>
            <a:r>
              <a:rPr lang="zh-CN" altLang="en-US" dirty="0"/>
              <a:t>若</a:t>
            </a:r>
            <a:r>
              <a:rPr lang="en-US" altLang="zh-CN" dirty="0">
                <a:solidFill>
                  <a:srgbClr val="00B050"/>
                </a:solidFill>
              </a:rPr>
              <a:t>n&gt;0</a:t>
            </a:r>
            <a:r>
              <a:rPr lang="zh-CN" altLang="zh-CN" dirty="0"/>
              <a:t>：</a:t>
            </a:r>
          </a:p>
          <a:p>
            <a:pPr lvl="3" eaLnBrk="1" hangingPunct="1">
              <a:lnSpc>
                <a:spcPct val="90000"/>
              </a:lnSpc>
            </a:pPr>
            <a:r>
              <a:rPr lang="zh-CN" altLang="en-US" dirty="0"/>
              <a:t>有一个特定的结点称为树的</a:t>
            </a:r>
            <a:r>
              <a:rPr lang="zh-CN" altLang="en-US" dirty="0">
                <a:solidFill>
                  <a:srgbClr val="00B0F0"/>
                </a:solidFill>
              </a:rPr>
              <a:t>根</a:t>
            </a:r>
            <a:r>
              <a:rPr lang="en-US" altLang="zh-CN" dirty="0"/>
              <a:t>(root)</a:t>
            </a:r>
          </a:p>
          <a:p>
            <a:pPr lvl="3" eaLnBrk="1" hangingPunct="1">
              <a:lnSpc>
                <a:spcPct val="90000"/>
              </a:lnSpc>
            </a:pPr>
            <a:r>
              <a:rPr lang="zh-CN" altLang="en-US" dirty="0"/>
              <a:t>当</a:t>
            </a:r>
            <a:r>
              <a:rPr lang="en-US" altLang="zh-CN" dirty="0">
                <a:solidFill>
                  <a:srgbClr val="00B050"/>
                </a:solidFill>
              </a:rPr>
              <a:t>n&gt;1</a:t>
            </a:r>
            <a:r>
              <a:rPr lang="zh-CN" altLang="zh-CN" dirty="0"/>
              <a:t>时，其结点可分为</a:t>
            </a:r>
            <a:r>
              <a:rPr lang="en-US" altLang="zh-CN" dirty="0">
                <a:solidFill>
                  <a:srgbClr val="00B050"/>
                </a:solidFill>
              </a:rPr>
              <a:t>m(m&gt;0)</a:t>
            </a:r>
            <a:r>
              <a:rPr lang="zh-CN" altLang="zh-CN" dirty="0"/>
              <a:t>个</a:t>
            </a:r>
            <a:r>
              <a:rPr lang="zh-CN" altLang="zh-CN" dirty="0">
                <a:solidFill>
                  <a:srgbClr val="00B0F0"/>
                </a:solidFill>
              </a:rPr>
              <a:t>互不相交</a:t>
            </a:r>
            <a:r>
              <a:rPr lang="zh-CN" altLang="zh-CN" dirty="0"/>
              <a:t>的有限集</a:t>
            </a:r>
            <a:r>
              <a:rPr lang="en-US" altLang="zh-CN" dirty="0">
                <a:solidFill>
                  <a:srgbClr val="00B050"/>
                </a:solidFill>
              </a:rPr>
              <a:t>T</a:t>
            </a:r>
            <a:r>
              <a:rPr lang="en-US" altLang="zh-CN" sz="1000" dirty="0">
                <a:solidFill>
                  <a:srgbClr val="00B050"/>
                </a:solidFill>
              </a:rPr>
              <a:t>1</a:t>
            </a:r>
            <a:r>
              <a:rPr lang="en-US" altLang="zh-CN" dirty="0">
                <a:solidFill>
                  <a:srgbClr val="00B050"/>
                </a:solidFill>
              </a:rPr>
              <a:t>,…,T</a:t>
            </a:r>
            <a:r>
              <a:rPr lang="en-US" altLang="zh-CN" sz="1000" dirty="0">
                <a:solidFill>
                  <a:srgbClr val="00B050"/>
                </a:solidFill>
              </a:rPr>
              <a:t>m</a:t>
            </a:r>
            <a:r>
              <a:rPr lang="zh-CN" altLang="en-US" dirty="0"/>
              <a:t>，</a:t>
            </a:r>
            <a:r>
              <a:rPr lang="zh-CN" altLang="zh-CN" dirty="0"/>
              <a:t>每一个本身又是一棵树，称为根的</a:t>
            </a:r>
            <a:r>
              <a:rPr lang="zh-CN" altLang="zh-CN" dirty="0">
                <a:solidFill>
                  <a:srgbClr val="00B0F0"/>
                </a:solidFill>
              </a:rPr>
              <a:t>子树</a:t>
            </a:r>
            <a:r>
              <a:rPr lang="zh-CN" altLang="zh-CN" dirty="0"/>
              <a:t>(</a:t>
            </a:r>
            <a:r>
              <a:rPr lang="en-US" altLang="zh-CN" dirty="0"/>
              <a:t>subtree</a:t>
            </a:r>
            <a:r>
              <a:rPr lang="zh-CN" altLang="zh-CN" dirty="0"/>
              <a:t>余</a:t>
            </a:r>
            <a:r>
              <a:rPr lang="en-US" altLang="zh-CN" dirty="0"/>
              <a:t>)</a:t>
            </a:r>
          </a:p>
        </p:txBody>
      </p:sp>
      <p:grpSp>
        <p:nvGrpSpPr>
          <p:cNvPr id="49" name="Group 2">
            <a:extLst>
              <a:ext uri="{FF2B5EF4-FFF2-40B4-BE49-F238E27FC236}">
                <a16:creationId xmlns:a16="http://schemas.microsoft.com/office/drawing/2014/main" id="{7803FEC3-5C4E-4AAE-B712-083FCDCE9662}"/>
              </a:ext>
            </a:extLst>
          </p:cNvPr>
          <p:cNvGrpSpPr>
            <a:grpSpLocks/>
          </p:cNvGrpSpPr>
          <p:nvPr/>
        </p:nvGrpSpPr>
        <p:grpSpPr bwMode="auto">
          <a:xfrm>
            <a:off x="1042046" y="3556523"/>
            <a:ext cx="2376487" cy="1287463"/>
            <a:chOff x="2418" y="220"/>
            <a:chExt cx="1497" cy="811"/>
          </a:xfrm>
        </p:grpSpPr>
        <p:sp>
          <p:nvSpPr>
            <p:cNvPr id="50" name="Oval 3">
              <a:extLst>
                <a:ext uri="{FF2B5EF4-FFF2-40B4-BE49-F238E27FC236}">
                  <a16:creationId xmlns:a16="http://schemas.microsoft.com/office/drawing/2014/main" id="{26B573EF-4426-4F19-8EE7-EC3942AC5181}"/>
                </a:ext>
              </a:extLst>
            </p:cNvPr>
            <p:cNvSpPr>
              <a:spLocks noChangeArrowheads="1"/>
            </p:cNvSpPr>
            <p:nvPr/>
          </p:nvSpPr>
          <p:spPr bwMode="auto">
            <a:xfrm>
              <a:off x="2418" y="739"/>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1" name="AutoShape 4">
              <a:extLst>
                <a:ext uri="{FF2B5EF4-FFF2-40B4-BE49-F238E27FC236}">
                  <a16:creationId xmlns:a16="http://schemas.microsoft.com/office/drawing/2014/main" id="{B5AFCA52-951E-4822-A40F-B4524FE4EC94}"/>
                </a:ext>
              </a:extLst>
            </p:cNvPr>
            <p:cNvSpPr>
              <a:spLocks noChangeArrowheads="1"/>
            </p:cNvSpPr>
            <p:nvPr/>
          </p:nvSpPr>
          <p:spPr bwMode="auto">
            <a:xfrm>
              <a:off x="2661" y="220"/>
              <a:ext cx="1254" cy="252"/>
            </a:xfrm>
            <a:prstGeom prst="wedgeRectCallout">
              <a:avLst>
                <a:gd name="adj1" fmla="val -45491"/>
                <a:gd name="adj2" fmla="val 143750"/>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zh-CN" sz="20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只有根结点的树</a:t>
              </a:r>
              <a:endParaRPr kumimoji="1" lang="zh-CN" altLang="en-US" sz="20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endParaRPr>
            </a:p>
          </p:txBody>
        </p:sp>
      </p:grpSp>
      <p:grpSp>
        <p:nvGrpSpPr>
          <p:cNvPr id="52" name="Group 5">
            <a:extLst>
              <a:ext uri="{FF2B5EF4-FFF2-40B4-BE49-F238E27FC236}">
                <a16:creationId xmlns:a16="http://schemas.microsoft.com/office/drawing/2014/main" id="{3D9A2E6D-F122-4774-9B5E-10E736EE70D4}"/>
              </a:ext>
            </a:extLst>
          </p:cNvPr>
          <p:cNvGrpSpPr>
            <a:grpSpLocks/>
          </p:cNvGrpSpPr>
          <p:nvPr/>
        </p:nvGrpSpPr>
        <p:grpSpPr bwMode="auto">
          <a:xfrm>
            <a:off x="4216400" y="3713407"/>
            <a:ext cx="4437063" cy="2898775"/>
            <a:chOff x="1549" y="1597"/>
            <a:chExt cx="2795" cy="1826"/>
          </a:xfrm>
        </p:grpSpPr>
        <p:grpSp>
          <p:nvGrpSpPr>
            <p:cNvPr id="53" name="Group 6">
              <a:extLst>
                <a:ext uri="{FF2B5EF4-FFF2-40B4-BE49-F238E27FC236}">
                  <a16:creationId xmlns:a16="http://schemas.microsoft.com/office/drawing/2014/main" id="{05809688-CCA9-4FC5-A0A3-5E223739CFA8}"/>
                </a:ext>
              </a:extLst>
            </p:cNvPr>
            <p:cNvGrpSpPr>
              <a:grpSpLocks/>
            </p:cNvGrpSpPr>
            <p:nvPr/>
          </p:nvGrpSpPr>
          <p:grpSpPr bwMode="auto">
            <a:xfrm>
              <a:off x="1621" y="1668"/>
              <a:ext cx="2723" cy="1755"/>
              <a:chOff x="2243" y="1124"/>
              <a:chExt cx="2723" cy="1755"/>
            </a:xfrm>
          </p:grpSpPr>
          <p:sp>
            <p:nvSpPr>
              <p:cNvPr id="55" name="Oval 7">
                <a:extLst>
                  <a:ext uri="{FF2B5EF4-FFF2-40B4-BE49-F238E27FC236}">
                    <a16:creationId xmlns:a16="http://schemas.microsoft.com/office/drawing/2014/main" id="{4A307066-3241-49E1-8BEF-DC13F1F5A7C8}"/>
                  </a:ext>
                </a:extLst>
              </p:cNvPr>
              <p:cNvSpPr>
                <a:spLocks noChangeArrowheads="1"/>
              </p:cNvSpPr>
              <p:nvPr/>
            </p:nvSpPr>
            <p:spPr bwMode="auto">
              <a:xfrm>
                <a:off x="3526" y="1124"/>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6" name="Oval 8">
                <a:extLst>
                  <a:ext uri="{FF2B5EF4-FFF2-40B4-BE49-F238E27FC236}">
                    <a16:creationId xmlns:a16="http://schemas.microsoft.com/office/drawing/2014/main" id="{4AADEDD4-6CBD-417E-BAA8-31C4C00F12F1}"/>
                  </a:ext>
                </a:extLst>
              </p:cNvPr>
              <p:cNvSpPr>
                <a:spLocks noChangeArrowheads="1"/>
              </p:cNvSpPr>
              <p:nvPr/>
            </p:nvSpPr>
            <p:spPr bwMode="auto">
              <a:xfrm>
                <a:off x="2880" y="163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57" name="Oval 9">
                <a:extLst>
                  <a:ext uri="{FF2B5EF4-FFF2-40B4-BE49-F238E27FC236}">
                    <a16:creationId xmlns:a16="http://schemas.microsoft.com/office/drawing/2014/main" id="{BC806FC3-E8EE-4236-881D-BA477807B24F}"/>
                  </a:ext>
                </a:extLst>
              </p:cNvPr>
              <p:cNvSpPr>
                <a:spLocks noChangeArrowheads="1"/>
              </p:cNvSpPr>
              <p:nvPr/>
            </p:nvSpPr>
            <p:spPr bwMode="auto">
              <a:xfrm>
                <a:off x="3526" y="163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58" name="Oval 10">
                <a:extLst>
                  <a:ext uri="{FF2B5EF4-FFF2-40B4-BE49-F238E27FC236}">
                    <a16:creationId xmlns:a16="http://schemas.microsoft.com/office/drawing/2014/main" id="{47C65B0B-FA40-49F5-B9B3-3A7241D431DE}"/>
                  </a:ext>
                </a:extLst>
              </p:cNvPr>
              <p:cNvSpPr>
                <a:spLocks noChangeArrowheads="1"/>
              </p:cNvSpPr>
              <p:nvPr/>
            </p:nvSpPr>
            <p:spPr bwMode="auto">
              <a:xfrm>
                <a:off x="4303" y="163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9" name="Oval 11">
                <a:extLst>
                  <a:ext uri="{FF2B5EF4-FFF2-40B4-BE49-F238E27FC236}">
                    <a16:creationId xmlns:a16="http://schemas.microsoft.com/office/drawing/2014/main" id="{8AF57CD2-1E1D-4AD4-9B1F-DC175E8879E6}"/>
                  </a:ext>
                </a:extLst>
              </p:cNvPr>
              <p:cNvSpPr>
                <a:spLocks noChangeArrowheads="1"/>
              </p:cNvSpPr>
              <p:nvPr/>
            </p:nvSpPr>
            <p:spPr bwMode="auto">
              <a:xfrm>
                <a:off x="2504" y="212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60" name="Oval 12">
                <a:extLst>
                  <a:ext uri="{FF2B5EF4-FFF2-40B4-BE49-F238E27FC236}">
                    <a16:creationId xmlns:a16="http://schemas.microsoft.com/office/drawing/2014/main" id="{41C4F44A-0E35-43CF-BBF7-AD6340E3C4C1}"/>
                  </a:ext>
                </a:extLst>
              </p:cNvPr>
              <p:cNvSpPr>
                <a:spLocks noChangeArrowheads="1"/>
              </p:cNvSpPr>
              <p:nvPr/>
            </p:nvSpPr>
            <p:spPr bwMode="auto">
              <a:xfrm>
                <a:off x="3148" y="212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61" name="Oval 13">
                <a:extLst>
                  <a:ext uri="{FF2B5EF4-FFF2-40B4-BE49-F238E27FC236}">
                    <a16:creationId xmlns:a16="http://schemas.microsoft.com/office/drawing/2014/main" id="{3C165A4B-4B23-43CF-9DFF-C305C4ADC3EF}"/>
                  </a:ext>
                </a:extLst>
              </p:cNvPr>
              <p:cNvSpPr>
                <a:spLocks noChangeArrowheads="1"/>
              </p:cNvSpPr>
              <p:nvPr/>
            </p:nvSpPr>
            <p:spPr bwMode="auto">
              <a:xfrm>
                <a:off x="3526" y="212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62" name="Oval 14">
                <a:extLst>
                  <a:ext uri="{FF2B5EF4-FFF2-40B4-BE49-F238E27FC236}">
                    <a16:creationId xmlns:a16="http://schemas.microsoft.com/office/drawing/2014/main" id="{5DDEA095-CC2B-472D-B4A1-82179300A0FF}"/>
                  </a:ext>
                </a:extLst>
              </p:cNvPr>
              <p:cNvSpPr>
                <a:spLocks noChangeArrowheads="1"/>
              </p:cNvSpPr>
              <p:nvPr/>
            </p:nvSpPr>
            <p:spPr bwMode="auto">
              <a:xfrm>
                <a:off x="3893" y="212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H</a:t>
                </a:r>
              </a:p>
            </p:txBody>
          </p:sp>
          <p:sp>
            <p:nvSpPr>
              <p:cNvPr id="63" name="Oval 15">
                <a:extLst>
                  <a:ext uri="{FF2B5EF4-FFF2-40B4-BE49-F238E27FC236}">
                    <a16:creationId xmlns:a16="http://schemas.microsoft.com/office/drawing/2014/main" id="{383F6334-B3D5-4E44-BAF9-1BE456B66B2D}"/>
                  </a:ext>
                </a:extLst>
              </p:cNvPr>
              <p:cNvSpPr>
                <a:spLocks noChangeArrowheads="1"/>
              </p:cNvSpPr>
              <p:nvPr/>
            </p:nvSpPr>
            <p:spPr bwMode="auto">
              <a:xfrm>
                <a:off x="4303" y="212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I</a:t>
                </a:r>
              </a:p>
            </p:txBody>
          </p:sp>
          <p:sp>
            <p:nvSpPr>
              <p:cNvPr id="64" name="Oval 16">
                <a:extLst>
                  <a:ext uri="{FF2B5EF4-FFF2-40B4-BE49-F238E27FC236}">
                    <a16:creationId xmlns:a16="http://schemas.microsoft.com/office/drawing/2014/main" id="{A9153FD2-C05C-4E2D-AC06-02E8EB040A33}"/>
                  </a:ext>
                </a:extLst>
              </p:cNvPr>
              <p:cNvSpPr>
                <a:spLocks noChangeArrowheads="1"/>
              </p:cNvSpPr>
              <p:nvPr/>
            </p:nvSpPr>
            <p:spPr bwMode="auto">
              <a:xfrm>
                <a:off x="4676" y="212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J</a:t>
                </a:r>
              </a:p>
            </p:txBody>
          </p:sp>
          <p:sp>
            <p:nvSpPr>
              <p:cNvPr id="65" name="Oval 17">
                <a:extLst>
                  <a:ext uri="{FF2B5EF4-FFF2-40B4-BE49-F238E27FC236}">
                    <a16:creationId xmlns:a16="http://schemas.microsoft.com/office/drawing/2014/main" id="{044A9D99-E5D1-4488-BA71-04679C1CF8E9}"/>
                  </a:ext>
                </a:extLst>
              </p:cNvPr>
              <p:cNvSpPr>
                <a:spLocks noChangeArrowheads="1"/>
              </p:cNvSpPr>
              <p:nvPr/>
            </p:nvSpPr>
            <p:spPr bwMode="auto">
              <a:xfrm>
                <a:off x="2243" y="2587"/>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K</a:t>
                </a:r>
              </a:p>
            </p:txBody>
          </p:sp>
          <p:sp>
            <p:nvSpPr>
              <p:cNvPr id="66" name="Oval 18">
                <a:extLst>
                  <a:ext uri="{FF2B5EF4-FFF2-40B4-BE49-F238E27FC236}">
                    <a16:creationId xmlns:a16="http://schemas.microsoft.com/office/drawing/2014/main" id="{ADF9C125-17D7-4DB2-8AAB-529391E75E4D}"/>
                  </a:ext>
                </a:extLst>
              </p:cNvPr>
              <p:cNvSpPr>
                <a:spLocks noChangeArrowheads="1"/>
              </p:cNvSpPr>
              <p:nvPr/>
            </p:nvSpPr>
            <p:spPr bwMode="auto">
              <a:xfrm>
                <a:off x="2754" y="2587"/>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L</a:t>
                </a:r>
              </a:p>
            </p:txBody>
          </p:sp>
          <p:sp>
            <p:nvSpPr>
              <p:cNvPr id="67" name="Oval 19">
                <a:extLst>
                  <a:ext uri="{FF2B5EF4-FFF2-40B4-BE49-F238E27FC236}">
                    <a16:creationId xmlns:a16="http://schemas.microsoft.com/office/drawing/2014/main" id="{492B7AB9-F65B-47F2-B9CA-D300E7611400}"/>
                  </a:ext>
                </a:extLst>
              </p:cNvPr>
              <p:cNvSpPr>
                <a:spLocks noChangeArrowheads="1"/>
              </p:cNvSpPr>
              <p:nvPr/>
            </p:nvSpPr>
            <p:spPr bwMode="auto">
              <a:xfrm>
                <a:off x="3877" y="2587"/>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M</a:t>
                </a:r>
              </a:p>
            </p:txBody>
          </p:sp>
          <p:sp>
            <p:nvSpPr>
              <p:cNvPr id="68" name="Line 20">
                <a:extLst>
                  <a:ext uri="{FF2B5EF4-FFF2-40B4-BE49-F238E27FC236}">
                    <a16:creationId xmlns:a16="http://schemas.microsoft.com/office/drawing/2014/main" id="{0B1C763D-AB30-46EA-BCB8-D18E2806A79D}"/>
                  </a:ext>
                </a:extLst>
              </p:cNvPr>
              <p:cNvSpPr>
                <a:spLocks noChangeShapeType="1"/>
              </p:cNvSpPr>
              <p:nvPr/>
            </p:nvSpPr>
            <p:spPr bwMode="auto">
              <a:xfrm>
                <a:off x="3667" y="1422"/>
                <a:ext cx="0"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9" name="Line 21">
                <a:extLst>
                  <a:ext uri="{FF2B5EF4-FFF2-40B4-BE49-F238E27FC236}">
                    <a16:creationId xmlns:a16="http://schemas.microsoft.com/office/drawing/2014/main" id="{BDDF32F4-815D-495F-8AF6-02E76AE57E8A}"/>
                  </a:ext>
                </a:extLst>
              </p:cNvPr>
              <p:cNvSpPr>
                <a:spLocks noChangeShapeType="1"/>
              </p:cNvSpPr>
              <p:nvPr/>
            </p:nvSpPr>
            <p:spPr bwMode="auto">
              <a:xfrm flipH="1">
                <a:off x="3667" y="1933"/>
                <a:ext cx="0"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0" name="Line 22">
                <a:extLst>
                  <a:ext uri="{FF2B5EF4-FFF2-40B4-BE49-F238E27FC236}">
                    <a16:creationId xmlns:a16="http://schemas.microsoft.com/office/drawing/2014/main" id="{C3366CEA-8012-424E-85BE-D891FCBFE92E}"/>
                  </a:ext>
                </a:extLst>
              </p:cNvPr>
              <p:cNvSpPr>
                <a:spLocks noChangeShapeType="1"/>
              </p:cNvSpPr>
              <p:nvPr/>
            </p:nvSpPr>
            <p:spPr bwMode="auto">
              <a:xfrm>
                <a:off x="4445" y="1933"/>
                <a:ext cx="0"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1" name="Line 23">
                <a:extLst>
                  <a:ext uri="{FF2B5EF4-FFF2-40B4-BE49-F238E27FC236}">
                    <a16:creationId xmlns:a16="http://schemas.microsoft.com/office/drawing/2014/main" id="{943A755C-7ECE-4D26-9491-06F32FF1959A}"/>
                  </a:ext>
                </a:extLst>
              </p:cNvPr>
              <p:cNvSpPr>
                <a:spLocks noChangeShapeType="1"/>
              </p:cNvSpPr>
              <p:nvPr/>
            </p:nvSpPr>
            <p:spPr bwMode="auto">
              <a:xfrm flipH="1">
                <a:off x="4089" y="1889"/>
                <a:ext cx="256" cy="2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2" name="Line 24">
                <a:extLst>
                  <a:ext uri="{FF2B5EF4-FFF2-40B4-BE49-F238E27FC236}">
                    <a16:creationId xmlns:a16="http://schemas.microsoft.com/office/drawing/2014/main" id="{3EA808A2-30C4-4D7D-B630-9001691119E8}"/>
                  </a:ext>
                </a:extLst>
              </p:cNvPr>
              <p:cNvSpPr>
                <a:spLocks noChangeShapeType="1"/>
              </p:cNvSpPr>
              <p:nvPr/>
            </p:nvSpPr>
            <p:spPr bwMode="auto">
              <a:xfrm>
                <a:off x="4556" y="1889"/>
                <a:ext cx="234" cy="2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3" name="Line 25">
                <a:extLst>
                  <a:ext uri="{FF2B5EF4-FFF2-40B4-BE49-F238E27FC236}">
                    <a16:creationId xmlns:a16="http://schemas.microsoft.com/office/drawing/2014/main" id="{F4B362C7-808E-47CD-939A-44FC00F246D4}"/>
                  </a:ext>
                </a:extLst>
              </p:cNvPr>
              <p:cNvSpPr>
                <a:spLocks noChangeShapeType="1"/>
              </p:cNvSpPr>
              <p:nvPr/>
            </p:nvSpPr>
            <p:spPr bwMode="auto">
              <a:xfrm>
                <a:off x="3767" y="1322"/>
                <a:ext cx="567" cy="4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4" name="Line 26">
                <a:extLst>
                  <a:ext uri="{FF2B5EF4-FFF2-40B4-BE49-F238E27FC236}">
                    <a16:creationId xmlns:a16="http://schemas.microsoft.com/office/drawing/2014/main" id="{ED9DF329-8D00-42FF-90B5-E8232E4E2506}"/>
                  </a:ext>
                </a:extLst>
              </p:cNvPr>
              <p:cNvSpPr>
                <a:spLocks noChangeShapeType="1"/>
              </p:cNvSpPr>
              <p:nvPr/>
            </p:nvSpPr>
            <p:spPr bwMode="auto">
              <a:xfrm flipH="1">
                <a:off x="3112" y="1344"/>
                <a:ext cx="422" cy="3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5" name="Line 27">
                <a:extLst>
                  <a:ext uri="{FF2B5EF4-FFF2-40B4-BE49-F238E27FC236}">
                    <a16:creationId xmlns:a16="http://schemas.microsoft.com/office/drawing/2014/main" id="{B278B519-E445-4B0C-A096-74AB14698396}"/>
                  </a:ext>
                </a:extLst>
              </p:cNvPr>
              <p:cNvSpPr>
                <a:spLocks noChangeShapeType="1"/>
              </p:cNvSpPr>
              <p:nvPr/>
            </p:nvSpPr>
            <p:spPr bwMode="auto">
              <a:xfrm>
                <a:off x="3078" y="1911"/>
                <a:ext cx="167" cy="2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6" name="Line 28">
                <a:extLst>
                  <a:ext uri="{FF2B5EF4-FFF2-40B4-BE49-F238E27FC236}">
                    <a16:creationId xmlns:a16="http://schemas.microsoft.com/office/drawing/2014/main" id="{E630A7D5-16FD-4602-AFEB-AD5E2CB40B4A}"/>
                  </a:ext>
                </a:extLst>
              </p:cNvPr>
              <p:cNvSpPr>
                <a:spLocks noChangeShapeType="1"/>
              </p:cNvSpPr>
              <p:nvPr/>
            </p:nvSpPr>
            <p:spPr bwMode="auto">
              <a:xfrm flipH="1">
                <a:off x="2734" y="1922"/>
                <a:ext cx="222"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7" name="Line 29">
                <a:extLst>
                  <a:ext uri="{FF2B5EF4-FFF2-40B4-BE49-F238E27FC236}">
                    <a16:creationId xmlns:a16="http://schemas.microsoft.com/office/drawing/2014/main" id="{2A16F5C2-8AFB-421B-822F-D7704FDED754}"/>
                  </a:ext>
                </a:extLst>
              </p:cNvPr>
              <p:cNvSpPr>
                <a:spLocks noChangeShapeType="1"/>
              </p:cNvSpPr>
              <p:nvPr/>
            </p:nvSpPr>
            <p:spPr bwMode="auto">
              <a:xfrm flipH="1">
                <a:off x="2434" y="2411"/>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8" name="Line 30">
                <a:extLst>
                  <a:ext uri="{FF2B5EF4-FFF2-40B4-BE49-F238E27FC236}">
                    <a16:creationId xmlns:a16="http://schemas.microsoft.com/office/drawing/2014/main" id="{AFAB0DED-AB6B-40E6-9F31-ACC629E1859E}"/>
                  </a:ext>
                </a:extLst>
              </p:cNvPr>
              <p:cNvSpPr>
                <a:spLocks noChangeShapeType="1"/>
              </p:cNvSpPr>
              <p:nvPr/>
            </p:nvSpPr>
            <p:spPr bwMode="auto">
              <a:xfrm>
                <a:off x="2734" y="2378"/>
                <a:ext cx="166"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9" name="Line 31">
                <a:extLst>
                  <a:ext uri="{FF2B5EF4-FFF2-40B4-BE49-F238E27FC236}">
                    <a16:creationId xmlns:a16="http://schemas.microsoft.com/office/drawing/2014/main" id="{B86B0D67-273F-4407-ACF6-3AD0DB179B55}"/>
                  </a:ext>
                </a:extLst>
              </p:cNvPr>
              <p:cNvSpPr>
                <a:spLocks noChangeShapeType="1"/>
              </p:cNvSpPr>
              <p:nvPr/>
            </p:nvSpPr>
            <p:spPr bwMode="auto">
              <a:xfrm>
                <a:off x="4034" y="2411"/>
                <a:ext cx="0"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54" name="AutoShape 32">
              <a:extLst>
                <a:ext uri="{FF2B5EF4-FFF2-40B4-BE49-F238E27FC236}">
                  <a16:creationId xmlns:a16="http://schemas.microsoft.com/office/drawing/2014/main" id="{5E7E431F-70D9-4995-BBF7-60054F738FA9}"/>
                </a:ext>
              </a:extLst>
            </p:cNvPr>
            <p:cNvSpPr>
              <a:spLocks noChangeArrowheads="1"/>
            </p:cNvSpPr>
            <p:nvPr/>
          </p:nvSpPr>
          <p:spPr bwMode="auto">
            <a:xfrm>
              <a:off x="1549" y="1597"/>
              <a:ext cx="922" cy="256"/>
            </a:xfrm>
            <a:prstGeom prst="wedgeRectCallout">
              <a:avLst>
                <a:gd name="adj1" fmla="val 80173"/>
                <a:gd name="adj2" fmla="val 76466"/>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有子树的树</a:t>
              </a:r>
            </a:p>
          </p:txBody>
        </p:sp>
      </p:grpSp>
      <p:sp>
        <p:nvSpPr>
          <p:cNvPr id="80" name="Freeform 33">
            <a:extLst>
              <a:ext uri="{FF2B5EF4-FFF2-40B4-BE49-F238E27FC236}">
                <a16:creationId xmlns:a16="http://schemas.microsoft.com/office/drawing/2014/main" id="{CB92C585-2D17-4BC2-ADFF-3E5CCC52E1F2}"/>
              </a:ext>
            </a:extLst>
          </p:cNvPr>
          <p:cNvSpPr>
            <a:spLocks/>
          </p:cNvSpPr>
          <p:nvPr/>
        </p:nvSpPr>
        <p:spPr bwMode="auto">
          <a:xfrm>
            <a:off x="4138613" y="4492869"/>
            <a:ext cx="2152650" cy="2293938"/>
          </a:xfrm>
          <a:custGeom>
            <a:avLst/>
            <a:gdLst>
              <a:gd name="T0" fmla="*/ 2147483646 w 1356"/>
              <a:gd name="T1" fmla="*/ 2147483646 h 1445"/>
              <a:gd name="T2" fmla="*/ 2147483646 w 1356"/>
              <a:gd name="T3" fmla="*/ 0 h 1445"/>
              <a:gd name="T4" fmla="*/ 2147483646 w 1356"/>
              <a:gd name="T5" fmla="*/ 2147483646 h 1445"/>
              <a:gd name="T6" fmla="*/ 2147483646 w 1356"/>
              <a:gd name="T7" fmla="*/ 2147483646 h 1445"/>
              <a:gd name="T8" fmla="*/ 2147483646 w 1356"/>
              <a:gd name="T9" fmla="*/ 2147483646 h 1445"/>
              <a:gd name="T10" fmla="*/ 2147483646 w 1356"/>
              <a:gd name="T11" fmla="*/ 2147483646 h 1445"/>
              <a:gd name="T12" fmla="*/ 2147483646 w 1356"/>
              <a:gd name="T13" fmla="*/ 2147483646 h 1445"/>
              <a:gd name="T14" fmla="*/ 2147483646 w 1356"/>
              <a:gd name="T15" fmla="*/ 2147483646 h 1445"/>
              <a:gd name="T16" fmla="*/ 2147483646 w 1356"/>
              <a:gd name="T17" fmla="*/ 2147483646 h 1445"/>
              <a:gd name="T18" fmla="*/ 2147483646 w 1356"/>
              <a:gd name="T19" fmla="*/ 2147483646 h 1445"/>
              <a:gd name="T20" fmla="*/ 2147483646 w 1356"/>
              <a:gd name="T21" fmla="*/ 2147483646 h 1445"/>
              <a:gd name="T22" fmla="*/ 2147483646 w 1356"/>
              <a:gd name="T23" fmla="*/ 2147483646 h 1445"/>
              <a:gd name="T24" fmla="*/ 2147483646 w 1356"/>
              <a:gd name="T25" fmla="*/ 2147483646 h 1445"/>
              <a:gd name="T26" fmla="*/ 2147483646 w 1356"/>
              <a:gd name="T27" fmla="*/ 2147483646 h 1445"/>
              <a:gd name="T28" fmla="*/ 2147483646 w 1356"/>
              <a:gd name="T29" fmla="*/ 2147483646 h 1445"/>
              <a:gd name="T30" fmla="*/ 2147483646 w 1356"/>
              <a:gd name="T31" fmla="*/ 2147483646 h 1445"/>
              <a:gd name="T32" fmla="*/ 2147483646 w 1356"/>
              <a:gd name="T33" fmla="*/ 2147483646 h 1445"/>
              <a:gd name="T34" fmla="*/ 2147483646 w 1356"/>
              <a:gd name="T35" fmla="*/ 2147483646 h 1445"/>
              <a:gd name="T36" fmla="*/ 2147483646 w 1356"/>
              <a:gd name="T37" fmla="*/ 2147483646 h 1445"/>
              <a:gd name="T38" fmla="*/ 0 w 1356"/>
              <a:gd name="T39" fmla="*/ 2147483646 h 1445"/>
              <a:gd name="T40" fmla="*/ 2147483646 w 1356"/>
              <a:gd name="T41" fmla="*/ 2147483646 h 1445"/>
              <a:gd name="T42" fmla="*/ 2147483646 w 1356"/>
              <a:gd name="T43" fmla="*/ 2147483646 h 1445"/>
              <a:gd name="T44" fmla="*/ 2147483646 w 1356"/>
              <a:gd name="T45" fmla="*/ 2147483646 h 1445"/>
              <a:gd name="T46" fmla="*/ 2147483646 w 1356"/>
              <a:gd name="T47" fmla="*/ 2147483646 h 1445"/>
              <a:gd name="T48" fmla="*/ 2147483646 w 1356"/>
              <a:gd name="T49" fmla="*/ 2147483646 h 1445"/>
              <a:gd name="T50" fmla="*/ 2147483646 w 1356"/>
              <a:gd name="T51" fmla="*/ 2147483646 h 1445"/>
              <a:gd name="T52" fmla="*/ 2147483646 w 1356"/>
              <a:gd name="T53" fmla="*/ 2147483646 h 144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356" h="1445">
                <a:moveTo>
                  <a:pt x="333" y="245"/>
                </a:moveTo>
                <a:cubicBezTo>
                  <a:pt x="396" y="66"/>
                  <a:pt x="587" y="19"/>
                  <a:pt x="756" y="0"/>
                </a:cubicBezTo>
                <a:cubicBezTo>
                  <a:pt x="831" y="7"/>
                  <a:pt x="919" y="10"/>
                  <a:pt x="989" y="45"/>
                </a:cubicBezTo>
                <a:cubicBezTo>
                  <a:pt x="1043" y="72"/>
                  <a:pt x="1084" y="123"/>
                  <a:pt x="1134" y="156"/>
                </a:cubicBezTo>
                <a:cubicBezTo>
                  <a:pt x="1141" y="167"/>
                  <a:pt x="1147" y="180"/>
                  <a:pt x="1156" y="189"/>
                </a:cubicBezTo>
                <a:cubicBezTo>
                  <a:pt x="1165" y="198"/>
                  <a:pt x="1182" y="200"/>
                  <a:pt x="1189" y="211"/>
                </a:cubicBezTo>
                <a:cubicBezTo>
                  <a:pt x="1201" y="231"/>
                  <a:pt x="1198" y="259"/>
                  <a:pt x="1211" y="278"/>
                </a:cubicBezTo>
                <a:cubicBezTo>
                  <a:pt x="1219" y="289"/>
                  <a:pt x="1226" y="300"/>
                  <a:pt x="1234" y="311"/>
                </a:cubicBezTo>
                <a:cubicBezTo>
                  <a:pt x="1258" y="383"/>
                  <a:pt x="1298" y="439"/>
                  <a:pt x="1322" y="511"/>
                </a:cubicBezTo>
                <a:cubicBezTo>
                  <a:pt x="1327" y="526"/>
                  <a:pt x="1329" y="541"/>
                  <a:pt x="1334" y="556"/>
                </a:cubicBezTo>
                <a:cubicBezTo>
                  <a:pt x="1341" y="578"/>
                  <a:pt x="1356" y="622"/>
                  <a:pt x="1356" y="622"/>
                </a:cubicBezTo>
                <a:cubicBezTo>
                  <a:pt x="1352" y="678"/>
                  <a:pt x="1351" y="734"/>
                  <a:pt x="1345" y="789"/>
                </a:cubicBezTo>
                <a:cubicBezTo>
                  <a:pt x="1336" y="873"/>
                  <a:pt x="1293" y="960"/>
                  <a:pt x="1256" y="1034"/>
                </a:cubicBezTo>
                <a:cubicBezTo>
                  <a:pt x="1233" y="1080"/>
                  <a:pt x="1260" y="1057"/>
                  <a:pt x="1222" y="1100"/>
                </a:cubicBezTo>
                <a:cubicBezTo>
                  <a:pt x="1160" y="1169"/>
                  <a:pt x="1117" y="1197"/>
                  <a:pt x="1045" y="1245"/>
                </a:cubicBezTo>
                <a:cubicBezTo>
                  <a:pt x="993" y="1280"/>
                  <a:pt x="949" y="1323"/>
                  <a:pt x="889" y="1345"/>
                </a:cubicBezTo>
                <a:cubicBezTo>
                  <a:pt x="827" y="1392"/>
                  <a:pt x="765" y="1425"/>
                  <a:pt x="689" y="1445"/>
                </a:cubicBezTo>
                <a:cubicBezTo>
                  <a:pt x="548" y="1441"/>
                  <a:pt x="408" y="1440"/>
                  <a:pt x="267" y="1433"/>
                </a:cubicBezTo>
                <a:cubicBezTo>
                  <a:pt x="219" y="1431"/>
                  <a:pt x="160" y="1390"/>
                  <a:pt x="111" y="1378"/>
                </a:cubicBezTo>
                <a:cubicBezTo>
                  <a:pt x="57" y="1342"/>
                  <a:pt x="20" y="1306"/>
                  <a:pt x="0" y="1245"/>
                </a:cubicBezTo>
                <a:cubicBezTo>
                  <a:pt x="2" y="1220"/>
                  <a:pt x="7" y="1102"/>
                  <a:pt x="22" y="1056"/>
                </a:cubicBezTo>
                <a:cubicBezTo>
                  <a:pt x="58" y="948"/>
                  <a:pt x="115" y="839"/>
                  <a:pt x="178" y="745"/>
                </a:cubicBezTo>
                <a:cubicBezTo>
                  <a:pt x="191" y="704"/>
                  <a:pt x="198" y="670"/>
                  <a:pt x="222" y="634"/>
                </a:cubicBezTo>
                <a:cubicBezTo>
                  <a:pt x="240" y="562"/>
                  <a:pt x="281" y="495"/>
                  <a:pt x="322" y="434"/>
                </a:cubicBezTo>
                <a:cubicBezTo>
                  <a:pt x="334" y="396"/>
                  <a:pt x="345" y="367"/>
                  <a:pt x="367" y="334"/>
                </a:cubicBezTo>
                <a:cubicBezTo>
                  <a:pt x="363" y="319"/>
                  <a:pt x="363" y="303"/>
                  <a:pt x="356" y="289"/>
                </a:cubicBezTo>
                <a:cubicBezTo>
                  <a:pt x="328" y="233"/>
                  <a:pt x="333" y="297"/>
                  <a:pt x="333" y="245"/>
                </a:cubicBezTo>
                <a:close/>
              </a:path>
            </a:pathLst>
          </a:custGeom>
          <a:noFill/>
          <a:ln w="38100" cap="flat" cmpd="sng">
            <a:solidFill>
              <a:schemeClr val="bg2">
                <a:lumMod val="25000"/>
              </a:schemeClr>
            </a:solidFill>
            <a:prstDash val="dash"/>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81" name="Freeform 34">
            <a:extLst>
              <a:ext uri="{FF2B5EF4-FFF2-40B4-BE49-F238E27FC236}">
                <a16:creationId xmlns:a16="http://schemas.microsoft.com/office/drawing/2014/main" id="{80202207-E264-4A2D-8450-8855D485B503}"/>
              </a:ext>
            </a:extLst>
          </p:cNvPr>
          <p:cNvSpPr>
            <a:spLocks/>
          </p:cNvSpPr>
          <p:nvPr/>
        </p:nvSpPr>
        <p:spPr bwMode="auto">
          <a:xfrm>
            <a:off x="6219825" y="4581769"/>
            <a:ext cx="785813" cy="1587500"/>
          </a:xfrm>
          <a:custGeom>
            <a:avLst/>
            <a:gdLst>
              <a:gd name="T0" fmla="*/ 2147483646 w 495"/>
              <a:gd name="T1" fmla="*/ 2147483646 h 1000"/>
              <a:gd name="T2" fmla="*/ 2147483646 w 495"/>
              <a:gd name="T3" fmla="*/ 0 h 1000"/>
              <a:gd name="T4" fmla="*/ 2147483646 w 495"/>
              <a:gd name="T5" fmla="*/ 2147483646 h 1000"/>
              <a:gd name="T6" fmla="*/ 2147483646 w 495"/>
              <a:gd name="T7" fmla="*/ 2147483646 h 1000"/>
              <a:gd name="T8" fmla="*/ 2147483646 w 495"/>
              <a:gd name="T9" fmla="*/ 2147483646 h 1000"/>
              <a:gd name="T10" fmla="*/ 2147483646 w 495"/>
              <a:gd name="T11" fmla="*/ 2147483646 h 1000"/>
              <a:gd name="T12" fmla="*/ 2147483646 w 495"/>
              <a:gd name="T13" fmla="*/ 2147483646 h 1000"/>
              <a:gd name="T14" fmla="*/ 2147483646 w 495"/>
              <a:gd name="T15" fmla="*/ 2147483646 h 1000"/>
              <a:gd name="T16" fmla="*/ 2147483646 w 495"/>
              <a:gd name="T17" fmla="*/ 2147483646 h 1000"/>
              <a:gd name="T18" fmla="*/ 2147483646 w 495"/>
              <a:gd name="T19" fmla="*/ 2147483646 h 1000"/>
              <a:gd name="T20" fmla="*/ 2147483646 w 495"/>
              <a:gd name="T21" fmla="*/ 2147483646 h 1000"/>
              <a:gd name="T22" fmla="*/ 2147483646 w 495"/>
              <a:gd name="T23" fmla="*/ 2147483646 h 1000"/>
              <a:gd name="T24" fmla="*/ 2147483646 w 495"/>
              <a:gd name="T25" fmla="*/ 2147483646 h 1000"/>
              <a:gd name="T26" fmla="*/ 2147483646 w 495"/>
              <a:gd name="T27" fmla="*/ 2147483646 h 1000"/>
              <a:gd name="T28" fmla="*/ 0 w 495"/>
              <a:gd name="T29" fmla="*/ 2147483646 h 1000"/>
              <a:gd name="T30" fmla="*/ 2147483646 w 495"/>
              <a:gd name="T31" fmla="*/ 2147483646 h 10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95" h="1000">
                <a:moveTo>
                  <a:pt x="11" y="100"/>
                </a:moveTo>
                <a:cubicBezTo>
                  <a:pt x="56" y="34"/>
                  <a:pt x="78" y="15"/>
                  <a:pt x="156" y="0"/>
                </a:cubicBezTo>
                <a:cubicBezTo>
                  <a:pt x="242" y="7"/>
                  <a:pt x="268" y="2"/>
                  <a:pt x="334" y="22"/>
                </a:cubicBezTo>
                <a:cubicBezTo>
                  <a:pt x="356" y="29"/>
                  <a:pt x="400" y="44"/>
                  <a:pt x="400" y="44"/>
                </a:cubicBezTo>
                <a:cubicBezTo>
                  <a:pt x="439" y="83"/>
                  <a:pt x="461" y="103"/>
                  <a:pt x="478" y="155"/>
                </a:cubicBezTo>
                <a:cubicBezTo>
                  <a:pt x="472" y="246"/>
                  <a:pt x="495" y="325"/>
                  <a:pt x="434" y="389"/>
                </a:cubicBezTo>
                <a:cubicBezTo>
                  <a:pt x="389" y="524"/>
                  <a:pt x="391" y="669"/>
                  <a:pt x="378" y="811"/>
                </a:cubicBezTo>
                <a:cubicBezTo>
                  <a:pt x="372" y="875"/>
                  <a:pt x="336" y="899"/>
                  <a:pt x="300" y="944"/>
                </a:cubicBezTo>
                <a:cubicBezTo>
                  <a:pt x="292" y="955"/>
                  <a:pt x="289" y="971"/>
                  <a:pt x="278" y="978"/>
                </a:cubicBezTo>
                <a:cubicBezTo>
                  <a:pt x="258" y="990"/>
                  <a:pt x="212" y="1000"/>
                  <a:pt x="212" y="1000"/>
                </a:cubicBezTo>
                <a:cubicBezTo>
                  <a:pt x="191" y="986"/>
                  <a:pt x="166" y="980"/>
                  <a:pt x="145" y="966"/>
                </a:cubicBezTo>
                <a:cubicBezTo>
                  <a:pt x="132" y="957"/>
                  <a:pt x="123" y="943"/>
                  <a:pt x="111" y="933"/>
                </a:cubicBezTo>
                <a:cubicBezTo>
                  <a:pt x="101" y="925"/>
                  <a:pt x="89" y="918"/>
                  <a:pt x="78" y="911"/>
                </a:cubicBezTo>
                <a:cubicBezTo>
                  <a:pt x="22" y="827"/>
                  <a:pt x="47" y="725"/>
                  <a:pt x="78" y="633"/>
                </a:cubicBezTo>
                <a:cubicBezTo>
                  <a:pt x="64" y="493"/>
                  <a:pt x="23" y="361"/>
                  <a:pt x="0" y="222"/>
                </a:cubicBezTo>
                <a:cubicBezTo>
                  <a:pt x="6" y="175"/>
                  <a:pt x="5" y="80"/>
                  <a:pt x="56" y="55"/>
                </a:cubicBezTo>
              </a:path>
            </a:pathLst>
          </a:custGeom>
          <a:noFill/>
          <a:ln w="38100" cap="flat" cmpd="sng">
            <a:solidFill>
              <a:srgbClr val="6600CC"/>
            </a:solidFill>
            <a:prstDash val="dash"/>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82" name="Freeform 35">
            <a:extLst>
              <a:ext uri="{FF2B5EF4-FFF2-40B4-BE49-F238E27FC236}">
                <a16:creationId xmlns:a16="http://schemas.microsoft.com/office/drawing/2014/main" id="{746A4B2B-6A1A-41B2-A83B-4E07379D5808}"/>
              </a:ext>
            </a:extLst>
          </p:cNvPr>
          <p:cNvSpPr>
            <a:spLocks/>
          </p:cNvSpPr>
          <p:nvPr/>
        </p:nvSpPr>
        <p:spPr bwMode="auto">
          <a:xfrm>
            <a:off x="6778625" y="4651619"/>
            <a:ext cx="2035175" cy="2135188"/>
          </a:xfrm>
          <a:custGeom>
            <a:avLst/>
            <a:gdLst>
              <a:gd name="T0" fmla="*/ 2147483646 w 1282"/>
              <a:gd name="T1" fmla="*/ 2147483646 h 1345"/>
              <a:gd name="T2" fmla="*/ 2147483646 w 1282"/>
              <a:gd name="T3" fmla="*/ 0 h 1345"/>
              <a:gd name="T4" fmla="*/ 2147483646 w 1282"/>
              <a:gd name="T5" fmla="*/ 2147483646 h 1345"/>
              <a:gd name="T6" fmla="*/ 2147483646 w 1282"/>
              <a:gd name="T7" fmla="*/ 2147483646 h 1345"/>
              <a:gd name="T8" fmla="*/ 2147483646 w 1282"/>
              <a:gd name="T9" fmla="*/ 2147483646 h 1345"/>
              <a:gd name="T10" fmla="*/ 2147483646 w 1282"/>
              <a:gd name="T11" fmla="*/ 2147483646 h 1345"/>
              <a:gd name="T12" fmla="*/ 2147483646 w 1282"/>
              <a:gd name="T13" fmla="*/ 2147483646 h 1345"/>
              <a:gd name="T14" fmla="*/ 2147483646 w 1282"/>
              <a:gd name="T15" fmla="*/ 2147483646 h 1345"/>
              <a:gd name="T16" fmla="*/ 2147483646 w 1282"/>
              <a:gd name="T17" fmla="*/ 2147483646 h 1345"/>
              <a:gd name="T18" fmla="*/ 2147483646 w 1282"/>
              <a:gd name="T19" fmla="*/ 2147483646 h 1345"/>
              <a:gd name="T20" fmla="*/ 2147483646 w 1282"/>
              <a:gd name="T21" fmla="*/ 2147483646 h 1345"/>
              <a:gd name="T22" fmla="*/ 2147483646 w 1282"/>
              <a:gd name="T23" fmla="*/ 2147483646 h 1345"/>
              <a:gd name="T24" fmla="*/ 2147483646 w 1282"/>
              <a:gd name="T25" fmla="*/ 2147483646 h 1345"/>
              <a:gd name="T26" fmla="*/ 2147483646 w 1282"/>
              <a:gd name="T27" fmla="*/ 2147483646 h 1345"/>
              <a:gd name="T28" fmla="*/ 2147483646 w 1282"/>
              <a:gd name="T29" fmla="*/ 2147483646 h 1345"/>
              <a:gd name="T30" fmla="*/ 2147483646 w 1282"/>
              <a:gd name="T31" fmla="*/ 2147483646 h 1345"/>
              <a:gd name="T32" fmla="*/ 2147483646 w 1282"/>
              <a:gd name="T33" fmla="*/ 2147483646 h 1345"/>
              <a:gd name="T34" fmla="*/ 2147483646 w 1282"/>
              <a:gd name="T35" fmla="*/ 2147483646 h 1345"/>
              <a:gd name="T36" fmla="*/ 2147483646 w 1282"/>
              <a:gd name="T37" fmla="*/ 2147483646 h 1345"/>
              <a:gd name="T38" fmla="*/ 2147483646 w 1282"/>
              <a:gd name="T39" fmla="*/ 2147483646 h 1345"/>
              <a:gd name="T40" fmla="*/ 2147483646 w 1282"/>
              <a:gd name="T41" fmla="*/ 2147483646 h 1345"/>
              <a:gd name="T42" fmla="*/ 2147483646 w 1282"/>
              <a:gd name="T43" fmla="*/ 2147483646 h 1345"/>
              <a:gd name="T44" fmla="*/ 2147483646 w 1282"/>
              <a:gd name="T45" fmla="*/ 2147483646 h 1345"/>
              <a:gd name="T46" fmla="*/ 2147483646 w 1282"/>
              <a:gd name="T47" fmla="*/ 2147483646 h 1345"/>
              <a:gd name="T48" fmla="*/ 2147483646 w 1282"/>
              <a:gd name="T49" fmla="*/ 2147483646 h 1345"/>
              <a:gd name="T50" fmla="*/ 2147483646 w 1282"/>
              <a:gd name="T51" fmla="*/ 2147483646 h 134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282" h="1345">
                <a:moveTo>
                  <a:pt x="337" y="100"/>
                </a:moveTo>
                <a:cubicBezTo>
                  <a:pt x="413" y="27"/>
                  <a:pt x="505" y="14"/>
                  <a:pt x="604" y="0"/>
                </a:cubicBezTo>
                <a:cubicBezTo>
                  <a:pt x="682" y="9"/>
                  <a:pt x="740" y="14"/>
                  <a:pt x="804" y="56"/>
                </a:cubicBezTo>
                <a:cubicBezTo>
                  <a:pt x="846" y="118"/>
                  <a:pt x="899" y="177"/>
                  <a:pt x="971" y="200"/>
                </a:cubicBezTo>
                <a:cubicBezTo>
                  <a:pt x="982" y="207"/>
                  <a:pt x="992" y="216"/>
                  <a:pt x="1004" y="222"/>
                </a:cubicBezTo>
                <a:cubicBezTo>
                  <a:pt x="1014" y="227"/>
                  <a:pt x="1027" y="228"/>
                  <a:pt x="1037" y="234"/>
                </a:cubicBezTo>
                <a:cubicBezTo>
                  <a:pt x="1063" y="250"/>
                  <a:pt x="1113" y="332"/>
                  <a:pt x="1115" y="334"/>
                </a:cubicBezTo>
                <a:cubicBezTo>
                  <a:pt x="1132" y="358"/>
                  <a:pt x="1143" y="387"/>
                  <a:pt x="1160" y="411"/>
                </a:cubicBezTo>
                <a:cubicBezTo>
                  <a:pt x="1169" y="424"/>
                  <a:pt x="1183" y="433"/>
                  <a:pt x="1193" y="445"/>
                </a:cubicBezTo>
                <a:cubicBezTo>
                  <a:pt x="1224" y="483"/>
                  <a:pt x="1266" y="575"/>
                  <a:pt x="1282" y="622"/>
                </a:cubicBezTo>
                <a:cubicBezTo>
                  <a:pt x="1262" y="745"/>
                  <a:pt x="1230" y="788"/>
                  <a:pt x="1137" y="867"/>
                </a:cubicBezTo>
                <a:cubicBezTo>
                  <a:pt x="1085" y="911"/>
                  <a:pt x="1031" y="959"/>
                  <a:pt x="971" y="989"/>
                </a:cubicBezTo>
                <a:cubicBezTo>
                  <a:pt x="924" y="1012"/>
                  <a:pt x="900" y="1050"/>
                  <a:pt x="849" y="1067"/>
                </a:cubicBezTo>
                <a:cubicBezTo>
                  <a:pt x="806" y="1108"/>
                  <a:pt x="761" y="1130"/>
                  <a:pt x="704" y="1145"/>
                </a:cubicBezTo>
                <a:cubicBezTo>
                  <a:pt x="626" y="1204"/>
                  <a:pt x="519" y="1228"/>
                  <a:pt x="426" y="1256"/>
                </a:cubicBezTo>
                <a:cubicBezTo>
                  <a:pt x="331" y="1284"/>
                  <a:pt x="231" y="1312"/>
                  <a:pt x="137" y="1345"/>
                </a:cubicBezTo>
                <a:cubicBezTo>
                  <a:pt x="107" y="1341"/>
                  <a:pt x="76" y="1344"/>
                  <a:pt x="48" y="1333"/>
                </a:cubicBezTo>
                <a:cubicBezTo>
                  <a:pt x="8" y="1317"/>
                  <a:pt x="30" y="1235"/>
                  <a:pt x="37" y="1189"/>
                </a:cubicBezTo>
                <a:cubicBezTo>
                  <a:pt x="46" y="1127"/>
                  <a:pt x="65" y="1173"/>
                  <a:pt x="93" y="1089"/>
                </a:cubicBezTo>
                <a:cubicBezTo>
                  <a:pt x="105" y="1053"/>
                  <a:pt x="125" y="1025"/>
                  <a:pt x="137" y="989"/>
                </a:cubicBezTo>
                <a:cubicBezTo>
                  <a:pt x="147" y="889"/>
                  <a:pt x="211" y="710"/>
                  <a:pt x="82" y="667"/>
                </a:cubicBezTo>
                <a:cubicBezTo>
                  <a:pt x="0" y="545"/>
                  <a:pt x="138" y="455"/>
                  <a:pt x="215" y="378"/>
                </a:cubicBezTo>
                <a:cubicBezTo>
                  <a:pt x="232" y="361"/>
                  <a:pt x="246" y="341"/>
                  <a:pt x="260" y="322"/>
                </a:cubicBezTo>
                <a:cubicBezTo>
                  <a:pt x="276" y="301"/>
                  <a:pt x="304" y="256"/>
                  <a:pt x="304" y="256"/>
                </a:cubicBezTo>
                <a:cubicBezTo>
                  <a:pt x="314" y="225"/>
                  <a:pt x="348" y="189"/>
                  <a:pt x="348" y="156"/>
                </a:cubicBezTo>
                <a:cubicBezTo>
                  <a:pt x="348" y="137"/>
                  <a:pt x="341" y="119"/>
                  <a:pt x="337" y="100"/>
                </a:cubicBezTo>
                <a:close/>
              </a:path>
            </a:pathLst>
          </a:custGeom>
          <a:noFill/>
          <a:ln w="38100" cap="flat" cmpd="sng">
            <a:solidFill>
              <a:srgbClr val="FF9900"/>
            </a:solidFill>
            <a:prstDash val="dash"/>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83" name="AutoShape 36">
            <a:extLst>
              <a:ext uri="{FF2B5EF4-FFF2-40B4-BE49-F238E27FC236}">
                <a16:creationId xmlns:a16="http://schemas.microsoft.com/office/drawing/2014/main" id="{DD42819B-0C4A-4D96-B3F2-E1825266BEEA}"/>
              </a:ext>
            </a:extLst>
          </p:cNvPr>
          <p:cNvSpPr>
            <a:spLocks noChangeArrowheads="1"/>
          </p:cNvSpPr>
          <p:nvPr/>
        </p:nvSpPr>
        <p:spPr bwMode="auto">
          <a:xfrm>
            <a:off x="7532543" y="3647992"/>
            <a:ext cx="622590" cy="562630"/>
          </a:xfrm>
          <a:prstGeom prst="wedgeEllipseCallout">
            <a:avLst>
              <a:gd name="adj1" fmla="val -183431"/>
              <a:gd name="adj2" fmla="val 20236"/>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根</a:t>
            </a:r>
          </a:p>
        </p:txBody>
      </p:sp>
      <p:sp>
        <p:nvSpPr>
          <p:cNvPr id="84" name="AutoShape 37">
            <a:extLst>
              <a:ext uri="{FF2B5EF4-FFF2-40B4-BE49-F238E27FC236}">
                <a16:creationId xmlns:a16="http://schemas.microsoft.com/office/drawing/2014/main" id="{17B0A745-9C47-45C3-B01C-E84D19856B1F}"/>
              </a:ext>
            </a:extLst>
          </p:cNvPr>
          <p:cNvSpPr>
            <a:spLocks noChangeArrowheads="1"/>
          </p:cNvSpPr>
          <p:nvPr/>
        </p:nvSpPr>
        <p:spPr bwMode="auto">
          <a:xfrm>
            <a:off x="2291095" y="5993057"/>
            <a:ext cx="985505" cy="562630"/>
          </a:xfrm>
          <a:prstGeom prst="wedgeEllipseCallout">
            <a:avLst>
              <a:gd name="adj1" fmla="val 169368"/>
              <a:gd name="adj2" fmla="val -62411"/>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子树</a:t>
            </a:r>
          </a:p>
        </p:txBody>
      </p:sp>
    </p:spTree>
    <p:extLst>
      <p:ext uri="{BB962C8B-B14F-4D97-AF65-F5344CB8AC3E}">
        <p14:creationId xmlns:p14="http://schemas.microsoft.com/office/powerpoint/2010/main" val="27902599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243">
                                            <p:txEl>
                                              <p:pRg st="3" end="3"/>
                                            </p:txEl>
                                          </p:spTgt>
                                        </p:tgtEl>
                                        <p:attrNameLst>
                                          <p:attrName>style.visibility</p:attrName>
                                        </p:attrNameLst>
                                      </p:cBhvr>
                                      <p:to>
                                        <p:strVal val="visible"/>
                                      </p:to>
                                    </p:set>
                                    <p:anim calcmode="lin" valueType="num">
                                      <p:cBhvr additive="base">
                                        <p:cTn id="25" dur="500" fill="hold"/>
                                        <p:tgtEl>
                                          <p:spTgt spid="1024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2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243">
                                            <p:txEl>
                                              <p:pRg st="4" end="4"/>
                                            </p:txEl>
                                          </p:spTgt>
                                        </p:tgtEl>
                                        <p:attrNameLst>
                                          <p:attrName>style.visibility</p:attrName>
                                        </p:attrNameLst>
                                      </p:cBhvr>
                                      <p:to>
                                        <p:strVal val="visible"/>
                                      </p:to>
                                    </p:set>
                                    <p:anim calcmode="lin" valueType="num">
                                      <p:cBhvr additive="base">
                                        <p:cTn id="31" dur="500" fill="hold"/>
                                        <p:tgtEl>
                                          <p:spTgt spid="1024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24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9"/>
                                        </p:tgtEl>
                                        <p:attrNameLst>
                                          <p:attrName>style.visibility</p:attrName>
                                        </p:attrNameLst>
                                      </p:cBhvr>
                                      <p:to>
                                        <p:strVal val="visible"/>
                                      </p:to>
                                    </p:set>
                                    <p:anim calcmode="lin" valueType="num">
                                      <p:cBhvr additive="base">
                                        <p:cTn id="37" dur="500" fill="hold"/>
                                        <p:tgtEl>
                                          <p:spTgt spid="49"/>
                                        </p:tgtEl>
                                        <p:attrNameLst>
                                          <p:attrName>ppt_x</p:attrName>
                                        </p:attrNameLst>
                                      </p:cBhvr>
                                      <p:tavLst>
                                        <p:tav tm="0">
                                          <p:val>
                                            <p:strVal val="0-#ppt_w/2"/>
                                          </p:val>
                                        </p:tav>
                                        <p:tav tm="100000">
                                          <p:val>
                                            <p:strVal val="#ppt_x"/>
                                          </p:val>
                                        </p:tav>
                                      </p:tavLst>
                                    </p:anim>
                                    <p:anim calcmode="lin" valueType="num">
                                      <p:cBhvr additive="base">
                                        <p:cTn id="38" dur="500" fill="hold"/>
                                        <p:tgtEl>
                                          <p:spTgt spid="49"/>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52"/>
                                        </p:tgtEl>
                                        <p:attrNameLst>
                                          <p:attrName>style.visibility</p:attrName>
                                        </p:attrNameLst>
                                      </p:cBhvr>
                                      <p:to>
                                        <p:strVal val="visible"/>
                                      </p:to>
                                    </p:set>
                                    <p:anim calcmode="lin" valueType="num">
                                      <p:cBhvr additive="base">
                                        <p:cTn id="43" dur="500" fill="hold"/>
                                        <p:tgtEl>
                                          <p:spTgt spid="52"/>
                                        </p:tgtEl>
                                        <p:attrNameLst>
                                          <p:attrName>ppt_x</p:attrName>
                                        </p:attrNameLst>
                                      </p:cBhvr>
                                      <p:tavLst>
                                        <p:tav tm="0">
                                          <p:val>
                                            <p:strVal val="0-#ppt_w/2"/>
                                          </p:val>
                                        </p:tav>
                                        <p:tav tm="100000">
                                          <p:val>
                                            <p:strVal val="#ppt_x"/>
                                          </p:val>
                                        </p:tav>
                                      </p:tavLst>
                                    </p:anim>
                                    <p:anim calcmode="lin" valueType="num">
                                      <p:cBhvr additive="base">
                                        <p:cTn id="44" dur="500" fill="hold"/>
                                        <p:tgtEl>
                                          <p:spTgt spid="52"/>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83"/>
                                        </p:tgtEl>
                                        <p:attrNameLst>
                                          <p:attrName>style.visibility</p:attrName>
                                        </p:attrNameLst>
                                      </p:cBhvr>
                                      <p:to>
                                        <p:strVal val="visible"/>
                                      </p:to>
                                    </p:set>
                                    <p:anim calcmode="lin" valueType="num">
                                      <p:cBhvr additive="base">
                                        <p:cTn id="49" dur="500" fill="hold"/>
                                        <p:tgtEl>
                                          <p:spTgt spid="83"/>
                                        </p:tgtEl>
                                        <p:attrNameLst>
                                          <p:attrName>ppt_x</p:attrName>
                                        </p:attrNameLst>
                                      </p:cBhvr>
                                      <p:tavLst>
                                        <p:tav tm="0">
                                          <p:val>
                                            <p:strVal val="0-#ppt_w/2"/>
                                          </p:val>
                                        </p:tav>
                                        <p:tav tm="100000">
                                          <p:val>
                                            <p:strVal val="#ppt_x"/>
                                          </p:val>
                                        </p:tav>
                                      </p:tavLst>
                                    </p:anim>
                                    <p:anim calcmode="lin" valueType="num">
                                      <p:cBhvr additive="base">
                                        <p:cTn id="50" dur="500" fill="hold"/>
                                        <p:tgtEl>
                                          <p:spTgt spid="83"/>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80"/>
                                        </p:tgtEl>
                                        <p:attrNameLst>
                                          <p:attrName>style.visibility</p:attrName>
                                        </p:attrNameLst>
                                      </p:cBhvr>
                                      <p:to>
                                        <p:strVal val="visible"/>
                                      </p:to>
                                    </p:set>
                                    <p:anim calcmode="lin" valueType="num">
                                      <p:cBhvr additive="base">
                                        <p:cTn id="55" dur="500" fill="hold"/>
                                        <p:tgtEl>
                                          <p:spTgt spid="80"/>
                                        </p:tgtEl>
                                        <p:attrNameLst>
                                          <p:attrName>ppt_x</p:attrName>
                                        </p:attrNameLst>
                                      </p:cBhvr>
                                      <p:tavLst>
                                        <p:tav tm="0">
                                          <p:val>
                                            <p:strVal val="0-#ppt_w/2"/>
                                          </p:val>
                                        </p:tav>
                                        <p:tav tm="100000">
                                          <p:val>
                                            <p:strVal val="#ppt_x"/>
                                          </p:val>
                                        </p:tav>
                                      </p:tavLst>
                                    </p:anim>
                                    <p:anim calcmode="lin" valueType="num">
                                      <p:cBhvr additive="base">
                                        <p:cTn id="56" dur="500" fill="hold"/>
                                        <p:tgtEl>
                                          <p:spTgt spid="80"/>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81"/>
                                        </p:tgtEl>
                                        <p:attrNameLst>
                                          <p:attrName>style.visibility</p:attrName>
                                        </p:attrNameLst>
                                      </p:cBhvr>
                                      <p:to>
                                        <p:strVal val="visible"/>
                                      </p:to>
                                    </p:set>
                                    <p:anim calcmode="lin" valueType="num">
                                      <p:cBhvr additive="base">
                                        <p:cTn id="61" dur="500" fill="hold"/>
                                        <p:tgtEl>
                                          <p:spTgt spid="81"/>
                                        </p:tgtEl>
                                        <p:attrNameLst>
                                          <p:attrName>ppt_x</p:attrName>
                                        </p:attrNameLst>
                                      </p:cBhvr>
                                      <p:tavLst>
                                        <p:tav tm="0">
                                          <p:val>
                                            <p:strVal val="0-#ppt_w/2"/>
                                          </p:val>
                                        </p:tav>
                                        <p:tav tm="100000">
                                          <p:val>
                                            <p:strVal val="#ppt_x"/>
                                          </p:val>
                                        </p:tav>
                                      </p:tavLst>
                                    </p:anim>
                                    <p:anim calcmode="lin" valueType="num">
                                      <p:cBhvr additive="base">
                                        <p:cTn id="62" dur="500" fill="hold"/>
                                        <p:tgtEl>
                                          <p:spTgt spid="81"/>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82"/>
                                        </p:tgtEl>
                                        <p:attrNameLst>
                                          <p:attrName>style.visibility</p:attrName>
                                        </p:attrNameLst>
                                      </p:cBhvr>
                                      <p:to>
                                        <p:strVal val="visible"/>
                                      </p:to>
                                    </p:set>
                                    <p:anim calcmode="lin" valueType="num">
                                      <p:cBhvr additive="base">
                                        <p:cTn id="67" dur="500" fill="hold"/>
                                        <p:tgtEl>
                                          <p:spTgt spid="82"/>
                                        </p:tgtEl>
                                        <p:attrNameLst>
                                          <p:attrName>ppt_x</p:attrName>
                                        </p:attrNameLst>
                                      </p:cBhvr>
                                      <p:tavLst>
                                        <p:tav tm="0">
                                          <p:val>
                                            <p:strVal val="0-#ppt_w/2"/>
                                          </p:val>
                                        </p:tav>
                                        <p:tav tm="100000">
                                          <p:val>
                                            <p:strVal val="#ppt_x"/>
                                          </p:val>
                                        </p:tav>
                                      </p:tavLst>
                                    </p:anim>
                                    <p:anim calcmode="lin" valueType="num">
                                      <p:cBhvr additive="base">
                                        <p:cTn id="68" dur="500" fill="hold"/>
                                        <p:tgtEl>
                                          <p:spTgt spid="82"/>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84"/>
                                        </p:tgtEl>
                                        <p:attrNameLst>
                                          <p:attrName>style.visibility</p:attrName>
                                        </p:attrNameLst>
                                      </p:cBhvr>
                                      <p:to>
                                        <p:strVal val="visible"/>
                                      </p:to>
                                    </p:set>
                                    <p:anim calcmode="lin" valueType="num">
                                      <p:cBhvr additive="base">
                                        <p:cTn id="73" dur="500" fill="hold"/>
                                        <p:tgtEl>
                                          <p:spTgt spid="84"/>
                                        </p:tgtEl>
                                        <p:attrNameLst>
                                          <p:attrName>ppt_x</p:attrName>
                                        </p:attrNameLst>
                                      </p:cBhvr>
                                      <p:tavLst>
                                        <p:tav tm="0">
                                          <p:val>
                                            <p:strVal val="0-#ppt_w/2"/>
                                          </p:val>
                                        </p:tav>
                                        <p:tav tm="100000">
                                          <p:val>
                                            <p:strVal val="#ppt_x"/>
                                          </p:val>
                                        </p:tav>
                                      </p:tavLst>
                                    </p:anim>
                                    <p:anim calcmode="lin" valueType="num">
                                      <p:cBhvr additive="base">
                                        <p:cTn id="74" dur="500" fill="hold"/>
                                        <p:tgtEl>
                                          <p:spTgt spid="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bldLvl="5" autoUpdateAnimBg="0"/>
      <p:bldP spid="83" grpId="0" animBg="1" autoUpdateAnimBg="0"/>
      <p:bldP spid="84" grpId="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882" name="Group 2">
            <a:extLst>
              <a:ext uri="{FF2B5EF4-FFF2-40B4-BE49-F238E27FC236}">
                <a16:creationId xmlns:a16="http://schemas.microsoft.com/office/drawing/2014/main" id="{81377303-22D5-4A51-B029-DF1B0E9285C3}"/>
              </a:ext>
            </a:extLst>
          </p:cNvPr>
          <p:cNvGrpSpPr>
            <a:grpSpLocks/>
          </p:cNvGrpSpPr>
          <p:nvPr/>
        </p:nvGrpSpPr>
        <p:grpSpPr bwMode="auto">
          <a:xfrm>
            <a:off x="876300" y="1371600"/>
            <a:ext cx="3060700" cy="2362200"/>
            <a:chOff x="492" y="384"/>
            <a:chExt cx="1928" cy="1488"/>
          </a:xfrm>
        </p:grpSpPr>
        <p:sp>
          <p:nvSpPr>
            <p:cNvPr id="37942" name="Oval 3">
              <a:extLst>
                <a:ext uri="{FF2B5EF4-FFF2-40B4-BE49-F238E27FC236}">
                  <a16:creationId xmlns:a16="http://schemas.microsoft.com/office/drawing/2014/main" id="{72BA57F0-B8CE-4B4C-BAEE-E55A3868F01D}"/>
                </a:ext>
              </a:extLst>
            </p:cNvPr>
            <p:cNvSpPr>
              <a:spLocks noChangeArrowheads="1"/>
            </p:cNvSpPr>
            <p:nvPr/>
          </p:nvSpPr>
          <p:spPr bwMode="auto">
            <a:xfrm>
              <a:off x="1212" y="384"/>
              <a:ext cx="384" cy="384"/>
            </a:xfrm>
            <a:prstGeom prst="ellipse">
              <a:avLst/>
            </a:prstGeom>
            <a:solidFill>
              <a:srgbClr val="FF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a:t>
              </a:r>
            </a:p>
          </p:txBody>
        </p:sp>
        <p:sp>
          <p:nvSpPr>
            <p:cNvPr id="37943" name="Oval 4">
              <a:extLst>
                <a:ext uri="{FF2B5EF4-FFF2-40B4-BE49-F238E27FC236}">
                  <a16:creationId xmlns:a16="http://schemas.microsoft.com/office/drawing/2014/main" id="{D25C7F59-6C2A-4E27-B1AB-01D2EBE7A701}"/>
                </a:ext>
              </a:extLst>
            </p:cNvPr>
            <p:cNvSpPr>
              <a:spLocks noChangeArrowheads="1"/>
            </p:cNvSpPr>
            <p:nvPr/>
          </p:nvSpPr>
          <p:spPr bwMode="auto">
            <a:xfrm>
              <a:off x="1164" y="1488"/>
              <a:ext cx="384" cy="384"/>
            </a:xfrm>
            <a:prstGeom prst="ellipse">
              <a:avLst/>
            </a:prstGeom>
            <a:solidFill>
              <a:srgbClr val="FF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a:t>
              </a:r>
            </a:p>
          </p:txBody>
        </p:sp>
        <p:sp>
          <p:nvSpPr>
            <p:cNvPr id="37944" name="Oval 5">
              <a:extLst>
                <a:ext uri="{FF2B5EF4-FFF2-40B4-BE49-F238E27FC236}">
                  <a16:creationId xmlns:a16="http://schemas.microsoft.com/office/drawing/2014/main" id="{EA4E8450-DD68-4D48-A35D-CB5C09E6029E}"/>
                </a:ext>
              </a:extLst>
            </p:cNvPr>
            <p:cNvSpPr>
              <a:spLocks noChangeArrowheads="1"/>
            </p:cNvSpPr>
            <p:nvPr/>
          </p:nvSpPr>
          <p:spPr bwMode="auto">
            <a:xfrm>
              <a:off x="492" y="1104"/>
              <a:ext cx="384" cy="384"/>
            </a:xfrm>
            <a:prstGeom prst="ellipse">
              <a:avLst/>
            </a:prstGeom>
            <a:solidFill>
              <a:srgbClr val="FF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B</a:t>
              </a:r>
            </a:p>
          </p:txBody>
        </p:sp>
        <p:sp>
          <p:nvSpPr>
            <p:cNvPr id="37945" name="Oval 6">
              <a:extLst>
                <a:ext uri="{FF2B5EF4-FFF2-40B4-BE49-F238E27FC236}">
                  <a16:creationId xmlns:a16="http://schemas.microsoft.com/office/drawing/2014/main" id="{59507C48-3847-4D89-ADFC-25CEA711EA7B}"/>
                </a:ext>
              </a:extLst>
            </p:cNvPr>
            <p:cNvSpPr>
              <a:spLocks noChangeArrowheads="1"/>
            </p:cNvSpPr>
            <p:nvPr/>
          </p:nvSpPr>
          <p:spPr bwMode="auto">
            <a:xfrm>
              <a:off x="2036" y="1064"/>
              <a:ext cx="384" cy="384"/>
            </a:xfrm>
            <a:prstGeom prst="ellipse">
              <a:avLst/>
            </a:prstGeom>
            <a:solidFill>
              <a:srgbClr val="FF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C</a:t>
              </a:r>
            </a:p>
          </p:txBody>
        </p:sp>
        <p:sp>
          <p:nvSpPr>
            <p:cNvPr id="37946" name="Line 7">
              <a:extLst>
                <a:ext uri="{FF2B5EF4-FFF2-40B4-BE49-F238E27FC236}">
                  <a16:creationId xmlns:a16="http://schemas.microsoft.com/office/drawing/2014/main" id="{A5F15AC4-18DD-4D5E-82FA-EAD1713F7171}"/>
                </a:ext>
              </a:extLst>
            </p:cNvPr>
            <p:cNvSpPr>
              <a:spLocks noChangeShapeType="1"/>
            </p:cNvSpPr>
            <p:nvPr/>
          </p:nvSpPr>
          <p:spPr bwMode="auto">
            <a:xfrm flipH="1">
              <a:off x="780" y="720"/>
              <a:ext cx="480" cy="4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7947" name="Line 8">
              <a:extLst>
                <a:ext uri="{FF2B5EF4-FFF2-40B4-BE49-F238E27FC236}">
                  <a16:creationId xmlns:a16="http://schemas.microsoft.com/office/drawing/2014/main" id="{B44EBFCB-18B3-450C-820B-8F1008F6F01B}"/>
                </a:ext>
              </a:extLst>
            </p:cNvPr>
            <p:cNvSpPr>
              <a:spLocks noChangeShapeType="1"/>
            </p:cNvSpPr>
            <p:nvPr/>
          </p:nvSpPr>
          <p:spPr bwMode="auto">
            <a:xfrm>
              <a:off x="1548" y="720"/>
              <a:ext cx="576" cy="384"/>
            </a:xfrm>
            <a:prstGeom prst="line">
              <a:avLst/>
            </a:prstGeom>
            <a:noFill/>
            <a:ln w="190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7948" name="Line 9">
              <a:extLst>
                <a:ext uri="{FF2B5EF4-FFF2-40B4-BE49-F238E27FC236}">
                  <a16:creationId xmlns:a16="http://schemas.microsoft.com/office/drawing/2014/main" id="{37DCFD30-8D09-4CB4-8F9D-744D7BDA8B08}"/>
                </a:ext>
              </a:extLst>
            </p:cNvPr>
            <p:cNvSpPr>
              <a:spLocks noChangeShapeType="1"/>
            </p:cNvSpPr>
            <p:nvPr/>
          </p:nvSpPr>
          <p:spPr bwMode="auto">
            <a:xfrm>
              <a:off x="876" y="1392"/>
              <a:ext cx="336" cy="192"/>
            </a:xfrm>
            <a:prstGeom prst="line">
              <a:avLst/>
            </a:prstGeom>
            <a:noFill/>
            <a:ln w="190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22890" name="Rectangle 10">
            <a:extLst>
              <a:ext uri="{FF2B5EF4-FFF2-40B4-BE49-F238E27FC236}">
                <a16:creationId xmlns:a16="http://schemas.microsoft.com/office/drawing/2014/main" id="{CF6EF147-0EAD-4418-857C-A88FFE584911}"/>
              </a:ext>
            </a:extLst>
          </p:cNvPr>
          <p:cNvSpPr>
            <a:spLocks noChangeArrowheads="1"/>
          </p:cNvSpPr>
          <p:nvPr/>
        </p:nvSpPr>
        <p:spPr bwMode="auto">
          <a:xfrm>
            <a:off x="4629150" y="838200"/>
            <a:ext cx="2667000" cy="457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L           D            R</a:t>
            </a:r>
          </a:p>
        </p:txBody>
      </p:sp>
      <p:grpSp>
        <p:nvGrpSpPr>
          <p:cNvPr id="122891" name="Group 11">
            <a:extLst>
              <a:ext uri="{FF2B5EF4-FFF2-40B4-BE49-F238E27FC236}">
                <a16:creationId xmlns:a16="http://schemas.microsoft.com/office/drawing/2014/main" id="{3BA737B3-7912-4D61-A422-8126A6B2EDB2}"/>
              </a:ext>
            </a:extLst>
          </p:cNvPr>
          <p:cNvGrpSpPr>
            <a:grpSpLocks/>
          </p:cNvGrpSpPr>
          <p:nvPr/>
        </p:nvGrpSpPr>
        <p:grpSpPr bwMode="auto">
          <a:xfrm>
            <a:off x="4629150" y="2781300"/>
            <a:ext cx="457200" cy="1066800"/>
            <a:chOff x="2880" y="1248"/>
            <a:chExt cx="288" cy="672"/>
          </a:xfrm>
        </p:grpSpPr>
        <p:sp>
          <p:nvSpPr>
            <p:cNvPr id="37940" name="Line 12">
              <a:extLst>
                <a:ext uri="{FF2B5EF4-FFF2-40B4-BE49-F238E27FC236}">
                  <a16:creationId xmlns:a16="http://schemas.microsoft.com/office/drawing/2014/main" id="{880CFEB2-D385-4A9B-B507-C0ADCB5B5DF7}"/>
                </a:ext>
              </a:extLst>
            </p:cNvPr>
            <p:cNvSpPr>
              <a:spLocks noChangeShapeType="1"/>
            </p:cNvSpPr>
            <p:nvPr/>
          </p:nvSpPr>
          <p:spPr bwMode="auto">
            <a:xfrm>
              <a:off x="3024" y="1248"/>
              <a:ext cx="0" cy="432"/>
            </a:xfrm>
            <a:prstGeom prst="line">
              <a:avLst/>
            </a:prstGeom>
            <a:noFill/>
            <a:ln w="1905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7941" name="Oval 13">
              <a:extLst>
                <a:ext uri="{FF2B5EF4-FFF2-40B4-BE49-F238E27FC236}">
                  <a16:creationId xmlns:a16="http://schemas.microsoft.com/office/drawing/2014/main" id="{33E32DAE-104C-4AEC-9692-2AF893936E46}"/>
                </a:ext>
              </a:extLst>
            </p:cNvPr>
            <p:cNvSpPr>
              <a:spLocks noChangeArrowheads="1"/>
            </p:cNvSpPr>
            <p:nvPr/>
          </p:nvSpPr>
          <p:spPr bwMode="auto">
            <a:xfrm>
              <a:off x="2880" y="1680"/>
              <a:ext cx="288" cy="240"/>
            </a:xfrm>
            <a:prstGeom prst="ellipse">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B</a:t>
              </a:r>
            </a:p>
          </p:txBody>
        </p:sp>
      </p:grpSp>
      <p:grpSp>
        <p:nvGrpSpPr>
          <p:cNvPr id="122894" name="Group 14">
            <a:extLst>
              <a:ext uri="{FF2B5EF4-FFF2-40B4-BE49-F238E27FC236}">
                <a16:creationId xmlns:a16="http://schemas.microsoft.com/office/drawing/2014/main" id="{80E9A2BB-BA71-493B-B666-5F1A972152B0}"/>
              </a:ext>
            </a:extLst>
          </p:cNvPr>
          <p:cNvGrpSpPr>
            <a:grpSpLocks/>
          </p:cNvGrpSpPr>
          <p:nvPr/>
        </p:nvGrpSpPr>
        <p:grpSpPr bwMode="auto">
          <a:xfrm>
            <a:off x="4095750" y="1314450"/>
            <a:ext cx="1524000" cy="1447800"/>
            <a:chOff x="3216" y="1248"/>
            <a:chExt cx="960" cy="912"/>
          </a:xfrm>
        </p:grpSpPr>
        <p:sp>
          <p:nvSpPr>
            <p:cNvPr id="37934" name="Line 15">
              <a:extLst>
                <a:ext uri="{FF2B5EF4-FFF2-40B4-BE49-F238E27FC236}">
                  <a16:creationId xmlns:a16="http://schemas.microsoft.com/office/drawing/2014/main" id="{61BD2273-E115-4433-B986-2AC31AC7CB26}"/>
                </a:ext>
              </a:extLst>
            </p:cNvPr>
            <p:cNvSpPr>
              <a:spLocks noChangeShapeType="1"/>
            </p:cNvSpPr>
            <p:nvPr/>
          </p:nvSpPr>
          <p:spPr bwMode="auto">
            <a:xfrm>
              <a:off x="3696" y="1248"/>
              <a:ext cx="0" cy="432"/>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37935" name="Group 16">
              <a:extLst>
                <a:ext uri="{FF2B5EF4-FFF2-40B4-BE49-F238E27FC236}">
                  <a16:creationId xmlns:a16="http://schemas.microsoft.com/office/drawing/2014/main" id="{30B51622-0B5D-4819-A5EF-50E564DC9676}"/>
                </a:ext>
              </a:extLst>
            </p:cNvPr>
            <p:cNvGrpSpPr>
              <a:grpSpLocks/>
            </p:cNvGrpSpPr>
            <p:nvPr/>
          </p:nvGrpSpPr>
          <p:grpSpPr bwMode="auto">
            <a:xfrm>
              <a:off x="3408" y="1680"/>
              <a:ext cx="576" cy="240"/>
              <a:chOff x="3408" y="1680"/>
              <a:chExt cx="576" cy="240"/>
            </a:xfrm>
          </p:grpSpPr>
          <p:sp>
            <p:nvSpPr>
              <p:cNvPr id="37937" name="Line 17">
                <a:extLst>
                  <a:ext uri="{FF2B5EF4-FFF2-40B4-BE49-F238E27FC236}">
                    <a16:creationId xmlns:a16="http://schemas.microsoft.com/office/drawing/2014/main" id="{3D5AB127-0C94-485B-96A5-9D2A31872B2A}"/>
                  </a:ext>
                </a:extLst>
              </p:cNvPr>
              <p:cNvSpPr>
                <a:spLocks noChangeShapeType="1"/>
              </p:cNvSpPr>
              <p:nvPr/>
            </p:nvSpPr>
            <p:spPr bwMode="auto">
              <a:xfrm>
                <a:off x="3408" y="1680"/>
                <a:ext cx="57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7938" name="Line 18">
                <a:extLst>
                  <a:ext uri="{FF2B5EF4-FFF2-40B4-BE49-F238E27FC236}">
                    <a16:creationId xmlns:a16="http://schemas.microsoft.com/office/drawing/2014/main" id="{AB538A32-3C05-4119-BABD-88D3A47EE79E}"/>
                  </a:ext>
                </a:extLst>
              </p:cNvPr>
              <p:cNvSpPr>
                <a:spLocks noChangeShapeType="1"/>
              </p:cNvSpPr>
              <p:nvPr/>
            </p:nvSpPr>
            <p:spPr bwMode="auto">
              <a:xfrm>
                <a:off x="3408" y="1680"/>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7939" name="Line 19">
                <a:extLst>
                  <a:ext uri="{FF2B5EF4-FFF2-40B4-BE49-F238E27FC236}">
                    <a16:creationId xmlns:a16="http://schemas.microsoft.com/office/drawing/2014/main" id="{DB4D245B-8DA2-4984-8167-E49440BB44AC}"/>
                  </a:ext>
                </a:extLst>
              </p:cNvPr>
              <p:cNvSpPr>
                <a:spLocks noChangeShapeType="1"/>
              </p:cNvSpPr>
              <p:nvPr/>
            </p:nvSpPr>
            <p:spPr bwMode="auto">
              <a:xfrm>
                <a:off x="3984" y="1680"/>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37936" name="Rectangle 20">
              <a:extLst>
                <a:ext uri="{FF2B5EF4-FFF2-40B4-BE49-F238E27FC236}">
                  <a16:creationId xmlns:a16="http://schemas.microsoft.com/office/drawing/2014/main" id="{9760E515-3A5D-4C57-9DD5-2ED7A5C5AFB3}"/>
                </a:ext>
              </a:extLst>
            </p:cNvPr>
            <p:cNvSpPr>
              <a:spLocks noChangeArrowheads="1"/>
            </p:cNvSpPr>
            <p:nvPr/>
          </p:nvSpPr>
          <p:spPr bwMode="auto">
            <a:xfrm>
              <a:off x="3216" y="1920"/>
              <a:ext cx="960" cy="24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L  D   R</a:t>
              </a:r>
            </a:p>
          </p:txBody>
        </p:sp>
      </p:grpSp>
      <p:grpSp>
        <p:nvGrpSpPr>
          <p:cNvPr id="122901" name="Group 21">
            <a:extLst>
              <a:ext uri="{FF2B5EF4-FFF2-40B4-BE49-F238E27FC236}">
                <a16:creationId xmlns:a16="http://schemas.microsoft.com/office/drawing/2014/main" id="{F42A9CA8-0E64-415C-9EE8-AF35D27923DC}"/>
              </a:ext>
            </a:extLst>
          </p:cNvPr>
          <p:cNvGrpSpPr>
            <a:grpSpLocks/>
          </p:cNvGrpSpPr>
          <p:nvPr/>
        </p:nvGrpSpPr>
        <p:grpSpPr bwMode="auto">
          <a:xfrm>
            <a:off x="5048250" y="2724150"/>
            <a:ext cx="1447800" cy="1447800"/>
            <a:chOff x="3744" y="2160"/>
            <a:chExt cx="912" cy="912"/>
          </a:xfrm>
        </p:grpSpPr>
        <p:grpSp>
          <p:nvGrpSpPr>
            <p:cNvPr id="37928" name="Group 22">
              <a:extLst>
                <a:ext uri="{FF2B5EF4-FFF2-40B4-BE49-F238E27FC236}">
                  <a16:creationId xmlns:a16="http://schemas.microsoft.com/office/drawing/2014/main" id="{B99DFDDA-A6AA-4C94-9023-E37E74D169F8}"/>
                </a:ext>
              </a:extLst>
            </p:cNvPr>
            <p:cNvGrpSpPr>
              <a:grpSpLocks/>
            </p:cNvGrpSpPr>
            <p:nvPr/>
          </p:nvGrpSpPr>
          <p:grpSpPr bwMode="auto">
            <a:xfrm>
              <a:off x="3888" y="2592"/>
              <a:ext cx="576" cy="240"/>
              <a:chOff x="3888" y="2592"/>
              <a:chExt cx="576" cy="240"/>
            </a:xfrm>
          </p:grpSpPr>
          <p:sp>
            <p:nvSpPr>
              <p:cNvPr id="37931" name="Line 23">
                <a:extLst>
                  <a:ext uri="{FF2B5EF4-FFF2-40B4-BE49-F238E27FC236}">
                    <a16:creationId xmlns:a16="http://schemas.microsoft.com/office/drawing/2014/main" id="{493FF9D8-0F37-460B-A8C7-EC60605D147A}"/>
                  </a:ext>
                </a:extLst>
              </p:cNvPr>
              <p:cNvSpPr>
                <a:spLocks noChangeShapeType="1"/>
              </p:cNvSpPr>
              <p:nvPr/>
            </p:nvSpPr>
            <p:spPr bwMode="auto">
              <a:xfrm>
                <a:off x="3888" y="2592"/>
                <a:ext cx="57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7932" name="Line 24">
                <a:extLst>
                  <a:ext uri="{FF2B5EF4-FFF2-40B4-BE49-F238E27FC236}">
                    <a16:creationId xmlns:a16="http://schemas.microsoft.com/office/drawing/2014/main" id="{51473028-8EF1-41D5-B2B6-EBD6EAC50823}"/>
                  </a:ext>
                </a:extLst>
              </p:cNvPr>
              <p:cNvSpPr>
                <a:spLocks noChangeShapeType="1"/>
              </p:cNvSpPr>
              <p:nvPr/>
            </p:nvSpPr>
            <p:spPr bwMode="auto">
              <a:xfrm>
                <a:off x="3888" y="2592"/>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7933" name="Line 25">
                <a:extLst>
                  <a:ext uri="{FF2B5EF4-FFF2-40B4-BE49-F238E27FC236}">
                    <a16:creationId xmlns:a16="http://schemas.microsoft.com/office/drawing/2014/main" id="{0625702F-7AED-423D-A8A7-700A40EF371B}"/>
                  </a:ext>
                </a:extLst>
              </p:cNvPr>
              <p:cNvSpPr>
                <a:spLocks noChangeShapeType="1"/>
              </p:cNvSpPr>
              <p:nvPr/>
            </p:nvSpPr>
            <p:spPr bwMode="auto">
              <a:xfrm>
                <a:off x="4464" y="2592"/>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37929" name="Rectangle 26">
              <a:extLst>
                <a:ext uri="{FF2B5EF4-FFF2-40B4-BE49-F238E27FC236}">
                  <a16:creationId xmlns:a16="http://schemas.microsoft.com/office/drawing/2014/main" id="{8E441297-8C65-4507-8672-989B213DEFEB}"/>
                </a:ext>
              </a:extLst>
            </p:cNvPr>
            <p:cNvSpPr>
              <a:spLocks noChangeArrowheads="1"/>
            </p:cNvSpPr>
            <p:nvPr/>
          </p:nvSpPr>
          <p:spPr bwMode="auto">
            <a:xfrm>
              <a:off x="3744" y="2832"/>
              <a:ext cx="912" cy="24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L    D   R</a:t>
              </a:r>
            </a:p>
          </p:txBody>
        </p:sp>
        <p:sp>
          <p:nvSpPr>
            <p:cNvPr id="37930" name="Line 27">
              <a:extLst>
                <a:ext uri="{FF2B5EF4-FFF2-40B4-BE49-F238E27FC236}">
                  <a16:creationId xmlns:a16="http://schemas.microsoft.com/office/drawing/2014/main" id="{3F58B130-C90A-4932-B558-1E76D26A4566}"/>
                </a:ext>
              </a:extLst>
            </p:cNvPr>
            <p:cNvSpPr>
              <a:spLocks noChangeShapeType="1"/>
            </p:cNvSpPr>
            <p:nvPr/>
          </p:nvSpPr>
          <p:spPr bwMode="auto">
            <a:xfrm>
              <a:off x="3984" y="2160"/>
              <a:ext cx="0" cy="432"/>
            </a:xfrm>
            <a:prstGeom prst="line">
              <a:avLst/>
            </a:prstGeom>
            <a:noFill/>
            <a:ln w="19050">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2908" name="Group 28">
            <a:extLst>
              <a:ext uri="{FF2B5EF4-FFF2-40B4-BE49-F238E27FC236}">
                <a16:creationId xmlns:a16="http://schemas.microsoft.com/office/drawing/2014/main" id="{B79611CB-6CC2-4C53-A6BD-FBD1F14BFBF7}"/>
              </a:ext>
            </a:extLst>
          </p:cNvPr>
          <p:cNvGrpSpPr>
            <a:grpSpLocks/>
          </p:cNvGrpSpPr>
          <p:nvPr/>
        </p:nvGrpSpPr>
        <p:grpSpPr bwMode="auto">
          <a:xfrm>
            <a:off x="4152900" y="2762250"/>
            <a:ext cx="457200" cy="990600"/>
            <a:chOff x="3552" y="2160"/>
            <a:chExt cx="288" cy="624"/>
          </a:xfrm>
        </p:grpSpPr>
        <p:sp>
          <p:nvSpPr>
            <p:cNvPr id="37926" name="Text Box 29">
              <a:extLst>
                <a:ext uri="{FF2B5EF4-FFF2-40B4-BE49-F238E27FC236}">
                  <a16:creationId xmlns:a16="http://schemas.microsoft.com/office/drawing/2014/main" id="{B2017E14-DC68-4C0F-B442-84410DBC51B4}"/>
                </a:ext>
              </a:extLst>
            </p:cNvPr>
            <p:cNvSpPr txBox="1">
              <a:spLocks noChangeArrowheads="1"/>
            </p:cNvSpPr>
            <p:nvPr/>
          </p:nvSpPr>
          <p:spPr bwMode="auto">
            <a:xfrm rot="-5503572">
              <a:off x="3576" y="252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p>
          </p:txBody>
        </p:sp>
        <p:sp>
          <p:nvSpPr>
            <p:cNvPr id="37927" name="Line 30">
              <a:extLst>
                <a:ext uri="{FF2B5EF4-FFF2-40B4-BE49-F238E27FC236}">
                  <a16:creationId xmlns:a16="http://schemas.microsoft.com/office/drawing/2014/main" id="{E3B3C2F1-B09B-4C4D-82A0-2671DC589587}"/>
                </a:ext>
              </a:extLst>
            </p:cNvPr>
            <p:cNvSpPr>
              <a:spLocks noChangeShapeType="1"/>
            </p:cNvSpPr>
            <p:nvPr/>
          </p:nvSpPr>
          <p:spPr bwMode="auto">
            <a:xfrm>
              <a:off x="3696" y="2160"/>
              <a:ext cx="0" cy="432"/>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2911" name="Group 31">
            <a:extLst>
              <a:ext uri="{FF2B5EF4-FFF2-40B4-BE49-F238E27FC236}">
                <a16:creationId xmlns:a16="http://schemas.microsoft.com/office/drawing/2014/main" id="{A9C37274-9664-40CF-9399-84154836EFB6}"/>
              </a:ext>
            </a:extLst>
          </p:cNvPr>
          <p:cNvGrpSpPr>
            <a:grpSpLocks/>
          </p:cNvGrpSpPr>
          <p:nvPr/>
        </p:nvGrpSpPr>
        <p:grpSpPr bwMode="auto">
          <a:xfrm>
            <a:off x="5715000" y="1295400"/>
            <a:ext cx="457200" cy="1066800"/>
            <a:chOff x="3264" y="2160"/>
            <a:chExt cx="288" cy="672"/>
          </a:xfrm>
        </p:grpSpPr>
        <p:sp>
          <p:nvSpPr>
            <p:cNvPr id="37924" name="Oval 32">
              <a:extLst>
                <a:ext uri="{FF2B5EF4-FFF2-40B4-BE49-F238E27FC236}">
                  <a16:creationId xmlns:a16="http://schemas.microsoft.com/office/drawing/2014/main" id="{C8297044-69B3-4AD2-A238-B6BFC6AC6658}"/>
                </a:ext>
              </a:extLst>
            </p:cNvPr>
            <p:cNvSpPr>
              <a:spLocks noChangeArrowheads="1"/>
            </p:cNvSpPr>
            <p:nvPr/>
          </p:nvSpPr>
          <p:spPr bwMode="auto">
            <a:xfrm>
              <a:off x="3264" y="2592"/>
              <a:ext cx="288" cy="240"/>
            </a:xfrm>
            <a:prstGeom prst="ellipse">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a:t>
              </a:r>
            </a:p>
          </p:txBody>
        </p:sp>
        <p:sp>
          <p:nvSpPr>
            <p:cNvPr id="37925" name="Line 33">
              <a:extLst>
                <a:ext uri="{FF2B5EF4-FFF2-40B4-BE49-F238E27FC236}">
                  <a16:creationId xmlns:a16="http://schemas.microsoft.com/office/drawing/2014/main" id="{0146B57D-E27A-440D-A4C4-088FA83879AF}"/>
                </a:ext>
              </a:extLst>
            </p:cNvPr>
            <p:cNvSpPr>
              <a:spLocks noChangeShapeType="1"/>
            </p:cNvSpPr>
            <p:nvPr/>
          </p:nvSpPr>
          <p:spPr bwMode="auto">
            <a:xfrm>
              <a:off x="3408" y="2160"/>
              <a:ext cx="0" cy="432"/>
            </a:xfrm>
            <a:prstGeom prst="line">
              <a:avLst/>
            </a:prstGeom>
            <a:noFill/>
            <a:ln w="1905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2914" name="Group 34">
            <a:extLst>
              <a:ext uri="{FF2B5EF4-FFF2-40B4-BE49-F238E27FC236}">
                <a16:creationId xmlns:a16="http://schemas.microsoft.com/office/drawing/2014/main" id="{A5056504-FAAF-40A9-A67B-8597A2015335}"/>
              </a:ext>
            </a:extLst>
          </p:cNvPr>
          <p:cNvGrpSpPr>
            <a:grpSpLocks/>
          </p:cNvGrpSpPr>
          <p:nvPr/>
        </p:nvGrpSpPr>
        <p:grpSpPr bwMode="auto">
          <a:xfrm>
            <a:off x="6038850" y="4152900"/>
            <a:ext cx="457200" cy="990600"/>
            <a:chOff x="4368" y="3072"/>
            <a:chExt cx="288" cy="624"/>
          </a:xfrm>
        </p:grpSpPr>
        <p:sp>
          <p:nvSpPr>
            <p:cNvPr id="37922" name="Text Box 35">
              <a:extLst>
                <a:ext uri="{FF2B5EF4-FFF2-40B4-BE49-F238E27FC236}">
                  <a16:creationId xmlns:a16="http://schemas.microsoft.com/office/drawing/2014/main" id="{E117ED92-5958-47A7-90DD-90C26155C15C}"/>
                </a:ext>
              </a:extLst>
            </p:cNvPr>
            <p:cNvSpPr txBox="1">
              <a:spLocks noChangeArrowheads="1"/>
            </p:cNvSpPr>
            <p:nvPr/>
          </p:nvSpPr>
          <p:spPr bwMode="auto">
            <a:xfrm rot="-5503572">
              <a:off x="4392" y="343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p>
          </p:txBody>
        </p:sp>
        <p:sp>
          <p:nvSpPr>
            <p:cNvPr id="37923" name="Line 36">
              <a:extLst>
                <a:ext uri="{FF2B5EF4-FFF2-40B4-BE49-F238E27FC236}">
                  <a16:creationId xmlns:a16="http://schemas.microsoft.com/office/drawing/2014/main" id="{CEEB00E5-5F12-4734-9EBC-8DC965AC0F7F}"/>
                </a:ext>
              </a:extLst>
            </p:cNvPr>
            <p:cNvSpPr>
              <a:spLocks noChangeShapeType="1"/>
            </p:cNvSpPr>
            <p:nvPr/>
          </p:nvSpPr>
          <p:spPr bwMode="auto">
            <a:xfrm>
              <a:off x="4512" y="3072"/>
              <a:ext cx="0" cy="432"/>
            </a:xfrm>
            <a:prstGeom prst="line">
              <a:avLst/>
            </a:prstGeom>
            <a:noFill/>
            <a:ln w="19050">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2917" name="Group 37">
            <a:extLst>
              <a:ext uri="{FF2B5EF4-FFF2-40B4-BE49-F238E27FC236}">
                <a16:creationId xmlns:a16="http://schemas.microsoft.com/office/drawing/2014/main" id="{3E47CFAB-73FF-4DC2-919D-74F06CF1FDE7}"/>
              </a:ext>
            </a:extLst>
          </p:cNvPr>
          <p:cNvGrpSpPr>
            <a:grpSpLocks/>
          </p:cNvGrpSpPr>
          <p:nvPr/>
        </p:nvGrpSpPr>
        <p:grpSpPr bwMode="auto">
          <a:xfrm>
            <a:off x="5029200" y="4191000"/>
            <a:ext cx="457200" cy="990600"/>
            <a:chOff x="4080" y="3072"/>
            <a:chExt cx="288" cy="624"/>
          </a:xfrm>
        </p:grpSpPr>
        <p:sp>
          <p:nvSpPr>
            <p:cNvPr id="37920" name="Text Box 38">
              <a:extLst>
                <a:ext uri="{FF2B5EF4-FFF2-40B4-BE49-F238E27FC236}">
                  <a16:creationId xmlns:a16="http://schemas.microsoft.com/office/drawing/2014/main" id="{459C9AE0-FB19-47F3-A531-5104A1B5BCE5}"/>
                </a:ext>
              </a:extLst>
            </p:cNvPr>
            <p:cNvSpPr txBox="1">
              <a:spLocks noChangeArrowheads="1"/>
            </p:cNvSpPr>
            <p:nvPr/>
          </p:nvSpPr>
          <p:spPr bwMode="auto">
            <a:xfrm rot="-5503572">
              <a:off x="4104" y="343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p>
          </p:txBody>
        </p:sp>
        <p:sp>
          <p:nvSpPr>
            <p:cNvPr id="37921" name="Line 39">
              <a:extLst>
                <a:ext uri="{FF2B5EF4-FFF2-40B4-BE49-F238E27FC236}">
                  <a16:creationId xmlns:a16="http://schemas.microsoft.com/office/drawing/2014/main" id="{7C1F56C5-5A8C-40F9-B54D-67AB8EF6C002}"/>
                </a:ext>
              </a:extLst>
            </p:cNvPr>
            <p:cNvSpPr>
              <a:spLocks noChangeShapeType="1"/>
            </p:cNvSpPr>
            <p:nvPr/>
          </p:nvSpPr>
          <p:spPr bwMode="auto">
            <a:xfrm>
              <a:off x="4224" y="3072"/>
              <a:ext cx="0" cy="432"/>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2920" name="Group 40">
            <a:extLst>
              <a:ext uri="{FF2B5EF4-FFF2-40B4-BE49-F238E27FC236}">
                <a16:creationId xmlns:a16="http://schemas.microsoft.com/office/drawing/2014/main" id="{66701E28-C657-4140-8E01-14618EC56BDD}"/>
              </a:ext>
            </a:extLst>
          </p:cNvPr>
          <p:cNvGrpSpPr>
            <a:grpSpLocks/>
          </p:cNvGrpSpPr>
          <p:nvPr/>
        </p:nvGrpSpPr>
        <p:grpSpPr bwMode="auto">
          <a:xfrm>
            <a:off x="5581650" y="4152900"/>
            <a:ext cx="457200" cy="1066800"/>
            <a:chOff x="3792" y="3072"/>
            <a:chExt cx="288" cy="672"/>
          </a:xfrm>
        </p:grpSpPr>
        <p:sp>
          <p:nvSpPr>
            <p:cNvPr id="37918" name="Oval 41">
              <a:extLst>
                <a:ext uri="{FF2B5EF4-FFF2-40B4-BE49-F238E27FC236}">
                  <a16:creationId xmlns:a16="http://schemas.microsoft.com/office/drawing/2014/main" id="{B939EF8D-03A2-4E62-B7BB-92462007457C}"/>
                </a:ext>
              </a:extLst>
            </p:cNvPr>
            <p:cNvSpPr>
              <a:spLocks noChangeArrowheads="1"/>
            </p:cNvSpPr>
            <p:nvPr/>
          </p:nvSpPr>
          <p:spPr bwMode="auto">
            <a:xfrm>
              <a:off x="3792" y="3504"/>
              <a:ext cx="288" cy="240"/>
            </a:xfrm>
            <a:prstGeom prst="ellipse">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a:t>
              </a:r>
            </a:p>
          </p:txBody>
        </p:sp>
        <p:sp>
          <p:nvSpPr>
            <p:cNvPr id="37919" name="Line 42">
              <a:extLst>
                <a:ext uri="{FF2B5EF4-FFF2-40B4-BE49-F238E27FC236}">
                  <a16:creationId xmlns:a16="http://schemas.microsoft.com/office/drawing/2014/main" id="{C74596E0-9FF1-4363-B93B-32AD8B3077A6}"/>
                </a:ext>
              </a:extLst>
            </p:cNvPr>
            <p:cNvSpPr>
              <a:spLocks noChangeShapeType="1"/>
            </p:cNvSpPr>
            <p:nvPr/>
          </p:nvSpPr>
          <p:spPr bwMode="auto">
            <a:xfrm>
              <a:off x="3936" y="3072"/>
              <a:ext cx="0" cy="432"/>
            </a:xfrm>
            <a:prstGeom prst="line">
              <a:avLst/>
            </a:prstGeom>
            <a:noFill/>
            <a:ln w="1905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2923" name="Group 43">
            <a:extLst>
              <a:ext uri="{FF2B5EF4-FFF2-40B4-BE49-F238E27FC236}">
                <a16:creationId xmlns:a16="http://schemas.microsoft.com/office/drawing/2014/main" id="{63FB7F8A-4893-40D3-8A4E-CBBD036525B1}"/>
              </a:ext>
            </a:extLst>
          </p:cNvPr>
          <p:cNvGrpSpPr>
            <a:grpSpLocks/>
          </p:cNvGrpSpPr>
          <p:nvPr/>
        </p:nvGrpSpPr>
        <p:grpSpPr bwMode="auto">
          <a:xfrm>
            <a:off x="7448550" y="2895600"/>
            <a:ext cx="457200" cy="990600"/>
            <a:chOff x="5280" y="2160"/>
            <a:chExt cx="288" cy="624"/>
          </a:xfrm>
        </p:grpSpPr>
        <p:sp>
          <p:nvSpPr>
            <p:cNvPr id="37916" name="Text Box 44">
              <a:extLst>
                <a:ext uri="{FF2B5EF4-FFF2-40B4-BE49-F238E27FC236}">
                  <a16:creationId xmlns:a16="http://schemas.microsoft.com/office/drawing/2014/main" id="{2C584AA3-8C8B-4E06-AA03-5090B3359FB5}"/>
                </a:ext>
              </a:extLst>
            </p:cNvPr>
            <p:cNvSpPr txBox="1">
              <a:spLocks noChangeArrowheads="1"/>
            </p:cNvSpPr>
            <p:nvPr/>
          </p:nvSpPr>
          <p:spPr bwMode="auto">
            <a:xfrm rot="-5503572">
              <a:off x="5304" y="252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p>
          </p:txBody>
        </p:sp>
        <p:sp>
          <p:nvSpPr>
            <p:cNvPr id="37917" name="Line 45">
              <a:extLst>
                <a:ext uri="{FF2B5EF4-FFF2-40B4-BE49-F238E27FC236}">
                  <a16:creationId xmlns:a16="http://schemas.microsoft.com/office/drawing/2014/main" id="{E792AC94-0777-4782-9033-A080989A7076}"/>
                </a:ext>
              </a:extLst>
            </p:cNvPr>
            <p:cNvSpPr>
              <a:spLocks noChangeShapeType="1"/>
            </p:cNvSpPr>
            <p:nvPr/>
          </p:nvSpPr>
          <p:spPr bwMode="auto">
            <a:xfrm>
              <a:off x="5424" y="2160"/>
              <a:ext cx="0" cy="432"/>
            </a:xfrm>
            <a:prstGeom prst="line">
              <a:avLst/>
            </a:prstGeom>
            <a:noFill/>
            <a:ln w="19050">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2926" name="Group 46">
            <a:extLst>
              <a:ext uri="{FF2B5EF4-FFF2-40B4-BE49-F238E27FC236}">
                <a16:creationId xmlns:a16="http://schemas.microsoft.com/office/drawing/2014/main" id="{BC18F0E3-896E-468A-8203-0D167EDA1E1C}"/>
              </a:ext>
            </a:extLst>
          </p:cNvPr>
          <p:cNvGrpSpPr>
            <a:grpSpLocks/>
          </p:cNvGrpSpPr>
          <p:nvPr/>
        </p:nvGrpSpPr>
        <p:grpSpPr bwMode="auto">
          <a:xfrm>
            <a:off x="6419850" y="2895600"/>
            <a:ext cx="457200" cy="990600"/>
            <a:chOff x="4992" y="2160"/>
            <a:chExt cx="288" cy="624"/>
          </a:xfrm>
        </p:grpSpPr>
        <p:sp>
          <p:nvSpPr>
            <p:cNvPr id="37914" name="Text Box 47">
              <a:extLst>
                <a:ext uri="{FF2B5EF4-FFF2-40B4-BE49-F238E27FC236}">
                  <a16:creationId xmlns:a16="http://schemas.microsoft.com/office/drawing/2014/main" id="{E0B09232-8D5C-425C-81A2-B608A5BBF7DA}"/>
                </a:ext>
              </a:extLst>
            </p:cNvPr>
            <p:cNvSpPr txBox="1">
              <a:spLocks noChangeArrowheads="1"/>
            </p:cNvSpPr>
            <p:nvPr/>
          </p:nvSpPr>
          <p:spPr bwMode="auto">
            <a:xfrm rot="-5503572">
              <a:off x="5016" y="252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p>
          </p:txBody>
        </p:sp>
        <p:sp>
          <p:nvSpPr>
            <p:cNvPr id="37915" name="Line 48">
              <a:extLst>
                <a:ext uri="{FF2B5EF4-FFF2-40B4-BE49-F238E27FC236}">
                  <a16:creationId xmlns:a16="http://schemas.microsoft.com/office/drawing/2014/main" id="{D161D51E-EEE4-4229-979D-2DF36BD4A20B}"/>
                </a:ext>
              </a:extLst>
            </p:cNvPr>
            <p:cNvSpPr>
              <a:spLocks noChangeShapeType="1"/>
            </p:cNvSpPr>
            <p:nvPr/>
          </p:nvSpPr>
          <p:spPr bwMode="auto">
            <a:xfrm>
              <a:off x="5136" y="2160"/>
              <a:ext cx="0" cy="432"/>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2929" name="Group 49">
            <a:extLst>
              <a:ext uri="{FF2B5EF4-FFF2-40B4-BE49-F238E27FC236}">
                <a16:creationId xmlns:a16="http://schemas.microsoft.com/office/drawing/2014/main" id="{AE21DA25-E7BA-4DA7-9A35-48DCFC9B211A}"/>
              </a:ext>
            </a:extLst>
          </p:cNvPr>
          <p:cNvGrpSpPr>
            <a:grpSpLocks/>
          </p:cNvGrpSpPr>
          <p:nvPr/>
        </p:nvGrpSpPr>
        <p:grpSpPr bwMode="auto">
          <a:xfrm>
            <a:off x="6972300" y="2895600"/>
            <a:ext cx="457200" cy="1066800"/>
            <a:chOff x="4704" y="2160"/>
            <a:chExt cx="288" cy="672"/>
          </a:xfrm>
        </p:grpSpPr>
        <p:sp>
          <p:nvSpPr>
            <p:cNvPr id="37912" name="Oval 50">
              <a:extLst>
                <a:ext uri="{FF2B5EF4-FFF2-40B4-BE49-F238E27FC236}">
                  <a16:creationId xmlns:a16="http://schemas.microsoft.com/office/drawing/2014/main" id="{8EDE62EA-1B09-440F-BC0B-F70A32A17E2A}"/>
                </a:ext>
              </a:extLst>
            </p:cNvPr>
            <p:cNvSpPr>
              <a:spLocks noChangeArrowheads="1"/>
            </p:cNvSpPr>
            <p:nvPr/>
          </p:nvSpPr>
          <p:spPr bwMode="auto">
            <a:xfrm>
              <a:off x="4704" y="2592"/>
              <a:ext cx="288" cy="240"/>
            </a:xfrm>
            <a:prstGeom prst="ellipse">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C</a:t>
              </a:r>
            </a:p>
          </p:txBody>
        </p:sp>
        <p:sp>
          <p:nvSpPr>
            <p:cNvPr id="37913" name="Line 51">
              <a:extLst>
                <a:ext uri="{FF2B5EF4-FFF2-40B4-BE49-F238E27FC236}">
                  <a16:creationId xmlns:a16="http://schemas.microsoft.com/office/drawing/2014/main" id="{0A847A5B-CFD6-4036-8CA6-CD83B86ABC16}"/>
                </a:ext>
              </a:extLst>
            </p:cNvPr>
            <p:cNvSpPr>
              <a:spLocks noChangeShapeType="1"/>
            </p:cNvSpPr>
            <p:nvPr/>
          </p:nvSpPr>
          <p:spPr bwMode="auto">
            <a:xfrm>
              <a:off x="4848" y="2160"/>
              <a:ext cx="0" cy="432"/>
            </a:xfrm>
            <a:prstGeom prst="line">
              <a:avLst/>
            </a:prstGeom>
            <a:noFill/>
            <a:ln w="1905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2932" name="Group 52">
            <a:extLst>
              <a:ext uri="{FF2B5EF4-FFF2-40B4-BE49-F238E27FC236}">
                <a16:creationId xmlns:a16="http://schemas.microsoft.com/office/drawing/2014/main" id="{D759933A-DE1A-408E-BD40-0CE57C168C4A}"/>
              </a:ext>
            </a:extLst>
          </p:cNvPr>
          <p:cNvGrpSpPr>
            <a:grpSpLocks/>
          </p:cNvGrpSpPr>
          <p:nvPr/>
        </p:nvGrpSpPr>
        <p:grpSpPr bwMode="auto">
          <a:xfrm>
            <a:off x="6438900" y="1295400"/>
            <a:ext cx="1447800" cy="1600200"/>
            <a:chOff x="4356" y="972"/>
            <a:chExt cx="912" cy="1008"/>
          </a:xfrm>
        </p:grpSpPr>
        <p:grpSp>
          <p:nvGrpSpPr>
            <p:cNvPr id="37906" name="Group 53">
              <a:extLst>
                <a:ext uri="{FF2B5EF4-FFF2-40B4-BE49-F238E27FC236}">
                  <a16:creationId xmlns:a16="http://schemas.microsoft.com/office/drawing/2014/main" id="{2DA0A9D3-4BAB-41CF-904F-243CFDA88272}"/>
                </a:ext>
              </a:extLst>
            </p:cNvPr>
            <p:cNvGrpSpPr>
              <a:grpSpLocks/>
            </p:cNvGrpSpPr>
            <p:nvPr/>
          </p:nvGrpSpPr>
          <p:grpSpPr bwMode="auto">
            <a:xfrm>
              <a:off x="4500" y="1500"/>
              <a:ext cx="576" cy="240"/>
              <a:chOff x="4800" y="1680"/>
              <a:chExt cx="576" cy="240"/>
            </a:xfrm>
          </p:grpSpPr>
          <p:sp>
            <p:nvSpPr>
              <p:cNvPr id="37909" name="Line 54">
                <a:extLst>
                  <a:ext uri="{FF2B5EF4-FFF2-40B4-BE49-F238E27FC236}">
                    <a16:creationId xmlns:a16="http://schemas.microsoft.com/office/drawing/2014/main" id="{825B0703-9B4E-432F-B37E-F09717332D3C}"/>
                  </a:ext>
                </a:extLst>
              </p:cNvPr>
              <p:cNvSpPr>
                <a:spLocks noChangeShapeType="1"/>
              </p:cNvSpPr>
              <p:nvPr/>
            </p:nvSpPr>
            <p:spPr bwMode="auto">
              <a:xfrm>
                <a:off x="4800" y="1680"/>
                <a:ext cx="57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7910" name="Line 55">
                <a:extLst>
                  <a:ext uri="{FF2B5EF4-FFF2-40B4-BE49-F238E27FC236}">
                    <a16:creationId xmlns:a16="http://schemas.microsoft.com/office/drawing/2014/main" id="{A6CBB04C-F2F8-486A-8897-EA5D85410A6E}"/>
                  </a:ext>
                </a:extLst>
              </p:cNvPr>
              <p:cNvSpPr>
                <a:spLocks noChangeShapeType="1"/>
              </p:cNvSpPr>
              <p:nvPr/>
            </p:nvSpPr>
            <p:spPr bwMode="auto">
              <a:xfrm>
                <a:off x="4800" y="1680"/>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7911" name="Line 56">
                <a:extLst>
                  <a:ext uri="{FF2B5EF4-FFF2-40B4-BE49-F238E27FC236}">
                    <a16:creationId xmlns:a16="http://schemas.microsoft.com/office/drawing/2014/main" id="{A3A17083-76DF-4D6A-8F9C-34236999D2B4}"/>
                  </a:ext>
                </a:extLst>
              </p:cNvPr>
              <p:cNvSpPr>
                <a:spLocks noChangeShapeType="1"/>
              </p:cNvSpPr>
              <p:nvPr/>
            </p:nvSpPr>
            <p:spPr bwMode="auto">
              <a:xfrm>
                <a:off x="5376" y="1680"/>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37907" name="Rectangle 57">
              <a:extLst>
                <a:ext uri="{FF2B5EF4-FFF2-40B4-BE49-F238E27FC236}">
                  <a16:creationId xmlns:a16="http://schemas.microsoft.com/office/drawing/2014/main" id="{6A4FF1A8-38D9-4651-B5A2-1051653D9068}"/>
                </a:ext>
              </a:extLst>
            </p:cNvPr>
            <p:cNvSpPr>
              <a:spLocks noChangeArrowheads="1"/>
            </p:cNvSpPr>
            <p:nvPr/>
          </p:nvSpPr>
          <p:spPr bwMode="auto">
            <a:xfrm>
              <a:off x="4356" y="1740"/>
              <a:ext cx="912" cy="24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L    D   R</a:t>
              </a:r>
            </a:p>
          </p:txBody>
        </p:sp>
        <p:sp>
          <p:nvSpPr>
            <p:cNvPr id="37908" name="Line 58">
              <a:extLst>
                <a:ext uri="{FF2B5EF4-FFF2-40B4-BE49-F238E27FC236}">
                  <a16:creationId xmlns:a16="http://schemas.microsoft.com/office/drawing/2014/main" id="{BDFF59E8-AF61-422D-B54C-D2B66E405EFE}"/>
                </a:ext>
              </a:extLst>
            </p:cNvPr>
            <p:cNvSpPr>
              <a:spLocks noChangeShapeType="1"/>
            </p:cNvSpPr>
            <p:nvPr/>
          </p:nvSpPr>
          <p:spPr bwMode="auto">
            <a:xfrm>
              <a:off x="4740" y="972"/>
              <a:ext cx="0" cy="528"/>
            </a:xfrm>
            <a:prstGeom prst="line">
              <a:avLst/>
            </a:prstGeom>
            <a:noFill/>
            <a:ln w="19050">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22939" name="Text Box 59">
            <a:extLst>
              <a:ext uri="{FF2B5EF4-FFF2-40B4-BE49-F238E27FC236}">
                <a16:creationId xmlns:a16="http://schemas.microsoft.com/office/drawing/2014/main" id="{D018CA8A-597D-4E66-982B-1E402897BB29}"/>
              </a:ext>
            </a:extLst>
          </p:cNvPr>
          <p:cNvSpPr txBox="1">
            <a:spLocks noChangeArrowheads="1"/>
          </p:cNvSpPr>
          <p:nvPr/>
        </p:nvSpPr>
        <p:spPr bwMode="auto">
          <a:xfrm>
            <a:off x="479425" y="5181600"/>
            <a:ext cx="47688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0"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rPr>
              <a:t>中序遍历序列：</a:t>
            </a:r>
            <a:r>
              <a:rPr kumimoji="1" lang="en-US" altLang="zh-CN" sz="32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B  D  A  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122882"/>
                                        </p:tgtEl>
                                        <p:attrNameLst>
                                          <p:attrName>style.visibility</p:attrName>
                                        </p:attrNameLst>
                                      </p:cBhvr>
                                      <p:to>
                                        <p:strVal val="visible"/>
                                      </p:to>
                                    </p:set>
                                    <p:animEffect transition="in" filter="box(out)">
                                      <p:cBhvr>
                                        <p:cTn id="7" dur="500"/>
                                        <p:tgtEl>
                                          <p:spTgt spid="122882"/>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2890"/>
                                        </p:tgtEl>
                                        <p:attrNameLst>
                                          <p:attrName>style.visibility</p:attrName>
                                        </p:attrNameLst>
                                      </p:cBhvr>
                                      <p:to>
                                        <p:strVal val="visible"/>
                                      </p:to>
                                    </p:set>
                                    <p:animEffect transition="in" filter="dissolve">
                                      <p:cBhvr>
                                        <p:cTn id="12" dur="500"/>
                                        <p:tgtEl>
                                          <p:spTgt spid="1228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1" fill="hold" nodeType="clickEffect">
                                  <p:stCondLst>
                                    <p:cond delay="0"/>
                                  </p:stCondLst>
                                  <p:childTnLst>
                                    <p:set>
                                      <p:cBhvr>
                                        <p:cTn id="16" dur="1" fill="hold">
                                          <p:stCondLst>
                                            <p:cond delay="0"/>
                                          </p:stCondLst>
                                        </p:cTn>
                                        <p:tgtEl>
                                          <p:spTgt spid="122894"/>
                                        </p:tgtEl>
                                        <p:attrNameLst>
                                          <p:attrName>style.visibility</p:attrName>
                                        </p:attrNameLst>
                                      </p:cBhvr>
                                      <p:to>
                                        <p:strVal val="visible"/>
                                      </p:to>
                                    </p:set>
                                    <p:anim calcmode="lin" valueType="num">
                                      <p:cBhvr>
                                        <p:cTn id="17" dur="500" fill="hold"/>
                                        <p:tgtEl>
                                          <p:spTgt spid="122894"/>
                                        </p:tgtEl>
                                        <p:attrNameLst>
                                          <p:attrName>ppt_x</p:attrName>
                                        </p:attrNameLst>
                                      </p:cBhvr>
                                      <p:tavLst>
                                        <p:tav tm="0">
                                          <p:val>
                                            <p:strVal val="#ppt_x"/>
                                          </p:val>
                                        </p:tav>
                                        <p:tav tm="100000">
                                          <p:val>
                                            <p:strVal val="#ppt_x"/>
                                          </p:val>
                                        </p:tav>
                                      </p:tavLst>
                                    </p:anim>
                                    <p:anim calcmode="lin" valueType="num">
                                      <p:cBhvr>
                                        <p:cTn id="18" dur="500" fill="hold"/>
                                        <p:tgtEl>
                                          <p:spTgt spid="122894"/>
                                        </p:tgtEl>
                                        <p:attrNameLst>
                                          <p:attrName>ppt_y</p:attrName>
                                        </p:attrNameLst>
                                      </p:cBhvr>
                                      <p:tavLst>
                                        <p:tav tm="0">
                                          <p:val>
                                            <p:strVal val="#ppt_y-#ppt_h/2"/>
                                          </p:val>
                                        </p:tav>
                                        <p:tav tm="100000">
                                          <p:val>
                                            <p:strVal val="#ppt_y"/>
                                          </p:val>
                                        </p:tav>
                                      </p:tavLst>
                                    </p:anim>
                                    <p:anim calcmode="lin" valueType="num">
                                      <p:cBhvr>
                                        <p:cTn id="19" dur="500" fill="hold"/>
                                        <p:tgtEl>
                                          <p:spTgt spid="122894"/>
                                        </p:tgtEl>
                                        <p:attrNameLst>
                                          <p:attrName>ppt_w</p:attrName>
                                        </p:attrNameLst>
                                      </p:cBhvr>
                                      <p:tavLst>
                                        <p:tav tm="0">
                                          <p:val>
                                            <p:strVal val="#ppt_w"/>
                                          </p:val>
                                        </p:tav>
                                        <p:tav tm="100000">
                                          <p:val>
                                            <p:strVal val="#ppt_w"/>
                                          </p:val>
                                        </p:tav>
                                      </p:tavLst>
                                    </p:anim>
                                    <p:anim calcmode="lin" valueType="num">
                                      <p:cBhvr>
                                        <p:cTn id="20" dur="500" fill="hold"/>
                                        <p:tgtEl>
                                          <p:spTgt spid="122894"/>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 fill="hold" nodeType="clickEffect">
                                  <p:stCondLst>
                                    <p:cond delay="0"/>
                                  </p:stCondLst>
                                  <p:childTnLst>
                                    <p:set>
                                      <p:cBhvr>
                                        <p:cTn id="24" dur="1" fill="hold">
                                          <p:stCondLst>
                                            <p:cond delay="0"/>
                                          </p:stCondLst>
                                        </p:cTn>
                                        <p:tgtEl>
                                          <p:spTgt spid="122908"/>
                                        </p:tgtEl>
                                        <p:attrNameLst>
                                          <p:attrName>style.visibility</p:attrName>
                                        </p:attrNameLst>
                                      </p:cBhvr>
                                      <p:to>
                                        <p:strVal val="visible"/>
                                      </p:to>
                                    </p:set>
                                    <p:anim calcmode="lin" valueType="num">
                                      <p:cBhvr>
                                        <p:cTn id="25" dur="500" fill="hold"/>
                                        <p:tgtEl>
                                          <p:spTgt spid="122908"/>
                                        </p:tgtEl>
                                        <p:attrNameLst>
                                          <p:attrName>ppt_x</p:attrName>
                                        </p:attrNameLst>
                                      </p:cBhvr>
                                      <p:tavLst>
                                        <p:tav tm="0">
                                          <p:val>
                                            <p:strVal val="#ppt_x"/>
                                          </p:val>
                                        </p:tav>
                                        <p:tav tm="100000">
                                          <p:val>
                                            <p:strVal val="#ppt_x"/>
                                          </p:val>
                                        </p:tav>
                                      </p:tavLst>
                                    </p:anim>
                                    <p:anim calcmode="lin" valueType="num">
                                      <p:cBhvr>
                                        <p:cTn id="26" dur="500" fill="hold"/>
                                        <p:tgtEl>
                                          <p:spTgt spid="122908"/>
                                        </p:tgtEl>
                                        <p:attrNameLst>
                                          <p:attrName>ppt_y</p:attrName>
                                        </p:attrNameLst>
                                      </p:cBhvr>
                                      <p:tavLst>
                                        <p:tav tm="0">
                                          <p:val>
                                            <p:strVal val="#ppt_y-#ppt_h/2"/>
                                          </p:val>
                                        </p:tav>
                                        <p:tav tm="100000">
                                          <p:val>
                                            <p:strVal val="#ppt_y"/>
                                          </p:val>
                                        </p:tav>
                                      </p:tavLst>
                                    </p:anim>
                                    <p:anim calcmode="lin" valueType="num">
                                      <p:cBhvr>
                                        <p:cTn id="27" dur="500" fill="hold"/>
                                        <p:tgtEl>
                                          <p:spTgt spid="122908"/>
                                        </p:tgtEl>
                                        <p:attrNameLst>
                                          <p:attrName>ppt_w</p:attrName>
                                        </p:attrNameLst>
                                      </p:cBhvr>
                                      <p:tavLst>
                                        <p:tav tm="0">
                                          <p:val>
                                            <p:strVal val="#ppt_w"/>
                                          </p:val>
                                        </p:tav>
                                        <p:tav tm="100000">
                                          <p:val>
                                            <p:strVal val="#ppt_w"/>
                                          </p:val>
                                        </p:tav>
                                      </p:tavLst>
                                    </p:anim>
                                    <p:anim calcmode="lin" valueType="num">
                                      <p:cBhvr>
                                        <p:cTn id="28" dur="500" fill="hold"/>
                                        <p:tgtEl>
                                          <p:spTgt spid="122908"/>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1" fill="hold" nodeType="clickEffect">
                                  <p:stCondLst>
                                    <p:cond delay="0"/>
                                  </p:stCondLst>
                                  <p:childTnLst>
                                    <p:set>
                                      <p:cBhvr>
                                        <p:cTn id="32" dur="1" fill="hold">
                                          <p:stCondLst>
                                            <p:cond delay="0"/>
                                          </p:stCondLst>
                                        </p:cTn>
                                        <p:tgtEl>
                                          <p:spTgt spid="122891"/>
                                        </p:tgtEl>
                                        <p:attrNameLst>
                                          <p:attrName>style.visibility</p:attrName>
                                        </p:attrNameLst>
                                      </p:cBhvr>
                                      <p:to>
                                        <p:strVal val="visible"/>
                                      </p:to>
                                    </p:set>
                                    <p:anim calcmode="lin" valueType="num">
                                      <p:cBhvr>
                                        <p:cTn id="33" dur="500" fill="hold"/>
                                        <p:tgtEl>
                                          <p:spTgt spid="122891"/>
                                        </p:tgtEl>
                                        <p:attrNameLst>
                                          <p:attrName>ppt_x</p:attrName>
                                        </p:attrNameLst>
                                      </p:cBhvr>
                                      <p:tavLst>
                                        <p:tav tm="0">
                                          <p:val>
                                            <p:strVal val="#ppt_x"/>
                                          </p:val>
                                        </p:tav>
                                        <p:tav tm="100000">
                                          <p:val>
                                            <p:strVal val="#ppt_x"/>
                                          </p:val>
                                        </p:tav>
                                      </p:tavLst>
                                    </p:anim>
                                    <p:anim calcmode="lin" valueType="num">
                                      <p:cBhvr>
                                        <p:cTn id="34" dur="500" fill="hold"/>
                                        <p:tgtEl>
                                          <p:spTgt spid="122891"/>
                                        </p:tgtEl>
                                        <p:attrNameLst>
                                          <p:attrName>ppt_y</p:attrName>
                                        </p:attrNameLst>
                                      </p:cBhvr>
                                      <p:tavLst>
                                        <p:tav tm="0">
                                          <p:val>
                                            <p:strVal val="#ppt_y-#ppt_h/2"/>
                                          </p:val>
                                        </p:tav>
                                        <p:tav tm="100000">
                                          <p:val>
                                            <p:strVal val="#ppt_y"/>
                                          </p:val>
                                        </p:tav>
                                      </p:tavLst>
                                    </p:anim>
                                    <p:anim calcmode="lin" valueType="num">
                                      <p:cBhvr>
                                        <p:cTn id="35" dur="500" fill="hold"/>
                                        <p:tgtEl>
                                          <p:spTgt spid="122891"/>
                                        </p:tgtEl>
                                        <p:attrNameLst>
                                          <p:attrName>ppt_w</p:attrName>
                                        </p:attrNameLst>
                                      </p:cBhvr>
                                      <p:tavLst>
                                        <p:tav tm="0">
                                          <p:val>
                                            <p:strVal val="#ppt_w"/>
                                          </p:val>
                                        </p:tav>
                                        <p:tav tm="100000">
                                          <p:val>
                                            <p:strVal val="#ppt_w"/>
                                          </p:val>
                                        </p:tav>
                                      </p:tavLst>
                                    </p:anim>
                                    <p:anim calcmode="lin" valueType="num">
                                      <p:cBhvr>
                                        <p:cTn id="36" dur="500" fill="hold"/>
                                        <p:tgtEl>
                                          <p:spTgt spid="122891"/>
                                        </p:tgtEl>
                                        <p:attrNameLst>
                                          <p:attrName>ppt_h</p:attrName>
                                        </p:attrNameLst>
                                      </p:cBhvr>
                                      <p:tavLst>
                                        <p:tav tm="0">
                                          <p:val>
                                            <p:fltVal val="0"/>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7" presetClass="entr" presetSubtype="1" fill="hold" nodeType="clickEffect">
                                  <p:stCondLst>
                                    <p:cond delay="0"/>
                                  </p:stCondLst>
                                  <p:childTnLst>
                                    <p:set>
                                      <p:cBhvr>
                                        <p:cTn id="40" dur="1" fill="hold">
                                          <p:stCondLst>
                                            <p:cond delay="0"/>
                                          </p:stCondLst>
                                        </p:cTn>
                                        <p:tgtEl>
                                          <p:spTgt spid="122901"/>
                                        </p:tgtEl>
                                        <p:attrNameLst>
                                          <p:attrName>style.visibility</p:attrName>
                                        </p:attrNameLst>
                                      </p:cBhvr>
                                      <p:to>
                                        <p:strVal val="visible"/>
                                      </p:to>
                                    </p:set>
                                    <p:anim calcmode="lin" valueType="num">
                                      <p:cBhvr>
                                        <p:cTn id="41" dur="500" fill="hold"/>
                                        <p:tgtEl>
                                          <p:spTgt spid="122901"/>
                                        </p:tgtEl>
                                        <p:attrNameLst>
                                          <p:attrName>ppt_x</p:attrName>
                                        </p:attrNameLst>
                                      </p:cBhvr>
                                      <p:tavLst>
                                        <p:tav tm="0">
                                          <p:val>
                                            <p:strVal val="#ppt_x"/>
                                          </p:val>
                                        </p:tav>
                                        <p:tav tm="100000">
                                          <p:val>
                                            <p:strVal val="#ppt_x"/>
                                          </p:val>
                                        </p:tav>
                                      </p:tavLst>
                                    </p:anim>
                                    <p:anim calcmode="lin" valueType="num">
                                      <p:cBhvr>
                                        <p:cTn id="42" dur="500" fill="hold"/>
                                        <p:tgtEl>
                                          <p:spTgt spid="122901"/>
                                        </p:tgtEl>
                                        <p:attrNameLst>
                                          <p:attrName>ppt_y</p:attrName>
                                        </p:attrNameLst>
                                      </p:cBhvr>
                                      <p:tavLst>
                                        <p:tav tm="0">
                                          <p:val>
                                            <p:strVal val="#ppt_y-#ppt_h/2"/>
                                          </p:val>
                                        </p:tav>
                                        <p:tav tm="100000">
                                          <p:val>
                                            <p:strVal val="#ppt_y"/>
                                          </p:val>
                                        </p:tav>
                                      </p:tavLst>
                                    </p:anim>
                                    <p:anim calcmode="lin" valueType="num">
                                      <p:cBhvr>
                                        <p:cTn id="43" dur="500" fill="hold"/>
                                        <p:tgtEl>
                                          <p:spTgt spid="122901"/>
                                        </p:tgtEl>
                                        <p:attrNameLst>
                                          <p:attrName>ppt_w</p:attrName>
                                        </p:attrNameLst>
                                      </p:cBhvr>
                                      <p:tavLst>
                                        <p:tav tm="0">
                                          <p:val>
                                            <p:strVal val="#ppt_w"/>
                                          </p:val>
                                        </p:tav>
                                        <p:tav tm="100000">
                                          <p:val>
                                            <p:strVal val="#ppt_w"/>
                                          </p:val>
                                        </p:tav>
                                      </p:tavLst>
                                    </p:anim>
                                    <p:anim calcmode="lin" valueType="num">
                                      <p:cBhvr>
                                        <p:cTn id="44" dur="500" fill="hold"/>
                                        <p:tgtEl>
                                          <p:spTgt spid="122901"/>
                                        </p:tgtEl>
                                        <p:attrNameLst>
                                          <p:attrName>ppt_h</p:attrName>
                                        </p:attrNameLst>
                                      </p:cBhvr>
                                      <p:tavLst>
                                        <p:tav tm="0">
                                          <p:val>
                                            <p:fltVal val="0"/>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17" presetClass="entr" presetSubtype="1" fill="hold" nodeType="clickEffect">
                                  <p:stCondLst>
                                    <p:cond delay="0"/>
                                  </p:stCondLst>
                                  <p:childTnLst>
                                    <p:set>
                                      <p:cBhvr>
                                        <p:cTn id="48" dur="1" fill="hold">
                                          <p:stCondLst>
                                            <p:cond delay="0"/>
                                          </p:stCondLst>
                                        </p:cTn>
                                        <p:tgtEl>
                                          <p:spTgt spid="122917"/>
                                        </p:tgtEl>
                                        <p:attrNameLst>
                                          <p:attrName>style.visibility</p:attrName>
                                        </p:attrNameLst>
                                      </p:cBhvr>
                                      <p:to>
                                        <p:strVal val="visible"/>
                                      </p:to>
                                    </p:set>
                                    <p:anim calcmode="lin" valueType="num">
                                      <p:cBhvr>
                                        <p:cTn id="49" dur="500" fill="hold"/>
                                        <p:tgtEl>
                                          <p:spTgt spid="122917"/>
                                        </p:tgtEl>
                                        <p:attrNameLst>
                                          <p:attrName>ppt_x</p:attrName>
                                        </p:attrNameLst>
                                      </p:cBhvr>
                                      <p:tavLst>
                                        <p:tav tm="0">
                                          <p:val>
                                            <p:strVal val="#ppt_x"/>
                                          </p:val>
                                        </p:tav>
                                        <p:tav tm="100000">
                                          <p:val>
                                            <p:strVal val="#ppt_x"/>
                                          </p:val>
                                        </p:tav>
                                      </p:tavLst>
                                    </p:anim>
                                    <p:anim calcmode="lin" valueType="num">
                                      <p:cBhvr>
                                        <p:cTn id="50" dur="500" fill="hold"/>
                                        <p:tgtEl>
                                          <p:spTgt spid="122917"/>
                                        </p:tgtEl>
                                        <p:attrNameLst>
                                          <p:attrName>ppt_y</p:attrName>
                                        </p:attrNameLst>
                                      </p:cBhvr>
                                      <p:tavLst>
                                        <p:tav tm="0">
                                          <p:val>
                                            <p:strVal val="#ppt_y-#ppt_h/2"/>
                                          </p:val>
                                        </p:tav>
                                        <p:tav tm="100000">
                                          <p:val>
                                            <p:strVal val="#ppt_y"/>
                                          </p:val>
                                        </p:tav>
                                      </p:tavLst>
                                    </p:anim>
                                    <p:anim calcmode="lin" valueType="num">
                                      <p:cBhvr>
                                        <p:cTn id="51" dur="500" fill="hold"/>
                                        <p:tgtEl>
                                          <p:spTgt spid="122917"/>
                                        </p:tgtEl>
                                        <p:attrNameLst>
                                          <p:attrName>ppt_w</p:attrName>
                                        </p:attrNameLst>
                                      </p:cBhvr>
                                      <p:tavLst>
                                        <p:tav tm="0">
                                          <p:val>
                                            <p:strVal val="#ppt_w"/>
                                          </p:val>
                                        </p:tav>
                                        <p:tav tm="100000">
                                          <p:val>
                                            <p:strVal val="#ppt_w"/>
                                          </p:val>
                                        </p:tav>
                                      </p:tavLst>
                                    </p:anim>
                                    <p:anim calcmode="lin" valueType="num">
                                      <p:cBhvr>
                                        <p:cTn id="52" dur="500" fill="hold"/>
                                        <p:tgtEl>
                                          <p:spTgt spid="122917"/>
                                        </p:tgtEl>
                                        <p:attrNameLst>
                                          <p:attrName>ppt_h</p:attrName>
                                        </p:attrNameLst>
                                      </p:cBhvr>
                                      <p:tavLst>
                                        <p:tav tm="0">
                                          <p:val>
                                            <p:fltVal val="0"/>
                                          </p:val>
                                        </p:tav>
                                        <p:tav tm="100000">
                                          <p:val>
                                            <p:strVal val="#ppt_h"/>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17" presetClass="entr" presetSubtype="1" fill="hold" nodeType="clickEffect">
                                  <p:stCondLst>
                                    <p:cond delay="0"/>
                                  </p:stCondLst>
                                  <p:childTnLst>
                                    <p:set>
                                      <p:cBhvr>
                                        <p:cTn id="56" dur="1" fill="hold">
                                          <p:stCondLst>
                                            <p:cond delay="0"/>
                                          </p:stCondLst>
                                        </p:cTn>
                                        <p:tgtEl>
                                          <p:spTgt spid="122920"/>
                                        </p:tgtEl>
                                        <p:attrNameLst>
                                          <p:attrName>style.visibility</p:attrName>
                                        </p:attrNameLst>
                                      </p:cBhvr>
                                      <p:to>
                                        <p:strVal val="visible"/>
                                      </p:to>
                                    </p:set>
                                    <p:anim calcmode="lin" valueType="num">
                                      <p:cBhvr>
                                        <p:cTn id="57" dur="500" fill="hold"/>
                                        <p:tgtEl>
                                          <p:spTgt spid="122920"/>
                                        </p:tgtEl>
                                        <p:attrNameLst>
                                          <p:attrName>ppt_x</p:attrName>
                                        </p:attrNameLst>
                                      </p:cBhvr>
                                      <p:tavLst>
                                        <p:tav tm="0">
                                          <p:val>
                                            <p:strVal val="#ppt_x"/>
                                          </p:val>
                                        </p:tav>
                                        <p:tav tm="100000">
                                          <p:val>
                                            <p:strVal val="#ppt_x"/>
                                          </p:val>
                                        </p:tav>
                                      </p:tavLst>
                                    </p:anim>
                                    <p:anim calcmode="lin" valueType="num">
                                      <p:cBhvr>
                                        <p:cTn id="58" dur="500" fill="hold"/>
                                        <p:tgtEl>
                                          <p:spTgt spid="122920"/>
                                        </p:tgtEl>
                                        <p:attrNameLst>
                                          <p:attrName>ppt_y</p:attrName>
                                        </p:attrNameLst>
                                      </p:cBhvr>
                                      <p:tavLst>
                                        <p:tav tm="0">
                                          <p:val>
                                            <p:strVal val="#ppt_y-#ppt_h/2"/>
                                          </p:val>
                                        </p:tav>
                                        <p:tav tm="100000">
                                          <p:val>
                                            <p:strVal val="#ppt_y"/>
                                          </p:val>
                                        </p:tav>
                                      </p:tavLst>
                                    </p:anim>
                                    <p:anim calcmode="lin" valueType="num">
                                      <p:cBhvr>
                                        <p:cTn id="59" dur="500" fill="hold"/>
                                        <p:tgtEl>
                                          <p:spTgt spid="122920"/>
                                        </p:tgtEl>
                                        <p:attrNameLst>
                                          <p:attrName>ppt_w</p:attrName>
                                        </p:attrNameLst>
                                      </p:cBhvr>
                                      <p:tavLst>
                                        <p:tav tm="0">
                                          <p:val>
                                            <p:strVal val="#ppt_w"/>
                                          </p:val>
                                        </p:tav>
                                        <p:tav tm="100000">
                                          <p:val>
                                            <p:strVal val="#ppt_w"/>
                                          </p:val>
                                        </p:tav>
                                      </p:tavLst>
                                    </p:anim>
                                    <p:anim calcmode="lin" valueType="num">
                                      <p:cBhvr>
                                        <p:cTn id="60" dur="500" fill="hold"/>
                                        <p:tgtEl>
                                          <p:spTgt spid="122920"/>
                                        </p:tgtEl>
                                        <p:attrNameLst>
                                          <p:attrName>ppt_h</p:attrName>
                                        </p:attrNameLst>
                                      </p:cBhvr>
                                      <p:tavLst>
                                        <p:tav tm="0">
                                          <p:val>
                                            <p:fltVal val="0"/>
                                          </p:val>
                                        </p:tav>
                                        <p:tav tm="100000">
                                          <p:val>
                                            <p:strVal val="#ppt_h"/>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17" presetClass="entr" presetSubtype="1" fill="hold" nodeType="clickEffect">
                                  <p:stCondLst>
                                    <p:cond delay="0"/>
                                  </p:stCondLst>
                                  <p:childTnLst>
                                    <p:set>
                                      <p:cBhvr>
                                        <p:cTn id="64" dur="1" fill="hold">
                                          <p:stCondLst>
                                            <p:cond delay="0"/>
                                          </p:stCondLst>
                                        </p:cTn>
                                        <p:tgtEl>
                                          <p:spTgt spid="122914"/>
                                        </p:tgtEl>
                                        <p:attrNameLst>
                                          <p:attrName>style.visibility</p:attrName>
                                        </p:attrNameLst>
                                      </p:cBhvr>
                                      <p:to>
                                        <p:strVal val="visible"/>
                                      </p:to>
                                    </p:set>
                                    <p:anim calcmode="lin" valueType="num">
                                      <p:cBhvr>
                                        <p:cTn id="65" dur="500" fill="hold"/>
                                        <p:tgtEl>
                                          <p:spTgt spid="122914"/>
                                        </p:tgtEl>
                                        <p:attrNameLst>
                                          <p:attrName>ppt_x</p:attrName>
                                        </p:attrNameLst>
                                      </p:cBhvr>
                                      <p:tavLst>
                                        <p:tav tm="0">
                                          <p:val>
                                            <p:strVal val="#ppt_x"/>
                                          </p:val>
                                        </p:tav>
                                        <p:tav tm="100000">
                                          <p:val>
                                            <p:strVal val="#ppt_x"/>
                                          </p:val>
                                        </p:tav>
                                      </p:tavLst>
                                    </p:anim>
                                    <p:anim calcmode="lin" valueType="num">
                                      <p:cBhvr>
                                        <p:cTn id="66" dur="500" fill="hold"/>
                                        <p:tgtEl>
                                          <p:spTgt spid="122914"/>
                                        </p:tgtEl>
                                        <p:attrNameLst>
                                          <p:attrName>ppt_y</p:attrName>
                                        </p:attrNameLst>
                                      </p:cBhvr>
                                      <p:tavLst>
                                        <p:tav tm="0">
                                          <p:val>
                                            <p:strVal val="#ppt_y-#ppt_h/2"/>
                                          </p:val>
                                        </p:tav>
                                        <p:tav tm="100000">
                                          <p:val>
                                            <p:strVal val="#ppt_y"/>
                                          </p:val>
                                        </p:tav>
                                      </p:tavLst>
                                    </p:anim>
                                    <p:anim calcmode="lin" valueType="num">
                                      <p:cBhvr>
                                        <p:cTn id="67" dur="500" fill="hold"/>
                                        <p:tgtEl>
                                          <p:spTgt spid="122914"/>
                                        </p:tgtEl>
                                        <p:attrNameLst>
                                          <p:attrName>ppt_w</p:attrName>
                                        </p:attrNameLst>
                                      </p:cBhvr>
                                      <p:tavLst>
                                        <p:tav tm="0">
                                          <p:val>
                                            <p:strVal val="#ppt_w"/>
                                          </p:val>
                                        </p:tav>
                                        <p:tav tm="100000">
                                          <p:val>
                                            <p:strVal val="#ppt_w"/>
                                          </p:val>
                                        </p:tav>
                                      </p:tavLst>
                                    </p:anim>
                                    <p:anim calcmode="lin" valueType="num">
                                      <p:cBhvr>
                                        <p:cTn id="68" dur="500" fill="hold"/>
                                        <p:tgtEl>
                                          <p:spTgt spid="122914"/>
                                        </p:tgtEl>
                                        <p:attrNameLst>
                                          <p:attrName>ppt_h</p:attrName>
                                        </p:attrNameLst>
                                      </p:cBhvr>
                                      <p:tavLst>
                                        <p:tav tm="0">
                                          <p:val>
                                            <p:fltVal val="0"/>
                                          </p:val>
                                        </p:tav>
                                        <p:tav tm="100000">
                                          <p:val>
                                            <p:strVal val="#ppt_h"/>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17" presetClass="entr" presetSubtype="1" fill="hold" nodeType="clickEffect">
                                  <p:stCondLst>
                                    <p:cond delay="0"/>
                                  </p:stCondLst>
                                  <p:childTnLst>
                                    <p:set>
                                      <p:cBhvr>
                                        <p:cTn id="72" dur="1" fill="hold">
                                          <p:stCondLst>
                                            <p:cond delay="0"/>
                                          </p:stCondLst>
                                        </p:cTn>
                                        <p:tgtEl>
                                          <p:spTgt spid="122911"/>
                                        </p:tgtEl>
                                        <p:attrNameLst>
                                          <p:attrName>style.visibility</p:attrName>
                                        </p:attrNameLst>
                                      </p:cBhvr>
                                      <p:to>
                                        <p:strVal val="visible"/>
                                      </p:to>
                                    </p:set>
                                    <p:anim calcmode="lin" valueType="num">
                                      <p:cBhvr>
                                        <p:cTn id="73" dur="500" fill="hold"/>
                                        <p:tgtEl>
                                          <p:spTgt spid="122911"/>
                                        </p:tgtEl>
                                        <p:attrNameLst>
                                          <p:attrName>ppt_x</p:attrName>
                                        </p:attrNameLst>
                                      </p:cBhvr>
                                      <p:tavLst>
                                        <p:tav tm="0">
                                          <p:val>
                                            <p:strVal val="#ppt_x"/>
                                          </p:val>
                                        </p:tav>
                                        <p:tav tm="100000">
                                          <p:val>
                                            <p:strVal val="#ppt_x"/>
                                          </p:val>
                                        </p:tav>
                                      </p:tavLst>
                                    </p:anim>
                                    <p:anim calcmode="lin" valueType="num">
                                      <p:cBhvr>
                                        <p:cTn id="74" dur="500" fill="hold"/>
                                        <p:tgtEl>
                                          <p:spTgt spid="122911"/>
                                        </p:tgtEl>
                                        <p:attrNameLst>
                                          <p:attrName>ppt_y</p:attrName>
                                        </p:attrNameLst>
                                      </p:cBhvr>
                                      <p:tavLst>
                                        <p:tav tm="0">
                                          <p:val>
                                            <p:strVal val="#ppt_y-#ppt_h/2"/>
                                          </p:val>
                                        </p:tav>
                                        <p:tav tm="100000">
                                          <p:val>
                                            <p:strVal val="#ppt_y"/>
                                          </p:val>
                                        </p:tav>
                                      </p:tavLst>
                                    </p:anim>
                                    <p:anim calcmode="lin" valueType="num">
                                      <p:cBhvr>
                                        <p:cTn id="75" dur="500" fill="hold"/>
                                        <p:tgtEl>
                                          <p:spTgt spid="122911"/>
                                        </p:tgtEl>
                                        <p:attrNameLst>
                                          <p:attrName>ppt_w</p:attrName>
                                        </p:attrNameLst>
                                      </p:cBhvr>
                                      <p:tavLst>
                                        <p:tav tm="0">
                                          <p:val>
                                            <p:strVal val="#ppt_w"/>
                                          </p:val>
                                        </p:tav>
                                        <p:tav tm="100000">
                                          <p:val>
                                            <p:strVal val="#ppt_w"/>
                                          </p:val>
                                        </p:tav>
                                      </p:tavLst>
                                    </p:anim>
                                    <p:anim calcmode="lin" valueType="num">
                                      <p:cBhvr>
                                        <p:cTn id="76" dur="500" fill="hold"/>
                                        <p:tgtEl>
                                          <p:spTgt spid="122911"/>
                                        </p:tgtEl>
                                        <p:attrNameLst>
                                          <p:attrName>ppt_h</p:attrName>
                                        </p:attrNameLst>
                                      </p:cBhvr>
                                      <p:tavLst>
                                        <p:tav tm="0">
                                          <p:val>
                                            <p:fltVal val="0"/>
                                          </p:val>
                                        </p:tav>
                                        <p:tav tm="100000">
                                          <p:val>
                                            <p:strVal val="#ppt_h"/>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4" presetClass="entr" presetSubtype="32" fill="hold" nodeType="clickEffect">
                                  <p:stCondLst>
                                    <p:cond delay="0"/>
                                  </p:stCondLst>
                                  <p:childTnLst>
                                    <p:set>
                                      <p:cBhvr>
                                        <p:cTn id="80" dur="1" fill="hold">
                                          <p:stCondLst>
                                            <p:cond delay="0"/>
                                          </p:stCondLst>
                                        </p:cTn>
                                        <p:tgtEl>
                                          <p:spTgt spid="122932"/>
                                        </p:tgtEl>
                                        <p:attrNameLst>
                                          <p:attrName>style.visibility</p:attrName>
                                        </p:attrNameLst>
                                      </p:cBhvr>
                                      <p:to>
                                        <p:strVal val="visible"/>
                                      </p:to>
                                    </p:set>
                                    <p:animEffect transition="in" filter="box(out)">
                                      <p:cBhvr>
                                        <p:cTn id="81" dur="500"/>
                                        <p:tgtEl>
                                          <p:spTgt spid="122932"/>
                                        </p:tgtEl>
                                      </p:cBhvr>
                                    </p:animEffect>
                                  </p:childTnLst>
                                  <p:subTnLst>
                                    <p:audio>
                                      <p:cMediaNode>
                                        <p:cTn display="0" masterRel="sameClick">
                                          <p:stCondLst>
                                            <p:cond evt="begin" delay="0">
                                              <p:tn val="79"/>
                                            </p:cond>
                                          </p:stCondLst>
                                          <p:endCondLst>
                                            <p:cond evt="onStopAudio" delay="0">
                                              <p:tgtEl>
                                                <p:sldTgt/>
                                              </p:tgtEl>
                                            </p:cond>
                                          </p:endCondLst>
                                        </p:cTn>
                                        <p:tgtEl>
                                          <p:sndTgt r:embed="rId2" name="CAMERA.WAV"/>
                                        </p:tgtEl>
                                      </p:cMediaNode>
                                    </p:audio>
                                  </p:subTnLst>
                                </p:cTn>
                              </p:par>
                            </p:childTnLst>
                          </p:cTn>
                        </p:par>
                      </p:childTnLst>
                    </p:cTn>
                  </p:par>
                  <p:par>
                    <p:cTn id="82" fill="hold" nodeType="clickPar">
                      <p:stCondLst>
                        <p:cond delay="indefinite"/>
                      </p:stCondLst>
                      <p:childTnLst>
                        <p:par>
                          <p:cTn id="83" fill="hold" nodeType="withGroup">
                            <p:stCondLst>
                              <p:cond delay="0"/>
                            </p:stCondLst>
                            <p:childTnLst>
                              <p:par>
                                <p:cTn id="84" presetID="17" presetClass="entr" presetSubtype="1" fill="hold" nodeType="clickEffect">
                                  <p:stCondLst>
                                    <p:cond delay="0"/>
                                  </p:stCondLst>
                                  <p:childTnLst>
                                    <p:set>
                                      <p:cBhvr>
                                        <p:cTn id="85" dur="1" fill="hold">
                                          <p:stCondLst>
                                            <p:cond delay="0"/>
                                          </p:stCondLst>
                                        </p:cTn>
                                        <p:tgtEl>
                                          <p:spTgt spid="122926"/>
                                        </p:tgtEl>
                                        <p:attrNameLst>
                                          <p:attrName>style.visibility</p:attrName>
                                        </p:attrNameLst>
                                      </p:cBhvr>
                                      <p:to>
                                        <p:strVal val="visible"/>
                                      </p:to>
                                    </p:set>
                                    <p:anim calcmode="lin" valueType="num">
                                      <p:cBhvr>
                                        <p:cTn id="86" dur="500" fill="hold"/>
                                        <p:tgtEl>
                                          <p:spTgt spid="122926"/>
                                        </p:tgtEl>
                                        <p:attrNameLst>
                                          <p:attrName>ppt_x</p:attrName>
                                        </p:attrNameLst>
                                      </p:cBhvr>
                                      <p:tavLst>
                                        <p:tav tm="0">
                                          <p:val>
                                            <p:strVal val="#ppt_x"/>
                                          </p:val>
                                        </p:tav>
                                        <p:tav tm="100000">
                                          <p:val>
                                            <p:strVal val="#ppt_x"/>
                                          </p:val>
                                        </p:tav>
                                      </p:tavLst>
                                    </p:anim>
                                    <p:anim calcmode="lin" valueType="num">
                                      <p:cBhvr>
                                        <p:cTn id="87" dur="500" fill="hold"/>
                                        <p:tgtEl>
                                          <p:spTgt spid="122926"/>
                                        </p:tgtEl>
                                        <p:attrNameLst>
                                          <p:attrName>ppt_y</p:attrName>
                                        </p:attrNameLst>
                                      </p:cBhvr>
                                      <p:tavLst>
                                        <p:tav tm="0">
                                          <p:val>
                                            <p:strVal val="#ppt_y-#ppt_h/2"/>
                                          </p:val>
                                        </p:tav>
                                        <p:tav tm="100000">
                                          <p:val>
                                            <p:strVal val="#ppt_y"/>
                                          </p:val>
                                        </p:tav>
                                      </p:tavLst>
                                    </p:anim>
                                    <p:anim calcmode="lin" valueType="num">
                                      <p:cBhvr>
                                        <p:cTn id="88" dur="500" fill="hold"/>
                                        <p:tgtEl>
                                          <p:spTgt spid="122926"/>
                                        </p:tgtEl>
                                        <p:attrNameLst>
                                          <p:attrName>ppt_w</p:attrName>
                                        </p:attrNameLst>
                                      </p:cBhvr>
                                      <p:tavLst>
                                        <p:tav tm="0">
                                          <p:val>
                                            <p:strVal val="#ppt_w"/>
                                          </p:val>
                                        </p:tav>
                                        <p:tav tm="100000">
                                          <p:val>
                                            <p:strVal val="#ppt_w"/>
                                          </p:val>
                                        </p:tav>
                                      </p:tavLst>
                                    </p:anim>
                                    <p:anim calcmode="lin" valueType="num">
                                      <p:cBhvr>
                                        <p:cTn id="89" dur="500" fill="hold"/>
                                        <p:tgtEl>
                                          <p:spTgt spid="122926"/>
                                        </p:tgtEl>
                                        <p:attrNameLst>
                                          <p:attrName>ppt_h</p:attrName>
                                        </p:attrNameLst>
                                      </p:cBhvr>
                                      <p:tavLst>
                                        <p:tav tm="0">
                                          <p:val>
                                            <p:fltVal val="0"/>
                                          </p:val>
                                        </p:tav>
                                        <p:tav tm="100000">
                                          <p:val>
                                            <p:strVal val="#ppt_h"/>
                                          </p:val>
                                        </p:tav>
                                      </p:tavLst>
                                    </p:anim>
                                  </p:childTnLst>
                                </p:cTn>
                              </p:par>
                            </p:childTnLst>
                          </p:cTn>
                        </p:par>
                      </p:childTnLst>
                    </p:cTn>
                  </p:par>
                  <p:par>
                    <p:cTn id="90" fill="hold" nodeType="clickPar">
                      <p:stCondLst>
                        <p:cond delay="indefinite"/>
                      </p:stCondLst>
                      <p:childTnLst>
                        <p:par>
                          <p:cTn id="91" fill="hold" nodeType="withGroup">
                            <p:stCondLst>
                              <p:cond delay="0"/>
                            </p:stCondLst>
                            <p:childTnLst>
                              <p:par>
                                <p:cTn id="92" presetID="17" presetClass="entr" presetSubtype="1" fill="hold" nodeType="clickEffect">
                                  <p:stCondLst>
                                    <p:cond delay="0"/>
                                  </p:stCondLst>
                                  <p:childTnLst>
                                    <p:set>
                                      <p:cBhvr>
                                        <p:cTn id="93" dur="1" fill="hold">
                                          <p:stCondLst>
                                            <p:cond delay="0"/>
                                          </p:stCondLst>
                                        </p:cTn>
                                        <p:tgtEl>
                                          <p:spTgt spid="122929"/>
                                        </p:tgtEl>
                                        <p:attrNameLst>
                                          <p:attrName>style.visibility</p:attrName>
                                        </p:attrNameLst>
                                      </p:cBhvr>
                                      <p:to>
                                        <p:strVal val="visible"/>
                                      </p:to>
                                    </p:set>
                                    <p:anim calcmode="lin" valueType="num">
                                      <p:cBhvr>
                                        <p:cTn id="94" dur="500" fill="hold"/>
                                        <p:tgtEl>
                                          <p:spTgt spid="122929"/>
                                        </p:tgtEl>
                                        <p:attrNameLst>
                                          <p:attrName>ppt_x</p:attrName>
                                        </p:attrNameLst>
                                      </p:cBhvr>
                                      <p:tavLst>
                                        <p:tav tm="0">
                                          <p:val>
                                            <p:strVal val="#ppt_x"/>
                                          </p:val>
                                        </p:tav>
                                        <p:tav tm="100000">
                                          <p:val>
                                            <p:strVal val="#ppt_x"/>
                                          </p:val>
                                        </p:tav>
                                      </p:tavLst>
                                    </p:anim>
                                    <p:anim calcmode="lin" valueType="num">
                                      <p:cBhvr>
                                        <p:cTn id="95" dur="500" fill="hold"/>
                                        <p:tgtEl>
                                          <p:spTgt spid="122929"/>
                                        </p:tgtEl>
                                        <p:attrNameLst>
                                          <p:attrName>ppt_y</p:attrName>
                                        </p:attrNameLst>
                                      </p:cBhvr>
                                      <p:tavLst>
                                        <p:tav tm="0">
                                          <p:val>
                                            <p:strVal val="#ppt_y-#ppt_h/2"/>
                                          </p:val>
                                        </p:tav>
                                        <p:tav tm="100000">
                                          <p:val>
                                            <p:strVal val="#ppt_y"/>
                                          </p:val>
                                        </p:tav>
                                      </p:tavLst>
                                    </p:anim>
                                    <p:anim calcmode="lin" valueType="num">
                                      <p:cBhvr>
                                        <p:cTn id="96" dur="500" fill="hold"/>
                                        <p:tgtEl>
                                          <p:spTgt spid="122929"/>
                                        </p:tgtEl>
                                        <p:attrNameLst>
                                          <p:attrName>ppt_w</p:attrName>
                                        </p:attrNameLst>
                                      </p:cBhvr>
                                      <p:tavLst>
                                        <p:tav tm="0">
                                          <p:val>
                                            <p:strVal val="#ppt_w"/>
                                          </p:val>
                                        </p:tav>
                                        <p:tav tm="100000">
                                          <p:val>
                                            <p:strVal val="#ppt_w"/>
                                          </p:val>
                                        </p:tav>
                                      </p:tavLst>
                                    </p:anim>
                                    <p:anim calcmode="lin" valueType="num">
                                      <p:cBhvr>
                                        <p:cTn id="97" dur="500" fill="hold"/>
                                        <p:tgtEl>
                                          <p:spTgt spid="122929"/>
                                        </p:tgtEl>
                                        <p:attrNameLst>
                                          <p:attrName>ppt_h</p:attrName>
                                        </p:attrNameLst>
                                      </p:cBhvr>
                                      <p:tavLst>
                                        <p:tav tm="0">
                                          <p:val>
                                            <p:fltVal val="0"/>
                                          </p:val>
                                        </p:tav>
                                        <p:tav tm="100000">
                                          <p:val>
                                            <p:strVal val="#ppt_h"/>
                                          </p:val>
                                        </p:tav>
                                      </p:tavLst>
                                    </p:anim>
                                  </p:childTnLst>
                                </p:cTn>
                              </p:par>
                            </p:childTnLst>
                          </p:cTn>
                        </p:par>
                      </p:childTnLst>
                    </p:cTn>
                  </p:par>
                  <p:par>
                    <p:cTn id="98" fill="hold" nodeType="clickPar">
                      <p:stCondLst>
                        <p:cond delay="indefinite"/>
                      </p:stCondLst>
                      <p:childTnLst>
                        <p:par>
                          <p:cTn id="99" fill="hold" nodeType="withGroup">
                            <p:stCondLst>
                              <p:cond delay="0"/>
                            </p:stCondLst>
                            <p:childTnLst>
                              <p:par>
                                <p:cTn id="100" presetID="17" presetClass="entr" presetSubtype="1" fill="hold" nodeType="clickEffect">
                                  <p:stCondLst>
                                    <p:cond delay="0"/>
                                  </p:stCondLst>
                                  <p:childTnLst>
                                    <p:set>
                                      <p:cBhvr>
                                        <p:cTn id="101" dur="1" fill="hold">
                                          <p:stCondLst>
                                            <p:cond delay="0"/>
                                          </p:stCondLst>
                                        </p:cTn>
                                        <p:tgtEl>
                                          <p:spTgt spid="122923"/>
                                        </p:tgtEl>
                                        <p:attrNameLst>
                                          <p:attrName>style.visibility</p:attrName>
                                        </p:attrNameLst>
                                      </p:cBhvr>
                                      <p:to>
                                        <p:strVal val="visible"/>
                                      </p:to>
                                    </p:set>
                                    <p:anim calcmode="lin" valueType="num">
                                      <p:cBhvr>
                                        <p:cTn id="102" dur="500" fill="hold"/>
                                        <p:tgtEl>
                                          <p:spTgt spid="122923"/>
                                        </p:tgtEl>
                                        <p:attrNameLst>
                                          <p:attrName>ppt_x</p:attrName>
                                        </p:attrNameLst>
                                      </p:cBhvr>
                                      <p:tavLst>
                                        <p:tav tm="0">
                                          <p:val>
                                            <p:strVal val="#ppt_x"/>
                                          </p:val>
                                        </p:tav>
                                        <p:tav tm="100000">
                                          <p:val>
                                            <p:strVal val="#ppt_x"/>
                                          </p:val>
                                        </p:tav>
                                      </p:tavLst>
                                    </p:anim>
                                    <p:anim calcmode="lin" valueType="num">
                                      <p:cBhvr>
                                        <p:cTn id="103" dur="500" fill="hold"/>
                                        <p:tgtEl>
                                          <p:spTgt spid="122923"/>
                                        </p:tgtEl>
                                        <p:attrNameLst>
                                          <p:attrName>ppt_y</p:attrName>
                                        </p:attrNameLst>
                                      </p:cBhvr>
                                      <p:tavLst>
                                        <p:tav tm="0">
                                          <p:val>
                                            <p:strVal val="#ppt_y-#ppt_h/2"/>
                                          </p:val>
                                        </p:tav>
                                        <p:tav tm="100000">
                                          <p:val>
                                            <p:strVal val="#ppt_y"/>
                                          </p:val>
                                        </p:tav>
                                      </p:tavLst>
                                    </p:anim>
                                    <p:anim calcmode="lin" valueType="num">
                                      <p:cBhvr>
                                        <p:cTn id="104" dur="500" fill="hold"/>
                                        <p:tgtEl>
                                          <p:spTgt spid="122923"/>
                                        </p:tgtEl>
                                        <p:attrNameLst>
                                          <p:attrName>ppt_w</p:attrName>
                                        </p:attrNameLst>
                                      </p:cBhvr>
                                      <p:tavLst>
                                        <p:tav tm="0">
                                          <p:val>
                                            <p:strVal val="#ppt_w"/>
                                          </p:val>
                                        </p:tav>
                                        <p:tav tm="100000">
                                          <p:val>
                                            <p:strVal val="#ppt_w"/>
                                          </p:val>
                                        </p:tav>
                                      </p:tavLst>
                                    </p:anim>
                                    <p:anim calcmode="lin" valueType="num">
                                      <p:cBhvr>
                                        <p:cTn id="105" dur="500" fill="hold"/>
                                        <p:tgtEl>
                                          <p:spTgt spid="122923"/>
                                        </p:tgtEl>
                                        <p:attrNameLst>
                                          <p:attrName>ppt_h</p:attrName>
                                        </p:attrNameLst>
                                      </p:cBhvr>
                                      <p:tavLst>
                                        <p:tav tm="0">
                                          <p:val>
                                            <p:fltVal val="0"/>
                                          </p:val>
                                        </p:tav>
                                        <p:tav tm="100000">
                                          <p:val>
                                            <p:strVal val="#ppt_h"/>
                                          </p:val>
                                        </p:tav>
                                      </p:tavLst>
                                    </p:anim>
                                  </p:childTnLst>
                                </p:cTn>
                              </p:par>
                            </p:childTnLst>
                          </p:cTn>
                        </p:par>
                      </p:childTnLst>
                    </p:cTn>
                  </p:par>
                  <p:par>
                    <p:cTn id="106" fill="hold" nodeType="clickPar">
                      <p:stCondLst>
                        <p:cond delay="indefinite"/>
                      </p:stCondLst>
                      <p:childTnLst>
                        <p:par>
                          <p:cTn id="107" fill="hold" nodeType="withGroup">
                            <p:stCondLst>
                              <p:cond delay="0"/>
                            </p:stCondLst>
                            <p:childTnLst>
                              <p:par>
                                <p:cTn id="108" presetID="4" presetClass="entr" presetSubtype="32" fill="hold" grpId="0" nodeType="clickEffect">
                                  <p:stCondLst>
                                    <p:cond delay="0"/>
                                  </p:stCondLst>
                                  <p:childTnLst>
                                    <p:set>
                                      <p:cBhvr>
                                        <p:cTn id="109" dur="1" fill="hold">
                                          <p:stCondLst>
                                            <p:cond delay="0"/>
                                          </p:stCondLst>
                                        </p:cTn>
                                        <p:tgtEl>
                                          <p:spTgt spid="122939">
                                            <p:txEl>
                                              <p:pRg st="0" end="0"/>
                                            </p:txEl>
                                          </p:spTgt>
                                        </p:tgtEl>
                                        <p:attrNameLst>
                                          <p:attrName>style.visibility</p:attrName>
                                        </p:attrNameLst>
                                      </p:cBhvr>
                                      <p:to>
                                        <p:strVal val="visible"/>
                                      </p:to>
                                    </p:set>
                                    <p:animEffect transition="in" filter="box(out)">
                                      <p:cBhvr>
                                        <p:cTn id="110" dur="500"/>
                                        <p:tgtEl>
                                          <p:spTgt spid="122939">
                                            <p:txEl>
                                              <p:pRg st="0" end="0"/>
                                            </p:txEl>
                                          </p:spTgt>
                                        </p:tgtEl>
                                      </p:cBhvr>
                                    </p:animEffect>
                                  </p:childTnLst>
                                  <p:subTnLst>
                                    <p:audio>
                                      <p:cMediaNode>
                                        <p:cTn display="0" masterRel="sameClick">
                                          <p:stCondLst>
                                            <p:cond evt="begin" delay="0">
                                              <p:tn val="108"/>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90" grpId="0" animBg="1" autoUpdateAnimBg="0"/>
      <p:bldP spid="122939"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ext Box 2">
            <a:hlinkClick r:id="" action="ppaction://noaction"/>
            <a:extLst>
              <a:ext uri="{FF2B5EF4-FFF2-40B4-BE49-F238E27FC236}">
                <a16:creationId xmlns:a16="http://schemas.microsoft.com/office/drawing/2014/main" id="{B0223607-3B68-48A2-882D-CA375BCC4D4E}"/>
              </a:ext>
            </a:extLst>
          </p:cNvPr>
          <p:cNvSpPr txBox="1">
            <a:spLocks noChangeArrowheads="1"/>
          </p:cNvSpPr>
          <p:nvPr/>
        </p:nvSpPr>
        <p:spPr bwMode="auto">
          <a:xfrm>
            <a:off x="1658815" y="2365998"/>
            <a:ext cx="6109365" cy="2601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srgbClr val="660066"/>
                </a:solidFill>
                <a:effectLst/>
                <a:uLnTx/>
                <a:uFillTx/>
                <a:latin typeface="Times New Roman" panose="02020603050405020304" pitchFamily="18" charset="0"/>
                <a:ea typeface="楷体_GB2312"/>
                <a:cs typeface="楷体_GB2312"/>
              </a:rPr>
              <a:t>  </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若二叉树为空树，则空操作；否则，</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a:cs typeface="楷体_GB2312"/>
              </a:rPr>
              <a:t>1</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）后序遍历左子树；</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a:cs typeface="楷体_GB2312"/>
              </a:rPr>
              <a:t>2</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）后序遍历右子树；</a:t>
            </a:r>
            <a:endPar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hlinkClick r:id="" action="ppaction://hlinkshowjump?jump=nextslide">
                <a:extLst>
                  <a:ext uri="{A12FA001-AC4F-418D-AE19-62706E023703}">
                    <ahyp:hlinkClr xmlns:ahyp="http://schemas.microsoft.com/office/drawing/2018/hyperlinkcolor" val="tx"/>
                  </a:ext>
                </a:extLst>
              </a:hlinkClick>
            </a:endParaRP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a:cs typeface="楷体_GB2312"/>
              </a:rPr>
              <a:t>3</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a:t>
            </a:r>
            <a:r>
              <a:rPr kumimoji="1" lang="zh-CN" altLang="en-US" sz="28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a:cs typeface="楷体_GB2312"/>
              </a:rPr>
              <a:t>访问根结点。</a:t>
            </a:r>
            <a:endParaRPr kumimoji="1" lang="zh-CN" altLang="en-US" sz="28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endParaRPr>
          </a:p>
        </p:txBody>
      </p:sp>
      <p:sp>
        <p:nvSpPr>
          <p:cNvPr id="38916" name="Text Box 4">
            <a:extLst>
              <a:ext uri="{FF2B5EF4-FFF2-40B4-BE49-F238E27FC236}">
                <a16:creationId xmlns:a16="http://schemas.microsoft.com/office/drawing/2014/main" id="{BA13D278-51EB-4449-AC7F-4339BF03B071}"/>
              </a:ext>
            </a:extLst>
          </p:cNvPr>
          <p:cNvSpPr txBox="1">
            <a:spLocks noChangeArrowheads="1"/>
          </p:cNvSpPr>
          <p:nvPr/>
        </p:nvSpPr>
        <p:spPr bwMode="auto">
          <a:xfrm>
            <a:off x="1111250" y="1066800"/>
            <a:ext cx="275588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000" b="1" i="0" u="none" strike="noStrike" kern="1200" cap="none" spc="0" normalizeH="0" baseline="0" noProof="0" dirty="0">
                <a:ln>
                  <a:noFill/>
                </a:ln>
                <a:solidFill>
                  <a:schemeClr val="tx2"/>
                </a:solidFill>
                <a:effectLst/>
                <a:uLnTx/>
                <a:uFillTx/>
                <a:latin typeface="等线" panose="02010600030101010101" pitchFamily="2" charset="-122"/>
                <a:ea typeface="等线" panose="02010600030101010101" pitchFamily="2" charset="-122"/>
                <a:cs typeface="楷体_GB2312"/>
              </a:rPr>
              <a:t>③</a:t>
            </a:r>
            <a:r>
              <a:rPr kumimoji="1" lang="zh-CN" altLang="en-US" sz="4000" b="1" i="0" u="none" strike="noStrike" kern="1200" cap="none" spc="0" normalizeH="0" baseline="0" noProof="0" dirty="0">
                <a:ln>
                  <a:noFill/>
                </a:ln>
                <a:solidFill>
                  <a:schemeClr val="tx2"/>
                </a:solidFill>
                <a:effectLst/>
                <a:uLnTx/>
                <a:uFillTx/>
                <a:latin typeface="隶书" panose="02010509060101010101" pitchFamily="49" charset="-122"/>
                <a:cs typeface="楷体_GB2312"/>
              </a:rPr>
              <a:t>后序遍历</a:t>
            </a:r>
            <a:endParaRPr kumimoji="1" lang="zh-CN" altLang="en-US" sz="4000" b="0" i="0" u="none" strike="noStrike" kern="1200" cap="none" spc="0" normalizeH="0" baseline="0" noProof="0" dirty="0">
              <a:ln>
                <a:noFill/>
              </a:ln>
              <a:solidFill>
                <a:schemeClr val="tx2"/>
              </a:solidFill>
              <a:effectLst/>
              <a:uLnTx/>
              <a:uFillTx/>
              <a:latin typeface="隶书" panose="02010509060101010101" pitchFamily="49" charset="-122"/>
              <a:cs typeface="楷体_GB2312"/>
            </a:endParaRP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7762"/>
                                        </p:tgtEl>
                                        <p:attrNameLst>
                                          <p:attrName>style.visibility</p:attrName>
                                        </p:attrNameLst>
                                      </p:cBhvr>
                                      <p:to>
                                        <p:strVal val="visible"/>
                                      </p:to>
                                    </p:set>
                                    <p:animEffect transition="in" filter="slide(fromBottom)">
                                      <p:cBhvr>
                                        <p:cTn id="7" dur="500"/>
                                        <p:tgtEl>
                                          <p:spTgt spid="1177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2"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906" name="Group 2">
            <a:extLst>
              <a:ext uri="{FF2B5EF4-FFF2-40B4-BE49-F238E27FC236}">
                <a16:creationId xmlns:a16="http://schemas.microsoft.com/office/drawing/2014/main" id="{B9854AF3-F67E-47C5-BE24-ED77D87672A0}"/>
              </a:ext>
            </a:extLst>
          </p:cNvPr>
          <p:cNvGrpSpPr>
            <a:grpSpLocks/>
          </p:cNvGrpSpPr>
          <p:nvPr/>
        </p:nvGrpSpPr>
        <p:grpSpPr bwMode="auto">
          <a:xfrm>
            <a:off x="876300" y="1371600"/>
            <a:ext cx="3060700" cy="2362200"/>
            <a:chOff x="492" y="384"/>
            <a:chExt cx="1928" cy="1488"/>
          </a:xfrm>
        </p:grpSpPr>
        <p:sp>
          <p:nvSpPr>
            <p:cNvPr id="39991" name="Oval 3">
              <a:extLst>
                <a:ext uri="{FF2B5EF4-FFF2-40B4-BE49-F238E27FC236}">
                  <a16:creationId xmlns:a16="http://schemas.microsoft.com/office/drawing/2014/main" id="{2B4ACBD5-BC2F-4B0B-BA88-EB89D675F44D}"/>
                </a:ext>
              </a:extLst>
            </p:cNvPr>
            <p:cNvSpPr>
              <a:spLocks noChangeArrowheads="1"/>
            </p:cNvSpPr>
            <p:nvPr/>
          </p:nvSpPr>
          <p:spPr bwMode="auto">
            <a:xfrm>
              <a:off x="1212" y="384"/>
              <a:ext cx="384" cy="384"/>
            </a:xfrm>
            <a:prstGeom prst="ellipse">
              <a:avLst/>
            </a:prstGeom>
            <a:solidFill>
              <a:srgbClr val="FF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a:t>
              </a:r>
            </a:p>
          </p:txBody>
        </p:sp>
        <p:sp>
          <p:nvSpPr>
            <p:cNvPr id="39992" name="Oval 4">
              <a:extLst>
                <a:ext uri="{FF2B5EF4-FFF2-40B4-BE49-F238E27FC236}">
                  <a16:creationId xmlns:a16="http://schemas.microsoft.com/office/drawing/2014/main" id="{34E90523-CFD8-4DE2-BF32-2E54FA67E6A5}"/>
                </a:ext>
              </a:extLst>
            </p:cNvPr>
            <p:cNvSpPr>
              <a:spLocks noChangeArrowheads="1"/>
            </p:cNvSpPr>
            <p:nvPr/>
          </p:nvSpPr>
          <p:spPr bwMode="auto">
            <a:xfrm>
              <a:off x="1164" y="1488"/>
              <a:ext cx="384" cy="384"/>
            </a:xfrm>
            <a:prstGeom prst="ellipse">
              <a:avLst/>
            </a:prstGeom>
            <a:solidFill>
              <a:srgbClr val="FF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a:t>
              </a:r>
            </a:p>
          </p:txBody>
        </p:sp>
        <p:sp>
          <p:nvSpPr>
            <p:cNvPr id="39993" name="Oval 5">
              <a:extLst>
                <a:ext uri="{FF2B5EF4-FFF2-40B4-BE49-F238E27FC236}">
                  <a16:creationId xmlns:a16="http://schemas.microsoft.com/office/drawing/2014/main" id="{90A83FEA-4E05-4633-BD7E-DB018F00A1C7}"/>
                </a:ext>
              </a:extLst>
            </p:cNvPr>
            <p:cNvSpPr>
              <a:spLocks noChangeArrowheads="1"/>
            </p:cNvSpPr>
            <p:nvPr/>
          </p:nvSpPr>
          <p:spPr bwMode="auto">
            <a:xfrm>
              <a:off x="492" y="1104"/>
              <a:ext cx="384" cy="384"/>
            </a:xfrm>
            <a:prstGeom prst="ellipse">
              <a:avLst/>
            </a:prstGeom>
            <a:solidFill>
              <a:srgbClr val="FF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B</a:t>
              </a:r>
            </a:p>
          </p:txBody>
        </p:sp>
        <p:sp>
          <p:nvSpPr>
            <p:cNvPr id="39994" name="Oval 6">
              <a:extLst>
                <a:ext uri="{FF2B5EF4-FFF2-40B4-BE49-F238E27FC236}">
                  <a16:creationId xmlns:a16="http://schemas.microsoft.com/office/drawing/2014/main" id="{DF6B096A-8406-4E8D-AB88-E7C7BF1F5B58}"/>
                </a:ext>
              </a:extLst>
            </p:cNvPr>
            <p:cNvSpPr>
              <a:spLocks noChangeArrowheads="1"/>
            </p:cNvSpPr>
            <p:nvPr/>
          </p:nvSpPr>
          <p:spPr bwMode="auto">
            <a:xfrm>
              <a:off x="2036" y="1064"/>
              <a:ext cx="384" cy="384"/>
            </a:xfrm>
            <a:prstGeom prst="ellipse">
              <a:avLst/>
            </a:prstGeom>
            <a:solidFill>
              <a:srgbClr val="FF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C</a:t>
              </a:r>
            </a:p>
          </p:txBody>
        </p:sp>
        <p:sp>
          <p:nvSpPr>
            <p:cNvPr id="39995" name="Line 7">
              <a:extLst>
                <a:ext uri="{FF2B5EF4-FFF2-40B4-BE49-F238E27FC236}">
                  <a16:creationId xmlns:a16="http://schemas.microsoft.com/office/drawing/2014/main" id="{C522596D-2FBF-4BEA-8652-DF5B789DD9A4}"/>
                </a:ext>
              </a:extLst>
            </p:cNvPr>
            <p:cNvSpPr>
              <a:spLocks noChangeShapeType="1"/>
            </p:cNvSpPr>
            <p:nvPr/>
          </p:nvSpPr>
          <p:spPr bwMode="auto">
            <a:xfrm flipH="1">
              <a:off x="780" y="720"/>
              <a:ext cx="480" cy="4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96" name="Line 8">
              <a:extLst>
                <a:ext uri="{FF2B5EF4-FFF2-40B4-BE49-F238E27FC236}">
                  <a16:creationId xmlns:a16="http://schemas.microsoft.com/office/drawing/2014/main" id="{A64CCC8C-CD51-4847-9FD9-62AC13055AFF}"/>
                </a:ext>
              </a:extLst>
            </p:cNvPr>
            <p:cNvSpPr>
              <a:spLocks noChangeShapeType="1"/>
            </p:cNvSpPr>
            <p:nvPr/>
          </p:nvSpPr>
          <p:spPr bwMode="auto">
            <a:xfrm>
              <a:off x="1548" y="720"/>
              <a:ext cx="576" cy="384"/>
            </a:xfrm>
            <a:prstGeom prst="line">
              <a:avLst/>
            </a:prstGeom>
            <a:noFill/>
            <a:ln w="190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97" name="Line 9">
              <a:extLst>
                <a:ext uri="{FF2B5EF4-FFF2-40B4-BE49-F238E27FC236}">
                  <a16:creationId xmlns:a16="http://schemas.microsoft.com/office/drawing/2014/main" id="{C2897FCC-F90D-4391-A755-E1058B6A97FA}"/>
                </a:ext>
              </a:extLst>
            </p:cNvPr>
            <p:cNvSpPr>
              <a:spLocks noChangeShapeType="1"/>
            </p:cNvSpPr>
            <p:nvPr/>
          </p:nvSpPr>
          <p:spPr bwMode="auto">
            <a:xfrm>
              <a:off x="876" y="1392"/>
              <a:ext cx="336" cy="192"/>
            </a:xfrm>
            <a:prstGeom prst="line">
              <a:avLst/>
            </a:prstGeom>
            <a:noFill/>
            <a:ln w="190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23914" name="Rectangle 10">
            <a:extLst>
              <a:ext uri="{FF2B5EF4-FFF2-40B4-BE49-F238E27FC236}">
                <a16:creationId xmlns:a16="http://schemas.microsoft.com/office/drawing/2014/main" id="{DCD2A305-8C2C-4F54-A341-7FDCB1FEC462}"/>
              </a:ext>
            </a:extLst>
          </p:cNvPr>
          <p:cNvSpPr>
            <a:spLocks noChangeArrowheads="1"/>
          </p:cNvSpPr>
          <p:nvPr/>
        </p:nvSpPr>
        <p:spPr bwMode="auto">
          <a:xfrm>
            <a:off x="4629150" y="838200"/>
            <a:ext cx="3419475" cy="457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 L                   R              D</a:t>
            </a:r>
          </a:p>
        </p:txBody>
      </p:sp>
      <p:grpSp>
        <p:nvGrpSpPr>
          <p:cNvPr id="123915" name="Group 11">
            <a:extLst>
              <a:ext uri="{FF2B5EF4-FFF2-40B4-BE49-F238E27FC236}">
                <a16:creationId xmlns:a16="http://schemas.microsoft.com/office/drawing/2014/main" id="{F5E56A00-D7A2-4E87-BF9E-943821713BD6}"/>
              </a:ext>
            </a:extLst>
          </p:cNvPr>
          <p:cNvGrpSpPr>
            <a:grpSpLocks/>
          </p:cNvGrpSpPr>
          <p:nvPr/>
        </p:nvGrpSpPr>
        <p:grpSpPr bwMode="auto">
          <a:xfrm>
            <a:off x="4095750" y="1314450"/>
            <a:ext cx="1524000" cy="1447800"/>
            <a:chOff x="3216" y="1248"/>
            <a:chExt cx="960" cy="912"/>
          </a:xfrm>
        </p:grpSpPr>
        <p:sp>
          <p:nvSpPr>
            <p:cNvPr id="39985" name="Line 12">
              <a:extLst>
                <a:ext uri="{FF2B5EF4-FFF2-40B4-BE49-F238E27FC236}">
                  <a16:creationId xmlns:a16="http://schemas.microsoft.com/office/drawing/2014/main" id="{95B3209E-6C99-426C-8F61-13657CE7409A}"/>
                </a:ext>
              </a:extLst>
            </p:cNvPr>
            <p:cNvSpPr>
              <a:spLocks noChangeShapeType="1"/>
            </p:cNvSpPr>
            <p:nvPr/>
          </p:nvSpPr>
          <p:spPr bwMode="auto">
            <a:xfrm>
              <a:off x="3696" y="1248"/>
              <a:ext cx="0" cy="432"/>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39986" name="Group 13">
              <a:extLst>
                <a:ext uri="{FF2B5EF4-FFF2-40B4-BE49-F238E27FC236}">
                  <a16:creationId xmlns:a16="http://schemas.microsoft.com/office/drawing/2014/main" id="{AF984473-1B3B-480B-8B62-584D06E12F7D}"/>
                </a:ext>
              </a:extLst>
            </p:cNvPr>
            <p:cNvGrpSpPr>
              <a:grpSpLocks/>
            </p:cNvGrpSpPr>
            <p:nvPr/>
          </p:nvGrpSpPr>
          <p:grpSpPr bwMode="auto">
            <a:xfrm>
              <a:off x="3408" y="1680"/>
              <a:ext cx="576" cy="240"/>
              <a:chOff x="3408" y="1680"/>
              <a:chExt cx="576" cy="240"/>
            </a:xfrm>
          </p:grpSpPr>
          <p:sp>
            <p:nvSpPr>
              <p:cNvPr id="39988" name="Line 14">
                <a:extLst>
                  <a:ext uri="{FF2B5EF4-FFF2-40B4-BE49-F238E27FC236}">
                    <a16:creationId xmlns:a16="http://schemas.microsoft.com/office/drawing/2014/main" id="{69FB24F1-57E1-4458-B9DD-B13ACE7DB6D3}"/>
                  </a:ext>
                </a:extLst>
              </p:cNvPr>
              <p:cNvSpPr>
                <a:spLocks noChangeShapeType="1"/>
              </p:cNvSpPr>
              <p:nvPr/>
            </p:nvSpPr>
            <p:spPr bwMode="auto">
              <a:xfrm>
                <a:off x="3408" y="1680"/>
                <a:ext cx="57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89" name="Line 15">
                <a:extLst>
                  <a:ext uri="{FF2B5EF4-FFF2-40B4-BE49-F238E27FC236}">
                    <a16:creationId xmlns:a16="http://schemas.microsoft.com/office/drawing/2014/main" id="{F666D7D0-E0D6-4098-9A25-1881A394EE41}"/>
                  </a:ext>
                </a:extLst>
              </p:cNvPr>
              <p:cNvSpPr>
                <a:spLocks noChangeShapeType="1"/>
              </p:cNvSpPr>
              <p:nvPr/>
            </p:nvSpPr>
            <p:spPr bwMode="auto">
              <a:xfrm>
                <a:off x="3408" y="1680"/>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90" name="Line 16">
                <a:extLst>
                  <a:ext uri="{FF2B5EF4-FFF2-40B4-BE49-F238E27FC236}">
                    <a16:creationId xmlns:a16="http://schemas.microsoft.com/office/drawing/2014/main" id="{AC5A8DCC-F9F7-45E7-9516-9F2035E6D6CC}"/>
                  </a:ext>
                </a:extLst>
              </p:cNvPr>
              <p:cNvSpPr>
                <a:spLocks noChangeShapeType="1"/>
              </p:cNvSpPr>
              <p:nvPr/>
            </p:nvSpPr>
            <p:spPr bwMode="auto">
              <a:xfrm>
                <a:off x="3984" y="1680"/>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39987" name="Rectangle 17">
              <a:extLst>
                <a:ext uri="{FF2B5EF4-FFF2-40B4-BE49-F238E27FC236}">
                  <a16:creationId xmlns:a16="http://schemas.microsoft.com/office/drawing/2014/main" id="{28915318-A243-455C-91FA-5E3C0A1DEC1B}"/>
                </a:ext>
              </a:extLst>
            </p:cNvPr>
            <p:cNvSpPr>
              <a:spLocks noChangeArrowheads="1"/>
            </p:cNvSpPr>
            <p:nvPr/>
          </p:nvSpPr>
          <p:spPr bwMode="auto">
            <a:xfrm>
              <a:off x="3216" y="1920"/>
              <a:ext cx="960" cy="24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L  R   D</a:t>
              </a:r>
            </a:p>
          </p:txBody>
        </p:sp>
      </p:grpSp>
      <p:grpSp>
        <p:nvGrpSpPr>
          <p:cNvPr id="123922" name="Group 18">
            <a:extLst>
              <a:ext uri="{FF2B5EF4-FFF2-40B4-BE49-F238E27FC236}">
                <a16:creationId xmlns:a16="http://schemas.microsoft.com/office/drawing/2014/main" id="{1C102B46-BA3A-469E-AB42-8C372CF5340E}"/>
              </a:ext>
            </a:extLst>
          </p:cNvPr>
          <p:cNvGrpSpPr>
            <a:grpSpLocks/>
          </p:cNvGrpSpPr>
          <p:nvPr/>
        </p:nvGrpSpPr>
        <p:grpSpPr bwMode="auto">
          <a:xfrm>
            <a:off x="4210050" y="2800350"/>
            <a:ext cx="1447800" cy="1428750"/>
            <a:chOff x="2796" y="1752"/>
            <a:chExt cx="912" cy="900"/>
          </a:xfrm>
        </p:grpSpPr>
        <p:grpSp>
          <p:nvGrpSpPr>
            <p:cNvPr id="39979" name="Group 19">
              <a:extLst>
                <a:ext uri="{FF2B5EF4-FFF2-40B4-BE49-F238E27FC236}">
                  <a16:creationId xmlns:a16="http://schemas.microsoft.com/office/drawing/2014/main" id="{1D2EBA8B-4FD4-48F6-9B78-8590CF6B7914}"/>
                </a:ext>
              </a:extLst>
            </p:cNvPr>
            <p:cNvGrpSpPr>
              <a:grpSpLocks/>
            </p:cNvGrpSpPr>
            <p:nvPr/>
          </p:nvGrpSpPr>
          <p:grpSpPr bwMode="auto">
            <a:xfrm>
              <a:off x="2940" y="2172"/>
              <a:ext cx="576" cy="240"/>
              <a:chOff x="3888" y="2592"/>
              <a:chExt cx="576" cy="240"/>
            </a:xfrm>
          </p:grpSpPr>
          <p:sp>
            <p:nvSpPr>
              <p:cNvPr id="39982" name="Line 20">
                <a:extLst>
                  <a:ext uri="{FF2B5EF4-FFF2-40B4-BE49-F238E27FC236}">
                    <a16:creationId xmlns:a16="http://schemas.microsoft.com/office/drawing/2014/main" id="{2490AA5E-E6AA-4F49-A399-A900DFEB1CDB}"/>
                  </a:ext>
                </a:extLst>
              </p:cNvPr>
              <p:cNvSpPr>
                <a:spLocks noChangeShapeType="1"/>
              </p:cNvSpPr>
              <p:nvPr/>
            </p:nvSpPr>
            <p:spPr bwMode="auto">
              <a:xfrm>
                <a:off x="3888" y="2592"/>
                <a:ext cx="57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83" name="Line 21">
                <a:extLst>
                  <a:ext uri="{FF2B5EF4-FFF2-40B4-BE49-F238E27FC236}">
                    <a16:creationId xmlns:a16="http://schemas.microsoft.com/office/drawing/2014/main" id="{F4FEBB96-3950-45BF-BE03-AE1A8A56A05A}"/>
                  </a:ext>
                </a:extLst>
              </p:cNvPr>
              <p:cNvSpPr>
                <a:spLocks noChangeShapeType="1"/>
              </p:cNvSpPr>
              <p:nvPr/>
            </p:nvSpPr>
            <p:spPr bwMode="auto">
              <a:xfrm>
                <a:off x="3888" y="2592"/>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84" name="Line 22">
                <a:extLst>
                  <a:ext uri="{FF2B5EF4-FFF2-40B4-BE49-F238E27FC236}">
                    <a16:creationId xmlns:a16="http://schemas.microsoft.com/office/drawing/2014/main" id="{971E26A2-B9F3-4120-98E9-A18F5C3C7988}"/>
                  </a:ext>
                </a:extLst>
              </p:cNvPr>
              <p:cNvSpPr>
                <a:spLocks noChangeShapeType="1"/>
              </p:cNvSpPr>
              <p:nvPr/>
            </p:nvSpPr>
            <p:spPr bwMode="auto">
              <a:xfrm>
                <a:off x="4464" y="2592"/>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39980" name="Rectangle 23">
              <a:extLst>
                <a:ext uri="{FF2B5EF4-FFF2-40B4-BE49-F238E27FC236}">
                  <a16:creationId xmlns:a16="http://schemas.microsoft.com/office/drawing/2014/main" id="{D9E13758-0D7C-4407-ABBE-D7FC57B0C895}"/>
                </a:ext>
              </a:extLst>
            </p:cNvPr>
            <p:cNvSpPr>
              <a:spLocks noChangeArrowheads="1"/>
            </p:cNvSpPr>
            <p:nvPr/>
          </p:nvSpPr>
          <p:spPr bwMode="auto">
            <a:xfrm>
              <a:off x="2796" y="2412"/>
              <a:ext cx="912" cy="24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L    R   D</a:t>
              </a:r>
            </a:p>
          </p:txBody>
        </p:sp>
        <p:sp>
          <p:nvSpPr>
            <p:cNvPr id="39981" name="Line 24">
              <a:extLst>
                <a:ext uri="{FF2B5EF4-FFF2-40B4-BE49-F238E27FC236}">
                  <a16:creationId xmlns:a16="http://schemas.microsoft.com/office/drawing/2014/main" id="{3E98779C-52DC-4974-A4D7-19CC9D5C9F87}"/>
                </a:ext>
              </a:extLst>
            </p:cNvPr>
            <p:cNvSpPr>
              <a:spLocks noChangeShapeType="1"/>
            </p:cNvSpPr>
            <p:nvPr/>
          </p:nvSpPr>
          <p:spPr bwMode="auto">
            <a:xfrm>
              <a:off x="3204" y="1752"/>
              <a:ext cx="0" cy="432"/>
            </a:xfrm>
            <a:prstGeom prst="line">
              <a:avLst/>
            </a:prstGeom>
            <a:noFill/>
            <a:ln w="19050">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3929" name="Group 25">
            <a:extLst>
              <a:ext uri="{FF2B5EF4-FFF2-40B4-BE49-F238E27FC236}">
                <a16:creationId xmlns:a16="http://schemas.microsoft.com/office/drawing/2014/main" id="{E84F2690-C8B9-4EB1-9EA0-977326B35822}"/>
              </a:ext>
            </a:extLst>
          </p:cNvPr>
          <p:cNvGrpSpPr>
            <a:grpSpLocks/>
          </p:cNvGrpSpPr>
          <p:nvPr/>
        </p:nvGrpSpPr>
        <p:grpSpPr bwMode="auto">
          <a:xfrm>
            <a:off x="4038600" y="2762250"/>
            <a:ext cx="457200" cy="990600"/>
            <a:chOff x="3552" y="2160"/>
            <a:chExt cx="288" cy="624"/>
          </a:xfrm>
        </p:grpSpPr>
        <p:sp>
          <p:nvSpPr>
            <p:cNvPr id="39977" name="Text Box 26">
              <a:extLst>
                <a:ext uri="{FF2B5EF4-FFF2-40B4-BE49-F238E27FC236}">
                  <a16:creationId xmlns:a16="http://schemas.microsoft.com/office/drawing/2014/main" id="{FAA818F7-8F4E-4A6B-8736-C7040DDBA1C0}"/>
                </a:ext>
              </a:extLst>
            </p:cNvPr>
            <p:cNvSpPr txBox="1">
              <a:spLocks noChangeArrowheads="1"/>
            </p:cNvSpPr>
            <p:nvPr/>
          </p:nvSpPr>
          <p:spPr bwMode="auto">
            <a:xfrm rot="-5503572">
              <a:off x="3576" y="252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p>
          </p:txBody>
        </p:sp>
        <p:sp>
          <p:nvSpPr>
            <p:cNvPr id="39978" name="Line 27">
              <a:extLst>
                <a:ext uri="{FF2B5EF4-FFF2-40B4-BE49-F238E27FC236}">
                  <a16:creationId xmlns:a16="http://schemas.microsoft.com/office/drawing/2014/main" id="{8A7E0649-9919-49C4-B37E-FF0B355535BF}"/>
                </a:ext>
              </a:extLst>
            </p:cNvPr>
            <p:cNvSpPr>
              <a:spLocks noChangeShapeType="1"/>
            </p:cNvSpPr>
            <p:nvPr/>
          </p:nvSpPr>
          <p:spPr bwMode="auto">
            <a:xfrm>
              <a:off x="3696" y="2160"/>
              <a:ext cx="0" cy="432"/>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3932" name="Group 28">
            <a:extLst>
              <a:ext uri="{FF2B5EF4-FFF2-40B4-BE49-F238E27FC236}">
                <a16:creationId xmlns:a16="http://schemas.microsoft.com/office/drawing/2014/main" id="{20ABDEB5-E140-4BE1-A23C-E8243303D8A9}"/>
              </a:ext>
            </a:extLst>
          </p:cNvPr>
          <p:cNvGrpSpPr>
            <a:grpSpLocks/>
          </p:cNvGrpSpPr>
          <p:nvPr/>
        </p:nvGrpSpPr>
        <p:grpSpPr bwMode="auto">
          <a:xfrm>
            <a:off x="7600950" y="1333500"/>
            <a:ext cx="457200" cy="1066800"/>
            <a:chOff x="3264" y="2160"/>
            <a:chExt cx="288" cy="672"/>
          </a:xfrm>
        </p:grpSpPr>
        <p:sp>
          <p:nvSpPr>
            <p:cNvPr id="39975" name="Oval 29">
              <a:extLst>
                <a:ext uri="{FF2B5EF4-FFF2-40B4-BE49-F238E27FC236}">
                  <a16:creationId xmlns:a16="http://schemas.microsoft.com/office/drawing/2014/main" id="{522B95D9-9F99-450D-A086-B961DE7E9B4C}"/>
                </a:ext>
              </a:extLst>
            </p:cNvPr>
            <p:cNvSpPr>
              <a:spLocks noChangeArrowheads="1"/>
            </p:cNvSpPr>
            <p:nvPr/>
          </p:nvSpPr>
          <p:spPr bwMode="auto">
            <a:xfrm>
              <a:off x="3264" y="2592"/>
              <a:ext cx="288" cy="240"/>
            </a:xfrm>
            <a:prstGeom prst="ellipse">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a:t>
              </a:r>
            </a:p>
          </p:txBody>
        </p:sp>
        <p:sp>
          <p:nvSpPr>
            <p:cNvPr id="39976" name="Line 30">
              <a:extLst>
                <a:ext uri="{FF2B5EF4-FFF2-40B4-BE49-F238E27FC236}">
                  <a16:creationId xmlns:a16="http://schemas.microsoft.com/office/drawing/2014/main" id="{B10F19B5-4FFF-40E5-9C1F-8C7507503964}"/>
                </a:ext>
              </a:extLst>
            </p:cNvPr>
            <p:cNvSpPr>
              <a:spLocks noChangeShapeType="1"/>
            </p:cNvSpPr>
            <p:nvPr/>
          </p:nvSpPr>
          <p:spPr bwMode="auto">
            <a:xfrm>
              <a:off x="3408" y="2160"/>
              <a:ext cx="0" cy="432"/>
            </a:xfrm>
            <a:prstGeom prst="line">
              <a:avLst/>
            </a:prstGeom>
            <a:noFill/>
            <a:ln w="1905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3935" name="Group 31">
            <a:extLst>
              <a:ext uri="{FF2B5EF4-FFF2-40B4-BE49-F238E27FC236}">
                <a16:creationId xmlns:a16="http://schemas.microsoft.com/office/drawing/2014/main" id="{C8705473-0F05-42BB-8975-0E81C42686B3}"/>
              </a:ext>
            </a:extLst>
          </p:cNvPr>
          <p:cNvGrpSpPr>
            <a:grpSpLocks/>
          </p:cNvGrpSpPr>
          <p:nvPr/>
        </p:nvGrpSpPr>
        <p:grpSpPr bwMode="auto">
          <a:xfrm>
            <a:off x="4724400" y="4229100"/>
            <a:ext cx="457200" cy="990600"/>
            <a:chOff x="4368" y="3072"/>
            <a:chExt cx="288" cy="624"/>
          </a:xfrm>
        </p:grpSpPr>
        <p:sp>
          <p:nvSpPr>
            <p:cNvPr id="39973" name="Text Box 32">
              <a:extLst>
                <a:ext uri="{FF2B5EF4-FFF2-40B4-BE49-F238E27FC236}">
                  <a16:creationId xmlns:a16="http://schemas.microsoft.com/office/drawing/2014/main" id="{BE9C54B5-AD24-462F-BD9D-8EB5F6A94E1C}"/>
                </a:ext>
              </a:extLst>
            </p:cNvPr>
            <p:cNvSpPr txBox="1">
              <a:spLocks noChangeArrowheads="1"/>
            </p:cNvSpPr>
            <p:nvPr/>
          </p:nvSpPr>
          <p:spPr bwMode="auto">
            <a:xfrm rot="-5503572">
              <a:off x="4392" y="343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p>
          </p:txBody>
        </p:sp>
        <p:sp>
          <p:nvSpPr>
            <p:cNvPr id="39974" name="Line 33">
              <a:extLst>
                <a:ext uri="{FF2B5EF4-FFF2-40B4-BE49-F238E27FC236}">
                  <a16:creationId xmlns:a16="http://schemas.microsoft.com/office/drawing/2014/main" id="{3DFC7816-D0DE-4140-8C04-0242C430C2F0}"/>
                </a:ext>
              </a:extLst>
            </p:cNvPr>
            <p:cNvSpPr>
              <a:spLocks noChangeShapeType="1"/>
            </p:cNvSpPr>
            <p:nvPr/>
          </p:nvSpPr>
          <p:spPr bwMode="auto">
            <a:xfrm>
              <a:off x="4512" y="3072"/>
              <a:ext cx="0" cy="432"/>
            </a:xfrm>
            <a:prstGeom prst="line">
              <a:avLst/>
            </a:prstGeom>
            <a:noFill/>
            <a:ln w="19050">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3938" name="Group 34">
            <a:extLst>
              <a:ext uri="{FF2B5EF4-FFF2-40B4-BE49-F238E27FC236}">
                <a16:creationId xmlns:a16="http://schemas.microsoft.com/office/drawing/2014/main" id="{D4D0AECA-F8BF-4789-8974-6E2E00538BA3}"/>
              </a:ext>
            </a:extLst>
          </p:cNvPr>
          <p:cNvGrpSpPr>
            <a:grpSpLocks/>
          </p:cNvGrpSpPr>
          <p:nvPr/>
        </p:nvGrpSpPr>
        <p:grpSpPr bwMode="auto">
          <a:xfrm>
            <a:off x="4191000" y="4248150"/>
            <a:ext cx="457200" cy="990600"/>
            <a:chOff x="4080" y="3072"/>
            <a:chExt cx="288" cy="624"/>
          </a:xfrm>
        </p:grpSpPr>
        <p:sp>
          <p:nvSpPr>
            <p:cNvPr id="39971" name="Text Box 35">
              <a:extLst>
                <a:ext uri="{FF2B5EF4-FFF2-40B4-BE49-F238E27FC236}">
                  <a16:creationId xmlns:a16="http://schemas.microsoft.com/office/drawing/2014/main" id="{274FFB9D-7835-494A-B587-187B06BC4073}"/>
                </a:ext>
              </a:extLst>
            </p:cNvPr>
            <p:cNvSpPr txBox="1">
              <a:spLocks noChangeArrowheads="1"/>
            </p:cNvSpPr>
            <p:nvPr/>
          </p:nvSpPr>
          <p:spPr bwMode="auto">
            <a:xfrm rot="-5503572">
              <a:off x="4104" y="343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p>
          </p:txBody>
        </p:sp>
        <p:sp>
          <p:nvSpPr>
            <p:cNvPr id="39972" name="Line 36">
              <a:extLst>
                <a:ext uri="{FF2B5EF4-FFF2-40B4-BE49-F238E27FC236}">
                  <a16:creationId xmlns:a16="http://schemas.microsoft.com/office/drawing/2014/main" id="{3FA81601-8DC5-4FAF-8CFF-8A20D3198F76}"/>
                </a:ext>
              </a:extLst>
            </p:cNvPr>
            <p:cNvSpPr>
              <a:spLocks noChangeShapeType="1"/>
            </p:cNvSpPr>
            <p:nvPr/>
          </p:nvSpPr>
          <p:spPr bwMode="auto">
            <a:xfrm>
              <a:off x="4224" y="3072"/>
              <a:ext cx="0" cy="432"/>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3941" name="Group 37">
            <a:extLst>
              <a:ext uri="{FF2B5EF4-FFF2-40B4-BE49-F238E27FC236}">
                <a16:creationId xmlns:a16="http://schemas.microsoft.com/office/drawing/2014/main" id="{0EF9BEA1-EE4F-4FD3-9F45-68FD2674B8DC}"/>
              </a:ext>
            </a:extLst>
          </p:cNvPr>
          <p:cNvGrpSpPr>
            <a:grpSpLocks/>
          </p:cNvGrpSpPr>
          <p:nvPr/>
        </p:nvGrpSpPr>
        <p:grpSpPr bwMode="auto">
          <a:xfrm>
            <a:off x="5200650" y="4191000"/>
            <a:ext cx="457200" cy="1066800"/>
            <a:chOff x="3792" y="3072"/>
            <a:chExt cx="288" cy="672"/>
          </a:xfrm>
        </p:grpSpPr>
        <p:sp>
          <p:nvSpPr>
            <p:cNvPr id="39969" name="Oval 38">
              <a:extLst>
                <a:ext uri="{FF2B5EF4-FFF2-40B4-BE49-F238E27FC236}">
                  <a16:creationId xmlns:a16="http://schemas.microsoft.com/office/drawing/2014/main" id="{5ACA4554-4981-432D-9978-0D8FA9F7A58E}"/>
                </a:ext>
              </a:extLst>
            </p:cNvPr>
            <p:cNvSpPr>
              <a:spLocks noChangeArrowheads="1"/>
            </p:cNvSpPr>
            <p:nvPr/>
          </p:nvSpPr>
          <p:spPr bwMode="auto">
            <a:xfrm>
              <a:off x="3792" y="3504"/>
              <a:ext cx="288" cy="240"/>
            </a:xfrm>
            <a:prstGeom prst="ellipse">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a:t>
              </a:r>
            </a:p>
          </p:txBody>
        </p:sp>
        <p:sp>
          <p:nvSpPr>
            <p:cNvPr id="39970" name="Line 39">
              <a:extLst>
                <a:ext uri="{FF2B5EF4-FFF2-40B4-BE49-F238E27FC236}">
                  <a16:creationId xmlns:a16="http://schemas.microsoft.com/office/drawing/2014/main" id="{65FFE8CE-D3C7-49E9-BBF3-085C942FF84F}"/>
                </a:ext>
              </a:extLst>
            </p:cNvPr>
            <p:cNvSpPr>
              <a:spLocks noChangeShapeType="1"/>
            </p:cNvSpPr>
            <p:nvPr/>
          </p:nvSpPr>
          <p:spPr bwMode="auto">
            <a:xfrm>
              <a:off x="3936" y="3072"/>
              <a:ext cx="0" cy="432"/>
            </a:xfrm>
            <a:prstGeom prst="line">
              <a:avLst/>
            </a:prstGeom>
            <a:noFill/>
            <a:ln w="1905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3944" name="Group 40">
            <a:extLst>
              <a:ext uri="{FF2B5EF4-FFF2-40B4-BE49-F238E27FC236}">
                <a16:creationId xmlns:a16="http://schemas.microsoft.com/office/drawing/2014/main" id="{9505EE40-B914-4724-B235-BC1E8F9B7102}"/>
              </a:ext>
            </a:extLst>
          </p:cNvPr>
          <p:cNvGrpSpPr>
            <a:grpSpLocks/>
          </p:cNvGrpSpPr>
          <p:nvPr/>
        </p:nvGrpSpPr>
        <p:grpSpPr bwMode="auto">
          <a:xfrm>
            <a:off x="6457950" y="2781300"/>
            <a:ext cx="457200" cy="990600"/>
            <a:chOff x="5280" y="2160"/>
            <a:chExt cx="288" cy="624"/>
          </a:xfrm>
        </p:grpSpPr>
        <p:sp>
          <p:nvSpPr>
            <p:cNvPr id="39967" name="Text Box 41">
              <a:extLst>
                <a:ext uri="{FF2B5EF4-FFF2-40B4-BE49-F238E27FC236}">
                  <a16:creationId xmlns:a16="http://schemas.microsoft.com/office/drawing/2014/main" id="{AC1A773A-679A-4E9A-BE75-CE9712C04C67}"/>
                </a:ext>
              </a:extLst>
            </p:cNvPr>
            <p:cNvSpPr txBox="1">
              <a:spLocks noChangeArrowheads="1"/>
            </p:cNvSpPr>
            <p:nvPr/>
          </p:nvSpPr>
          <p:spPr bwMode="auto">
            <a:xfrm rot="-5503572">
              <a:off x="5304" y="252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p>
          </p:txBody>
        </p:sp>
        <p:sp>
          <p:nvSpPr>
            <p:cNvPr id="39968" name="Line 42">
              <a:extLst>
                <a:ext uri="{FF2B5EF4-FFF2-40B4-BE49-F238E27FC236}">
                  <a16:creationId xmlns:a16="http://schemas.microsoft.com/office/drawing/2014/main" id="{24D34495-C116-4612-9671-23420861CB8D}"/>
                </a:ext>
              </a:extLst>
            </p:cNvPr>
            <p:cNvSpPr>
              <a:spLocks noChangeShapeType="1"/>
            </p:cNvSpPr>
            <p:nvPr/>
          </p:nvSpPr>
          <p:spPr bwMode="auto">
            <a:xfrm>
              <a:off x="5424" y="2160"/>
              <a:ext cx="0" cy="432"/>
            </a:xfrm>
            <a:prstGeom prst="line">
              <a:avLst/>
            </a:prstGeom>
            <a:noFill/>
            <a:ln w="19050">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3947" name="Group 43">
            <a:extLst>
              <a:ext uri="{FF2B5EF4-FFF2-40B4-BE49-F238E27FC236}">
                <a16:creationId xmlns:a16="http://schemas.microsoft.com/office/drawing/2014/main" id="{2BD6F844-894A-4BC1-9761-43E5A0A87811}"/>
              </a:ext>
            </a:extLst>
          </p:cNvPr>
          <p:cNvGrpSpPr>
            <a:grpSpLocks/>
          </p:cNvGrpSpPr>
          <p:nvPr/>
        </p:nvGrpSpPr>
        <p:grpSpPr bwMode="auto">
          <a:xfrm>
            <a:off x="5905500" y="2800350"/>
            <a:ext cx="457200" cy="990600"/>
            <a:chOff x="4992" y="2160"/>
            <a:chExt cx="288" cy="624"/>
          </a:xfrm>
        </p:grpSpPr>
        <p:sp>
          <p:nvSpPr>
            <p:cNvPr id="39965" name="Text Box 44">
              <a:extLst>
                <a:ext uri="{FF2B5EF4-FFF2-40B4-BE49-F238E27FC236}">
                  <a16:creationId xmlns:a16="http://schemas.microsoft.com/office/drawing/2014/main" id="{707EC387-B55D-4E0E-9691-894507A780B9}"/>
                </a:ext>
              </a:extLst>
            </p:cNvPr>
            <p:cNvSpPr txBox="1">
              <a:spLocks noChangeArrowheads="1"/>
            </p:cNvSpPr>
            <p:nvPr/>
          </p:nvSpPr>
          <p:spPr bwMode="auto">
            <a:xfrm rot="-5503572">
              <a:off x="5016" y="252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p>
          </p:txBody>
        </p:sp>
        <p:sp>
          <p:nvSpPr>
            <p:cNvPr id="39966" name="Line 45">
              <a:extLst>
                <a:ext uri="{FF2B5EF4-FFF2-40B4-BE49-F238E27FC236}">
                  <a16:creationId xmlns:a16="http://schemas.microsoft.com/office/drawing/2014/main" id="{AC5F01C9-0F4E-4B4F-B779-2823F10DC663}"/>
                </a:ext>
              </a:extLst>
            </p:cNvPr>
            <p:cNvSpPr>
              <a:spLocks noChangeShapeType="1"/>
            </p:cNvSpPr>
            <p:nvPr/>
          </p:nvSpPr>
          <p:spPr bwMode="auto">
            <a:xfrm>
              <a:off x="5136" y="2160"/>
              <a:ext cx="0" cy="432"/>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3950" name="Group 46">
            <a:extLst>
              <a:ext uri="{FF2B5EF4-FFF2-40B4-BE49-F238E27FC236}">
                <a16:creationId xmlns:a16="http://schemas.microsoft.com/office/drawing/2014/main" id="{FD7F1AE7-16DB-42F9-8EBF-8B63CA968D86}"/>
              </a:ext>
            </a:extLst>
          </p:cNvPr>
          <p:cNvGrpSpPr>
            <a:grpSpLocks/>
          </p:cNvGrpSpPr>
          <p:nvPr/>
        </p:nvGrpSpPr>
        <p:grpSpPr bwMode="auto">
          <a:xfrm>
            <a:off x="6915150" y="2781300"/>
            <a:ext cx="457200" cy="1066800"/>
            <a:chOff x="4704" y="2160"/>
            <a:chExt cx="288" cy="672"/>
          </a:xfrm>
        </p:grpSpPr>
        <p:sp>
          <p:nvSpPr>
            <p:cNvPr id="39963" name="Oval 47">
              <a:extLst>
                <a:ext uri="{FF2B5EF4-FFF2-40B4-BE49-F238E27FC236}">
                  <a16:creationId xmlns:a16="http://schemas.microsoft.com/office/drawing/2014/main" id="{1E5E8B93-9C61-4302-9AA8-ADE5DE00412E}"/>
                </a:ext>
              </a:extLst>
            </p:cNvPr>
            <p:cNvSpPr>
              <a:spLocks noChangeArrowheads="1"/>
            </p:cNvSpPr>
            <p:nvPr/>
          </p:nvSpPr>
          <p:spPr bwMode="auto">
            <a:xfrm>
              <a:off x="4704" y="2592"/>
              <a:ext cx="288" cy="240"/>
            </a:xfrm>
            <a:prstGeom prst="ellipse">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C</a:t>
              </a:r>
            </a:p>
          </p:txBody>
        </p:sp>
        <p:sp>
          <p:nvSpPr>
            <p:cNvPr id="39964" name="Line 48">
              <a:extLst>
                <a:ext uri="{FF2B5EF4-FFF2-40B4-BE49-F238E27FC236}">
                  <a16:creationId xmlns:a16="http://schemas.microsoft.com/office/drawing/2014/main" id="{35E79CBC-6FA6-4E86-A501-C096B50A1C0B}"/>
                </a:ext>
              </a:extLst>
            </p:cNvPr>
            <p:cNvSpPr>
              <a:spLocks noChangeShapeType="1"/>
            </p:cNvSpPr>
            <p:nvPr/>
          </p:nvSpPr>
          <p:spPr bwMode="auto">
            <a:xfrm>
              <a:off x="4848" y="2160"/>
              <a:ext cx="0" cy="432"/>
            </a:xfrm>
            <a:prstGeom prst="line">
              <a:avLst/>
            </a:prstGeom>
            <a:noFill/>
            <a:ln w="1905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3953" name="Group 49">
            <a:extLst>
              <a:ext uri="{FF2B5EF4-FFF2-40B4-BE49-F238E27FC236}">
                <a16:creationId xmlns:a16="http://schemas.microsoft.com/office/drawing/2014/main" id="{06E13704-0305-4B00-900F-DC5CC642A0D3}"/>
              </a:ext>
            </a:extLst>
          </p:cNvPr>
          <p:cNvGrpSpPr>
            <a:grpSpLocks/>
          </p:cNvGrpSpPr>
          <p:nvPr/>
        </p:nvGrpSpPr>
        <p:grpSpPr bwMode="auto">
          <a:xfrm>
            <a:off x="5943600" y="1181100"/>
            <a:ext cx="1447800" cy="1600200"/>
            <a:chOff x="4356" y="972"/>
            <a:chExt cx="912" cy="1008"/>
          </a:xfrm>
        </p:grpSpPr>
        <p:grpSp>
          <p:nvGrpSpPr>
            <p:cNvPr id="39957" name="Group 50">
              <a:extLst>
                <a:ext uri="{FF2B5EF4-FFF2-40B4-BE49-F238E27FC236}">
                  <a16:creationId xmlns:a16="http://schemas.microsoft.com/office/drawing/2014/main" id="{45AED869-6B03-49B1-A23B-18E67B277D7C}"/>
                </a:ext>
              </a:extLst>
            </p:cNvPr>
            <p:cNvGrpSpPr>
              <a:grpSpLocks/>
            </p:cNvGrpSpPr>
            <p:nvPr/>
          </p:nvGrpSpPr>
          <p:grpSpPr bwMode="auto">
            <a:xfrm>
              <a:off x="4500" y="1500"/>
              <a:ext cx="576" cy="240"/>
              <a:chOff x="4800" y="1680"/>
              <a:chExt cx="576" cy="240"/>
            </a:xfrm>
          </p:grpSpPr>
          <p:sp>
            <p:nvSpPr>
              <p:cNvPr id="39960" name="Line 51">
                <a:extLst>
                  <a:ext uri="{FF2B5EF4-FFF2-40B4-BE49-F238E27FC236}">
                    <a16:creationId xmlns:a16="http://schemas.microsoft.com/office/drawing/2014/main" id="{CE107A39-BB6A-4FCC-8B69-036A69C5871F}"/>
                  </a:ext>
                </a:extLst>
              </p:cNvPr>
              <p:cNvSpPr>
                <a:spLocks noChangeShapeType="1"/>
              </p:cNvSpPr>
              <p:nvPr/>
            </p:nvSpPr>
            <p:spPr bwMode="auto">
              <a:xfrm>
                <a:off x="4800" y="1680"/>
                <a:ext cx="57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61" name="Line 52">
                <a:extLst>
                  <a:ext uri="{FF2B5EF4-FFF2-40B4-BE49-F238E27FC236}">
                    <a16:creationId xmlns:a16="http://schemas.microsoft.com/office/drawing/2014/main" id="{7399750F-797E-4663-A0B2-08C2E570A1CF}"/>
                  </a:ext>
                </a:extLst>
              </p:cNvPr>
              <p:cNvSpPr>
                <a:spLocks noChangeShapeType="1"/>
              </p:cNvSpPr>
              <p:nvPr/>
            </p:nvSpPr>
            <p:spPr bwMode="auto">
              <a:xfrm>
                <a:off x="4800" y="1680"/>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62" name="Line 53">
                <a:extLst>
                  <a:ext uri="{FF2B5EF4-FFF2-40B4-BE49-F238E27FC236}">
                    <a16:creationId xmlns:a16="http://schemas.microsoft.com/office/drawing/2014/main" id="{DC5ACA39-767F-4DF1-B464-E2C0291F7944}"/>
                  </a:ext>
                </a:extLst>
              </p:cNvPr>
              <p:cNvSpPr>
                <a:spLocks noChangeShapeType="1"/>
              </p:cNvSpPr>
              <p:nvPr/>
            </p:nvSpPr>
            <p:spPr bwMode="auto">
              <a:xfrm>
                <a:off x="5376" y="1680"/>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39958" name="Rectangle 54">
              <a:extLst>
                <a:ext uri="{FF2B5EF4-FFF2-40B4-BE49-F238E27FC236}">
                  <a16:creationId xmlns:a16="http://schemas.microsoft.com/office/drawing/2014/main" id="{D9EBAF57-38CE-4EBB-B13C-DAEB16DF4E24}"/>
                </a:ext>
              </a:extLst>
            </p:cNvPr>
            <p:cNvSpPr>
              <a:spLocks noChangeArrowheads="1"/>
            </p:cNvSpPr>
            <p:nvPr/>
          </p:nvSpPr>
          <p:spPr bwMode="auto">
            <a:xfrm>
              <a:off x="4356" y="1740"/>
              <a:ext cx="912" cy="24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L    R   D</a:t>
              </a:r>
            </a:p>
          </p:txBody>
        </p:sp>
        <p:sp>
          <p:nvSpPr>
            <p:cNvPr id="39959" name="Line 55">
              <a:extLst>
                <a:ext uri="{FF2B5EF4-FFF2-40B4-BE49-F238E27FC236}">
                  <a16:creationId xmlns:a16="http://schemas.microsoft.com/office/drawing/2014/main" id="{87432DC8-254B-4665-BA35-0743A4AB8861}"/>
                </a:ext>
              </a:extLst>
            </p:cNvPr>
            <p:cNvSpPr>
              <a:spLocks noChangeShapeType="1"/>
            </p:cNvSpPr>
            <p:nvPr/>
          </p:nvSpPr>
          <p:spPr bwMode="auto">
            <a:xfrm>
              <a:off x="4740" y="972"/>
              <a:ext cx="0" cy="528"/>
            </a:xfrm>
            <a:prstGeom prst="line">
              <a:avLst/>
            </a:prstGeom>
            <a:noFill/>
            <a:ln w="19050">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23960" name="Text Box 56">
            <a:extLst>
              <a:ext uri="{FF2B5EF4-FFF2-40B4-BE49-F238E27FC236}">
                <a16:creationId xmlns:a16="http://schemas.microsoft.com/office/drawing/2014/main" id="{8F5E9845-FBCE-4CA6-A777-207D92F8D5B6}"/>
              </a:ext>
            </a:extLst>
          </p:cNvPr>
          <p:cNvSpPr txBox="1">
            <a:spLocks noChangeArrowheads="1"/>
          </p:cNvSpPr>
          <p:nvPr/>
        </p:nvSpPr>
        <p:spPr bwMode="auto">
          <a:xfrm>
            <a:off x="517525" y="5410200"/>
            <a:ext cx="49720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0"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rPr>
              <a:t>后序遍历序列： </a:t>
            </a:r>
            <a:r>
              <a:rPr kumimoji="1" lang="en-US" altLang="zh-CN" sz="32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   B  C  A</a:t>
            </a:r>
          </a:p>
        </p:txBody>
      </p:sp>
      <p:grpSp>
        <p:nvGrpSpPr>
          <p:cNvPr id="123962" name="Group 58">
            <a:extLst>
              <a:ext uri="{FF2B5EF4-FFF2-40B4-BE49-F238E27FC236}">
                <a16:creationId xmlns:a16="http://schemas.microsoft.com/office/drawing/2014/main" id="{753F059F-4DDE-48F1-A955-D8C976527BDB}"/>
              </a:ext>
            </a:extLst>
          </p:cNvPr>
          <p:cNvGrpSpPr>
            <a:grpSpLocks/>
          </p:cNvGrpSpPr>
          <p:nvPr/>
        </p:nvGrpSpPr>
        <p:grpSpPr bwMode="auto">
          <a:xfrm>
            <a:off x="5334000" y="2781300"/>
            <a:ext cx="666750" cy="990600"/>
            <a:chOff x="3360" y="1752"/>
            <a:chExt cx="420" cy="624"/>
          </a:xfrm>
        </p:grpSpPr>
        <p:sp>
          <p:nvSpPr>
            <p:cNvPr id="39954" name="Line 59">
              <a:extLst>
                <a:ext uri="{FF2B5EF4-FFF2-40B4-BE49-F238E27FC236}">
                  <a16:creationId xmlns:a16="http://schemas.microsoft.com/office/drawing/2014/main" id="{3658E8B6-29F8-4F1D-AE5D-DE429D6580FA}"/>
                </a:ext>
              </a:extLst>
            </p:cNvPr>
            <p:cNvSpPr>
              <a:spLocks noChangeShapeType="1"/>
            </p:cNvSpPr>
            <p:nvPr/>
          </p:nvSpPr>
          <p:spPr bwMode="auto">
            <a:xfrm>
              <a:off x="3636" y="1956"/>
              <a:ext cx="0" cy="180"/>
            </a:xfrm>
            <a:prstGeom prst="line">
              <a:avLst/>
            </a:prstGeom>
            <a:noFill/>
            <a:ln w="1905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55" name="Oval 60">
              <a:extLst>
                <a:ext uri="{FF2B5EF4-FFF2-40B4-BE49-F238E27FC236}">
                  <a16:creationId xmlns:a16="http://schemas.microsoft.com/office/drawing/2014/main" id="{FD570E7A-54F7-40E8-B1EB-7C095386D65D}"/>
                </a:ext>
              </a:extLst>
            </p:cNvPr>
            <p:cNvSpPr>
              <a:spLocks noChangeArrowheads="1"/>
            </p:cNvSpPr>
            <p:nvPr/>
          </p:nvSpPr>
          <p:spPr bwMode="auto">
            <a:xfrm>
              <a:off x="3492" y="2136"/>
              <a:ext cx="288" cy="240"/>
            </a:xfrm>
            <a:prstGeom prst="ellipse">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B</a:t>
              </a:r>
            </a:p>
          </p:txBody>
        </p:sp>
        <p:sp>
          <p:nvSpPr>
            <p:cNvPr id="39956" name="Line 61">
              <a:extLst>
                <a:ext uri="{FF2B5EF4-FFF2-40B4-BE49-F238E27FC236}">
                  <a16:creationId xmlns:a16="http://schemas.microsoft.com/office/drawing/2014/main" id="{23F0B21B-88D0-4C17-8563-60B5809106B6}"/>
                </a:ext>
              </a:extLst>
            </p:cNvPr>
            <p:cNvSpPr>
              <a:spLocks noChangeShapeType="1"/>
            </p:cNvSpPr>
            <p:nvPr/>
          </p:nvSpPr>
          <p:spPr bwMode="auto">
            <a:xfrm>
              <a:off x="3360" y="1752"/>
              <a:ext cx="276" cy="204"/>
            </a:xfrm>
            <a:prstGeom prst="line">
              <a:avLst/>
            </a:prstGeom>
            <a:noFill/>
            <a:ln w="190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123906"/>
                                        </p:tgtEl>
                                        <p:attrNameLst>
                                          <p:attrName>style.visibility</p:attrName>
                                        </p:attrNameLst>
                                      </p:cBhvr>
                                      <p:to>
                                        <p:strVal val="visible"/>
                                      </p:to>
                                    </p:set>
                                    <p:animEffect transition="in" filter="box(out)">
                                      <p:cBhvr>
                                        <p:cTn id="7" dur="500"/>
                                        <p:tgtEl>
                                          <p:spTgt spid="123906"/>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3914"/>
                                        </p:tgtEl>
                                        <p:attrNameLst>
                                          <p:attrName>style.visibility</p:attrName>
                                        </p:attrNameLst>
                                      </p:cBhvr>
                                      <p:to>
                                        <p:strVal val="visible"/>
                                      </p:to>
                                    </p:set>
                                    <p:animEffect transition="in" filter="dissolve">
                                      <p:cBhvr>
                                        <p:cTn id="12" dur="500"/>
                                        <p:tgtEl>
                                          <p:spTgt spid="1239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1" fill="hold" nodeType="clickEffect">
                                  <p:stCondLst>
                                    <p:cond delay="0"/>
                                  </p:stCondLst>
                                  <p:childTnLst>
                                    <p:set>
                                      <p:cBhvr>
                                        <p:cTn id="16" dur="1" fill="hold">
                                          <p:stCondLst>
                                            <p:cond delay="0"/>
                                          </p:stCondLst>
                                        </p:cTn>
                                        <p:tgtEl>
                                          <p:spTgt spid="123915"/>
                                        </p:tgtEl>
                                        <p:attrNameLst>
                                          <p:attrName>style.visibility</p:attrName>
                                        </p:attrNameLst>
                                      </p:cBhvr>
                                      <p:to>
                                        <p:strVal val="visible"/>
                                      </p:to>
                                    </p:set>
                                    <p:anim calcmode="lin" valueType="num">
                                      <p:cBhvr>
                                        <p:cTn id="17" dur="500" fill="hold"/>
                                        <p:tgtEl>
                                          <p:spTgt spid="123915"/>
                                        </p:tgtEl>
                                        <p:attrNameLst>
                                          <p:attrName>ppt_x</p:attrName>
                                        </p:attrNameLst>
                                      </p:cBhvr>
                                      <p:tavLst>
                                        <p:tav tm="0">
                                          <p:val>
                                            <p:strVal val="#ppt_x"/>
                                          </p:val>
                                        </p:tav>
                                        <p:tav tm="100000">
                                          <p:val>
                                            <p:strVal val="#ppt_x"/>
                                          </p:val>
                                        </p:tav>
                                      </p:tavLst>
                                    </p:anim>
                                    <p:anim calcmode="lin" valueType="num">
                                      <p:cBhvr>
                                        <p:cTn id="18" dur="500" fill="hold"/>
                                        <p:tgtEl>
                                          <p:spTgt spid="123915"/>
                                        </p:tgtEl>
                                        <p:attrNameLst>
                                          <p:attrName>ppt_y</p:attrName>
                                        </p:attrNameLst>
                                      </p:cBhvr>
                                      <p:tavLst>
                                        <p:tav tm="0">
                                          <p:val>
                                            <p:strVal val="#ppt_y-#ppt_h/2"/>
                                          </p:val>
                                        </p:tav>
                                        <p:tav tm="100000">
                                          <p:val>
                                            <p:strVal val="#ppt_y"/>
                                          </p:val>
                                        </p:tav>
                                      </p:tavLst>
                                    </p:anim>
                                    <p:anim calcmode="lin" valueType="num">
                                      <p:cBhvr>
                                        <p:cTn id="19" dur="500" fill="hold"/>
                                        <p:tgtEl>
                                          <p:spTgt spid="123915"/>
                                        </p:tgtEl>
                                        <p:attrNameLst>
                                          <p:attrName>ppt_w</p:attrName>
                                        </p:attrNameLst>
                                      </p:cBhvr>
                                      <p:tavLst>
                                        <p:tav tm="0">
                                          <p:val>
                                            <p:strVal val="#ppt_w"/>
                                          </p:val>
                                        </p:tav>
                                        <p:tav tm="100000">
                                          <p:val>
                                            <p:strVal val="#ppt_w"/>
                                          </p:val>
                                        </p:tav>
                                      </p:tavLst>
                                    </p:anim>
                                    <p:anim calcmode="lin" valueType="num">
                                      <p:cBhvr>
                                        <p:cTn id="20" dur="500" fill="hold"/>
                                        <p:tgtEl>
                                          <p:spTgt spid="123915"/>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 fill="hold" nodeType="clickEffect">
                                  <p:stCondLst>
                                    <p:cond delay="0"/>
                                  </p:stCondLst>
                                  <p:childTnLst>
                                    <p:set>
                                      <p:cBhvr>
                                        <p:cTn id="24" dur="1" fill="hold">
                                          <p:stCondLst>
                                            <p:cond delay="0"/>
                                          </p:stCondLst>
                                        </p:cTn>
                                        <p:tgtEl>
                                          <p:spTgt spid="123929"/>
                                        </p:tgtEl>
                                        <p:attrNameLst>
                                          <p:attrName>style.visibility</p:attrName>
                                        </p:attrNameLst>
                                      </p:cBhvr>
                                      <p:to>
                                        <p:strVal val="visible"/>
                                      </p:to>
                                    </p:set>
                                    <p:anim calcmode="lin" valueType="num">
                                      <p:cBhvr>
                                        <p:cTn id="25" dur="500" fill="hold"/>
                                        <p:tgtEl>
                                          <p:spTgt spid="123929"/>
                                        </p:tgtEl>
                                        <p:attrNameLst>
                                          <p:attrName>ppt_x</p:attrName>
                                        </p:attrNameLst>
                                      </p:cBhvr>
                                      <p:tavLst>
                                        <p:tav tm="0">
                                          <p:val>
                                            <p:strVal val="#ppt_x"/>
                                          </p:val>
                                        </p:tav>
                                        <p:tav tm="100000">
                                          <p:val>
                                            <p:strVal val="#ppt_x"/>
                                          </p:val>
                                        </p:tav>
                                      </p:tavLst>
                                    </p:anim>
                                    <p:anim calcmode="lin" valueType="num">
                                      <p:cBhvr>
                                        <p:cTn id="26" dur="500" fill="hold"/>
                                        <p:tgtEl>
                                          <p:spTgt spid="123929"/>
                                        </p:tgtEl>
                                        <p:attrNameLst>
                                          <p:attrName>ppt_y</p:attrName>
                                        </p:attrNameLst>
                                      </p:cBhvr>
                                      <p:tavLst>
                                        <p:tav tm="0">
                                          <p:val>
                                            <p:strVal val="#ppt_y-#ppt_h/2"/>
                                          </p:val>
                                        </p:tav>
                                        <p:tav tm="100000">
                                          <p:val>
                                            <p:strVal val="#ppt_y"/>
                                          </p:val>
                                        </p:tav>
                                      </p:tavLst>
                                    </p:anim>
                                    <p:anim calcmode="lin" valueType="num">
                                      <p:cBhvr>
                                        <p:cTn id="27" dur="500" fill="hold"/>
                                        <p:tgtEl>
                                          <p:spTgt spid="123929"/>
                                        </p:tgtEl>
                                        <p:attrNameLst>
                                          <p:attrName>ppt_w</p:attrName>
                                        </p:attrNameLst>
                                      </p:cBhvr>
                                      <p:tavLst>
                                        <p:tav tm="0">
                                          <p:val>
                                            <p:strVal val="#ppt_w"/>
                                          </p:val>
                                        </p:tav>
                                        <p:tav tm="100000">
                                          <p:val>
                                            <p:strVal val="#ppt_w"/>
                                          </p:val>
                                        </p:tav>
                                      </p:tavLst>
                                    </p:anim>
                                    <p:anim calcmode="lin" valueType="num">
                                      <p:cBhvr>
                                        <p:cTn id="28" dur="500" fill="hold"/>
                                        <p:tgtEl>
                                          <p:spTgt spid="123929"/>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32" fill="hold" nodeType="clickEffect">
                                  <p:stCondLst>
                                    <p:cond delay="0"/>
                                  </p:stCondLst>
                                  <p:childTnLst>
                                    <p:set>
                                      <p:cBhvr>
                                        <p:cTn id="32" dur="1" fill="hold">
                                          <p:stCondLst>
                                            <p:cond delay="0"/>
                                          </p:stCondLst>
                                        </p:cTn>
                                        <p:tgtEl>
                                          <p:spTgt spid="123922"/>
                                        </p:tgtEl>
                                        <p:attrNameLst>
                                          <p:attrName>style.visibility</p:attrName>
                                        </p:attrNameLst>
                                      </p:cBhvr>
                                      <p:to>
                                        <p:strVal val="visible"/>
                                      </p:to>
                                    </p:set>
                                    <p:animEffect transition="in" filter="box(out)">
                                      <p:cBhvr>
                                        <p:cTn id="33" dur="500"/>
                                        <p:tgtEl>
                                          <p:spTgt spid="123922"/>
                                        </p:tgtEl>
                                      </p:cBhvr>
                                    </p:animEffect>
                                  </p:childTnLst>
                                  <p:subTnLst>
                                    <p:audio>
                                      <p:cMediaNode>
                                        <p:cTn display="0" masterRel="sameClick">
                                          <p:stCondLst>
                                            <p:cond evt="begin" delay="0">
                                              <p:tn val="31"/>
                                            </p:cond>
                                          </p:stCondLst>
                                          <p:endCondLst>
                                            <p:cond evt="onStopAudio" delay="0">
                                              <p:tgtEl>
                                                <p:sldTgt/>
                                              </p:tgtEl>
                                            </p:cond>
                                          </p:endCondLst>
                                        </p:cTn>
                                        <p:tgtEl>
                                          <p:sndTgt r:embed="rId2" name="CAMERA.WAV"/>
                                        </p:tgtEl>
                                      </p:cMediaNode>
                                    </p:audio>
                                  </p:subTnLst>
                                </p:cTn>
                              </p:par>
                            </p:childTnLst>
                          </p:cTn>
                        </p:par>
                      </p:childTnLst>
                    </p:cTn>
                  </p:par>
                  <p:par>
                    <p:cTn id="34" fill="hold" nodeType="clickPar">
                      <p:stCondLst>
                        <p:cond delay="indefinite"/>
                      </p:stCondLst>
                      <p:childTnLst>
                        <p:par>
                          <p:cTn id="35" fill="hold" nodeType="withGroup">
                            <p:stCondLst>
                              <p:cond delay="0"/>
                            </p:stCondLst>
                            <p:childTnLst>
                              <p:par>
                                <p:cTn id="36" presetID="17" presetClass="entr" presetSubtype="1" fill="hold" nodeType="clickEffect">
                                  <p:stCondLst>
                                    <p:cond delay="0"/>
                                  </p:stCondLst>
                                  <p:childTnLst>
                                    <p:set>
                                      <p:cBhvr>
                                        <p:cTn id="37" dur="1" fill="hold">
                                          <p:stCondLst>
                                            <p:cond delay="0"/>
                                          </p:stCondLst>
                                        </p:cTn>
                                        <p:tgtEl>
                                          <p:spTgt spid="123938"/>
                                        </p:tgtEl>
                                        <p:attrNameLst>
                                          <p:attrName>style.visibility</p:attrName>
                                        </p:attrNameLst>
                                      </p:cBhvr>
                                      <p:to>
                                        <p:strVal val="visible"/>
                                      </p:to>
                                    </p:set>
                                    <p:anim calcmode="lin" valueType="num">
                                      <p:cBhvr>
                                        <p:cTn id="38" dur="500" fill="hold"/>
                                        <p:tgtEl>
                                          <p:spTgt spid="123938"/>
                                        </p:tgtEl>
                                        <p:attrNameLst>
                                          <p:attrName>ppt_x</p:attrName>
                                        </p:attrNameLst>
                                      </p:cBhvr>
                                      <p:tavLst>
                                        <p:tav tm="0">
                                          <p:val>
                                            <p:strVal val="#ppt_x"/>
                                          </p:val>
                                        </p:tav>
                                        <p:tav tm="100000">
                                          <p:val>
                                            <p:strVal val="#ppt_x"/>
                                          </p:val>
                                        </p:tav>
                                      </p:tavLst>
                                    </p:anim>
                                    <p:anim calcmode="lin" valueType="num">
                                      <p:cBhvr>
                                        <p:cTn id="39" dur="500" fill="hold"/>
                                        <p:tgtEl>
                                          <p:spTgt spid="123938"/>
                                        </p:tgtEl>
                                        <p:attrNameLst>
                                          <p:attrName>ppt_y</p:attrName>
                                        </p:attrNameLst>
                                      </p:cBhvr>
                                      <p:tavLst>
                                        <p:tav tm="0">
                                          <p:val>
                                            <p:strVal val="#ppt_y-#ppt_h/2"/>
                                          </p:val>
                                        </p:tav>
                                        <p:tav tm="100000">
                                          <p:val>
                                            <p:strVal val="#ppt_y"/>
                                          </p:val>
                                        </p:tav>
                                      </p:tavLst>
                                    </p:anim>
                                    <p:anim calcmode="lin" valueType="num">
                                      <p:cBhvr>
                                        <p:cTn id="40" dur="500" fill="hold"/>
                                        <p:tgtEl>
                                          <p:spTgt spid="123938"/>
                                        </p:tgtEl>
                                        <p:attrNameLst>
                                          <p:attrName>ppt_w</p:attrName>
                                        </p:attrNameLst>
                                      </p:cBhvr>
                                      <p:tavLst>
                                        <p:tav tm="0">
                                          <p:val>
                                            <p:strVal val="#ppt_w"/>
                                          </p:val>
                                        </p:tav>
                                        <p:tav tm="100000">
                                          <p:val>
                                            <p:strVal val="#ppt_w"/>
                                          </p:val>
                                        </p:tav>
                                      </p:tavLst>
                                    </p:anim>
                                    <p:anim calcmode="lin" valueType="num">
                                      <p:cBhvr>
                                        <p:cTn id="41" dur="500" fill="hold"/>
                                        <p:tgtEl>
                                          <p:spTgt spid="123938"/>
                                        </p:tgtEl>
                                        <p:attrNameLst>
                                          <p:attrName>ppt_h</p:attrName>
                                        </p:attrNameLst>
                                      </p:cBhvr>
                                      <p:tavLst>
                                        <p:tav tm="0">
                                          <p:val>
                                            <p:fltVal val="0"/>
                                          </p:val>
                                        </p:tav>
                                        <p:tav tm="100000">
                                          <p:val>
                                            <p:strVal val="#ppt_h"/>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17" presetClass="entr" presetSubtype="1" fill="hold" nodeType="clickEffect">
                                  <p:stCondLst>
                                    <p:cond delay="0"/>
                                  </p:stCondLst>
                                  <p:childTnLst>
                                    <p:set>
                                      <p:cBhvr>
                                        <p:cTn id="45" dur="1" fill="hold">
                                          <p:stCondLst>
                                            <p:cond delay="0"/>
                                          </p:stCondLst>
                                        </p:cTn>
                                        <p:tgtEl>
                                          <p:spTgt spid="123935"/>
                                        </p:tgtEl>
                                        <p:attrNameLst>
                                          <p:attrName>style.visibility</p:attrName>
                                        </p:attrNameLst>
                                      </p:cBhvr>
                                      <p:to>
                                        <p:strVal val="visible"/>
                                      </p:to>
                                    </p:set>
                                    <p:anim calcmode="lin" valueType="num">
                                      <p:cBhvr>
                                        <p:cTn id="46" dur="500" fill="hold"/>
                                        <p:tgtEl>
                                          <p:spTgt spid="123935"/>
                                        </p:tgtEl>
                                        <p:attrNameLst>
                                          <p:attrName>ppt_x</p:attrName>
                                        </p:attrNameLst>
                                      </p:cBhvr>
                                      <p:tavLst>
                                        <p:tav tm="0">
                                          <p:val>
                                            <p:strVal val="#ppt_x"/>
                                          </p:val>
                                        </p:tav>
                                        <p:tav tm="100000">
                                          <p:val>
                                            <p:strVal val="#ppt_x"/>
                                          </p:val>
                                        </p:tav>
                                      </p:tavLst>
                                    </p:anim>
                                    <p:anim calcmode="lin" valueType="num">
                                      <p:cBhvr>
                                        <p:cTn id="47" dur="500" fill="hold"/>
                                        <p:tgtEl>
                                          <p:spTgt spid="123935"/>
                                        </p:tgtEl>
                                        <p:attrNameLst>
                                          <p:attrName>ppt_y</p:attrName>
                                        </p:attrNameLst>
                                      </p:cBhvr>
                                      <p:tavLst>
                                        <p:tav tm="0">
                                          <p:val>
                                            <p:strVal val="#ppt_y-#ppt_h/2"/>
                                          </p:val>
                                        </p:tav>
                                        <p:tav tm="100000">
                                          <p:val>
                                            <p:strVal val="#ppt_y"/>
                                          </p:val>
                                        </p:tav>
                                      </p:tavLst>
                                    </p:anim>
                                    <p:anim calcmode="lin" valueType="num">
                                      <p:cBhvr>
                                        <p:cTn id="48" dur="500" fill="hold"/>
                                        <p:tgtEl>
                                          <p:spTgt spid="123935"/>
                                        </p:tgtEl>
                                        <p:attrNameLst>
                                          <p:attrName>ppt_w</p:attrName>
                                        </p:attrNameLst>
                                      </p:cBhvr>
                                      <p:tavLst>
                                        <p:tav tm="0">
                                          <p:val>
                                            <p:strVal val="#ppt_w"/>
                                          </p:val>
                                        </p:tav>
                                        <p:tav tm="100000">
                                          <p:val>
                                            <p:strVal val="#ppt_w"/>
                                          </p:val>
                                        </p:tav>
                                      </p:tavLst>
                                    </p:anim>
                                    <p:anim calcmode="lin" valueType="num">
                                      <p:cBhvr>
                                        <p:cTn id="49" dur="500" fill="hold"/>
                                        <p:tgtEl>
                                          <p:spTgt spid="123935"/>
                                        </p:tgtEl>
                                        <p:attrNameLst>
                                          <p:attrName>ppt_h</p:attrName>
                                        </p:attrNameLst>
                                      </p:cBhvr>
                                      <p:tavLst>
                                        <p:tav tm="0">
                                          <p:val>
                                            <p:fltVal val="0"/>
                                          </p:val>
                                        </p:tav>
                                        <p:tav tm="100000">
                                          <p:val>
                                            <p:strVal val="#ppt_h"/>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17" presetClass="entr" presetSubtype="1" fill="hold" nodeType="clickEffect">
                                  <p:stCondLst>
                                    <p:cond delay="0"/>
                                  </p:stCondLst>
                                  <p:childTnLst>
                                    <p:set>
                                      <p:cBhvr>
                                        <p:cTn id="53" dur="1" fill="hold">
                                          <p:stCondLst>
                                            <p:cond delay="0"/>
                                          </p:stCondLst>
                                        </p:cTn>
                                        <p:tgtEl>
                                          <p:spTgt spid="123941"/>
                                        </p:tgtEl>
                                        <p:attrNameLst>
                                          <p:attrName>style.visibility</p:attrName>
                                        </p:attrNameLst>
                                      </p:cBhvr>
                                      <p:to>
                                        <p:strVal val="visible"/>
                                      </p:to>
                                    </p:set>
                                    <p:anim calcmode="lin" valueType="num">
                                      <p:cBhvr>
                                        <p:cTn id="54" dur="500" fill="hold"/>
                                        <p:tgtEl>
                                          <p:spTgt spid="123941"/>
                                        </p:tgtEl>
                                        <p:attrNameLst>
                                          <p:attrName>ppt_x</p:attrName>
                                        </p:attrNameLst>
                                      </p:cBhvr>
                                      <p:tavLst>
                                        <p:tav tm="0">
                                          <p:val>
                                            <p:strVal val="#ppt_x"/>
                                          </p:val>
                                        </p:tav>
                                        <p:tav tm="100000">
                                          <p:val>
                                            <p:strVal val="#ppt_x"/>
                                          </p:val>
                                        </p:tav>
                                      </p:tavLst>
                                    </p:anim>
                                    <p:anim calcmode="lin" valueType="num">
                                      <p:cBhvr>
                                        <p:cTn id="55" dur="500" fill="hold"/>
                                        <p:tgtEl>
                                          <p:spTgt spid="123941"/>
                                        </p:tgtEl>
                                        <p:attrNameLst>
                                          <p:attrName>ppt_y</p:attrName>
                                        </p:attrNameLst>
                                      </p:cBhvr>
                                      <p:tavLst>
                                        <p:tav tm="0">
                                          <p:val>
                                            <p:strVal val="#ppt_y-#ppt_h/2"/>
                                          </p:val>
                                        </p:tav>
                                        <p:tav tm="100000">
                                          <p:val>
                                            <p:strVal val="#ppt_y"/>
                                          </p:val>
                                        </p:tav>
                                      </p:tavLst>
                                    </p:anim>
                                    <p:anim calcmode="lin" valueType="num">
                                      <p:cBhvr>
                                        <p:cTn id="56" dur="500" fill="hold"/>
                                        <p:tgtEl>
                                          <p:spTgt spid="123941"/>
                                        </p:tgtEl>
                                        <p:attrNameLst>
                                          <p:attrName>ppt_w</p:attrName>
                                        </p:attrNameLst>
                                      </p:cBhvr>
                                      <p:tavLst>
                                        <p:tav tm="0">
                                          <p:val>
                                            <p:strVal val="#ppt_w"/>
                                          </p:val>
                                        </p:tav>
                                        <p:tav tm="100000">
                                          <p:val>
                                            <p:strVal val="#ppt_w"/>
                                          </p:val>
                                        </p:tav>
                                      </p:tavLst>
                                    </p:anim>
                                    <p:anim calcmode="lin" valueType="num">
                                      <p:cBhvr>
                                        <p:cTn id="57" dur="500" fill="hold"/>
                                        <p:tgtEl>
                                          <p:spTgt spid="123941"/>
                                        </p:tgtEl>
                                        <p:attrNameLst>
                                          <p:attrName>ppt_h</p:attrName>
                                        </p:attrNameLst>
                                      </p:cBhvr>
                                      <p:tavLst>
                                        <p:tav tm="0">
                                          <p:val>
                                            <p:fltVal val="0"/>
                                          </p:val>
                                        </p:tav>
                                        <p:tav tm="100000">
                                          <p:val>
                                            <p:strVal val="#ppt_h"/>
                                          </p:val>
                                        </p:tav>
                                      </p:tavLst>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32" fill="hold" nodeType="clickEffect">
                                  <p:stCondLst>
                                    <p:cond delay="0"/>
                                  </p:stCondLst>
                                  <p:childTnLst>
                                    <p:set>
                                      <p:cBhvr>
                                        <p:cTn id="61" dur="1" fill="hold">
                                          <p:stCondLst>
                                            <p:cond delay="0"/>
                                          </p:stCondLst>
                                        </p:cTn>
                                        <p:tgtEl>
                                          <p:spTgt spid="123962"/>
                                        </p:tgtEl>
                                        <p:attrNameLst>
                                          <p:attrName>style.visibility</p:attrName>
                                        </p:attrNameLst>
                                      </p:cBhvr>
                                      <p:to>
                                        <p:strVal val="visible"/>
                                      </p:to>
                                    </p:set>
                                    <p:animEffect transition="in" filter="box(out)">
                                      <p:cBhvr>
                                        <p:cTn id="62" dur="500"/>
                                        <p:tgtEl>
                                          <p:spTgt spid="123962"/>
                                        </p:tgtEl>
                                      </p:cBhvr>
                                    </p:animEffect>
                                  </p:childTnLst>
                                  <p:subTnLst>
                                    <p:audio>
                                      <p:cMediaNode>
                                        <p:cTn display="0" masterRel="sameClick">
                                          <p:stCondLst>
                                            <p:cond evt="begin" delay="0">
                                              <p:tn val="60"/>
                                            </p:cond>
                                          </p:stCondLst>
                                          <p:endCondLst>
                                            <p:cond evt="onStopAudio" delay="0">
                                              <p:tgtEl>
                                                <p:sldTgt/>
                                              </p:tgtEl>
                                            </p:cond>
                                          </p:endCondLst>
                                        </p:cTn>
                                        <p:tgtEl>
                                          <p:sndTgt r:embed="rId2" name="CAMERA.WAV"/>
                                        </p:tgtEl>
                                      </p:cMediaNode>
                                    </p:audio>
                                  </p:sub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32" fill="hold" nodeType="clickEffect">
                                  <p:stCondLst>
                                    <p:cond delay="0"/>
                                  </p:stCondLst>
                                  <p:childTnLst>
                                    <p:set>
                                      <p:cBhvr>
                                        <p:cTn id="66" dur="1" fill="hold">
                                          <p:stCondLst>
                                            <p:cond delay="0"/>
                                          </p:stCondLst>
                                        </p:cTn>
                                        <p:tgtEl>
                                          <p:spTgt spid="123953"/>
                                        </p:tgtEl>
                                        <p:attrNameLst>
                                          <p:attrName>style.visibility</p:attrName>
                                        </p:attrNameLst>
                                      </p:cBhvr>
                                      <p:to>
                                        <p:strVal val="visible"/>
                                      </p:to>
                                    </p:set>
                                    <p:animEffect transition="in" filter="box(out)">
                                      <p:cBhvr>
                                        <p:cTn id="67" dur="500"/>
                                        <p:tgtEl>
                                          <p:spTgt spid="123953"/>
                                        </p:tgtEl>
                                      </p:cBhvr>
                                    </p:animEffect>
                                  </p:childTnLst>
                                  <p:subTnLst>
                                    <p:audio>
                                      <p:cMediaNode>
                                        <p:cTn display="0" masterRel="sameClick">
                                          <p:stCondLst>
                                            <p:cond evt="begin" delay="0">
                                              <p:tn val="65"/>
                                            </p:cond>
                                          </p:stCondLst>
                                          <p:endCondLst>
                                            <p:cond evt="onStopAudio" delay="0">
                                              <p:tgtEl>
                                                <p:sldTgt/>
                                              </p:tgtEl>
                                            </p:cond>
                                          </p:endCondLst>
                                        </p:cTn>
                                        <p:tgtEl>
                                          <p:sndTgt r:embed="rId2" name="CAMERA.WAV"/>
                                        </p:tgtEl>
                                      </p:cMediaNode>
                                    </p:audio>
                                  </p:subTnLst>
                                </p:cTn>
                              </p:par>
                            </p:childTnLst>
                          </p:cTn>
                        </p:par>
                      </p:childTnLst>
                    </p:cTn>
                  </p:par>
                  <p:par>
                    <p:cTn id="68" fill="hold" nodeType="clickPar">
                      <p:stCondLst>
                        <p:cond delay="indefinite"/>
                      </p:stCondLst>
                      <p:childTnLst>
                        <p:par>
                          <p:cTn id="69" fill="hold" nodeType="withGroup">
                            <p:stCondLst>
                              <p:cond delay="0"/>
                            </p:stCondLst>
                            <p:childTnLst>
                              <p:par>
                                <p:cTn id="70" presetID="17" presetClass="entr" presetSubtype="1" fill="hold" nodeType="clickEffect">
                                  <p:stCondLst>
                                    <p:cond delay="0"/>
                                  </p:stCondLst>
                                  <p:childTnLst>
                                    <p:set>
                                      <p:cBhvr>
                                        <p:cTn id="71" dur="1" fill="hold">
                                          <p:stCondLst>
                                            <p:cond delay="0"/>
                                          </p:stCondLst>
                                        </p:cTn>
                                        <p:tgtEl>
                                          <p:spTgt spid="123947"/>
                                        </p:tgtEl>
                                        <p:attrNameLst>
                                          <p:attrName>style.visibility</p:attrName>
                                        </p:attrNameLst>
                                      </p:cBhvr>
                                      <p:to>
                                        <p:strVal val="visible"/>
                                      </p:to>
                                    </p:set>
                                    <p:anim calcmode="lin" valueType="num">
                                      <p:cBhvr>
                                        <p:cTn id="72" dur="500" fill="hold"/>
                                        <p:tgtEl>
                                          <p:spTgt spid="123947"/>
                                        </p:tgtEl>
                                        <p:attrNameLst>
                                          <p:attrName>ppt_x</p:attrName>
                                        </p:attrNameLst>
                                      </p:cBhvr>
                                      <p:tavLst>
                                        <p:tav tm="0">
                                          <p:val>
                                            <p:strVal val="#ppt_x"/>
                                          </p:val>
                                        </p:tav>
                                        <p:tav tm="100000">
                                          <p:val>
                                            <p:strVal val="#ppt_x"/>
                                          </p:val>
                                        </p:tav>
                                      </p:tavLst>
                                    </p:anim>
                                    <p:anim calcmode="lin" valueType="num">
                                      <p:cBhvr>
                                        <p:cTn id="73" dur="500" fill="hold"/>
                                        <p:tgtEl>
                                          <p:spTgt spid="123947"/>
                                        </p:tgtEl>
                                        <p:attrNameLst>
                                          <p:attrName>ppt_y</p:attrName>
                                        </p:attrNameLst>
                                      </p:cBhvr>
                                      <p:tavLst>
                                        <p:tav tm="0">
                                          <p:val>
                                            <p:strVal val="#ppt_y-#ppt_h/2"/>
                                          </p:val>
                                        </p:tav>
                                        <p:tav tm="100000">
                                          <p:val>
                                            <p:strVal val="#ppt_y"/>
                                          </p:val>
                                        </p:tav>
                                      </p:tavLst>
                                    </p:anim>
                                    <p:anim calcmode="lin" valueType="num">
                                      <p:cBhvr>
                                        <p:cTn id="74" dur="500" fill="hold"/>
                                        <p:tgtEl>
                                          <p:spTgt spid="123947"/>
                                        </p:tgtEl>
                                        <p:attrNameLst>
                                          <p:attrName>ppt_w</p:attrName>
                                        </p:attrNameLst>
                                      </p:cBhvr>
                                      <p:tavLst>
                                        <p:tav tm="0">
                                          <p:val>
                                            <p:strVal val="#ppt_w"/>
                                          </p:val>
                                        </p:tav>
                                        <p:tav tm="100000">
                                          <p:val>
                                            <p:strVal val="#ppt_w"/>
                                          </p:val>
                                        </p:tav>
                                      </p:tavLst>
                                    </p:anim>
                                    <p:anim calcmode="lin" valueType="num">
                                      <p:cBhvr>
                                        <p:cTn id="75" dur="500" fill="hold"/>
                                        <p:tgtEl>
                                          <p:spTgt spid="123947"/>
                                        </p:tgtEl>
                                        <p:attrNameLst>
                                          <p:attrName>ppt_h</p:attrName>
                                        </p:attrNameLst>
                                      </p:cBhvr>
                                      <p:tavLst>
                                        <p:tav tm="0">
                                          <p:val>
                                            <p:fltVal val="0"/>
                                          </p:val>
                                        </p:tav>
                                        <p:tav tm="100000">
                                          <p:val>
                                            <p:strVal val="#ppt_h"/>
                                          </p:val>
                                        </p:tav>
                                      </p:tavLst>
                                    </p:anim>
                                  </p:childTnLst>
                                </p:cTn>
                              </p:par>
                            </p:childTnLst>
                          </p:cTn>
                        </p:par>
                      </p:childTnLst>
                    </p:cTn>
                  </p:par>
                  <p:par>
                    <p:cTn id="76" fill="hold" nodeType="clickPar">
                      <p:stCondLst>
                        <p:cond delay="indefinite"/>
                      </p:stCondLst>
                      <p:childTnLst>
                        <p:par>
                          <p:cTn id="77" fill="hold" nodeType="withGroup">
                            <p:stCondLst>
                              <p:cond delay="0"/>
                            </p:stCondLst>
                            <p:childTnLst>
                              <p:par>
                                <p:cTn id="78" presetID="17" presetClass="entr" presetSubtype="1" fill="hold" nodeType="clickEffect">
                                  <p:stCondLst>
                                    <p:cond delay="0"/>
                                  </p:stCondLst>
                                  <p:childTnLst>
                                    <p:set>
                                      <p:cBhvr>
                                        <p:cTn id="79" dur="1" fill="hold">
                                          <p:stCondLst>
                                            <p:cond delay="0"/>
                                          </p:stCondLst>
                                        </p:cTn>
                                        <p:tgtEl>
                                          <p:spTgt spid="123944"/>
                                        </p:tgtEl>
                                        <p:attrNameLst>
                                          <p:attrName>style.visibility</p:attrName>
                                        </p:attrNameLst>
                                      </p:cBhvr>
                                      <p:to>
                                        <p:strVal val="visible"/>
                                      </p:to>
                                    </p:set>
                                    <p:anim calcmode="lin" valueType="num">
                                      <p:cBhvr>
                                        <p:cTn id="80" dur="500" fill="hold"/>
                                        <p:tgtEl>
                                          <p:spTgt spid="123944"/>
                                        </p:tgtEl>
                                        <p:attrNameLst>
                                          <p:attrName>ppt_x</p:attrName>
                                        </p:attrNameLst>
                                      </p:cBhvr>
                                      <p:tavLst>
                                        <p:tav tm="0">
                                          <p:val>
                                            <p:strVal val="#ppt_x"/>
                                          </p:val>
                                        </p:tav>
                                        <p:tav tm="100000">
                                          <p:val>
                                            <p:strVal val="#ppt_x"/>
                                          </p:val>
                                        </p:tav>
                                      </p:tavLst>
                                    </p:anim>
                                    <p:anim calcmode="lin" valueType="num">
                                      <p:cBhvr>
                                        <p:cTn id="81" dur="500" fill="hold"/>
                                        <p:tgtEl>
                                          <p:spTgt spid="123944"/>
                                        </p:tgtEl>
                                        <p:attrNameLst>
                                          <p:attrName>ppt_y</p:attrName>
                                        </p:attrNameLst>
                                      </p:cBhvr>
                                      <p:tavLst>
                                        <p:tav tm="0">
                                          <p:val>
                                            <p:strVal val="#ppt_y-#ppt_h/2"/>
                                          </p:val>
                                        </p:tav>
                                        <p:tav tm="100000">
                                          <p:val>
                                            <p:strVal val="#ppt_y"/>
                                          </p:val>
                                        </p:tav>
                                      </p:tavLst>
                                    </p:anim>
                                    <p:anim calcmode="lin" valueType="num">
                                      <p:cBhvr>
                                        <p:cTn id="82" dur="500" fill="hold"/>
                                        <p:tgtEl>
                                          <p:spTgt spid="123944"/>
                                        </p:tgtEl>
                                        <p:attrNameLst>
                                          <p:attrName>ppt_w</p:attrName>
                                        </p:attrNameLst>
                                      </p:cBhvr>
                                      <p:tavLst>
                                        <p:tav tm="0">
                                          <p:val>
                                            <p:strVal val="#ppt_w"/>
                                          </p:val>
                                        </p:tav>
                                        <p:tav tm="100000">
                                          <p:val>
                                            <p:strVal val="#ppt_w"/>
                                          </p:val>
                                        </p:tav>
                                      </p:tavLst>
                                    </p:anim>
                                    <p:anim calcmode="lin" valueType="num">
                                      <p:cBhvr>
                                        <p:cTn id="83" dur="500" fill="hold"/>
                                        <p:tgtEl>
                                          <p:spTgt spid="123944"/>
                                        </p:tgtEl>
                                        <p:attrNameLst>
                                          <p:attrName>ppt_h</p:attrName>
                                        </p:attrNameLst>
                                      </p:cBhvr>
                                      <p:tavLst>
                                        <p:tav tm="0">
                                          <p:val>
                                            <p:fltVal val="0"/>
                                          </p:val>
                                        </p:tav>
                                        <p:tav tm="100000">
                                          <p:val>
                                            <p:strVal val="#ppt_h"/>
                                          </p:val>
                                        </p:tav>
                                      </p:tavLst>
                                    </p:anim>
                                  </p:childTnLst>
                                </p:cTn>
                              </p:par>
                            </p:childTnLst>
                          </p:cTn>
                        </p:par>
                      </p:childTnLst>
                    </p:cTn>
                  </p:par>
                  <p:par>
                    <p:cTn id="84" fill="hold" nodeType="clickPar">
                      <p:stCondLst>
                        <p:cond delay="indefinite"/>
                      </p:stCondLst>
                      <p:childTnLst>
                        <p:par>
                          <p:cTn id="85" fill="hold" nodeType="withGroup">
                            <p:stCondLst>
                              <p:cond delay="0"/>
                            </p:stCondLst>
                            <p:childTnLst>
                              <p:par>
                                <p:cTn id="86" presetID="17" presetClass="entr" presetSubtype="1" fill="hold" nodeType="clickEffect">
                                  <p:stCondLst>
                                    <p:cond delay="0"/>
                                  </p:stCondLst>
                                  <p:childTnLst>
                                    <p:set>
                                      <p:cBhvr>
                                        <p:cTn id="87" dur="1" fill="hold">
                                          <p:stCondLst>
                                            <p:cond delay="0"/>
                                          </p:stCondLst>
                                        </p:cTn>
                                        <p:tgtEl>
                                          <p:spTgt spid="123950"/>
                                        </p:tgtEl>
                                        <p:attrNameLst>
                                          <p:attrName>style.visibility</p:attrName>
                                        </p:attrNameLst>
                                      </p:cBhvr>
                                      <p:to>
                                        <p:strVal val="visible"/>
                                      </p:to>
                                    </p:set>
                                    <p:anim calcmode="lin" valueType="num">
                                      <p:cBhvr>
                                        <p:cTn id="88" dur="500" fill="hold"/>
                                        <p:tgtEl>
                                          <p:spTgt spid="123950"/>
                                        </p:tgtEl>
                                        <p:attrNameLst>
                                          <p:attrName>ppt_x</p:attrName>
                                        </p:attrNameLst>
                                      </p:cBhvr>
                                      <p:tavLst>
                                        <p:tav tm="0">
                                          <p:val>
                                            <p:strVal val="#ppt_x"/>
                                          </p:val>
                                        </p:tav>
                                        <p:tav tm="100000">
                                          <p:val>
                                            <p:strVal val="#ppt_x"/>
                                          </p:val>
                                        </p:tav>
                                      </p:tavLst>
                                    </p:anim>
                                    <p:anim calcmode="lin" valueType="num">
                                      <p:cBhvr>
                                        <p:cTn id="89" dur="500" fill="hold"/>
                                        <p:tgtEl>
                                          <p:spTgt spid="123950"/>
                                        </p:tgtEl>
                                        <p:attrNameLst>
                                          <p:attrName>ppt_y</p:attrName>
                                        </p:attrNameLst>
                                      </p:cBhvr>
                                      <p:tavLst>
                                        <p:tav tm="0">
                                          <p:val>
                                            <p:strVal val="#ppt_y-#ppt_h/2"/>
                                          </p:val>
                                        </p:tav>
                                        <p:tav tm="100000">
                                          <p:val>
                                            <p:strVal val="#ppt_y"/>
                                          </p:val>
                                        </p:tav>
                                      </p:tavLst>
                                    </p:anim>
                                    <p:anim calcmode="lin" valueType="num">
                                      <p:cBhvr>
                                        <p:cTn id="90" dur="500" fill="hold"/>
                                        <p:tgtEl>
                                          <p:spTgt spid="123950"/>
                                        </p:tgtEl>
                                        <p:attrNameLst>
                                          <p:attrName>ppt_w</p:attrName>
                                        </p:attrNameLst>
                                      </p:cBhvr>
                                      <p:tavLst>
                                        <p:tav tm="0">
                                          <p:val>
                                            <p:strVal val="#ppt_w"/>
                                          </p:val>
                                        </p:tav>
                                        <p:tav tm="100000">
                                          <p:val>
                                            <p:strVal val="#ppt_w"/>
                                          </p:val>
                                        </p:tav>
                                      </p:tavLst>
                                    </p:anim>
                                    <p:anim calcmode="lin" valueType="num">
                                      <p:cBhvr>
                                        <p:cTn id="91" dur="500" fill="hold"/>
                                        <p:tgtEl>
                                          <p:spTgt spid="123950"/>
                                        </p:tgtEl>
                                        <p:attrNameLst>
                                          <p:attrName>ppt_h</p:attrName>
                                        </p:attrNameLst>
                                      </p:cBhvr>
                                      <p:tavLst>
                                        <p:tav tm="0">
                                          <p:val>
                                            <p:fltVal val="0"/>
                                          </p:val>
                                        </p:tav>
                                        <p:tav tm="100000">
                                          <p:val>
                                            <p:strVal val="#ppt_h"/>
                                          </p:val>
                                        </p:tav>
                                      </p:tavLst>
                                    </p:anim>
                                  </p:childTnLst>
                                </p:cTn>
                              </p:par>
                            </p:childTnLst>
                          </p:cTn>
                        </p:par>
                      </p:childTnLst>
                    </p:cTn>
                  </p:par>
                  <p:par>
                    <p:cTn id="92" fill="hold" nodeType="clickPar">
                      <p:stCondLst>
                        <p:cond delay="indefinite"/>
                      </p:stCondLst>
                      <p:childTnLst>
                        <p:par>
                          <p:cTn id="93" fill="hold" nodeType="withGroup">
                            <p:stCondLst>
                              <p:cond delay="0"/>
                            </p:stCondLst>
                            <p:childTnLst>
                              <p:par>
                                <p:cTn id="94" presetID="17" presetClass="entr" presetSubtype="1" fill="hold" nodeType="clickEffect">
                                  <p:stCondLst>
                                    <p:cond delay="0"/>
                                  </p:stCondLst>
                                  <p:childTnLst>
                                    <p:set>
                                      <p:cBhvr>
                                        <p:cTn id="95" dur="1" fill="hold">
                                          <p:stCondLst>
                                            <p:cond delay="0"/>
                                          </p:stCondLst>
                                        </p:cTn>
                                        <p:tgtEl>
                                          <p:spTgt spid="123932"/>
                                        </p:tgtEl>
                                        <p:attrNameLst>
                                          <p:attrName>style.visibility</p:attrName>
                                        </p:attrNameLst>
                                      </p:cBhvr>
                                      <p:to>
                                        <p:strVal val="visible"/>
                                      </p:to>
                                    </p:set>
                                    <p:anim calcmode="lin" valueType="num">
                                      <p:cBhvr>
                                        <p:cTn id="96" dur="500" fill="hold"/>
                                        <p:tgtEl>
                                          <p:spTgt spid="123932"/>
                                        </p:tgtEl>
                                        <p:attrNameLst>
                                          <p:attrName>ppt_x</p:attrName>
                                        </p:attrNameLst>
                                      </p:cBhvr>
                                      <p:tavLst>
                                        <p:tav tm="0">
                                          <p:val>
                                            <p:strVal val="#ppt_x"/>
                                          </p:val>
                                        </p:tav>
                                        <p:tav tm="100000">
                                          <p:val>
                                            <p:strVal val="#ppt_x"/>
                                          </p:val>
                                        </p:tav>
                                      </p:tavLst>
                                    </p:anim>
                                    <p:anim calcmode="lin" valueType="num">
                                      <p:cBhvr>
                                        <p:cTn id="97" dur="500" fill="hold"/>
                                        <p:tgtEl>
                                          <p:spTgt spid="123932"/>
                                        </p:tgtEl>
                                        <p:attrNameLst>
                                          <p:attrName>ppt_y</p:attrName>
                                        </p:attrNameLst>
                                      </p:cBhvr>
                                      <p:tavLst>
                                        <p:tav tm="0">
                                          <p:val>
                                            <p:strVal val="#ppt_y-#ppt_h/2"/>
                                          </p:val>
                                        </p:tav>
                                        <p:tav tm="100000">
                                          <p:val>
                                            <p:strVal val="#ppt_y"/>
                                          </p:val>
                                        </p:tav>
                                      </p:tavLst>
                                    </p:anim>
                                    <p:anim calcmode="lin" valueType="num">
                                      <p:cBhvr>
                                        <p:cTn id="98" dur="500" fill="hold"/>
                                        <p:tgtEl>
                                          <p:spTgt spid="123932"/>
                                        </p:tgtEl>
                                        <p:attrNameLst>
                                          <p:attrName>ppt_w</p:attrName>
                                        </p:attrNameLst>
                                      </p:cBhvr>
                                      <p:tavLst>
                                        <p:tav tm="0">
                                          <p:val>
                                            <p:strVal val="#ppt_w"/>
                                          </p:val>
                                        </p:tav>
                                        <p:tav tm="100000">
                                          <p:val>
                                            <p:strVal val="#ppt_w"/>
                                          </p:val>
                                        </p:tav>
                                      </p:tavLst>
                                    </p:anim>
                                    <p:anim calcmode="lin" valueType="num">
                                      <p:cBhvr>
                                        <p:cTn id="99" dur="500" fill="hold"/>
                                        <p:tgtEl>
                                          <p:spTgt spid="123932"/>
                                        </p:tgtEl>
                                        <p:attrNameLst>
                                          <p:attrName>ppt_h</p:attrName>
                                        </p:attrNameLst>
                                      </p:cBhvr>
                                      <p:tavLst>
                                        <p:tav tm="0">
                                          <p:val>
                                            <p:fltVal val="0"/>
                                          </p:val>
                                        </p:tav>
                                        <p:tav tm="100000">
                                          <p:val>
                                            <p:strVal val="#ppt_h"/>
                                          </p:val>
                                        </p:tav>
                                      </p:tavLst>
                                    </p:anim>
                                  </p:childTnLst>
                                </p:cTn>
                              </p:par>
                            </p:childTnLst>
                          </p:cTn>
                        </p:par>
                      </p:childTnLst>
                    </p:cTn>
                  </p:par>
                  <p:par>
                    <p:cTn id="100" fill="hold" nodeType="clickPar">
                      <p:stCondLst>
                        <p:cond delay="indefinite"/>
                      </p:stCondLst>
                      <p:childTnLst>
                        <p:par>
                          <p:cTn id="101" fill="hold" nodeType="withGroup">
                            <p:stCondLst>
                              <p:cond delay="0"/>
                            </p:stCondLst>
                            <p:childTnLst>
                              <p:par>
                                <p:cTn id="102" presetID="4" presetClass="entr" presetSubtype="32" fill="hold" grpId="0" nodeType="clickEffect">
                                  <p:stCondLst>
                                    <p:cond delay="0"/>
                                  </p:stCondLst>
                                  <p:childTnLst>
                                    <p:set>
                                      <p:cBhvr>
                                        <p:cTn id="103" dur="1" fill="hold">
                                          <p:stCondLst>
                                            <p:cond delay="0"/>
                                          </p:stCondLst>
                                        </p:cTn>
                                        <p:tgtEl>
                                          <p:spTgt spid="123960">
                                            <p:txEl>
                                              <p:pRg st="0" end="0"/>
                                            </p:txEl>
                                          </p:spTgt>
                                        </p:tgtEl>
                                        <p:attrNameLst>
                                          <p:attrName>style.visibility</p:attrName>
                                        </p:attrNameLst>
                                      </p:cBhvr>
                                      <p:to>
                                        <p:strVal val="visible"/>
                                      </p:to>
                                    </p:set>
                                    <p:animEffect transition="in" filter="box(out)">
                                      <p:cBhvr>
                                        <p:cTn id="104" dur="500"/>
                                        <p:tgtEl>
                                          <p:spTgt spid="123960">
                                            <p:txEl>
                                              <p:pRg st="0" end="0"/>
                                            </p:txEl>
                                          </p:spTgt>
                                        </p:tgtEl>
                                      </p:cBhvr>
                                    </p:animEffect>
                                  </p:childTnLst>
                                  <p:subTnLst>
                                    <p:audio>
                                      <p:cMediaNode>
                                        <p:cTn display="0" masterRel="sameClick">
                                          <p:stCondLst>
                                            <p:cond evt="begin" delay="0">
                                              <p:tn val="102"/>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14" grpId="0" animBg="1" autoUpdateAnimBg="0"/>
      <p:bldP spid="123960"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1E54244E-417A-4DE9-B1DC-B8E0680E4FD3}"/>
              </a:ext>
            </a:extLst>
          </p:cNvPr>
          <p:cNvGrpSpPr>
            <a:grpSpLocks/>
          </p:cNvGrpSpPr>
          <p:nvPr/>
        </p:nvGrpSpPr>
        <p:grpSpPr bwMode="auto">
          <a:xfrm>
            <a:off x="3232638" y="703385"/>
            <a:ext cx="3060700" cy="2362200"/>
            <a:chOff x="492" y="384"/>
            <a:chExt cx="1928" cy="1488"/>
          </a:xfrm>
        </p:grpSpPr>
        <p:sp>
          <p:nvSpPr>
            <p:cNvPr id="3" name="Oval 3">
              <a:extLst>
                <a:ext uri="{FF2B5EF4-FFF2-40B4-BE49-F238E27FC236}">
                  <a16:creationId xmlns:a16="http://schemas.microsoft.com/office/drawing/2014/main" id="{9C70F5CE-971E-46BF-9EE0-772B6E9CF39A}"/>
                </a:ext>
              </a:extLst>
            </p:cNvPr>
            <p:cNvSpPr>
              <a:spLocks noChangeArrowheads="1"/>
            </p:cNvSpPr>
            <p:nvPr/>
          </p:nvSpPr>
          <p:spPr bwMode="auto">
            <a:xfrm>
              <a:off x="1212" y="384"/>
              <a:ext cx="384" cy="384"/>
            </a:xfrm>
            <a:prstGeom prst="ellipse">
              <a:avLst/>
            </a:prstGeom>
            <a:solidFill>
              <a:srgbClr val="FF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a:t>
              </a:r>
            </a:p>
          </p:txBody>
        </p:sp>
        <p:sp>
          <p:nvSpPr>
            <p:cNvPr id="4" name="Oval 4">
              <a:extLst>
                <a:ext uri="{FF2B5EF4-FFF2-40B4-BE49-F238E27FC236}">
                  <a16:creationId xmlns:a16="http://schemas.microsoft.com/office/drawing/2014/main" id="{22D2A39E-12BD-427E-83D2-045AAC7A4E58}"/>
                </a:ext>
              </a:extLst>
            </p:cNvPr>
            <p:cNvSpPr>
              <a:spLocks noChangeArrowheads="1"/>
            </p:cNvSpPr>
            <p:nvPr/>
          </p:nvSpPr>
          <p:spPr bwMode="auto">
            <a:xfrm>
              <a:off x="1164" y="1488"/>
              <a:ext cx="384" cy="384"/>
            </a:xfrm>
            <a:prstGeom prst="ellipse">
              <a:avLst/>
            </a:prstGeom>
            <a:solidFill>
              <a:srgbClr val="FF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a:t>
              </a:r>
            </a:p>
          </p:txBody>
        </p:sp>
        <p:sp>
          <p:nvSpPr>
            <p:cNvPr id="5" name="Oval 5">
              <a:extLst>
                <a:ext uri="{FF2B5EF4-FFF2-40B4-BE49-F238E27FC236}">
                  <a16:creationId xmlns:a16="http://schemas.microsoft.com/office/drawing/2014/main" id="{83604999-D10B-4B69-A811-C3F1DFE45CEB}"/>
                </a:ext>
              </a:extLst>
            </p:cNvPr>
            <p:cNvSpPr>
              <a:spLocks noChangeArrowheads="1"/>
            </p:cNvSpPr>
            <p:nvPr/>
          </p:nvSpPr>
          <p:spPr bwMode="auto">
            <a:xfrm>
              <a:off x="492" y="1104"/>
              <a:ext cx="384" cy="384"/>
            </a:xfrm>
            <a:prstGeom prst="ellipse">
              <a:avLst/>
            </a:prstGeom>
            <a:solidFill>
              <a:srgbClr val="FF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B</a:t>
              </a:r>
            </a:p>
          </p:txBody>
        </p:sp>
        <p:sp>
          <p:nvSpPr>
            <p:cNvPr id="6" name="Oval 6">
              <a:extLst>
                <a:ext uri="{FF2B5EF4-FFF2-40B4-BE49-F238E27FC236}">
                  <a16:creationId xmlns:a16="http://schemas.microsoft.com/office/drawing/2014/main" id="{2AE13614-AEA7-4F5A-9845-35DDCCCD7501}"/>
                </a:ext>
              </a:extLst>
            </p:cNvPr>
            <p:cNvSpPr>
              <a:spLocks noChangeArrowheads="1"/>
            </p:cNvSpPr>
            <p:nvPr/>
          </p:nvSpPr>
          <p:spPr bwMode="auto">
            <a:xfrm>
              <a:off x="2036" y="1064"/>
              <a:ext cx="384" cy="384"/>
            </a:xfrm>
            <a:prstGeom prst="ellipse">
              <a:avLst/>
            </a:prstGeom>
            <a:solidFill>
              <a:srgbClr val="FF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C</a:t>
              </a:r>
            </a:p>
          </p:txBody>
        </p:sp>
        <p:sp>
          <p:nvSpPr>
            <p:cNvPr id="7" name="Line 7">
              <a:extLst>
                <a:ext uri="{FF2B5EF4-FFF2-40B4-BE49-F238E27FC236}">
                  <a16:creationId xmlns:a16="http://schemas.microsoft.com/office/drawing/2014/main" id="{6D9A30D3-D1EB-4E92-9A67-9340666B905A}"/>
                </a:ext>
              </a:extLst>
            </p:cNvPr>
            <p:cNvSpPr>
              <a:spLocks noChangeShapeType="1"/>
            </p:cNvSpPr>
            <p:nvPr/>
          </p:nvSpPr>
          <p:spPr bwMode="auto">
            <a:xfrm flipH="1">
              <a:off x="780" y="720"/>
              <a:ext cx="480" cy="4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8" name="Line 8">
              <a:extLst>
                <a:ext uri="{FF2B5EF4-FFF2-40B4-BE49-F238E27FC236}">
                  <a16:creationId xmlns:a16="http://schemas.microsoft.com/office/drawing/2014/main" id="{D996F85A-FD98-4B55-92EF-1E7D8CAF7754}"/>
                </a:ext>
              </a:extLst>
            </p:cNvPr>
            <p:cNvSpPr>
              <a:spLocks noChangeShapeType="1"/>
            </p:cNvSpPr>
            <p:nvPr/>
          </p:nvSpPr>
          <p:spPr bwMode="auto">
            <a:xfrm>
              <a:off x="1548" y="720"/>
              <a:ext cx="576" cy="384"/>
            </a:xfrm>
            <a:prstGeom prst="line">
              <a:avLst/>
            </a:prstGeom>
            <a:noFill/>
            <a:ln w="190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9" name="Line 9">
              <a:extLst>
                <a:ext uri="{FF2B5EF4-FFF2-40B4-BE49-F238E27FC236}">
                  <a16:creationId xmlns:a16="http://schemas.microsoft.com/office/drawing/2014/main" id="{92AFDA47-CC3F-4B52-A3E4-0D3052DE8019}"/>
                </a:ext>
              </a:extLst>
            </p:cNvPr>
            <p:cNvSpPr>
              <a:spLocks noChangeShapeType="1"/>
            </p:cNvSpPr>
            <p:nvPr/>
          </p:nvSpPr>
          <p:spPr bwMode="auto">
            <a:xfrm>
              <a:off x="876" y="1392"/>
              <a:ext cx="336" cy="192"/>
            </a:xfrm>
            <a:prstGeom prst="line">
              <a:avLst/>
            </a:prstGeom>
            <a:noFill/>
            <a:ln w="190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0" name="Text Box 60">
            <a:extLst>
              <a:ext uri="{FF2B5EF4-FFF2-40B4-BE49-F238E27FC236}">
                <a16:creationId xmlns:a16="http://schemas.microsoft.com/office/drawing/2014/main" id="{5514303A-525D-4D81-85EE-77F6B4EEAD46}"/>
              </a:ext>
            </a:extLst>
          </p:cNvPr>
          <p:cNvSpPr txBox="1">
            <a:spLocks noChangeArrowheads="1"/>
          </p:cNvSpPr>
          <p:nvPr/>
        </p:nvSpPr>
        <p:spPr bwMode="auto">
          <a:xfrm>
            <a:off x="1852490" y="3598985"/>
            <a:ext cx="47688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0"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rPr>
              <a:t>先序遍历序列：</a:t>
            </a:r>
            <a:r>
              <a:rPr kumimoji="1" lang="en-US" altLang="zh-CN" sz="32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  B  D  C</a:t>
            </a:r>
          </a:p>
        </p:txBody>
      </p:sp>
      <p:sp>
        <p:nvSpPr>
          <p:cNvPr id="11" name="Text Box 59">
            <a:extLst>
              <a:ext uri="{FF2B5EF4-FFF2-40B4-BE49-F238E27FC236}">
                <a16:creationId xmlns:a16="http://schemas.microsoft.com/office/drawing/2014/main" id="{D409A03B-5F56-4A19-B4E5-E3C40994CB80}"/>
              </a:ext>
            </a:extLst>
          </p:cNvPr>
          <p:cNvSpPr txBox="1">
            <a:spLocks noChangeArrowheads="1"/>
          </p:cNvSpPr>
          <p:nvPr/>
        </p:nvSpPr>
        <p:spPr bwMode="auto">
          <a:xfrm>
            <a:off x="1852490" y="4422104"/>
            <a:ext cx="47688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0"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rPr>
              <a:t>中序遍历序列：</a:t>
            </a:r>
            <a:r>
              <a:rPr kumimoji="1" lang="en-US" altLang="zh-CN" sz="32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B  D  A  C</a:t>
            </a:r>
          </a:p>
        </p:txBody>
      </p:sp>
      <p:sp>
        <p:nvSpPr>
          <p:cNvPr id="12" name="Text Box 56">
            <a:extLst>
              <a:ext uri="{FF2B5EF4-FFF2-40B4-BE49-F238E27FC236}">
                <a16:creationId xmlns:a16="http://schemas.microsoft.com/office/drawing/2014/main" id="{57F13619-93F2-4D74-9486-1E7FDC2772B4}"/>
              </a:ext>
            </a:extLst>
          </p:cNvPr>
          <p:cNvSpPr txBox="1">
            <a:spLocks noChangeArrowheads="1"/>
          </p:cNvSpPr>
          <p:nvPr/>
        </p:nvSpPr>
        <p:spPr bwMode="auto">
          <a:xfrm>
            <a:off x="1852490" y="5245223"/>
            <a:ext cx="49720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0"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rPr>
              <a:t>后序遍历序列：</a:t>
            </a:r>
            <a:r>
              <a:rPr kumimoji="1" lang="en-US" altLang="zh-CN" sz="32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  B  C  A</a:t>
            </a:r>
          </a:p>
        </p:txBody>
      </p:sp>
    </p:spTree>
    <p:extLst>
      <p:ext uri="{BB962C8B-B14F-4D97-AF65-F5344CB8AC3E}">
        <p14:creationId xmlns:p14="http://schemas.microsoft.com/office/powerpoint/2010/main" val="3200431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box(out)">
                                      <p:cBhvr>
                                        <p:cTn id="12" dur="500"/>
                                        <p:tgtEl>
                                          <p:spTgt spid="10">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box(out)">
                                      <p:cBhvr>
                                        <p:cTn id="17" dur="500"/>
                                        <p:tgtEl>
                                          <p:spTgt spid="11">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2">
                                            <p:txEl>
                                              <p:pRg st="0" end="0"/>
                                            </p:txEl>
                                          </p:spTgt>
                                        </p:tgtEl>
                                        <p:attrNameLst>
                                          <p:attrName>style.visibility</p:attrName>
                                        </p:attrNameLst>
                                      </p:cBhvr>
                                      <p:to>
                                        <p:strVal val="visible"/>
                                      </p:to>
                                    </p:set>
                                    <p:animEffect transition="in" filter="box(out)">
                                      <p:cBhvr>
                                        <p:cTn id="22" dur="500"/>
                                        <p:tgtEl>
                                          <p:spTgt spid="12">
                                            <p:txEl>
                                              <p:pRg st="0" end="0"/>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autoUpdateAnimBg="0"/>
      <p:bldP spid="11" grpId="0" build="p" autoUpdateAnimBg="0"/>
      <p:bldP spid="12"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0530" name="Group 2">
            <a:extLst>
              <a:ext uri="{FF2B5EF4-FFF2-40B4-BE49-F238E27FC236}">
                <a16:creationId xmlns:a16="http://schemas.microsoft.com/office/drawing/2014/main" id="{4CAD5C38-1DD4-4F95-9A1F-F54E4002A703}"/>
              </a:ext>
            </a:extLst>
          </p:cNvPr>
          <p:cNvGrpSpPr>
            <a:grpSpLocks/>
          </p:cNvGrpSpPr>
          <p:nvPr/>
        </p:nvGrpSpPr>
        <p:grpSpPr bwMode="auto">
          <a:xfrm>
            <a:off x="3152775" y="466725"/>
            <a:ext cx="3001963" cy="3238500"/>
            <a:chOff x="1986" y="294"/>
            <a:chExt cx="1891" cy="2040"/>
          </a:xfrm>
        </p:grpSpPr>
        <p:sp>
          <p:nvSpPr>
            <p:cNvPr id="41011" name="Oval 3">
              <a:extLst>
                <a:ext uri="{FF2B5EF4-FFF2-40B4-BE49-F238E27FC236}">
                  <a16:creationId xmlns:a16="http://schemas.microsoft.com/office/drawing/2014/main" id="{276B81F7-E217-4FBC-963C-E67BA458AA7A}"/>
                </a:ext>
              </a:extLst>
            </p:cNvPr>
            <p:cNvSpPr>
              <a:spLocks noChangeArrowheads="1"/>
            </p:cNvSpPr>
            <p:nvPr/>
          </p:nvSpPr>
          <p:spPr bwMode="auto">
            <a:xfrm>
              <a:off x="2829" y="294"/>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a:t>
              </a:r>
            </a:p>
          </p:txBody>
        </p:sp>
        <p:sp>
          <p:nvSpPr>
            <p:cNvPr id="41012" name="Oval 4">
              <a:extLst>
                <a:ext uri="{FF2B5EF4-FFF2-40B4-BE49-F238E27FC236}">
                  <a16:creationId xmlns:a16="http://schemas.microsoft.com/office/drawing/2014/main" id="{D69B77C8-C38D-4A48-8D95-B4F1FE8AE3EF}"/>
                </a:ext>
              </a:extLst>
            </p:cNvPr>
            <p:cNvSpPr>
              <a:spLocks noChangeArrowheads="1"/>
            </p:cNvSpPr>
            <p:nvPr/>
          </p:nvSpPr>
          <p:spPr bwMode="auto">
            <a:xfrm>
              <a:off x="2271" y="728"/>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a:t>
              </a:r>
            </a:p>
          </p:txBody>
        </p:sp>
        <p:sp>
          <p:nvSpPr>
            <p:cNvPr id="41013" name="Oval 5">
              <a:extLst>
                <a:ext uri="{FF2B5EF4-FFF2-40B4-BE49-F238E27FC236}">
                  <a16:creationId xmlns:a16="http://schemas.microsoft.com/office/drawing/2014/main" id="{1E8C5B40-207D-495F-9222-CF7C7DDB183A}"/>
                </a:ext>
              </a:extLst>
            </p:cNvPr>
            <p:cNvSpPr>
              <a:spLocks noChangeArrowheads="1"/>
            </p:cNvSpPr>
            <p:nvPr/>
          </p:nvSpPr>
          <p:spPr bwMode="auto">
            <a:xfrm>
              <a:off x="3296" y="80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a:t>
              </a:r>
            </a:p>
          </p:txBody>
        </p:sp>
        <p:sp>
          <p:nvSpPr>
            <p:cNvPr id="41014" name="Oval 6">
              <a:extLst>
                <a:ext uri="{FF2B5EF4-FFF2-40B4-BE49-F238E27FC236}">
                  <a16:creationId xmlns:a16="http://schemas.microsoft.com/office/drawing/2014/main" id="{75870257-A56E-4313-A655-14CBFD3DA88B}"/>
                </a:ext>
              </a:extLst>
            </p:cNvPr>
            <p:cNvSpPr>
              <a:spLocks noChangeArrowheads="1"/>
            </p:cNvSpPr>
            <p:nvPr/>
          </p:nvSpPr>
          <p:spPr bwMode="auto">
            <a:xfrm>
              <a:off x="1986" y="1179"/>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41015" name="Oval 7">
              <a:extLst>
                <a:ext uri="{FF2B5EF4-FFF2-40B4-BE49-F238E27FC236}">
                  <a16:creationId xmlns:a16="http://schemas.microsoft.com/office/drawing/2014/main" id="{BEF0F387-DE2F-4E2B-BDC5-14A1D3C250FA}"/>
                </a:ext>
              </a:extLst>
            </p:cNvPr>
            <p:cNvSpPr>
              <a:spLocks noChangeArrowheads="1"/>
            </p:cNvSpPr>
            <p:nvPr/>
          </p:nvSpPr>
          <p:spPr bwMode="auto">
            <a:xfrm>
              <a:off x="2590" y="1179"/>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a:t>
              </a:r>
            </a:p>
          </p:txBody>
        </p:sp>
        <p:sp>
          <p:nvSpPr>
            <p:cNvPr id="41016" name="Oval 8">
              <a:extLst>
                <a:ext uri="{FF2B5EF4-FFF2-40B4-BE49-F238E27FC236}">
                  <a16:creationId xmlns:a16="http://schemas.microsoft.com/office/drawing/2014/main" id="{EC8E6BF0-624C-4024-9B31-D4BE3D44B439}"/>
                </a:ext>
              </a:extLst>
            </p:cNvPr>
            <p:cNvSpPr>
              <a:spLocks noChangeArrowheads="1"/>
            </p:cNvSpPr>
            <p:nvPr/>
          </p:nvSpPr>
          <p:spPr bwMode="auto">
            <a:xfrm>
              <a:off x="2340" y="164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41017" name="Oval 9">
              <a:extLst>
                <a:ext uri="{FF2B5EF4-FFF2-40B4-BE49-F238E27FC236}">
                  <a16:creationId xmlns:a16="http://schemas.microsoft.com/office/drawing/2014/main" id="{BA35922A-239E-4331-821C-619D1E430302}"/>
                </a:ext>
              </a:extLst>
            </p:cNvPr>
            <p:cNvSpPr>
              <a:spLocks noChangeArrowheads="1"/>
            </p:cNvSpPr>
            <p:nvPr/>
          </p:nvSpPr>
          <p:spPr bwMode="auto">
            <a:xfrm>
              <a:off x="2935" y="164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a:t>
              </a:r>
            </a:p>
          </p:txBody>
        </p:sp>
        <p:sp>
          <p:nvSpPr>
            <p:cNvPr id="41018" name="Line 10">
              <a:extLst>
                <a:ext uri="{FF2B5EF4-FFF2-40B4-BE49-F238E27FC236}">
                  <a16:creationId xmlns:a16="http://schemas.microsoft.com/office/drawing/2014/main" id="{51A866AD-854F-4E20-B82B-F66580B5110D}"/>
                </a:ext>
              </a:extLst>
            </p:cNvPr>
            <p:cNvSpPr>
              <a:spLocks noChangeShapeType="1"/>
            </p:cNvSpPr>
            <p:nvPr/>
          </p:nvSpPr>
          <p:spPr bwMode="auto">
            <a:xfrm flipH="1">
              <a:off x="2211" y="1011"/>
              <a:ext cx="146"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41019" name="Line 11">
              <a:extLst>
                <a:ext uri="{FF2B5EF4-FFF2-40B4-BE49-F238E27FC236}">
                  <a16:creationId xmlns:a16="http://schemas.microsoft.com/office/drawing/2014/main" id="{CA1D0504-E215-427D-A261-E8F92BB5C532}"/>
                </a:ext>
              </a:extLst>
            </p:cNvPr>
            <p:cNvSpPr>
              <a:spLocks noChangeShapeType="1"/>
            </p:cNvSpPr>
            <p:nvPr/>
          </p:nvSpPr>
          <p:spPr bwMode="auto">
            <a:xfrm>
              <a:off x="2489" y="989"/>
              <a:ext cx="178"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41020" name="Line 12">
              <a:extLst>
                <a:ext uri="{FF2B5EF4-FFF2-40B4-BE49-F238E27FC236}">
                  <a16:creationId xmlns:a16="http://schemas.microsoft.com/office/drawing/2014/main" id="{DC69204A-CE56-4963-8385-4820AAF800B6}"/>
                </a:ext>
              </a:extLst>
            </p:cNvPr>
            <p:cNvSpPr>
              <a:spLocks noChangeShapeType="1"/>
            </p:cNvSpPr>
            <p:nvPr/>
          </p:nvSpPr>
          <p:spPr bwMode="auto">
            <a:xfrm>
              <a:off x="2823" y="1411"/>
              <a:ext cx="189" cy="2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41021" name="Line 13">
              <a:extLst>
                <a:ext uri="{FF2B5EF4-FFF2-40B4-BE49-F238E27FC236}">
                  <a16:creationId xmlns:a16="http://schemas.microsoft.com/office/drawing/2014/main" id="{EFDB9F42-8EC1-45B2-B0D9-9318CFB32939}"/>
                </a:ext>
              </a:extLst>
            </p:cNvPr>
            <p:cNvSpPr>
              <a:spLocks noChangeShapeType="1"/>
            </p:cNvSpPr>
            <p:nvPr/>
          </p:nvSpPr>
          <p:spPr bwMode="auto">
            <a:xfrm flipH="1">
              <a:off x="2567" y="1466"/>
              <a:ext cx="111"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41022" name="Oval 14">
              <a:extLst>
                <a:ext uri="{FF2B5EF4-FFF2-40B4-BE49-F238E27FC236}">
                  <a16:creationId xmlns:a16="http://schemas.microsoft.com/office/drawing/2014/main" id="{036CFBD9-872B-4BD2-B8A5-5B796F6F8344}"/>
                </a:ext>
              </a:extLst>
            </p:cNvPr>
            <p:cNvSpPr>
              <a:spLocks noChangeArrowheads="1"/>
            </p:cNvSpPr>
            <p:nvPr/>
          </p:nvSpPr>
          <p:spPr bwMode="auto">
            <a:xfrm>
              <a:off x="3136" y="1254"/>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41023" name="Oval 15">
              <a:extLst>
                <a:ext uri="{FF2B5EF4-FFF2-40B4-BE49-F238E27FC236}">
                  <a16:creationId xmlns:a16="http://schemas.microsoft.com/office/drawing/2014/main" id="{4DB7FDAE-DEF0-4B34-A35C-02E260080E61}"/>
                </a:ext>
              </a:extLst>
            </p:cNvPr>
            <p:cNvSpPr>
              <a:spLocks noChangeArrowheads="1"/>
            </p:cNvSpPr>
            <p:nvPr/>
          </p:nvSpPr>
          <p:spPr bwMode="auto">
            <a:xfrm>
              <a:off x="3587" y="1250"/>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41024" name="Line 16">
              <a:extLst>
                <a:ext uri="{FF2B5EF4-FFF2-40B4-BE49-F238E27FC236}">
                  <a16:creationId xmlns:a16="http://schemas.microsoft.com/office/drawing/2014/main" id="{B6D3117F-2AC4-4A40-95A8-3AB02BEFC50F}"/>
                </a:ext>
              </a:extLst>
            </p:cNvPr>
            <p:cNvSpPr>
              <a:spLocks noChangeShapeType="1"/>
            </p:cNvSpPr>
            <p:nvPr/>
          </p:nvSpPr>
          <p:spPr bwMode="auto">
            <a:xfrm flipH="1">
              <a:off x="2534" y="511"/>
              <a:ext cx="322" cy="3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41025" name="Line 17">
              <a:extLst>
                <a:ext uri="{FF2B5EF4-FFF2-40B4-BE49-F238E27FC236}">
                  <a16:creationId xmlns:a16="http://schemas.microsoft.com/office/drawing/2014/main" id="{A3F7DDC6-CB66-468A-8BF0-5977A46D842A}"/>
                </a:ext>
              </a:extLst>
            </p:cNvPr>
            <p:cNvSpPr>
              <a:spLocks noChangeShapeType="1"/>
            </p:cNvSpPr>
            <p:nvPr/>
          </p:nvSpPr>
          <p:spPr bwMode="auto">
            <a:xfrm>
              <a:off x="3100" y="522"/>
              <a:ext cx="302" cy="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41026" name="Line 18">
              <a:extLst>
                <a:ext uri="{FF2B5EF4-FFF2-40B4-BE49-F238E27FC236}">
                  <a16:creationId xmlns:a16="http://schemas.microsoft.com/office/drawing/2014/main" id="{5F97C024-02F8-4EE6-8DD2-F9242900AF38}"/>
                </a:ext>
              </a:extLst>
            </p:cNvPr>
            <p:cNvSpPr>
              <a:spLocks noChangeShapeType="1"/>
            </p:cNvSpPr>
            <p:nvPr/>
          </p:nvSpPr>
          <p:spPr bwMode="auto">
            <a:xfrm flipH="1">
              <a:off x="3290" y="1089"/>
              <a:ext cx="111" cy="1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41027" name="Line 19">
              <a:extLst>
                <a:ext uri="{FF2B5EF4-FFF2-40B4-BE49-F238E27FC236}">
                  <a16:creationId xmlns:a16="http://schemas.microsoft.com/office/drawing/2014/main" id="{89725FDA-E0FC-41F7-81EC-49B4DC6679DA}"/>
                </a:ext>
              </a:extLst>
            </p:cNvPr>
            <p:cNvSpPr>
              <a:spLocks noChangeShapeType="1"/>
            </p:cNvSpPr>
            <p:nvPr/>
          </p:nvSpPr>
          <p:spPr bwMode="auto">
            <a:xfrm>
              <a:off x="3545" y="1067"/>
              <a:ext cx="122"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41028" name="Oval 20">
              <a:extLst>
                <a:ext uri="{FF2B5EF4-FFF2-40B4-BE49-F238E27FC236}">
                  <a16:creationId xmlns:a16="http://schemas.microsoft.com/office/drawing/2014/main" id="{3D85B2DF-3DA9-4982-9F09-43713AE47DC3}"/>
                </a:ext>
              </a:extLst>
            </p:cNvPr>
            <p:cNvSpPr>
              <a:spLocks noChangeArrowheads="1"/>
            </p:cNvSpPr>
            <p:nvPr/>
          </p:nvSpPr>
          <p:spPr bwMode="auto">
            <a:xfrm>
              <a:off x="2647" y="2042"/>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41029" name="Oval 21">
              <a:extLst>
                <a:ext uri="{FF2B5EF4-FFF2-40B4-BE49-F238E27FC236}">
                  <a16:creationId xmlns:a16="http://schemas.microsoft.com/office/drawing/2014/main" id="{8E2FDDD0-BC2E-4DC8-9166-EEF908907847}"/>
                </a:ext>
              </a:extLst>
            </p:cNvPr>
            <p:cNvSpPr>
              <a:spLocks noChangeArrowheads="1"/>
            </p:cNvSpPr>
            <p:nvPr/>
          </p:nvSpPr>
          <p:spPr bwMode="auto">
            <a:xfrm>
              <a:off x="3225" y="2042"/>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41030" name="Line 22">
              <a:extLst>
                <a:ext uri="{FF2B5EF4-FFF2-40B4-BE49-F238E27FC236}">
                  <a16:creationId xmlns:a16="http://schemas.microsoft.com/office/drawing/2014/main" id="{053EF46A-6E3C-457A-8D35-51127ECFC820}"/>
                </a:ext>
              </a:extLst>
            </p:cNvPr>
            <p:cNvSpPr>
              <a:spLocks noChangeShapeType="1"/>
            </p:cNvSpPr>
            <p:nvPr/>
          </p:nvSpPr>
          <p:spPr bwMode="auto">
            <a:xfrm flipH="1">
              <a:off x="2878" y="1922"/>
              <a:ext cx="122"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41031" name="Line 23">
              <a:extLst>
                <a:ext uri="{FF2B5EF4-FFF2-40B4-BE49-F238E27FC236}">
                  <a16:creationId xmlns:a16="http://schemas.microsoft.com/office/drawing/2014/main" id="{9033D81F-9FFE-4DED-B7EA-61FD1C2F8388}"/>
                </a:ext>
              </a:extLst>
            </p:cNvPr>
            <p:cNvSpPr>
              <a:spLocks noChangeShapeType="1"/>
            </p:cNvSpPr>
            <p:nvPr/>
          </p:nvSpPr>
          <p:spPr bwMode="auto">
            <a:xfrm>
              <a:off x="3167" y="1900"/>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grpSp>
      <p:sp>
        <p:nvSpPr>
          <p:cNvPr id="150552" name="Text Box 24">
            <a:extLst>
              <a:ext uri="{FF2B5EF4-FFF2-40B4-BE49-F238E27FC236}">
                <a16:creationId xmlns:a16="http://schemas.microsoft.com/office/drawing/2014/main" id="{C98D354D-1DE5-4396-BE01-0E493B44146C}"/>
              </a:ext>
            </a:extLst>
          </p:cNvPr>
          <p:cNvSpPr txBox="1">
            <a:spLocks noChangeArrowheads="1"/>
          </p:cNvSpPr>
          <p:nvPr/>
        </p:nvSpPr>
        <p:spPr bwMode="auto">
          <a:xfrm>
            <a:off x="1866900" y="4414838"/>
            <a:ext cx="1962150" cy="519112"/>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先序遍历：</a:t>
            </a:r>
          </a:p>
        </p:txBody>
      </p:sp>
      <p:sp>
        <p:nvSpPr>
          <p:cNvPr id="150553" name="Text Box 25">
            <a:extLst>
              <a:ext uri="{FF2B5EF4-FFF2-40B4-BE49-F238E27FC236}">
                <a16:creationId xmlns:a16="http://schemas.microsoft.com/office/drawing/2014/main" id="{D5F08422-DF5B-43D5-9791-CA8006A80A53}"/>
              </a:ext>
            </a:extLst>
          </p:cNvPr>
          <p:cNvSpPr txBox="1">
            <a:spLocks noChangeArrowheads="1"/>
          </p:cNvSpPr>
          <p:nvPr/>
        </p:nvSpPr>
        <p:spPr bwMode="auto">
          <a:xfrm>
            <a:off x="1881188" y="4943475"/>
            <a:ext cx="1962150" cy="519113"/>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rPr>
              <a:t>中序遍历：</a:t>
            </a:r>
          </a:p>
        </p:txBody>
      </p:sp>
      <p:sp>
        <p:nvSpPr>
          <p:cNvPr id="150554" name="Text Box 26">
            <a:extLst>
              <a:ext uri="{FF2B5EF4-FFF2-40B4-BE49-F238E27FC236}">
                <a16:creationId xmlns:a16="http://schemas.microsoft.com/office/drawing/2014/main" id="{0CA9A9FE-CF7B-45B2-B0DC-28E97776350A}"/>
              </a:ext>
            </a:extLst>
          </p:cNvPr>
          <p:cNvSpPr txBox="1">
            <a:spLocks noChangeArrowheads="1"/>
          </p:cNvSpPr>
          <p:nvPr/>
        </p:nvSpPr>
        <p:spPr bwMode="auto">
          <a:xfrm>
            <a:off x="1881188" y="5472113"/>
            <a:ext cx="1962150" cy="519112"/>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后序遍历：</a:t>
            </a:r>
          </a:p>
        </p:txBody>
      </p:sp>
      <p:sp>
        <p:nvSpPr>
          <p:cNvPr id="150555" name="Text Box 27">
            <a:extLst>
              <a:ext uri="{FF2B5EF4-FFF2-40B4-BE49-F238E27FC236}">
                <a16:creationId xmlns:a16="http://schemas.microsoft.com/office/drawing/2014/main" id="{5D4DD0D0-0F64-49D1-BBF1-6AAE82F6A63A}"/>
              </a:ext>
            </a:extLst>
          </p:cNvPr>
          <p:cNvSpPr txBox="1">
            <a:spLocks noChangeArrowheads="1"/>
          </p:cNvSpPr>
          <p:nvPr/>
        </p:nvSpPr>
        <p:spPr bwMode="auto">
          <a:xfrm>
            <a:off x="1881188" y="6002338"/>
            <a:ext cx="1962150" cy="519112"/>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层次遍历：</a:t>
            </a:r>
          </a:p>
        </p:txBody>
      </p:sp>
      <p:sp>
        <p:nvSpPr>
          <p:cNvPr id="150556" name="Text Box 28">
            <a:extLst>
              <a:ext uri="{FF2B5EF4-FFF2-40B4-BE49-F238E27FC236}">
                <a16:creationId xmlns:a16="http://schemas.microsoft.com/office/drawing/2014/main" id="{59D452D0-2FFD-4892-852A-8B27F36F9406}"/>
              </a:ext>
            </a:extLst>
          </p:cNvPr>
          <p:cNvSpPr txBox="1">
            <a:spLocks noChangeArrowheads="1"/>
          </p:cNvSpPr>
          <p:nvPr/>
        </p:nvSpPr>
        <p:spPr bwMode="auto">
          <a:xfrm>
            <a:off x="4083050" y="4325938"/>
            <a:ext cx="319088"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zh-CN" sz="32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a:t>
            </a:r>
            <a:endParaRPr kumimoji="1" lang="en-US" altLang="zh-CN" sz="32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
        <p:nvSpPr>
          <p:cNvPr id="150557" name="Text Box 29">
            <a:extLst>
              <a:ext uri="{FF2B5EF4-FFF2-40B4-BE49-F238E27FC236}">
                <a16:creationId xmlns:a16="http://schemas.microsoft.com/office/drawing/2014/main" id="{017AB665-B580-4FB4-99A3-7F95892F00D3}"/>
              </a:ext>
            </a:extLst>
          </p:cNvPr>
          <p:cNvSpPr txBox="1">
            <a:spLocks noChangeArrowheads="1"/>
          </p:cNvSpPr>
          <p:nvPr/>
        </p:nvSpPr>
        <p:spPr bwMode="auto">
          <a:xfrm>
            <a:off x="4319588" y="4325938"/>
            <a:ext cx="4127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zh-CN" sz="32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a:t>
            </a:r>
            <a:endParaRPr kumimoji="1" lang="en-US" altLang="zh-CN" sz="32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
        <p:nvSpPr>
          <p:cNvPr id="150558" name="Text Box 30">
            <a:extLst>
              <a:ext uri="{FF2B5EF4-FFF2-40B4-BE49-F238E27FC236}">
                <a16:creationId xmlns:a16="http://schemas.microsoft.com/office/drawing/2014/main" id="{7285E490-BDE5-4FF3-B239-44DE4411CCAF}"/>
              </a:ext>
            </a:extLst>
          </p:cNvPr>
          <p:cNvSpPr txBox="1">
            <a:spLocks noChangeArrowheads="1"/>
          </p:cNvSpPr>
          <p:nvPr/>
        </p:nvSpPr>
        <p:spPr bwMode="auto">
          <a:xfrm>
            <a:off x="4643438" y="4325938"/>
            <a:ext cx="36512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a</a:t>
            </a:r>
          </a:p>
        </p:txBody>
      </p:sp>
      <p:sp>
        <p:nvSpPr>
          <p:cNvPr id="150559" name="Text Box 31">
            <a:extLst>
              <a:ext uri="{FF2B5EF4-FFF2-40B4-BE49-F238E27FC236}">
                <a16:creationId xmlns:a16="http://schemas.microsoft.com/office/drawing/2014/main" id="{791AE8A8-6C23-45A2-9B32-B8442A332185}"/>
              </a:ext>
            </a:extLst>
          </p:cNvPr>
          <p:cNvSpPr txBox="1">
            <a:spLocks noChangeArrowheads="1"/>
          </p:cNvSpPr>
          <p:nvPr/>
        </p:nvSpPr>
        <p:spPr bwMode="auto">
          <a:xfrm>
            <a:off x="4921250" y="4325938"/>
            <a:ext cx="3873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a:t>
            </a:r>
          </a:p>
        </p:txBody>
      </p:sp>
      <p:sp>
        <p:nvSpPr>
          <p:cNvPr id="150560" name="Text Box 32">
            <a:extLst>
              <a:ext uri="{FF2B5EF4-FFF2-40B4-BE49-F238E27FC236}">
                <a16:creationId xmlns:a16="http://schemas.microsoft.com/office/drawing/2014/main" id="{457B8BC2-1E67-4A7B-B14F-2ED66AD0D8FB}"/>
              </a:ext>
            </a:extLst>
          </p:cNvPr>
          <p:cNvSpPr txBox="1">
            <a:spLocks noChangeArrowheads="1"/>
          </p:cNvSpPr>
          <p:nvPr/>
        </p:nvSpPr>
        <p:spPr bwMode="auto">
          <a:xfrm>
            <a:off x="5219700" y="4325938"/>
            <a:ext cx="3873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b</a:t>
            </a:r>
          </a:p>
        </p:txBody>
      </p:sp>
      <p:sp>
        <p:nvSpPr>
          <p:cNvPr id="150561" name="Text Box 33">
            <a:extLst>
              <a:ext uri="{FF2B5EF4-FFF2-40B4-BE49-F238E27FC236}">
                <a16:creationId xmlns:a16="http://schemas.microsoft.com/office/drawing/2014/main" id="{610CBA45-F53B-4D3D-A89F-4C8B12A41A85}"/>
              </a:ext>
            </a:extLst>
          </p:cNvPr>
          <p:cNvSpPr txBox="1">
            <a:spLocks noChangeArrowheads="1"/>
          </p:cNvSpPr>
          <p:nvPr/>
        </p:nvSpPr>
        <p:spPr bwMode="auto">
          <a:xfrm>
            <a:off x="5527675" y="4325938"/>
            <a:ext cx="319088"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a:t>
            </a:r>
          </a:p>
        </p:txBody>
      </p:sp>
      <p:sp>
        <p:nvSpPr>
          <p:cNvPr id="150562" name="Text Box 34">
            <a:extLst>
              <a:ext uri="{FF2B5EF4-FFF2-40B4-BE49-F238E27FC236}">
                <a16:creationId xmlns:a16="http://schemas.microsoft.com/office/drawing/2014/main" id="{D844244D-9EB3-4431-A13A-4DA691D65097}"/>
              </a:ext>
            </a:extLst>
          </p:cNvPr>
          <p:cNvSpPr txBox="1">
            <a:spLocks noChangeArrowheads="1"/>
          </p:cNvSpPr>
          <p:nvPr/>
        </p:nvSpPr>
        <p:spPr bwMode="auto">
          <a:xfrm>
            <a:off x="5770563" y="4325938"/>
            <a:ext cx="36512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c</a:t>
            </a:r>
          </a:p>
        </p:txBody>
      </p:sp>
      <p:sp>
        <p:nvSpPr>
          <p:cNvPr id="150563" name="Text Box 35">
            <a:extLst>
              <a:ext uri="{FF2B5EF4-FFF2-40B4-BE49-F238E27FC236}">
                <a16:creationId xmlns:a16="http://schemas.microsoft.com/office/drawing/2014/main" id="{A3FE36C2-8713-4341-96BF-D05544560907}"/>
              </a:ext>
            </a:extLst>
          </p:cNvPr>
          <p:cNvSpPr txBox="1">
            <a:spLocks noChangeArrowheads="1"/>
          </p:cNvSpPr>
          <p:nvPr/>
        </p:nvSpPr>
        <p:spPr bwMode="auto">
          <a:xfrm>
            <a:off x="6048375" y="4325938"/>
            <a:ext cx="3873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d</a:t>
            </a:r>
          </a:p>
        </p:txBody>
      </p:sp>
      <p:sp>
        <p:nvSpPr>
          <p:cNvPr id="150564" name="Text Box 36">
            <a:extLst>
              <a:ext uri="{FF2B5EF4-FFF2-40B4-BE49-F238E27FC236}">
                <a16:creationId xmlns:a16="http://schemas.microsoft.com/office/drawing/2014/main" id="{B40C3C85-83B8-417D-8C40-D679C8187BE2}"/>
              </a:ext>
            </a:extLst>
          </p:cNvPr>
          <p:cNvSpPr txBox="1">
            <a:spLocks noChangeArrowheads="1"/>
          </p:cNvSpPr>
          <p:nvPr/>
        </p:nvSpPr>
        <p:spPr bwMode="auto">
          <a:xfrm>
            <a:off x="6359525" y="4325938"/>
            <a:ext cx="296863"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a:t>
            </a:r>
          </a:p>
        </p:txBody>
      </p:sp>
      <p:sp>
        <p:nvSpPr>
          <p:cNvPr id="150565" name="Text Box 37">
            <a:extLst>
              <a:ext uri="{FF2B5EF4-FFF2-40B4-BE49-F238E27FC236}">
                <a16:creationId xmlns:a16="http://schemas.microsoft.com/office/drawing/2014/main" id="{46BAA660-7CF6-49D1-9CA9-087BEB1728A3}"/>
              </a:ext>
            </a:extLst>
          </p:cNvPr>
          <p:cNvSpPr txBox="1">
            <a:spLocks noChangeArrowheads="1"/>
          </p:cNvSpPr>
          <p:nvPr/>
        </p:nvSpPr>
        <p:spPr bwMode="auto">
          <a:xfrm>
            <a:off x="6580188" y="4325938"/>
            <a:ext cx="36512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e</a:t>
            </a:r>
          </a:p>
        </p:txBody>
      </p:sp>
      <p:sp>
        <p:nvSpPr>
          <p:cNvPr id="150566" name="Text Box 38">
            <a:extLst>
              <a:ext uri="{FF2B5EF4-FFF2-40B4-BE49-F238E27FC236}">
                <a16:creationId xmlns:a16="http://schemas.microsoft.com/office/drawing/2014/main" id="{D021E5A6-78B4-453D-963A-B82984965D6C}"/>
              </a:ext>
            </a:extLst>
          </p:cNvPr>
          <p:cNvSpPr txBox="1">
            <a:spLocks noChangeArrowheads="1"/>
          </p:cNvSpPr>
          <p:nvPr/>
        </p:nvSpPr>
        <p:spPr bwMode="auto">
          <a:xfrm>
            <a:off x="6867525" y="4325938"/>
            <a:ext cx="319088"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f</a:t>
            </a:r>
          </a:p>
        </p:txBody>
      </p:sp>
      <p:sp>
        <p:nvSpPr>
          <p:cNvPr id="150567" name="Text Box 39">
            <a:extLst>
              <a:ext uri="{FF2B5EF4-FFF2-40B4-BE49-F238E27FC236}">
                <a16:creationId xmlns:a16="http://schemas.microsoft.com/office/drawing/2014/main" id="{ACC9B674-DCE1-4228-9EC6-4C31EC92C3DA}"/>
              </a:ext>
            </a:extLst>
          </p:cNvPr>
          <p:cNvSpPr txBox="1">
            <a:spLocks noChangeArrowheads="1"/>
          </p:cNvSpPr>
          <p:nvPr/>
        </p:nvSpPr>
        <p:spPr bwMode="auto">
          <a:xfrm>
            <a:off x="5602288" y="4860925"/>
            <a:ext cx="319087"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zh-CN" sz="32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rPr>
              <a:t>-</a:t>
            </a:r>
            <a:endParaRPr kumimoji="1" lang="en-US" altLang="zh-CN" sz="32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endParaRPr>
          </a:p>
        </p:txBody>
      </p:sp>
      <p:sp>
        <p:nvSpPr>
          <p:cNvPr id="150568" name="Text Box 40">
            <a:extLst>
              <a:ext uri="{FF2B5EF4-FFF2-40B4-BE49-F238E27FC236}">
                <a16:creationId xmlns:a16="http://schemas.microsoft.com/office/drawing/2014/main" id="{E13F7B2A-4D18-4FFC-9E7C-8A106474083C}"/>
              </a:ext>
            </a:extLst>
          </p:cNvPr>
          <p:cNvSpPr txBox="1">
            <a:spLocks noChangeArrowheads="1"/>
          </p:cNvSpPr>
          <p:nvPr/>
        </p:nvSpPr>
        <p:spPr bwMode="auto">
          <a:xfrm>
            <a:off x="4392613" y="4860925"/>
            <a:ext cx="4127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zh-CN" sz="32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rPr>
              <a:t>+</a:t>
            </a:r>
            <a:endParaRPr kumimoji="1" lang="en-US" altLang="zh-CN" sz="32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endParaRPr>
          </a:p>
        </p:txBody>
      </p:sp>
      <p:sp>
        <p:nvSpPr>
          <p:cNvPr id="150569" name="Text Box 41">
            <a:extLst>
              <a:ext uri="{FF2B5EF4-FFF2-40B4-BE49-F238E27FC236}">
                <a16:creationId xmlns:a16="http://schemas.microsoft.com/office/drawing/2014/main" id="{8BB02F39-8631-4851-847C-2BA8094734BE}"/>
              </a:ext>
            </a:extLst>
          </p:cNvPr>
          <p:cNvSpPr txBox="1">
            <a:spLocks noChangeArrowheads="1"/>
          </p:cNvSpPr>
          <p:nvPr/>
        </p:nvSpPr>
        <p:spPr bwMode="auto">
          <a:xfrm>
            <a:off x="4138613" y="4860925"/>
            <a:ext cx="319087"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rPr>
              <a:t>a</a:t>
            </a:r>
          </a:p>
        </p:txBody>
      </p:sp>
      <p:sp>
        <p:nvSpPr>
          <p:cNvPr id="150570" name="Text Box 42">
            <a:extLst>
              <a:ext uri="{FF2B5EF4-FFF2-40B4-BE49-F238E27FC236}">
                <a16:creationId xmlns:a16="http://schemas.microsoft.com/office/drawing/2014/main" id="{6EFBA633-95C4-40B1-B3B2-B72339C0AA36}"/>
              </a:ext>
            </a:extLst>
          </p:cNvPr>
          <p:cNvSpPr txBox="1">
            <a:spLocks noChangeArrowheads="1"/>
          </p:cNvSpPr>
          <p:nvPr/>
        </p:nvSpPr>
        <p:spPr bwMode="auto">
          <a:xfrm>
            <a:off x="5011738" y="4860925"/>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rPr>
              <a:t>*</a:t>
            </a:r>
          </a:p>
        </p:txBody>
      </p:sp>
      <p:sp>
        <p:nvSpPr>
          <p:cNvPr id="150571" name="Text Box 43">
            <a:extLst>
              <a:ext uri="{FF2B5EF4-FFF2-40B4-BE49-F238E27FC236}">
                <a16:creationId xmlns:a16="http://schemas.microsoft.com/office/drawing/2014/main" id="{D9E2CF00-8F94-4682-9944-DBF233D7BAA5}"/>
              </a:ext>
            </a:extLst>
          </p:cNvPr>
          <p:cNvSpPr txBox="1">
            <a:spLocks noChangeArrowheads="1"/>
          </p:cNvSpPr>
          <p:nvPr/>
        </p:nvSpPr>
        <p:spPr bwMode="auto">
          <a:xfrm>
            <a:off x="4713288" y="4860925"/>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rPr>
              <a:t>b</a:t>
            </a:r>
          </a:p>
        </p:txBody>
      </p:sp>
      <p:sp>
        <p:nvSpPr>
          <p:cNvPr id="150572" name="Text Box 44">
            <a:extLst>
              <a:ext uri="{FF2B5EF4-FFF2-40B4-BE49-F238E27FC236}">
                <a16:creationId xmlns:a16="http://schemas.microsoft.com/office/drawing/2014/main" id="{33BF06E0-D314-48C4-9082-56CB909A6C1C}"/>
              </a:ext>
            </a:extLst>
          </p:cNvPr>
          <p:cNvSpPr txBox="1">
            <a:spLocks noChangeArrowheads="1"/>
          </p:cNvSpPr>
          <p:nvPr/>
        </p:nvSpPr>
        <p:spPr bwMode="auto">
          <a:xfrm>
            <a:off x="6149975" y="4860925"/>
            <a:ext cx="31908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rPr>
              <a:t>-</a:t>
            </a:r>
          </a:p>
        </p:txBody>
      </p:sp>
      <p:sp>
        <p:nvSpPr>
          <p:cNvPr id="150573" name="Text Box 45">
            <a:extLst>
              <a:ext uri="{FF2B5EF4-FFF2-40B4-BE49-F238E27FC236}">
                <a16:creationId xmlns:a16="http://schemas.microsoft.com/office/drawing/2014/main" id="{D18C0DB7-FAFB-4785-9650-60E149FDD67F}"/>
              </a:ext>
            </a:extLst>
          </p:cNvPr>
          <p:cNvSpPr txBox="1">
            <a:spLocks noChangeArrowheads="1"/>
          </p:cNvSpPr>
          <p:nvPr/>
        </p:nvSpPr>
        <p:spPr bwMode="auto">
          <a:xfrm>
            <a:off x="5314950" y="4860925"/>
            <a:ext cx="3651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rPr>
              <a:t>c</a:t>
            </a:r>
          </a:p>
        </p:txBody>
      </p:sp>
      <p:sp>
        <p:nvSpPr>
          <p:cNvPr id="150574" name="Text Box 46">
            <a:extLst>
              <a:ext uri="{FF2B5EF4-FFF2-40B4-BE49-F238E27FC236}">
                <a16:creationId xmlns:a16="http://schemas.microsoft.com/office/drawing/2014/main" id="{9E301F48-06DA-48F1-B0BD-1B655FAE1C92}"/>
              </a:ext>
            </a:extLst>
          </p:cNvPr>
          <p:cNvSpPr txBox="1">
            <a:spLocks noChangeArrowheads="1"/>
          </p:cNvSpPr>
          <p:nvPr/>
        </p:nvSpPr>
        <p:spPr bwMode="auto">
          <a:xfrm>
            <a:off x="5840413" y="4860925"/>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rPr>
              <a:t>d</a:t>
            </a:r>
          </a:p>
        </p:txBody>
      </p:sp>
      <p:sp>
        <p:nvSpPr>
          <p:cNvPr id="150575" name="Text Box 47">
            <a:extLst>
              <a:ext uri="{FF2B5EF4-FFF2-40B4-BE49-F238E27FC236}">
                <a16:creationId xmlns:a16="http://schemas.microsoft.com/office/drawing/2014/main" id="{70BFD038-4236-479F-9CAC-73DE93ADB6A8}"/>
              </a:ext>
            </a:extLst>
          </p:cNvPr>
          <p:cNvSpPr txBox="1">
            <a:spLocks noChangeArrowheads="1"/>
          </p:cNvSpPr>
          <p:nvPr/>
        </p:nvSpPr>
        <p:spPr bwMode="auto">
          <a:xfrm>
            <a:off x="6681788" y="4860925"/>
            <a:ext cx="296862"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rPr>
              <a:t>/</a:t>
            </a:r>
          </a:p>
        </p:txBody>
      </p:sp>
      <p:sp>
        <p:nvSpPr>
          <p:cNvPr id="150576" name="Text Box 48">
            <a:extLst>
              <a:ext uri="{FF2B5EF4-FFF2-40B4-BE49-F238E27FC236}">
                <a16:creationId xmlns:a16="http://schemas.microsoft.com/office/drawing/2014/main" id="{F469348F-39F3-4E63-AB00-D84F7E120413}"/>
              </a:ext>
            </a:extLst>
          </p:cNvPr>
          <p:cNvSpPr txBox="1">
            <a:spLocks noChangeArrowheads="1"/>
          </p:cNvSpPr>
          <p:nvPr/>
        </p:nvSpPr>
        <p:spPr bwMode="auto">
          <a:xfrm>
            <a:off x="6391275" y="4860925"/>
            <a:ext cx="3651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rPr>
              <a:t>e</a:t>
            </a:r>
          </a:p>
        </p:txBody>
      </p:sp>
      <p:sp>
        <p:nvSpPr>
          <p:cNvPr id="150577" name="Text Box 49">
            <a:extLst>
              <a:ext uri="{FF2B5EF4-FFF2-40B4-BE49-F238E27FC236}">
                <a16:creationId xmlns:a16="http://schemas.microsoft.com/office/drawing/2014/main" id="{6BC49CB6-1F89-4201-8E2C-F8FB0BB6F6AA}"/>
              </a:ext>
            </a:extLst>
          </p:cNvPr>
          <p:cNvSpPr txBox="1">
            <a:spLocks noChangeArrowheads="1"/>
          </p:cNvSpPr>
          <p:nvPr/>
        </p:nvSpPr>
        <p:spPr bwMode="auto">
          <a:xfrm>
            <a:off x="6908800" y="4860925"/>
            <a:ext cx="31908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rPr>
              <a:t>f</a:t>
            </a:r>
          </a:p>
        </p:txBody>
      </p:sp>
      <p:sp>
        <p:nvSpPr>
          <p:cNvPr id="150578" name="Text Box 50">
            <a:extLst>
              <a:ext uri="{FF2B5EF4-FFF2-40B4-BE49-F238E27FC236}">
                <a16:creationId xmlns:a16="http://schemas.microsoft.com/office/drawing/2014/main" id="{7988BC17-46B0-4CBF-BAA1-DF0D8B9FC42B}"/>
              </a:ext>
            </a:extLst>
          </p:cNvPr>
          <p:cNvSpPr txBox="1">
            <a:spLocks noChangeArrowheads="1"/>
          </p:cNvSpPr>
          <p:nvPr/>
        </p:nvSpPr>
        <p:spPr bwMode="auto">
          <a:xfrm>
            <a:off x="4375150" y="5980113"/>
            <a:ext cx="319088"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zh-CN" sz="32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a:t>
            </a:r>
            <a:endParaRPr kumimoji="1" lang="en-US" altLang="zh-CN" sz="32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endParaRPr>
          </a:p>
        </p:txBody>
      </p:sp>
      <p:sp>
        <p:nvSpPr>
          <p:cNvPr id="150579" name="Text Box 51">
            <a:extLst>
              <a:ext uri="{FF2B5EF4-FFF2-40B4-BE49-F238E27FC236}">
                <a16:creationId xmlns:a16="http://schemas.microsoft.com/office/drawing/2014/main" id="{EA8B278A-4145-479E-9DE1-C4570BB209F6}"/>
              </a:ext>
            </a:extLst>
          </p:cNvPr>
          <p:cNvSpPr txBox="1">
            <a:spLocks noChangeArrowheads="1"/>
          </p:cNvSpPr>
          <p:nvPr/>
        </p:nvSpPr>
        <p:spPr bwMode="auto">
          <a:xfrm>
            <a:off x="4559300" y="5980113"/>
            <a:ext cx="4127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zh-CN" sz="32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a:t>
            </a:r>
            <a:endParaRPr kumimoji="1" lang="en-US" altLang="zh-CN" sz="32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endParaRPr>
          </a:p>
        </p:txBody>
      </p:sp>
      <p:sp>
        <p:nvSpPr>
          <p:cNvPr id="150580" name="Text Box 52">
            <a:extLst>
              <a:ext uri="{FF2B5EF4-FFF2-40B4-BE49-F238E27FC236}">
                <a16:creationId xmlns:a16="http://schemas.microsoft.com/office/drawing/2014/main" id="{9485A025-6B4E-404E-B9E3-3B1BD989FBFC}"/>
              </a:ext>
            </a:extLst>
          </p:cNvPr>
          <p:cNvSpPr txBox="1">
            <a:spLocks noChangeArrowheads="1"/>
          </p:cNvSpPr>
          <p:nvPr/>
        </p:nvSpPr>
        <p:spPr bwMode="auto">
          <a:xfrm>
            <a:off x="5011738" y="5980113"/>
            <a:ext cx="36512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a</a:t>
            </a:r>
          </a:p>
        </p:txBody>
      </p:sp>
      <p:sp>
        <p:nvSpPr>
          <p:cNvPr id="150581" name="Text Box 53">
            <a:extLst>
              <a:ext uri="{FF2B5EF4-FFF2-40B4-BE49-F238E27FC236}">
                <a16:creationId xmlns:a16="http://schemas.microsoft.com/office/drawing/2014/main" id="{44C59026-31E7-499B-965B-CA40E0420ACE}"/>
              </a:ext>
            </a:extLst>
          </p:cNvPr>
          <p:cNvSpPr txBox="1">
            <a:spLocks noChangeArrowheads="1"/>
          </p:cNvSpPr>
          <p:nvPr/>
        </p:nvSpPr>
        <p:spPr bwMode="auto">
          <a:xfrm>
            <a:off x="5238750" y="5980113"/>
            <a:ext cx="3873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a:t>
            </a:r>
          </a:p>
        </p:txBody>
      </p:sp>
      <p:sp>
        <p:nvSpPr>
          <p:cNvPr id="150582" name="Text Box 54">
            <a:extLst>
              <a:ext uri="{FF2B5EF4-FFF2-40B4-BE49-F238E27FC236}">
                <a16:creationId xmlns:a16="http://schemas.microsoft.com/office/drawing/2014/main" id="{A74E14F0-D15E-4C62-BFA2-FDAF492F6860}"/>
              </a:ext>
            </a:extLst>
          </p:cNvPr>
          <p:cNvSpPr txBox="1">
            <a:spLocks noChangeArrowheads="1"/>
          </p:cNvSpPr>
          <p:nvPr/>
        </p:nvSpPr>
        <p:spPr bwMode="auto">
          <a:xfrm>
            <a:off x="5913438" y="5980113"/>
            <a:ext cx="3873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b</a:t>
            </a:r>
          </a:p>
        </p:txBody>
      </p:sp>
      <p:sp>
        <p:nvSpPr>
          <p:cNvPr id="150583" name="Text Box 55">
            <a:extLst>
              <a:ext uri="{FF2B5EF4-FFF2-40B4-BE49-F238E27FC236}">
                <a16:creationId xmlns:a16="http://schemas.microsoft.com/office/drawing/2014/main" id="{43A7ED40-D6F3-45D4-9A6E-1F21A9182E98}"/>
              </a:ext>
            </a:extLst>
          </p:cNvPr>
          <p:cNvSpPr txBox="1">
            <a:spLocks noChangeArrowheads="1"/>
          </p:cNvSpPr>
          <p:nvPr/>
        </p:nvSpPr>
        <p:spPr bwMode="auto">
          <a:xfrm>
            <a:off x="6170613" y="5980113"/>
            <a:ext cx="319087"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a:t>
            </a:r>
          </a:p>
        </p:txBody>
      </p:sp>
      <p:sp>
        <p:nvSpPr>
          <p:cNvPr id="150584" name="Text Box 56">
            <a:extLst>
              <a:ext uri="{FF2B5EF4-FFF2-40B4-BE49-F238E27FC236}">
                <a16:creationId xmlns:a16="http://schemas.microsoft.com/office/drawing/2014/main" id="{6263AEE3-B750-40AC-91A7-7F066346E6B1}"/>
              </a:ext>
            </a:extLst>
          </p:cNvPr>
          <p:cNvSpPr txBox="1">
            <a:spLocks noChangeArrowheads="1"/>
          </p:cNvSpPr>
          <p:nvPr/>
        </p:nvSpPr>
        <p:spPr bwMode="auto">
          <a:xfrm>
            <a:off x="6361113" y="5980113"/>
            <a:ext cx="36512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c</a:t>
            </a:r>
          </a:p>
        </p:txBody>
      </p:sp>
      <p:sp>
        <p:nvSpPr>
          <p:cNvPr id="150585" name="Text Box 57">
            <a:extLst>
              <a:ext uri="{FF2B5EF4-FFF2-40B4-BE49-F238E27FC236}">
                <a16:creationId xmlns:a16="http://schemas.microsoft.com/office/drawing/2014/main" id="{792201CA-BB6E-4825-A0B4-2F6F07A715F6}"/>
              </a:ext>
            </a:extLst>
          </p:cNvPr>
          <p:cNvSpPr txBox="1">
            <a:spLocks noChangeArrowheads="1"/>
          </p:cNvSpPr>
          <p:nvPr/>
        </p:nvSpPr>
        <p:spPr bwMode="auto">
          <a:xfrm>
            <a:off x="6588125" y="5980113"/>
            <a:ext cx="3873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d</a:t>
            </a:r>
          </a:p>
        </p:txBody>
      </p:sp>
      <p:sp>
        <p:nvSpPr>
          <p:cNvPr id="150586" name="Text Box 58">
            <a:extLst>
              <a:ext uri="{FF2B5EF4-FFF2-40B4-BE49-F238E27FC236}">
                <a16:creationId xmlns:a16="http://schemas.microsoft.com/office/drawing/2014/main" id="{F54411D0-3AB9-4588-9585-BA8E43886611}"/>
              </a:ext>
            </a:extLst>
          </p:cNvPr>
          <p:cNvSpPr txBox="1">
            <a:spLocks noChangeArrowheads="1"/>
          </p:cNvSpPr>
          <p:nvPr/>
        </p:nvSpPr>
        <p:spPr bwMode="auto">
          <a:xfrm>
            <a:off x="4841875" y="5980113"/>
            <a:ext cx="296863"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a:t>
            </a:r>
          </a:p>
        </p:txBody>
      </p:sp>
      <p:sp>
        <p:nvSpPr>
          <p:cNvPr id="150587" name="Text Box 59">
            <a:extLst>
              <a:ext uri="{FF2B5EF4-FFF2-40B4-BE49-F238E27FC236}">
                <a16:creationId xmlns:a16="http://schemas.microsoft.com/office/drawing/2014/main" id="{66334D32-E4F3-4D40-8F37-33CA3CC606B1}"/>
              </a:ext>
            </a:extLst>
          </p:cNvPr>
          <p:cNvSpPr txBox="1">
            <a:spLocks noChangeArrowheads="1"/>
          </p:cNvSpPr>
          <p:nvPr/>
        </p:nvSpPr>
        <p:spPr bwMode="auto">
          <a:xfrm>
            <a:off x="5489575" y="5980113"/>
            <a:ext cx="36512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e</a:t>
            </a:r>
          </a:p>
        </p:txBody>
      </p:sp>
      <p:sp>
        <p:nvSpPr>
          <p:cNvPr id="150588" name="Text Box 60">
            <a:extLst>
              <a:ext uri="{FF2B5EF4-FFF2-40B4-BE49-F238E27FC236}">
                <a16:creationId xmlns:a16="http://schemas.microsoft.com/office/drawing/2014/main" id="{EC74EDDF-392B-4CCD-8E83-679F02817C78}"/>
              </a:ext>
            </a:extLst>
          </p:cNvPr>
          <p:cNvSpPr txBox="1">
            <a:spLocks noChangeArrowheads="1"/>
          </p:cNvSpPr>
          <p:nvPr/>
        </p:nvSpPr>
        <p:spPr bwMode="auto">
          <a:xfrm>
            <a:off x="5726113" y="5980113"/>
            <a:ext cx="319087"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f</a:t>
            </a:r>
          </a:p>
        </p:txBody>
      </p:sp>
      <p:sp>
        <p:nvSpPr>
          <p:cNvPr id="150589" name="Text Box 61">
            <a:extLst>
              <a:ext uri="{FF2B5EF4-FFF2-40B4-BE49-F238E27FC236}">
                <a16:creationId xmlns:a16="http://schemas.microsoft.com/office/drawing/2014/main" id="{89CEA08F-EDC0-4381-B7ED-5DC91BEEC843}"/>
              </a:ext>
            </a:extLst>
          </p:cNvPr>
          <p:cNvSpPr txBox="1">
            <a:spLocks noChangeArrowheads="1"/>
          </p:cNvSpPr>
          <p:nvPr/>
        </p:nvSpPr>
        <p:spPr bwMode="auto">
          <a:xfrm>
            <a:off x="7048500" y="5400675"/>
            <a:ext cx="31908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zh-CN" sz="32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a:t>
            </a:r>
            <a:endParaRPr kumimoji="1" lang="en-US" altLang="zh-CN" sz="32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endParaRPr>
          </a:p>
        </p:txBody>
      </p:sp>
      <p:sp>
        <p:nvSpPr>
          <p:cNvPr id="150590" name="Text Box 62">
            <a:extLst>
              <a:ext uri="{FF2B5EF4-FFF2-40B4-BE49-F238E27FC236}">
                <a16:creationId xmlns:a16="http://schemas.microsoft.com/office/drawing/2014/main" id="{2EA67670-F460-4E77-BFCF-4D1A50C65B6E}"/>
              </a:ext>
            </a:extLst>
          </p:cNvPr>
          <p:cNvSpPr txBox="1">
            <a:spLocks noChangeArrowheads="1"/>
          </p:cNvSpPr>
          <p:nvPr/>
        </p:nvSpPr>
        <p:spPr bwMode="auto">
          <a:xfrm>
            <a:off x="5918200" y="5400675"/>
            <a:ext cx="4127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zh-CN" sz="32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a:t>
            </a:r>
            <a:endParaRPr kumimoji="1" lang="en-US" altLang="zh-CN" sz="32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endParaRPr>
          </a:p>
        </p:txBody>
      </p:sp>
      <p:sp>
        <p:nvSpPr>
          <p:cNvPr id="150591" name="Text Box 63">
            <a:extLst>
              <a:ext uri="{FF2B5EF4-FFF2-40B4-BE49-F238E27FC236}">
                <a16:creationId xmlns:a16="http://schemas.microsoft.com/office/drawing/2014/main" id="{FAADF27A-AE1C-452A-8652-48C1FB2E8339}"/>
              </a:ext>
            </a:extLst>
          </p:cNvPr>
          <p:cNvSpPr txBox="1">
            <a:spLocks noChangeArrowheads="1"/>
          </p:cNvSpPr>
          <p:nvPr/>
        </p:nvSpPr>
        <p:spPr bwMode="auto">
          <a:xfrm>
            <a:off x="4156075" y="5400675"/>
            <a:ext cx="3651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a</a:t>
            </a:r>
          </a:p>
        </p:txBody>
      </p:sp>
      <p:sp>
        <p:nvSpPr>
          <p:cNvPr id="150592" name="Text Box 64">
            <a:extLst>
              <a:ext uri="{FF2B5EF4-FFF2-40B4-BE49-F238E27FC236}">
                <a16:creationId xmlns:a16="http://schemas.microsoft.com/office/drawing/2014/main" id="{FDB5601D-D681-45B8-86F0-646308D31190}"/>
              </a:ext>
            </a:extLst>
          </p:cNvPr>
          <p:cNvSpPr txBox="1">
            <a:spLocks noChangeArrowheads="1"/>
          </p:cNvSpPr>
          <p:nvPr/>
        </p:nvSpPr>
        <p:spPr bwMode="auto">
          <a:xfrm>
            <a:off x="5611813" y="5400675"/>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a:t>
            </a:r>
          </a:p>
        </p:txBody>
      </p:sp>
      <p:sp>
        <p:nvSpPr>
          <p:cNvPr id="150593" name="Text Box 65">
            <a:extLst>
              <a:ext uri="{FF2B5EF4-FFF2-40B4-BE49-F238E27FC236}">
                <a16:creationId xmlns:a16="http://schemas.microsoft.com/office/drawing/2014/main" id="{CB5B30AA-3513-4423-A7CF-079CA9BC6D48}"/>
              </a:ext>
            </a:extLst>
          </p:cNvPr>
          <p:cNvSpPr txBox="1">
            <a:spLocks noChangeArrowheads="1"/>
          </p:cNvSpPr>
          <p:nvPr/>
        </p:nvSpPr>
        <p:spPr bwMode="auto">
          <a:xfrm>
            <a:off x="4445000" y="5400675"/>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b</a:t>
            </a:r>
          </a:p>
        </p:txBody>
      </p:sp>
      <p:sp>
        <p:nvSpPr>
          <p:cNvPr id="150594" name="Text Box 66">
            <a:extLst>
              <a:ext uri="{FF2B5EF4-FFF2-40B4-BE49-F238E27FC236}">
                <a16:creationId xmlns:a16="http://schemas.microsoft.com/office/drawing/2014/main" id="{F3B9455D-D0E0-4FDA-9654-8CEA8FCF2364}"/>
              </a:ext>
            </a:extLst>
          </p:cNvPr>
          <p:cNvSpPr txBox="1">
            <a:spLocks noChangeArrowheads="1"/>
          </p:cNvSpPr>
          <p:nvPr/>
        </p:nvSpPr>
        <p:spPr bwMode="auto">
          <a:xfrm>
            <a:off x="5364163" y="5400675"/>
            <a:ext cx="319087"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a:t>
            </a:r>
          </a:p>
        </p:txBody>
      </p:sp>
      <p:sp>
        <p:nvSpPr>
          <p:cNvPr id="150595" name="Text Box 67">
            <a:extLst>
              <a:ext uri="{FF2B5EF4-FFF2-40B4-BE49-F238E27FC236}">
                <a16:creationId xmlns:a16="http://schemas.microsoft.com/office/drawing/2014/main" id="{784A9729-AB20-4E31-976B-C12E3A2BB7CB}"/>
              </a:ext>
            </a:extLst>
          </p:cNvPr>
          <p:cNvSpPr txBox="1">
            <a:spLocks noChangeArrowheads="1"/>
          </p:cNvSpPr>
          <p:nvPr/>
        </p:nvSpPr>
        <p:spPr bwMode="auto">
          <a:xfrm>
            <a:off x="4757738" y="5400675"/>
            <a:ext cx="3651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c</a:t>
            </a:r>
          </a:p>
        </p:txBody>
      </p:sp>
      <p:sp>
        <p:nvSpPr>
          <p:cNvPr id="150596" name="Text Box 68">
            <a:extLst>
              <a:ext uri="{FF2B5EF4-FFF2-40B4-BE49-F238E27FC236}">
                <a16:creationId xmlns:a16="http://schemas.microsoft.com/office/drawing/2014/main" id="{1FECF181-ACA8-4C49-B9D4-7A6E3F944219}"/>
              </a:ext>
            </a:extLst>
          </p:cNvPr>
          <p:cNvSpPr txBox="1">
            <a:spLocks noChangeArrowheads="1"/>
          </p:cNvSpPr>
          <p:nvPr/>
        </p:nvSpPr>
        <p:spPr bwMode="auto">
          <a:xfrm>
            <a:off x="5045075" y="5400675"/>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d</a:t>
            </a:r>
          </a:p>
        </p:txBody>
      </p:sp>
      <p:sp>
        <p:nvSpPr>
          <p:cNvPr id="150597" name="Text Box 69">
            <a:extLst>
              <a:ext uri="{FF2B5EF4-FFF2-40B4-BE49-F238E27FC236}">
                <a16:creationId xmlns:a16="http://schemas.microsoft.com/office/drawing/2014/main" id="{180191D8-3E94-48DB-AD7C-06DB6B23DCCC}"/>
              </a:ext>
            </a:extLst>
          </p:cNvPr>
          <p:cNvSpPr txBox="1">
            <a:spLocks noChangeArrowheads="1"/>
          </p:cNvSpPr>
          <p:nvPr/>
        </p:nvSpPr>
        <p:spPr bwMode="auto">
          <a:xfrm>
            <a:off x="6811963" y="5400675"/>
            <a:ext cx="296862"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a:t>
            </a:r>
          </a:p>
        </p:txBody>
      </p:sp>
      <p:sp>
        <p:nvSpPr>
          <p:cNvPr id="150598" name="Text Box 70">
            <a:extLst>
              <a:ext uri="{FF2B5EF4-FFF2-40B4-BE49-F238E27FC236}">
                <a16:creationId xmlns:a16="http://schemas.microsoft.com/office/drawing/2014/main" id="{2DCAFAC6-C91B-4455-BF8D-5DE4B7BD38A0}"/>
              </a:ext>
            </a:extLst>
          </p:cNvPr>
          <p:cNvSpPr txBox="1">
            <a:spLocks noChangeArrowheads="1"/>
          </p:cNvSpPr>
          <p:nvPr/>
        </p:nvSpPr>
        <p:spPr bwMode="auto">
          <a:xfrm>
            <a:off x="6275388" y="5400675"/>
            <a:ext cx="319087"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e</a:t>
            </a:r>
          </a:p>
        </p:txBody>
      </p:sp>
      <p:sp>
        <p:nvSpPr>
          <p:cNvPr id="150599" name="Text Box 71">
            <a:extLst>
              <a:ext uri="{FF2B5EF4-FFF2-40B4-BE49-F238E27FC236}">
                <a16:creationId xmlns:a16="http://schemas.microsoft.com/office/drawing/2014/main" id="{64312394-F17E-4AA4-ADF6-9A2617B7FBC3}"/>
              </a:ext>
            </a:extLst>
          </p:cNvPr>
          <p:cNvSpPr txBox="1">
            <a:spLocks noChangeArrowheads="1"/>
          </p:cNvSpPr>
          <p:nvPr/>
        </p:nvSpPr>
        <p:spPr bwMode="auto">
          <a:xfrm>
            <a:off x="6550025" y="5400675"/>
            <a:ext cx="31908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f</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50530"/>
                                        </p:tgtEl>
                                        <p:attrNameLst>
                                          <p:attrName>style.visibility</p:attrName>
                                        </p:attrNameLst>
                                      </p:cBhvr>
                                      <p:to>
                                        <p:strVal val="visible"/>
                                      </p:to>
                                    </p:set>
                                    <p:anim calcmode="lin" valueType="num">
                                      <p:cBhvr additive="base">
                                        <p:cTn id="7" dur="500" fill="hold"/>
                                        <p:tgtEl>
                                          <p:spTgt spid="150530"/>
                                        </p:tgtEl>
                                        <p:attrNameLst>
                                          <p:attrName>ppt_x</p:attrName>
                                        </p:attrNameLst>
                                      </p:cBhvr>
                                      <p:tavLst>
                                        <p:tav tm="0">
                                          <p:val>
                                            <p:strVal val="0-#ppt_w/2"/>
                                          </p:val>
                                        </p:tav>
                                        <p:tav tm="100000">
                                          <p:val>
                                            <p:strVal val="#ppt_x"/>
                                          </p:val>
                                        </p:tav>
                                      </p:tavLst>
                                    </p:anim>
                                    <p:anim calcmode="lin" valueType="num">
                                      <p:cBhvr additive="base">
                                        <p:cTn id="8" dur="500" fill="hold"/>
                                        <p:tgtEl>
                                          <p:spTgt spid="15053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150552">
                                            <p:txEl>
                                              <p:pRg st="0" end="0"/>
                                            </p:txEl>
                                          </p:spTgt>
                                        </p:tgtEl>
                                        <p:attrNameLst>
                                          <p:attrName>style.visibility</p:attrName>
                                        </p:attrNameLst>
                                      </p:cBhvr>
                                      <p:to>
                                        <p:strVal val="visible"/>
                                      </p:to>
                                    </p:set>
                                    <p:animEffect transition="in" filter="box(out)">
                                      <p:cBhvr>
                                        <p:cTn id="13" dur="500"/>
                                        <p:tgtEl>
                                          <p:spTgt spid="150552">
                                            <p:txEl>
                                              <p:pRg st="0" end="0"/>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150556">
                                            <p:txEl>
                                              <p:pRg st="0" end="0"/>
                                            </p:txEl>
                                          </p:spTgt>
                                        </p:tgtEl>
                                        <p:attrNameLst>
                                          <p:attrName>style.visibility</p:attrName>
                                        </p:attrNameLst>
                                      </p:cBhvr>
                                      <p:to>
                                        <p:strVal val="visible"/>
                                      </p:to>
                                    </p:set>
                                    <p:animEffect transition="in" filter="box(out)">
                                      <p:cBhvr>
                                        <p:cTn id="18" dur="500"/>
                                        <p:tgtEl>
                                          <p:spTgt spid="150556">
                                            <p:txEl>
                                              <p:pRg st="0" end="0"/>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150557">
                                            <p:txEl>
                                              <p:pRg st="0" end="0"/>
                                            </p:txEl>
                                          </p:spTgt>
                                        </p:tgtEl>
                                        <p:attrNameLst>
                                          <p:attrName>style.visibility</p:attrName>
                                        </p:attrNameLst>
                                      </p:cBhvr>
                                      <p:to>
                                        <p:strVal val="visible"/>
                                      </p:to>
                                    </p:set>
                                    <p:animEffect transition="in" filter="box(out)">
                                      <p:cBhvr>
                                        <p:cTn id="23" dur="500"/>
                                        <p:tgtEl>
                                          <p:spTgt spid="150557">
                                            <p:txEl>
                                              <p:pRg st="0" end="0"/>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150558">
                                            <p:txEl>
                                              <p:pRg st="0" end="0"/>
                                            </p:txEl>
                                          </p:spTgt>
                                        </p:tgtEl>
                                        <p:attrNameLst>
                                          <p:attrName>style.visibility</p:attrName>
                                        </p:attrNameLst>
                                      </p:cBhvr>
                                      <p:to>
                                        <p:strVal val="visible"/>
                                      </p:to>
                                    </p:set>
                                    <p:animEffect transition="in" filter="box(out)">
                                      <p:cBhvr>
                                        <p:cTn id="28" dur="500"/>
                                        <p:tgtEl>
                                          <p:spTgt spid="150558">
                                            <p:txEl>
                                              <p:pRg st="0" end="0"/>
                                            </p:txEl>
                                          </p:spTgt>
                                        </p:tgtEl>
                                      </p:cBhvr>
                                    </p:animEffect>
                                  </p:childTnLst>
                                  <p:subTnLst>
                                    <p:audio>
                                      <p:cMediaNode>
                                        <p:cTn display="0" masterRel="sameClick">
                                          <p:stCondLst>
                                            <p:cond evt="begin" delay="0">
                                              <p:tn val="26"/>
                                            </p:cond>
                                          </p:stCondLst>
                                          <p:endCondLst>
                                            <p:cond evt="onStopAudio" delay="0">
                                              <p:tgtEl>
                                                <p:sldTgt/>
                                              </p:tgtEl>
                                            </p:cond>
                                          </p:endCondLst>
                                        </p:cTn>
                                        <p:tgtEl>
                                          <p:sndTgt r:embed="rId3" name="CAMERA.WAV"/>
                                        </p:tgtEl>
                                      </p:cMediaNode>
                                    </p:audio>
                                  </p:sub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150559">
                                            <p:txEl>
                                              <p:pRg st="0" end="0"/>
                                            </p:txEl>
                                          </p:spTgt>
                                        </p:tgtEl>
                                        <p:attrNameLst>
                                          <p:attrName>style.visibility</p:attrName>
                                        </p:attrNameLst>
                                      </p:cBhvr>
                                      <p:to>
                                        <p:strVal val="visible"/>
                                      </p:to>
                                    </p:set>
                                    <p:animEffect transition="in" filter="box(out)">
                                      <p:cBhvr>
                                        <p:cTn id="33" dur="500"/>
                                        <p:tgtEl>
                                          <p:spTgt spid="150559">
                                            <p:txEl>
                                              <p:pRg st="0" end="0"/>
                                            </p:txEl>
                                          </p:spTgt>
                                        </p:tgtEl>
                                      </p:cBhvr>
                                    </p:animEffect>
                                  </p:childTnLst>
                                  <p:subTnLst>
                                    <p:audio>
                                      <p:cMediaNode>
                                        <p:cTn display="0" masterRel="sameClick">
                                          <p:stCondLst>
                                            <p:cond evt="begin" delay="0">
                                              <p:tn val="31"/>
                                            </p:cond>
                                          </p:stCondLst>
                                          <p:endCondLst>
                                            <p:cond evt="onStopAudio" delay="0">
                                              <p:tgtEl>
                                                <p:sldTgt/>
                                              </p:tgtEl>
                                            </p:cond>
                                          </p:endCondLst>
                                        </p:cTn>
                                        <p:tgtEl>
                                          <p:sndTgt r:embed="rId3" name="CAMERA.WAV"/>
                                        </p:tgtEl>
                                      </p:cMediaNode>
                                    </p:audio>
                                  </p:sub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150560">
                                            <p:txEl>
                                              <p:pRg st="0" end="0"/>
                                            </p:txEl>
                                          </p:spTgt>
                                        </p:tgtEl>
                                        <p:attrNameLst>
                                          <p:attrName>style.visibility</p:attrName>
                                        </p:attrNameLst>
                                      </p:cBhvr>
                                      <p:to>
                                        <p:strVal val="visible"/>
                                      </p:to>
                                    </p:set>
                                    <p:animEffect transition="in" filter="box(out)">
                                      <p:cBhvr>
                                        <p:cTn id="38" dur="500"/>
                                        <p:tgtEl>
                                          <p:spTgt spid="150560">
                                            <p:txEl>
                                              <p:pRg st="0" end="0"/>
                                            </p:txEl>
                                          </p:spTgt>
                                        </p:tgtEl>
                                      </p:cBhvr>
                                    </p:animEffect>
                                  </p:childTnLst>
                                  <p:subTnLst>
                                    <p:audio>
                                      <p:cMediaNode>
                                        <p:cTn display="0" masterRel="sameClick">
                                          <p:stCondLst>
                                            <p:cond evt="begin" delay="0">
                                              <p:tn val="36"/>
                                            </p:cond>
                                          </p:stCondLst>
                                          <p:endCondLst>
                                            <p:cond evt="onStopAudio" delay="0">
                                              <p:tgtEl>
                                                <p:sldTgt/>
                                              </p:tgtEl>
                                            </p:cond>
                                          </p:endCondLst>
                                        </p:cTn>
                                        <p:tgtEl>
                                          <p:sndTgt r:embed="rId3" name="CAMERA.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32" fill="hold" grpId="0" nodeType="clickEffect">
                                  <p:stCondLst>
                                    <p:cond delay="0"/>
                                  </p:stCondLst>
                                  <p:childTnLst>
                                    <p:set>
                                      <p:cBhvr>
                                        <p:cTn id="42" dur="1" fill="hold">
                                          <p:stCondLst>
                                            <p:cond delay="0"/>
                                          </p:stCondLst>
                                        </p:cTn>
                                        <p:tgtEl>
                                          <p:spTgt spid="150561">
                                            <p:txEl>
                                              <p:pRg st="0" end="0"/>
                                            </p:txEl>
                                          </p:spTgt>
                                        </p:tgtEl>
                                        <p:attrNameLst>
                                          <p:attrName>style.visibility</p:attrName>
                                        </p:attrNameLst>
                                      </p:cBhvr>
                                      <p:to>
                                        <p:strVal val="visible"/>
                                      </p:to>
                                    </p:set>
                                    <p:animEffect transition="in" filter="box(out)">
                                      <p:cBhvr>
                                        <p:cTn id="43" dur="500"/>
                                        <p:tgtEl>
                                          <p:spTgt spid="150561">
                                            <p:txEl>
                                              <p:pRg st="0" end="0"/>
                                            </p:txEl>
                                          </p:spTgt>
                                        </p:tgtEl>
                                      </p:cBhvr>
                                    </p:animEffect>
                                  </p:childTnLst>
                                  <p:subTnLst>
                                    <p:audio>
                                      <p:cMediaNode>
                                        <p:cTn display="0" masterRel="sameClick">
                                          <p:stCondLst>
                                            <p:cond evt="begin" delay="0">
                                              <p:tn val="41"/>
                                            </p:cond>
                                          </p:stCondLst>
                                          <p:endCondLst>
                                            <p:cond evt="onStopAudio" delay="0">
                                              <p:tgtEl>
                                                <p:sldTgt/>
                                              </p:tgtEl>
                                            </p:cond>
                                          </p:endCondLst>
                                        </p:cTn>
                                        <p:tgtEl>
                                          <p:sndTgt r:embed="rId3" name="CAMERA.WAV"/>
                                        </p:tgtEl>
                                      </p:cMediaNode>
                                    </p:audio>
                                  </p:subTnLst>
                                </p:cTn>
                              </p:par>
                            </p:childTnLst>
                          </p:cTn>
                        </p:par>
                      </p:childTnLst>
                    </p:cTn>
                  </p:par>
                  <p:par>
                    <p:cTn id="44" fill="hold" nodeType="clickPar">
                      <p:stCondLst>
                        <p:cond delay="indefinite"/>
                      </p:stCondLst>
                      <p:childTnLst>
                        <p:par>
                          <p:cTn id="45" fill="hold" nodeType="withGroup">
                            <p:stCondLst>
                              <p:cond delay="0"/>
                            </p:stCondLst>
                            <p:childTnLst>
                              <p:par>
                                <p:cTn id="46" presetID="4" presetClass="entr" presetSubtype="32" fill="hold" grpId="0" nodeType="clickEffect">
                                  <p:stCondLst>
                                    <p:cond delay="0"/>
                                  </p:stCondLst>
                                  <p:childTnLst>
                                    <p:set>
                                      <p:cBhvr>
                                        <p:cTn id="47" dur="1" fill="hold">
                                          <p:stCondLst>
                                            <p:cond delay="0"/>
                                          </p:stCondLst>
                                        </p:cTn>
                                        <p:tgtEl>
                                          <p:spTgt spid="150562">
                                            <p:txEl>
                                              <p:pRg st="0" end="0"/>
                                            </p:txEl>
                                          </p:spTgt>
                                        </p:tgtEl>
                                        <p:attrNameLst>
                                          <p:attrName>style.visibility</p:attrName>
                                        </p:attrNameLst>
                                      </p:cBhvr>
                                      <p:to>
                                        <p:strVal val="visible"/>
                                      </p:to>
                                    </p:set>
                                    <p:animEffect transition="in" filter="box(out)">
                                      <p:cBhvr>
                                        <p:cTn id="48" dur="500"/>
                                        <p:tgtEl>
                                          <p:spTgt spid="150562">
                                            <p:txEl>
                                              <p:pRg st="0" end="0"/>
                                            </p:txEl>
                                          </p:spTgt>
                                        </p:tgtEl>
                                      </p:cBhvr>
                                    </p:animEffect>
                                  </p:childTnLst>
                                  <p:subTnLst>
                                    <p:audio>
                                      <p:cMediaNode>
                                        <p:cTn display="0" masterRel="sameClick">
                                          <p:stCondLst>
                                            <p:cond evt="begin" delay="0">
                                              <p:tn val="46"/>
                                            </p:cond>
                                          </p:stCondLst>
                                          <p:endCondLst>
                                            <p:cond evt="onStopAudio" delay="0">
                                              <p:tgtEl>
                                                <p:sldTgt/>
                                              </p:tgtEl>
                                            </p:cond>
                                          </p:endCondLst>
                                        </p:cTn>
                                        <p:tgtEl>
                                          <p:sndTgt r:embed="rId3" name="CAMERA.WAV"/>
                                        </p:tgtEl>
                                      </p:cMediaNode>
                                    </p:audio>
                                  </p:subTnLst>
                                </p:cTn>
                              </p:par>
                            </p:childTnLst>
                          </p:cTn>
                        </p:par>
                      </p:childTnLst>
                    </p:cTn>
                  </p:par>
                  <p:par>
                    <p:cTn id="49" fill="hold" nodeType="clickPar">
                      <p:stCondLst>
                        <p:cond delay="indefinite"/>
                      </p:stCondLst>
                      <p:childTnLst>
                        <p:par>
                          <p:cTn id="50" fill="hold" nodeType="withGroup">
                            <p:stCondLst>
                              <p:cond delay="0"/>
                            </p:stCondLst>
                            <p:childTnLst>
                              <p:par>
                                <p:cTn id="51" presetID="4" presetClass="entr" presetSubtype="32" fill="hold" grpId="0" nodeType="clickEffect">
                                  <p:stCondLst>
                                    <p:cond delay="0"/>
                                  </p:stCondLst>
                                  <p:childTnLst>
                                    <p:set>
                                      <p:cBhvr>
                                        <p:cTn id="52" dur="1" fill="hold">
                                          <p:stCondLst>
                                            <p:cond delay="0"/>
                                          </p:stCondLst>
                                        </p:cTn>
                                        <p:tgtEl>
                                          <p:spTgt spid="150563">
                                            <p:txEl>
                                              <p:pRg st="0" end="0"/>
                                            </p:txEl>
                                          </p:spTgt>
                                        </p:tgtEl>
                                        <p:attrNameLst>
                                          <p:attrName>style.visibility</p:attrName>
                                        </p:attrNameLst>
                                      </p:cBhvr>
                                      <p:to>
                                        <p:strVal val="visible"/>
                                      </p:to>
                                    </p:set>
                                    <p:animEffect transition="in" filter="box(out)">
                                      <p:cBhvr>
                                        <p:cTn id="53" dur="500"/>
                                        <p:tgtEl>
                                          <p:spTgt spid="150563">
                                            <p:txEl>
                                              <p:pRg st="0" end="0"/>
                                            </p:txEl>
                                          </p:spTgt>
                                        </p:tgtEl>
                                      </p:cBhvr>
                                    </p:animEffect>
                                  </p:childTnLst>
                                  <p:subTnLst>
                                    <p:audio>
                                      <p:cMediaNode>
                                        <p:cTn display="0" masterRel="sameClick">
                                          <p:stCondLst>
                                            <p:cond evt="begin" delay="0">
                                              <p:tn val="51"/>
                                            </p:cond>
                                          </p:stCondLst>
                                          <p:endCondLst>
                                            <p:cond evt="onStopAudio" delay="0">
                                              <p:tgtEl>
                                                <p:sldTgt/>
                                              </p:tgtEl>
                                            </p:cond>
                                          </p:endCondLst>
                                        </p:cTn>
                                        <p:tgtEl>
                                          <p:sndTgt r:embed="rId3" name="CAMERA.WAV"/>
                                        </p:tgtEl>
                                      </p:cMediaNode>
                                    </p:audio>
                                  </p:subTnLst>
                                </p:cTn>
                              </p:par>
                            </p:childTnLst>
                          </p:cTn>
                        </p:par>
                      </p:childTnLst>
                    </p:cTn>
                  </p:par>
                  <p:par>
                    <p:cTn id="54" fill="hold" nodeType="clickPar">
                      <p:stCondLst>
                        <p:cond delay="indefinite"/>
                      </p:stCondLst>
                      <p:childTnLst>
                        <p:par>
                          <p:cTn id="55" fill="hold" nodeType="withGroup">
                            <p:stCondLst>
                              <p:cond delay="0"/>
                            </p:stCondLst>
                            <p:childTnLst>
                              <p:par>
                                <p:cTn id="56" presetID="4" presetClass="entr" presetSubtype="32" fill="hold" grpId="0" nodeType="clickEffect">
                                  <p:stCondLst>
                                    <p:cond delay="0"/>
                                  </p:stCondLst>
                                  <p:childTnLst>
                                    <p:set>
                                      <p:cBhvr>
                                        <p:cTn id="57" dur="1" fill="hold">
                                          <p:stCondLst>
                                            <p:cond delay="0"/>
                                          </p:stCondLst>
                                        </p:cTn>
                                        <p:tgtEl>
                                          <p:spTgt spid="150564">
                                            <p:txEl>
                                              <p:pRg st="0" end="0"/>
                                            </p:txEl>
                                          </p:spTgt>
                                        </p:tgtEl>
                                        <p:attrNameLst>
                                          <p:attrName>style.visibility</p:attrName>
                                        </p:attrNameLst>
                                      </p:cBhvr>
                                      <p:to>
                                        <p:strVal val="visible"/>
                                      </p:to>
                                    </p:set>
                                    <p:animEffect transition="in" filter="box(out)">
                                      <p:cBhvr>
                                        <p:cTn id="58" dur="500"/>
                                        <p:tgtEl>
                                          <p:spTgt spid="150564">
                                            <p:txEl>
                                              <p:pRg st="0" end="0"/>
                                            </p:txEl>
                                          </p:spTgt>
                                        </p:tgtEl>
                                      </p:cBhvr>
                                    </p:animEffect>
                                  </p:childTnLst>
                                  <p:subTnLst>
                                    <p:audio>
                                      <p:cMediaNode>
                                        <p:cTn display="0" masterRel="sameClick">
                                          <p:stCondLst>
                                            <p:cond evt="begin" delay="0">
                                              <p:tn val="56"/>
                                            </p:cond>
                                          </p:stCondLst>
                                          <p:endCondLst>
                                            <p:cond evt="onStopAudio" delay="0">
                                              <p:tgtEl>
                                                <p:sldTgt/>
                                              </p:tgtEl>
                                            </p:cond>
                                          </p:endCondLst>
                                        </p:cTn>
                                        <p:tgtEl>
                                          <p:sndTgt r:embed="rId3" name="CAMERA.WAV"/>
                                        </p:tgtEl>
                                      </p:cMediaNode>
                                    </p:audio>
                                  </p:subTnLst>
                                </p:cTn>
                              </p:par>
                            </p:childTnLst>
                          </p:cTn>
                        </p:par>
                      </p:childTnLst>
                    </p:cTn>
                  </p:par>
                  <p:par>
                    <p:cTn id="59" fill="hold" nodeType="clickPar">
                      <p:stCondLst>
                        <p:cond delay="indefinite"/>
                      </p:stCondLst>
                      <p:childTnLst>
                        <p:par>
                          <p:cTn id="60" fill="hold" nodeType="withGroup">
                            <p:stCondLst>
                              <p:cond delay="0"/>
                            </p:stCondLst>
                            <p:childTnLst>
                              <p:par>
                                <p:cTn id="61" presetID="4" presetClass="entr" presetSubtype="32" fill="hold" grpId="0" nodeType="clickEffect">
                                  <p:stCondLst>
                                    <p:cond delay="0"/>
                                  </p:stCondLst>
                                  <p:childTnLst>
                                    <p:set>
                                      <p:cBhvr>
                                        <p:cTn id="62" dur="1" fill="hold">
                                          <p:stCondLst>
                                            <p:cond delay="0"/>
                                          </p:stCondLst>
                                        </p:cTn>
                                        <p:tgtEl>
                                          <p:spTgt spid="150565">
                                            <p:txEl>
                                              <p:pRg st="0" end="0"/>
                                            </p:txEl>
                                          </p:spTgt>
                                        </p:tgtEl>
                                        <p:attrNameLst>
                                          <p:attrName>style.visibility</p:attrName>
                                        </p:attrNameLst>
                                      </p:cBhvr>
                                      <p:to>
                                        <p:strVal val="visible"/>
                                      </p:to>
                                    </p:set>
                                    <p:animEffect transition="in" filter="box(out)">
                                      <p:cBhvr>
                                        <p:cTn id="63" dur="500"/>
                                        <p:tgtEl>
                                          <p:spTgt spid="150565">
                                            <p:txEl>
                                              <p:pRg st="0" end="0"/>
                                            </p:txEl>
                                          </p:spTgt>
                                        </p:tgtEl>
                                      </p:cBhvr>
                                    </p:animEffect>
                                  </p:childTnLst>
                                  <p:subTnLst>
                                    <p:audio>
                                      <p:cMediaNode>
                                        <p:cTn display="0" masterRel="sameClick">
                                          <p:stCondLst>
                                            <p:cond evt="begin" delay="0">
                                              <p:tn val="61"/>
                                            </p:cond>
                                          </p:stCondLst>
                                          <p:endCondLst>
                                            <p:cond evt="onStopAudio" delay="0">
                                              <p:tgtEl>
                                                <p:sldTgt/>
                                              </p:tgtEl>
                                            </p:cond>
                                          </p:endCondLst>
                                        </p:cTn>
                                        <p:tgtEl>
                                          <p:sndTgt r:embed="rId3" name="CAMERA.WAV"/>
                                        </p:tgtEl>
                                      </p:cMediaNode>
                                    </p:audio>
                                  </p:subTnLst>
                                </p:cTn>
                              </p:par>
                            </p:childTnLst>
                          </p:cTn>
                        </p:par>
                      </p:childTnLst>
                    </p:cTn>
                  </p:par>
                  <p:par>
                    <p:cTn id="64" fill="hold" nodeType="clickPar">
                      <p:stCondLst>
                        <p:cond delay="indefinite"/>
                      </p:stCondLst>
                      <p:childTnLst>
                        <p:par>
                          <p:cTn id="65" fill="hold" nodeType="withGroup">
                            <p:stCondLst>
                              <p:cond delay="0"/>
                            </p:stCondLst>
                            <p:childTnLst>
                              <p:par>
                                <p:cTn id="66" presetID="4" presetClass="entr" presetSubtype="32" fill="hold" grpId="0" nodeType="clickEffect">
                                  <p:stCondLst>
                                    <p:cond delay="0"/>
                                  </p:stCondLst>
                                  <p:childTnLst>
                                    <p:set>
                                      <p:cBhvr>
                                        <p:cTn id="67" dur="1" fill="hold">
                                          <p:stCondLst>
                                            <p:cond delay="0"/>
                                          </p:stCondLst>
                                        </p:cTn>
                                        <p:tgtEl>
                                          <p:spTgt spid="150566">
                                            <p:txEl>
                                              <p:pRg st="0" end="0"/>
                                            </p:txEl>
                                          </p:spTgt>
                                        </p:tgtEl>
                                        <p:attrNameLst>
                                          <p:attrName>style.visibility</p:attrName>
                                        </p:attrNameLst>
                                      </p:cBhvr>
                                      <p:to>
                                        <p:strVal val="visible"/>
                                      </p:to>
                                    </p:set>
                                    <p:animEffect transition="in" filter="box(out)">
                                      <p:cBhvr>
                                        <p:cTn id="68" dur="500"/>
                                        <p:tgtEl>
                                          <p:spTgt spid="150566">
                                            <p:txEl>
                                              <p:pRg st="0" end="0"/>
                                            </p:txEl>
                                          </p:spTgt>
                                        </p:tgtEl>
                                      </p:cBhvr>
                                    </p:animEffect>
                                  </p:childTnLst>
                                  <p:subTnLst>
                                    <p:audio>
                                      <p:cMediaNode>
                                        <p:cTn display="0" masterRel="sameClick">
                                          <p:stCondLst>
                                            <p:cond evt="begin" delay="0">
                                              <p:tn val="66"/>
                                            </p:cond>
                                          </p:stCondLst>
                                          <p:endCondLst>
                                            <p:cond evt="onStopAudio" delay="0">
                                              <p:tgtEl>
                                                <p:sldTgt/>
                                              </p:tgtEl>
                                            </p:cond>
                                          </p:endCondLst>
                                        </p:cTn>
                                        <p:tgtEl>
                                          <p:sndTgt r:embed="rId3" name="CAMERA.WAV"/>
                                        </p:tgtEl>
                                      </p:cMediaNode>
                                    </p:audio>
                                  </p:subTnLst>
                                </p:cTn>
                              </p:par>
                            </p:childTnLst>
                          </p:cTn>
                        </p:par>
                      </p:childTnLst>
                    </p:cTn>
                  </p:par>
                  <p:par>
                    <p:cTn id="69" fill="hold" nodeType="clickPar">
                      <p:stCondLst>
                        <p:cond delay="indefinite"/>
                      </p:stCondLst>
                      <p:childTnLst>
                        <p:par>
                          <p:cTn id="70" fill="hold" nodeType="withGroup">
                            <p:stCondLst>
                              <p:cond delay="0"/>
                            </p:stCondLst>
                            <p:childTnLst>
                              <p:par>
                                <p:cTn id="71" presetID="4" presetClass="entr" presetSubtype="32" fill="hold" grpId="0" nodeType="clickEffect">
                                  <p:stCondLst>
                                    <p:cond delay="0"/>
                                  </p:stCondLst>
                                  <p:childTnLst>
                                    <p:set>
                                      <p:cBhvr>
                                        <p:cTn id="72" dur="1" fill="hold">
                                          <p:stCondLst>
                                            <p:cond delay="0"/>
                                          </p:stCondLst>
                                        </p:cTn>
                                        <p:tgtEl>
                                          <p:spTgt spid="150553">
                                            <p:txEl>
                                              <p:pRg st="0" end="0"/>
                                            </p:txEl>
                                          </p:spTgt>
                                        </p:tgtEl>
                                        <p:attrNameLst>
                                          <p:attrName>style.visibility</p:attrName>
                                        </p:attrNameLst>
                                      </p:cBhvr>
                                      <p:to>
                                        <p:strVal val="visible"/>
                                      </p:to>
                                    </p:set>
                                    <p:animEffect transition="in" filter="box(out)">
                                      <p:cBhvr>
                                        <p:cTn id="73" dur="500"/>
                                        <p:tgtEl>
                                          <p:spTgt spid="150553">
                                            <p:txEl>
                                              <p:pRg st="0" end="0"/>
                                            </p:txEl>
                                          </p:spTgt>
                                        </p:tgtEl>
                                      </p:cBhvr>
                                    </p:animEffect>
                                  </p:childTnLst>
                                  <p:subTnLst>
                                    <p:audio>
                                      <p:cMediaNode>
                                        <p:cTn display="0" masterRel="sameClick">
                                          <p:stCondLst>
                                            <p:cond evt="begin" delay="0">
                                              <p:tn val="71"/>
                                            </p:cond>
                                          </p:stCondLst>
                                          <p:endCondLst>
                                            <p:cond evt="onStopAudio" delay="0">
                                              <p:tgtEl>
                                                <p:sldTgt/>
                                              </p:tgtEl>
                                            </p:cond>
                                          </p:endCondLst>
                                        </p:cTn>
                                        <p:tgtEl>
                                          <p:sndTgt r:embed="rId3" name="CAMERA.WAV"/>
                                        </p:tgtEl>
                                      </p:cMediaNode>
                                    </p:audio>
                                  </p:subTnLst>
                                </p:cTn>
                              </p:par>
                            </p:childTnLst>
                          </p:cTn>
                        </p:par>
                      </p:childTnLst>
                    </p:cTn>
                  </p:par>
                  <p:par>
                    <p:cTn id="74" fill="hold" nodeType="clickPar">
                      <p:stCondLst>
                        <p:cond delay="indefinite"/>
                      </p:stCondLst>
                      <p:childTnLst>
                        <p:par>
                          <p:cTn id="75" fill="hold" nodeType="withGroup">
                            <p:stCondLst>
                              <p:cond delay="0"/>
                            </p:stCondLst>
                            <p:childTnLst>
                              <p:par>
                                <p:cTn id="76" presetID="4" presetClass="entr" presetSubtype="32" fill="hold" grpId="0" nodeType="clickEffect">
                                  <p:stCondLst>
                                    <p:cond delay="0"/>
                                  </p:stCondLst>
                                  <p:childTnLst>
                                    <p:set>
                                      <p:cBhvr>
                                        <p:cTn id="77" dur="1" fill="hold">
                                          <p:stCondLst>
                                            <p:cond delay="0"/>
                                          </p:stCondLst>
                                        </p:cTn>
                                        <p:tgtEl>
                                          <p:spTgt spid="150569">
                                            <p:txEl>
                                              <p:pRg st="0" end="0"/>
                                            </p:txEl>
                                          </p:spTgt>
                                        </p:tgtEl>
                                        <p:attrNameLst>
                                          <p:attrName>style.visibility</p:attrName>
                                        </p:attrNameLst>
                                      </p:cBhvr>
                                      <p:to>
                                        <p:strVal val="visible"/>
                                      </p:to>
                                    </p:set>
                                    <p:animEffect transition="in" filter="box(out)">
                                      <p:cBhvr>
                                        <p:cTn id="78" dur="500"/>
                                        <p:tgtEl>
                                          <p:spTgt spid="150569">
                                            <p:txEl>
                                              <p:pRg st="0" end="0"/>
                                            </p:txEl>
                                          </p:spTgt>
                                        </p:tgtEl>
                                      </p:cBhvr>
                                    </p:animEffect>
                                  </p:childTnLst>
                                  <p:subTnLst>
                                    <p:audio>
                                      <p:cMediaNode>
                                        <p:cTn display="0" masterRel="sameClick">
                                          <p:stCondLst>
                                            <p:cond evt="begin" delay="0">
                                              <p:tn val="76"/>
                                            </p:cond>
                                          </p:stCondLst>
                                          <p:endCondLst>
                                            <p:cond evt="onStopAudio" delay="0">
                                              <p:tgtEl>
                                                <p:sldTgt/>
                                              </p:tgtEl>
                                            </p:cond>
                                          </p:endCondLst>
                                        </p:cTn>
                                        <p:tgtEl>
                                          <p:sndTgt r:embed="rId3" name="CAMERA.WAV"/>
                                        </p:tgtEl>
                                      </p:cMediaNode>
                                    </p:audio>
                                  </p:subTnLst>
                                </p:cTn>
                              </p:par>
                            </p:childTnLst>
                          </p:cTn>
                        </p:par>
                      </p:childTnLst>
                    </p:cTn>
                  </p:par>
                  <p:par>
                    <p:cTn id="79" fill="hold" nodeType="clickPar">
                      <p:stCondLst>
                        <p:cond delay="indefinite"/>
                      </p:stCondLst>
                      <p:childTnLst>
                        <p:par>
                          <p:cTn id="80" fill="hold" nodeType="withGroup">
                            <p:stCondLst>
                              <p:cond delay="0"/>
                            </p:stCondLst>
                            <p:childTnLst>
                              <p:par>
                                <p:cTn id="81" presetID="4" presetClass="entr" presetSubtype="32" fill="hold" grpId="0" nodeType="clickEffect">
                                  <p:stCondLst>
                                    <p:cond delay="0"/>
                                  </p:stCondLst>
                                  <p:childTnLst>
                                    <p:set>
                                      <p:cBhvr>
                                        <p:cTn id="82" dur="1" fill="hold">
                                          <p:stCondLst>
                                            <p:cond delay="0"/>
                                          </p:stCondLst>
                                        </p:cTn>
                                        <p:tgtEl>
                                          <p:spTgt spid="150568">
                                            <p:txEl>
                                              <p:pRg st="0" end="0"/>
                                            </p:txEl>
                                          </p:spTgt>
                                        </p:tgtEl>
                                        <p:attrNameLst>
                                          <p:attrName>style.visibility</p:attrName>
                                        </p:attrNameLst>
                                      </p:cBhvr>
                                      <p:to>
                                        <p:strVal val="visible"/>
                                      </p:to>
                                    </p:set>
                                    <p:animEffect transition="in" filter="box(out)">
                                      <p:cBhvr>
                                        <p:cTn id="83" dur="500"/>
                                        <p:tgtEl>
                                          <p:spTgt spid="150568">
                                            <p:txEl>
                                              <p:pRg st="0" end="0"/>
                                            </p:txEl>
                                          </p:spTgt>
                                        </p:tgtEl>
                                      </p:cBhvr>
                                    </p:animEffect>
                                  </p:childTnLst>
                                  <p:subTnLst>
                                    <p:audio>
                                      <p:cMediaNode>
                                        <p:cTn display="0" masterRel="sameClick">
                                          <p:stCondLst>
                                            <p:cond evt="begin" delay="0">
                                              <p:tn val="81"/>
                                            </p:cond>
                                          </p:stCondLst>
                                          <p:endCondLst>
                                            <p:cond evt="onStopAudio" delay="0">
                                              <p:tgtEl>
                                                <p:sldTgt/>
                                              </p:tgtEl>
                                            </p:cond>
                                          </p:endCondLst>
                                        </p:cTn>
                                        <p:tgtEl>
                                          <p:sndTgt r:embed="rId3" name="CAMERA.WAV"/>
                                        </p:tgtEl>
                                      </p:cMediaNode>
                                    </p:audio>
                                  </p:subTnLst>
                                </p:cTn>
                              </p:par>
                            </p:childTnLst>
                          </p:cTn>
                        </p:par>
                      </p:childTnLst>
                    </p:cTn>
                  </p:par>
                  <p:par>
                    <p:cTn id="84" fill="hold" nodeType="clickPar">
                      <p:stCondLst>
                        <p:cond delay="indefinite"/>
                      </p:stCondLst>
                      <p:childTnLst>
                        <p:par>
                          <p:cTn id="85" fill="hold" nodeType="withGroup">
                            <p:stCondLst>
                              <p:cond delay="0"/>
                            </p:stCondLst>
                            <p:childTnLst>
                              <p:par>
                                <p:cTn id="86" presetID="4" presetClass="entr" presetSubtype="32" fill="hold" grpId="0" nodeType="clickEffect">
                                  <p:stCondLst>
                                    <p:cond delay="0"/>
                                  </p:stCondLst>
                                  <p:childTnLst>
                                    <p:set>
                                      <p:cBhvr>
                                        <p:cTn id="87" dur="1" fill="hold">
                                          <p:stCondLst>
                                            <p:cond delay="0"/>
                                          </p:stCondLst>
                                        </p:cTn>
                                        <p:tgtEl>
                                          <p:spTgt spid="150571">
                                            <p:txEl>
                                              <p:pRg st="0" end="0"/>
                                            </p:txEl>
                                          </p:spTgt>
                                        </p:tgtEl>
                                        <p:attrNameLst>
                                          <p:attrName>style.visibility</p:attrName>
                                        </p:attrNameLst>
                                      </p:cBhvr>
                                      <p:to>
                                        <p:strVal val="visible"/>
                                      </p:to>
                                    </p:set>
                                    <p:animEffect transition="in" filter="box(out)">
                                      <p:cBhvr>
                                        <p:cTn id="88" dur="500"/>
                                        <p:tgtEl>
                                          <p:spTgt spid="150571">
                                            <p:txEl>
                                              <p:pRg st="0" end="0"/>
                                            </p:txEl>
                                          </p:spTgt>
                                        </p:tgtEl>
                                      </p:cBhvr>
                                    </p:animEffect>
                                  </p:childTnLst>
                                  <p:subTnLst>
                                    <p:audio>
                                      <p:cMediaNode>
                                        <p:cTn display="0" masterRel="sameClick">
                                          <p:stCondLst>
                                            <p:cond evt="begin" delay="0">
                                              <p:tn val="86"/>
                                            </p:cond>
                                          </p:stCondLst>
                                          <p:endCondLst>
                                            <p:cond evt="onStopAudio" delay="0">
                                              <p:tgtEl>
                                                <p:sldTgt/>
                                              </p:tgtEl>
                                            </p:cond>
                                          </p:endCondLst>
                                        </p:cTn>
                                        <p:tgtEl>
                                          <p:sndTgt r:embed="rId3" name="CAMERA.WAV"/>
                                        </p:tgtEl>
                                      </p:cMediaNode>
                                    </p:audio>
                                  </p:subTnLst>
                                </p:cTn>
                              </p:par>
                            </p:childTnLst>
                          </p:cTn>
                        </p:par>
                      </p:childTnLst>
                    </p:cTn>
                  </p:par>
                  <p:par>
                    <p:cTn id="89" fill="hold" nodeType="clickPar">
                      <p:stCondLst>
                        <p:cond delay="indefinite"/>
                      </p:stCondLst>
                      <p:childTnLst>
                        <p:par>
                          <p:cTn id="90" fill="hold" nodeType="withGroup">
                            <p:stCondLst>
                              <p:cond delay="0"/>
                            </p:stCondLst>
                            <p:childTnLst>
                              <p:par>
                                <p:cTn id="91" presetID="4" presetClass="entr" presetSubtype="32" fill="hold" grpId="0" nodeType="clickEffect">
                                  <p:stCondLst>
                                    <p:cond delay="0"/>
                                  </p:stCondLst>
                                  <p:childTnLst>
                                    <p:set>
                                      <p:cBhvr>
                                        <p:cTn id="92" dur="1" fill="hold">
                                          <p:stCondLst>
                                            <p:cond delay="0"/>
                                          </p:stCondLst>
                                        </p:cTn>
                                        <p:tgtEl>
                                          <p:spTgt spid="150570">
                                            <p:txEl>
                                              <p:pRg st="0" end="0"/>
                                            </p:txEl>
                                          </p:spTgt>
                                        </p:tgtEl>
                                        <p:attrNameLst>
                                          <p:attrName>style.visibility</p:attrName>
                                        </p:attrNameLst>
                                      </p:cBhvr>
                                      <p:to>
                                        <p:strVal val="visible"/>
                                      </p:to>
                                    </p:set>
                                    <p:animEffect transition="in" filter="box(out)">
                                      <p:cBhvr>
                                        <p:cTn id="93" dur="500"/>
                                        <p:tgtEl>
                                          <p:spTgt spid="150570">
                                            <p:txEl>
                                              <p:pRg st="0" end="0"/>
                                            </p:txEl>
                                          </p:spTgt>
                                        </p:tgtEl>
                                      </p:cBhvr>
                                    </p:animEffect>
                                  </p:childTnLst>
                                  <p:subTnLst>
                                    <p:audio>
                                      <p:cMediaNode>
                                        <p:cTn display="0" masterRel="sameClick">
                                          <p:stCondLst>
                                            <p:cond evt="begin" delay="0">
                                              <p:tn val="91"/>
                                            </p:cond>
                                          </p:stCondLst>
                                          <p:endCondLst>
                                            <p:cond evt="onStopAudio" delay="0">
                                              <p:tgtEl>
                                                <p:sldTgt/>
                                              </p:tgtEl>
                                            </p:cond>
                                          </p:endCondLst>
                                        </p:cTn>
                                        <p:tgtEl>
                                          <p:sndTgt r:embed="rId3" name="CAMERA.WAV"/>
                                        </p:tgtEl>
                                      </p:cMediaNode>
                                    </p:audio>
                                  </p:subTnLst>
                                </p:cTn>
                              </p:par>
                            </p:childTnLst>
                          </p:cTn>
                        </p:par>
                      </p:childTnLst>
                    </p:cTn>
                  </p:par>
                  <p:par>
                    <p:cTn id="94" fill="hold" nodeType="clickPar">
                      <p:stCondLst>
                        <p:cond delay="indefinite"/>
                      </p:stCondLst>
                      <p:childTnLst>
                        <p:par>
                          <p:cTn id="95" fill="hold" nodeType="withGroup">
                            <p:stCondLst>
                              <p:cond delay="0"/>
                            </p:stCondLst>
                            <p:childTnLst>
                              <p:par>
                                <p:cTn id="96" presetID="4" presetClass="entr" presetSubtype="32" fill="hold" grpId="0" nodeType="clickEffect">
                                  <p:stCondLst>
                                    <p:cond delay="0"/>
                                  </p:stCondLst>
                                  <p:childTnLst>
                                    <p:set>
                                      <p:cBhvr>
                                        <p:cTn id="97" dur="1" fill="hold">
                                          <p:stCondLst>
                                            <p:cond delay="0"/>
                                          </p:stCondLst>
                                        </p:cTn>
                                        <p:tgtEl>
                                          <p:spTgt spid="150573">
                                            <p:txEl>
                                              <p:pRg st="0" end="0"/>
                                            </p:txEl>
                                          </p:spTgt>
                                        </p:tgtEl>
                                        <p:attrNameLst>
                                          <p:attrName>style.visibility</p:attrName>
                                        </p:attrNameLst>
                                      </p:cBhvr>
                                      <p:to>
                                        <p:strVal val="visible"/>
                                      </p:to>
                                    </p:set>
                                    <p:animEffect transition="in" filter="box(out)">
                                      <p:cBhvr>
                                        <p:cTn id="98" dur="500"/>
                                        <p:tgtEl>
                                          <p:spTgt spid="150573">
                                            <p:txEl>
                                              <p:pRg st="0" end="0"/>
                                            </p:txEl>
                                          </p:spTgt>
                                        </p:tgtEl>
                                      </p:cBhvr>
                                    </p:animEffect>
                                  </p:childTnLst>
                                  <p:subTnLst>
                                    <p:audio>
                                      <p:cMediaNode>
                                        <p:cTn display="0" masterRel="sameClick">
                                          <p:stCondLst>
                                            <p:cond evt="begin" delay="0">
                                              <p:tn val="96"/>
                                            </p:cond>
                                          </p:stCondLst>
                                          <p:endCondLst>
                                            <p:cond evt="onStopAudio" delay="0">
                                              <p:tgtEl>
                                                <p:sldTgt/>
                                              </p:tgtEl>
                                            </p:cond>
                                          </p:endCondLst>
                                        </p:cTn>
                                        <p:tgtEl>
                                          <p:sndTgt r:embed="rId3" name="CAMERA.WAV"/>
                                        </p:tgtEl>
                                      </p:cMediaNode>
                                    </p:audio>
                                  </p:subTnLst>
                                </p:cTn>
                              </p:par>
                            </p:childTnLst>
                          </p:cTn>
                        </p:par>
                      </p:childTnLst>
                    </p:cTn>
                  </p:par>
                  <p:par>
                    <p:cTn id="99" fill="hold" nodeType="clickPar">
                      <p:stCondLst>
                        <p:cond delay="indefinite"/>
                      </p:stCondLst>
                      <p:childTnLst>
                        <p:par>
                          <p:cTn id="100" fill="hold" nodeType="withGroup">
                            <p:stCondLst>
                              <p:cond delay="0"/>
                            </p:stCondLst>
                            <p:childTnLst>
                              <p:par>
                                <p:cTn id="101" presetID="4" presetClass="entr" presetSubtype="32" fill="hold" grpId="0" nodeType="clickEffect">
                                  <p:stCondLst>
                                    <p:cond delay="0"/>
                                  </p:stCondLst>
                                  <p:childTnLst>
                                    <p:set>
                                      <p:cBhvr>
                                        <p:cTn id="102" dur="1" fill="hold">
                                          <p:stCondLst>
                                            <p:cond delay="0"/>
                                          </p:stCondLst>
                                        </p:cTn>
                                        <p:tgtEl>
                                          <p:spTgt spid="150567">
                                            <p:txEl>
                                              <p:pRg st="0" end="0"/>
                                            </p:txEl>
                                          </p:spTgt>
                                        </p:tgtEl>
                                        <p:attrNameLst>
                                          <p:attrName>style.visibility</p:attrName>
                                        </p:attrNameLst>
                                      </p:cBhvr>
                                      <p:to>
                                        <p:strVal val="visible"/>
                                      </p:to>
                                    </p:set>
                                    <p:animEffect transition="in" filter="box(out)">
                                      <p:cBhvr>
                                        <p:cTn id="103" dur="500"/>
                                        <p:tgtEl>
                                          <p:spTgt spid="150567">
                                            <p:txEl>
                                              <p:pRg st="0" end="0"/>
                                            </p:txEl>
                                          </p:spTgt>
                                        </p:tgtEl>
                                      </p:cBhvr>
                                    </p:animEffect>
                                  </p:childTnLst>
                                  <p:subTnLst>
                                    <p:audio>
                                      <p:cMediaNode>
                                        <p:cTn display="0" masterRel="sameClick">
                                          <p:stCondLst>
                                            <p:cond evt="begin" delay="0">
                                              <p:tn val="101"/>
                                            </p:cond>
                                          </p:stCondLst>
                                          <p:endCondLst>
                                            <p:cond evt="onStopAudio" delay="0">
                                              <p:tgtEl>
                                                <p:sldTgt/>
                                              </p:tgtEl>
                                            </p:cond>
                                          </p:endCondLst>
                                        </p:cTn>
                                        <p:tgtEl>
                                          <p:sndTgt r:embed="rId3" name="CAMERA.WAV"/>
                                        </p:tgtEl>
                                      </p:cMediaNode>
                                    </p:audio>
                                  </p:subTnLst>
                                </p:cTn>
                              </p:par>
                            </p:childTnLst>
                          </p:cTn>
                        </p:par>
                      </p:childTnLst>
                    </p:cTn>
                  </p:par>
                  <p:par>
                    <p:cTn id="104" fill="hold" nodeType="clickPar">
                      <p:stCondLst>
                        <p:cond delay="indefinite"/>
                      </p:stCondLst>
                      <p:childTnLst>
                        <p:par>
                          <p:cTn id="105" fill="hold" nodeType="withGroup">
                            <p:stCondLst>
                              <p:cond delay="0"/>
                            </p:stCondLst>
                            <p:childTnLst>
                              <p:par>
                                <p:cTn id="106" presetID="4" presetClass="entr" presetSubtype="32" fill="hold" grpId="0" nodeType="clickEffect">
                                  <p:stCondLst>
                                    <p:cond delay="0"/>
                                  </p:stCondLst>
                                  <p:childTnLst>
                                    <p:set>
                                      <p:cBhvr>
                                        <p:cTn id="107" dur="1" fill="hold">
                                          <p:stCondLst>
                                            <p:cond delay="0"/>
                                          </p:stCondLst>
                                        </p:cTn>
                                        <p:tgtEl>
                                          <p:spTgt spid="150574">
                                            <p:txEl>
                                              <p:pRg st="0" end="0"/>
                                            </p:txEl>
                                          </p:spTgt>
                                        </p:tgtEl>
                                        <p:attrNameLst>
                                          <p:attrName>style.visibility</p:attrName>
                                        </p:attrNameLst>
                                      </p:cBhvr>
                                      <p:to>
                                        <p:strVal val="visible"/>
                                      </p:to>
                                    </p:set>
                                    <p:animEffect transition="in" filter="box(out)">
                                      <p:cBhvr>
                                        <p:cTn id="108" dur="500"/>
                                        <p:tgtEl>
                                          <p:spTgt spid="150574">
                                            <p:txEl>
                                              <p:pRg st="0" end="0"/>
                                            </p:txEl>
                                          </p:spTgt>
                                        </p:tgtEl>
                                      </p:cBhvr>
                                    </p:animEffect>
                                  </p:childTnLst>
                                  <p:subTnLst>
                                    <p:audio>
                                      <p:cMediaNode>
                                        <p:cTn display="0" masterRel="sameClick">
                                          <p:stCondLst>
                                            <p:cond evt="begin" delay="0">
                                              <p:tn val="106"/>
                                            </p:cond>
                                          </p:stCondLst>
                                          <p:endCondLst>
                                            <p:cond evt="onStopAudio" delay="0">
                                              <p:tgtEl>
                                                <p:sldTgt/>
                                              </p:tgtEl>
                                            </p:cond>
                                          </p:endCondLst>
                                        </p:cTn>
                                        <p:tgtEl>
                                          <p:sndTgt r:embed="rId3" name="CAMERA.WAV"/>
                                        </p:tgtEl>
                                      </p:cMediaNode>
                                    </p:audio>
                                  </p:subTnLst>
                                </p:cTn>
                              </p:par>
                            </p:childTnLst>
                          </p:cTn>
                        </p:par>
                      </p:childTnLst>
                    </p:cTn>
                  </p:par>
                  <p:par>
                    <p:cTn id="109" fill="hold" nodeType="clickPar">
                      <p:stCondLst>
                        <p:cond delay="indefinite"/>
                      </p:stCondLst>
                      <p:childTnLst>
                        <p:par>
                          <p:cTn id="110" fill="hold" nodeType="withGroup">
                            <p:stCondLst>
                              <p:cond delay="0"/>
                            </p:stCondLst>
                            <p:childTnLst>
                              <p:par>
                                <p:cTn id="111" presetID="4" presetClass="entr" presetSubtype="32" fill="hold" grpId="0" nodeType="clickEffect">
                                  <p:stCondLst>
                                    <p:cond delay="0"/>
                                  </p:stCondLst>
                                  <p:childTnLst>
                                    <p:set>
                                      <p:cBhvr>
                                        <p:cTn id="112" dur="1" fill="hold">
                                          <p:stCondLst>
                                            <p:cond delay="0"/>
                                          </p:stCondLst>
                                        </p:cTn>
                                        <p:tgtEl>
                                          <p:spTgt spid="150572">
                                            <p:txEl>
                                              <p:pRg st="0" end="0"/>
                                            </p:txEl>
                                          </p:spTgt>
                                        </p:tgtEl>
                                        <p:attrNameLst>
                                          <p:attrName>style.visibility</p:attrName>
                                        </p:attrNameLst>
                                      </p:cBhvr>
                                      <p:to>
                                        <p:strVal val="visible"/>
                                      </p:to>
                                    </p:set>
                                    <p:animEffect transition="in" filter="box(out)">
                                      <p:cBhvr>
                                        <p:cTn id="113" dur="500"/>
                                        <p:tgtEl>
                                          <p:spTgt spid="150572">
                                            <p:txEl>
                                              <p:pRg st="0" end="0"/>
                                            </p:txEl>
                                          </p:spTgt>
                                        </p:tgtEl>
                                      </p:cBhvr>
                                    </p:animEffect>
                                  </p:childTnLst>
                                  <p:subTnLst>
                                    <p:audio>
                                      <p:cMediaNode>
                                        <p:cTn display="0" masterRel="sameClick">
                                          <p:stCondLst>
                                            <p:cond evt="begin" delay="0">
                                              <p:tn val="111"/>
                                            </p:cond>
                                          </p:stCondLst>
                                          <p:endCondLst>
                                            <p:cond evt="onStopAudio" delay="0">
                                              <p:tgtEl>
                                                <p:sldTgt/>
                                              </p:tgtEl>
                                            </p:cond>
                                          </p:endCondLst>
                                        </p:cTn>
                                        <p:tgtEl>
                                          <p:sndTgt r:embed="rId3" name="CAMERA.WAV"/>
                                        </p:tgtEl>
                                      </p:cMediaNode>
                                    </p:audio>
                                  </p:subTnLst>
                                </p:cTn>
                              </p:par>
                            </p:childTnLst>
                          </p:cTn>
                        </p:par>
                      </p:childTnLst>
                    </p:cTn>
                  </p:par>
                  <p:par>
                    <p:cTn id="114" fill="hold" nodeType="clickPar">
                      <p:stCondLst>
                        <p:cond delay="indefinite"/>
                      </p:stCondLst>
                      <p:childTnLst>
                        <p:par>
                          <p:cTn id="115" fill="hold" nodeType="withGroup">
                            <p:stCondLst>
                              <p:cond delay="0"/>
                            </p:stCondLst>
                            <p:childTnLst>
                              <p:par>
                                <p:cTn id="116" presetID="4" presetClass="entr" presetSubtype="32" fill="hold" grpId="0" nodeType="clickEffect">
                                  <p:stCondLst>
                                    <p:cond delay="0"/>
                                  </p:stCondLst>
                                  <p:childTnLst>
                                    <p:set>
                                      <p:cBhvr>
                                        <p:cTn id="117" dur="1" fill="hold">
                                          <p:stCondLst>
                                            <p:cond delay="0"/>
                                          </p:stCondLst>
                                        </p:cTn>
                                        <p:tgtEl>
                                          <p:spTgt spid="150576">
                                            <p:txEl>
                                              <p:pRg st="0" end="0"/>
                                            </p:txEl>
                                          </p:spTgt>
                                        </p:tgtEl>
                                        <p:attrNameLst>
                                          <p:attrName>style.visibility</p:attrName>
                                        </p:attrNameLst>
                                      </p:cBhvr>
                                      <p:to>
                                        <p:strVal val="visible"/>
                                      </p:to>
                                    </p:set>
                                    <p:animEffect transition="in" filter="box(out)">
                                      <p:cBhvr>
                                        <p:cTn id="118" dur="500"/>
                                        <p:tgtEl>
                                          <p:spTgt spid="150576">
                                            <p:txEl>
                                              <p:pRg st="0" end="0"/>
                                            </p:txEl>
                                          </p:spTgt>
                                        </p:tgtEl>
                                      </p:cBhvr>
                                    </p:animEffect>
                                  </p:childTnLst>
                                  <p:subTnLst>
                                    <p:audio>
                                      <p:cMediaNode>
                                        <p:cTn display="0" masterRel="sameClick">
                                          <p:stCondLst>
                                            <p:cond evt="begin" delay="0">
                                              <p:tn val="116"/>
                                            </p:cond>
                                          </p:stCondLst>
                                          <p:endCondLst>
                                            <p:cond evt="onStopAudio" delay="0">
                                              <p:tgtEl>
                                                <p:sldTgt/>
                                              </p:tgtEl>
                                            </p:cond>
                                          </p:endCondLst>
                                        </p:cTn>
                                        <p:tgtEl>
                                          <p:sndTgt r:embed="rId3" name="CAMERA.WAV"/>
                                        </p:tgtEl>
                                      </p:cMediaNode>
                                    </p:audio>
                                  </p:subTnLst>
                                </p:cTn>
                              </p:par>
                            </p:childTnLst>
                          </p:cTn>
                        </p:par>
                      </p:childTnLst>
                    </p:cTn>
                  </p:par>
                  <p:par>
                    <p:cTn id="119" fill="hold" nodeType="clickPar">
                      <p:stCondLst>
                        <p:cond delay="indefinite"/>
                      </p:stCondLst>
                      <p:childTnLst>
                        <p:par>
                          <p:cTn id="120" fill="hold" nodeType="withGroup">
                            <p:stCondLst>
                              <p:cond delay="0"/>
                            </p:stCondLst>
                            <p:childTnLst>
                              <p:par>
                                <p:cTn id="121" presetID="4" presetClass="entr" presetSubtype="32" fill="hold" grpId="0" nodeType="clickEffect">
                                  <p:stCondLst>
                                    <p:cond delay="0"/>
                                  </p:stCondLst>
                                  <p:childTnLst>
                                    <p:set>
                                      <p:cBhvr>
                                        <p:cTn id="122" dur="1" fill="hold">
                                          <p:stCondLst>
                                            <p:cond delay="0"/>
                                          </p:stCondLst>
                                        </p:cTn>
                                        <p:tgtEl>
                                          <p:spTgt spid="150575">
                                            <p:txEl>
                                              <p:pRg st="0" end="0"/>
                                            </p:txEl>
                                          </p:spTgt>
                                        </p:tgtEl>
                                        <p:attrNameLst>
                                          <p:attrName>style.visibility</p:attrName>
                                        </p:attrNameLst>
                                      </p:cBhvr>
                                      <p:to>
                                        <p:strVal val="visible"/>
                                      </p:to>
                                    </p:set>
                                    <p:animEffect transition="in" filter="box(out)">
                                      <p:cBhvr>
                                        <p:cTn id="123" dur="500"/>
                                        <p:tgtEl>
                                          <p:spTgt spid="150575">
                                            <p:txEl>
                                              <p:pRg st="0" end="0"/>
                                            </p:txEl>
                                          </p:spTgt>
                                        </p:tgtEl>
                                      </p:cBhvr>
                                    </p:animEffect>
                                  </p:childTnLst>
                                  <p:subTnLst>
                                    <p:audio>
                                      <p:cMediaNode>
                                        <p:cTn display="0" masterRel="sameClick">
                                          <p:stCondLst>
                                            <p:cond evt="begin" delay="0">
                                              <p:tn val="121"/>
                                            </p:cond>
                                          </p:stCondLst>
                                          <p:endCondLst>
                                            <p:cond evt="onStopAudio" delay="0">
                                              <p:tgtEl>
                                                <p:sldTgt/>
                                              </p:tgtEl>
                                            </p:cond>
                                          </p:endCondLst>
                                        </p:cTn>
                                        <p:tgtEl>
                                          <p:sndTgt r:embed="rId3" name="CAMERA.WAV"/>
                                        </p:tgtEl>
                                      </p:cMediaNode>
                                    </p:audio>
                                  </p:subTnLst>
                                </p:cTn>
                              </p:par>
                            </p:childTnLst>
                          </p:cTn>
                        </p:par>
                      </p:childTnLst>
                    </p:cTn>
                  </p:par>
                  <p:par>
                    <p:cTn id="124" fill="hold" nodeType="clickPar">
                      <p:stCondLst>
                        <p:cond delay="indefinite"/>
                      </p:stCondLst>
                      <p:childTnLst>
                        <p:par>
                          <p:cTn id="125" fill="hold" nodeType="withGroup">
                            <p:stCondLst>
                              <p:cond delay="0"/>
                            </p:stCondLst>
                            <p:childTnLst>
                              <p:par>
                                <p:cTn id="126" presetID="4" presetClass="entr" presetSubtype="32" fill="hold" grpId="0" nodeType="clickEffect">
                                  <p:stCondLst>
                                    <p:cond delay="0"/>
                                  </p:stCondLst>
                                  <p:childTnLst>
                                    <p:set>
                                      <p:cBhvr>
                                        <p:cTn id="127" dur="1" fill="hold">
                                          <p:stCondLst>
                                            <p:cond delay="0"/>
                                          </p:stCondLst>
                                        </p:cTn>
                                        <p:tgtEl>
                                          <p:spTgt spid="150577">
                                            <p:txEl>
                                              <p:pRg st="0" end="0"/>
                                            </p:txEl>
                                          </p:spTgt>
                                        </p:tgtEl>
                                        <p:attrNameLst>
                                          <p:attrName>style.visibility</p:attrName>
                                        </p:attrNameLst>
                                      </p:cBhvr>
                                      <p:to>
                                        <p:strVal val="visible"/>
                                      </p:to>
                                    </p:set>
                                    <p:animEffect transition="in" filter="box(out)">
                                      <p:cBhvr>
                                        <p:cTn id="128" dur="500"/>
                                        <p:tgtEl>
                                          <p:spTgt spid="150577">
                                            <p:txEl>
                                              <p:pRg st="0" end="0"/>
                                            </p:txEl>
                                          </p:spTgt>
                                        </p:tgtEl>
                                      </p:cBhvr>
                                    </p:animEffect>
                                  </p:childTnLst>
                                  <p:subTnLst>
                                    <p:audio>
                                      <p:cMediaNode>
                                        <p:cTn display="0" masterRel="sameClick">
                                          <p:stCondLst>
                                            <p:cond evt="begin" delay="0">
                                              <p:tn val="126"/>
                                            </p:cond>
                                          </p:stCondLst>
                                          <p:endCondLst>
                                            <p:cond evt="onStopAudio" delay="0">
                                              <p:tgtEl>
                                                <p:sldTgt/>
                                              </p:tgtEl>
                                            </p:cond>
                                          </p:endCondLst>
                                        </p:cTn>
                                        <p:tgtEl>
                                          <p:sndTgt r:embed="rId3" name="CAMERA.WAV"/>
                                        </p:tgtEl>
                                      </p:cMediaNode>
                                    </p:audio>
                                  </p:subTnLst>
                                </p:cTn>
                              </p:par>
                            </p:childTnLst>
                          </p:cTn>
                        </p:par>
                      </p:childTnLst>
                    </p:cTn>
                  </p:par>
                  <p:par>
                    <p:cTn id="129" fill="hold" nodeType="clickPar">
                      <p:stCondLst>
                        <p:cond delay="indefinite"/>
                      </p:stCondLst>
                      <p:childTnLst>
                        <p:par>
                          <p:cTn id="130" fill="hold" nodeType="withGroup">
                            <p:stCondLst>
                              <p:cond delay="0"/>
                            </p:stCondLst>
                            <p:childTnLst>
                              <p:par>
                                <p:cTn id="131" presetID="4" presetClass="entr" presetSubtype="32" fill="hold" grpId="0" nodeType="clickEffect">
                                  <p:stCondLst>
                                    <p:cond delay="0"/>
                                  </p:stCondLst>
                                  <p:childTnLst>
                                    <p:set>
                                      <p:cBhvr>
                                        <p:cTn id="132" dur="1" fill="hold">
                                          <p:stCondLst>
                                            <p:cond delay="0"/>
                                          </p:stCondLst>
                                        </p:cTn>
                                        <p:tgtEl>
                                          <p:spTgt spid="150554">
                                            <p:txEl>
                                              <p:pRg st="0" end="0"/>
                                            </p:txEl>
                                          </p:spTgt>
                                        </p:tgtEl>
                                        <p:attrNameLst>
                                          <p:attrName>style.visibility</p:attrName>
                                        </p:attrNameLst>
                                      </p:cBhvr>
                                      <p:to>
                                        <p:strVal val="visible"/>
                                      </p:to>
                                    </p:set>
                                    <p:animEffect transition="in" filter="box(out)">
                                      <p:cBhvr>
                                        <p:cTn id="133" dur="500"/>
                                        <p:tgtEl>
                                          <p:spTgt spid="150554">
                                            <p:txEl>
                                              <p:pRg st="0" end="0"/>
                                            </p:txEl>
                                          </p:spTgt>
                                        </p:tgtEl>
                                      </p:cBhvr>
                                    </p:animEffect>
                                  </p:childTnLst>
                                  <p:subTnLst>
                                    <p:audio>
                                      <p:cMediaNode>
                                        <p:cTn display="0" masterRel="sameClick">
                                          <p:stCondLst>
                                            <p:cond evt="begin" delay="0">
                                              <p:tn val="131"/>
                                            </p:cond>
                                          </p:stCondLst>
                                          <p:endCondLst>
                                            <p:cond evt="onStopAudio" delay="0">
                                              <p:tgtEl>
                                                <p:sldTgt/>
                                              </p:tgtEl>
                                            </p:cond>
                                          </p:endCondLst>
                                        </p:cTn>
                                        <p:tgtEl>
                                          <p:sndTgt r:embed="rId3" name="CAMERA.WAV"/>
                                        </p:tgtEl>
                                      </p:cMediaNode>
                                    </p:audio>
                                  </p:subTnLst>
                                </p:cTn>
                              </p:par>
                            </p:childTnLst>
                          </p:cTn>
                        </p:par>
                      </p:childTnLst>
                    </p:cTn>
                  </p:par>
                  <p:par>
                    <p:cTn id="134" fill="hold" nodeType="clickPar">
                      <p:stCondLst>
                        <p:cond delay="indefinite"/>
                      </p:stCondLst>
                      <p:childTnLst>
                        <p:par>
                          <p:cTn id="135" fill="hold" nodeType="withGroup">
                            <p:stCondLst>
                              <p:cond delay="0"/>
                            </p:stCondLst>
                            <p:childTnLst>
                              <p:par>
                                <p:cTn id="136" presetID="4" presetClass="entr" presetSubtype="32" fill="hold" grpId="0" nodeType="clickEffect">
                                  <p:stCondLst>
                                    <p:cond delay="0"/>
                                  </p:stCondLst>
                                  <p:childTnLst>
                                    <p:set>
                                      <p:cBhvr>
                                        <p:cTn id="137" dur="1" fill="hold">
                                          <p:stCondLst>
                                            <p:cond delay="0"/>
                                          </p:stCondLst>
                                        </p:cTn>
                                        <p:tgtEl>
                                          <p:spTgt spid="150591">
                                            <p:txEl>
                                              <p:pRg st="0" end="0"/>
                                            </p:txEl>
                                          </p:spTgt>
                                        </p:tgtEl>
                                        <p:attrNameLst>
                                          <p:attrName>style.visibility</p:attrName>
                                        </p:attrNameLst>
                                      </p:cBhvr>
                                      <p:to>
                                        <p:strVal val="visible"/>
                                      </p:to>
                                    </p:set>
                                    <p:animEffect transition="in" filter="box(out)">
                                      <p:cBhvr>
                                        <p:cTn id="138" dur="500"/>
                                        <p:tgtEl>
                                          <p:spTgt spid="150591">
                                            <p:txEl>
                                              <p:pRg st="0" end="0"/>
                                            </p:txEl>
                                          </p:spTgt>
                                        </p:tgtEl>
                                      </p:cBhvr>
                                    </p:animEffect>
                                  </p:childTnLst>
                                  <p:subTnLst>
                                    <p:audio>
                                      <p:cMediaNode>
                                        <p:cTn display="0" masterRel="sameClick">
                                          <p:stCondLst>
                                            <p:cond evt="begin" delay="0">
                                              <p:tn val="136"/>
                                            </p:cond>
                                          </p:stCondLst>
                                          <p:endCondLst>
                                            <p:cond evt="onStopAudio" delay="0">
                                              <p:tgtEl>
                                                <p:sldTgt/>
                                              </p:tgtEl>
                                            </p:cond>
                                          </p:endCondLst>
                                        </p:cTn>
                                        <p:tgtEl>
                                          <p:sndTgt r:embed="rId3" name="CAMERA.WAV"/>
                                        </p:tgtEl>
                                      </p:cMediaNode>
                                    </p:audio>
                                  </p:subTnLst>
                                </p:cTn>
                              </p:par>
                            </p:childTnLst>
                          </p:cTn>
                        </p:par>
                      </p:childTnLst>
                    </p:cTn>
                  </p:par>
                  <p:par>
                    <p:cTn id="139" fill="hold" nodeType="clickPar">
                      <p:stCondLst>
                        <p:cond delay="indefinite"/>
                      </p:stCondLst>
                      <p:childTnLst>
                        <p:par>
                          <p:cTn id="140" fill="hold" nodeType="withGroup">
                            <p:stCondLst>
                              <p:cond delay="0"/>
                            </p:stCondLst>
                            <p:childTnLst>
                              <p:par>
                                <p:cTn id="141" presetID="4" presetClass="entr" presetSubtype="32" fill="hold" grpId="0" nodeType="clickEffect">
                                  <p:stCondLst>
                                    <p:cond delay="0"/>
                                  </p:stCondLst>
                                  <p:childTnLst>
                                    <p:set>
                                      <p:cBhvr>
                                        <p:cTn id="142" dur="1" fill="hold">
                                          <p:stCondLst>
                                            <p:cond delay="0"/>
                                          </p:stCondLst>
                                        </p:cTn>
                                        <p:tgtEl>
                                          <p:spTgt spid="150593">
                                            <p:txEl>
                                              <p:pRg st="0" end="0"/>
                                            </p:txEl>
                                          </p:spTgt>
                                        </p:tgtEl>
                                        <p:attrNameLst>
                                          <p:attrName>style.visibility</p:attrName>
                                        </p:attrNameLst>
                                      </p:cBhvr>
                                      <p:to>
                                        <p:strVal val="visible"/>
                                      </p:to>
                                    </p:set>
                                    <p:animEffect transition="in" filter="box(out)">
                                      <p:cBhvr>
                                        <p:cTn id="143" dur="500"/>
                                        <p:tgtEl>
                                          <p:spTgt spid="150593">
                                            <p:txEl>
                                              <p:pRg st="0" end="0"/>
                                            </p:txEl>
                                          </p:spTgt>
                                        </p:tgtEl>
                                      </p:cBhvr>
                                    </p:animEffect>
                                  </p:childTnLst>
                                  <p:subTnLst>
                                    <p:audio>
                                      <p:cMediaNode>
                                        <p:cTn display="0" masterRel="sameClick">
                                          <p:stCondLst>
                                            <p:cond evt="begin" delay="0">
                                              <p:tn val="141"/>
                                            </p:cond>
                                          </p:stCondLst>
                                          <p:endCondLst>
                                            <p:cond evt="onStopAudio" delay="0">
                                              <p:tgtEl>
                                                <p:sldTgt/>
                                              </p:tgtEl>
                                            </p:cond>
                                          </p:endCondLst>
                                        </p:cTn>
                                        <p:tgtEl>
                                          <p:sndTgt r:embed="rId3" name="CAMERA.WAV"/>
                                        </p:tgtEl>
                                      </p:cMediaNode>
                                    </p:audio>
                                  </p:subTnLst>
                                </p:cTn>
                              </p:par>
                            </p:childTnLst>
                          </p:cTn>
                        </p:par>
                      </p:childTnLst>
                    </p:cTn>
                  </p:par>
                  <p:par>
                    <p:cTn id="144" fill="hold" nodeType="clickPar">
                      <p:stCondLst>
                        <p:cond delay="indefinite"/>
                      </p:stCondLst>
                      <p:childTnLst>
                        <p:par>
                          <p:cTn id="145" fill="hold" nodeType="withGroup">
                            <p:stCondLst>
                              <p:cond delay="0"/>
                            </p:stCondLst>
                            <p:childTnLst>
                              <p:par>
                                <p:cTn id="146" presetID="4" presetClass="entr" presetSubtype="32" fill="hold" grpId="0" nodeType="clickEffect">
                                  <p:stCondLst>
                                    <p:cond delay="0"/>
                                  </p:stCondLst>
                                  <p:childTnLst>
                                    <p:set>
                                      <p:cBhvr>
                                        <p:cTn id="147" dur="1" fill="hold">
                                          <p:stCondLst>
                                            <p:cond delay="0"/>
                                          </p:stCondLst>
                                        </p:cTn>
                                        <p:tgtEl>
                                          <p:spTgt spid="150595">
                                            <p:txEl>
                                              <p:pRg st="0" end="0"/>
                                            </p:txEl>
                                          </p:spTgt>
                                        </p:tgtEl>
                                        <p:attrNameLst>
                                          <p:attrName>style.visibility</p:attrName>
                                        </p:attrNameLst>
                                      </p:cBhvr>
                                      <p:to>
                                        <p:strVal val="visible"/>
                                      </p:to>
                                    </p:set>
                                    <p:animEffect transition="in" filter="box(out)">
                                      <p:cBhvr>
                                        <p:cTn id="148" dur="500"/>
                                        <p:tgtEl>
                                          <p:spTgt spid="150595">
                                            <p:txEl>
                                              <p:pRg st="0" end="0"/>
                                            </p:txEl>
                                          </p:spTgt>
                                        </p:tgtEl>
                                      </p:cBhvr>
                                    </p:animEffect>
                                  </p:childTnLst>
                                  <p:subTnLst>
                                    <p:audio>
                                      <p:cMediaNode>
                                        <p:cTn display="0" masterRel="sameClick">
                                          <p:stCondLst>
                                            <p:cond evt="begin" delay="0">
                                              <p:tn val="146"/>
                                            </p:cond>
                                          </p:stCondLst>
                                          <p:endCondLst>
                                            <p:cond evt="onStopAudio" delay="0">
                                              <p:tgtEl>
                                                <p:sldTgt/>
                                              </p:tgtEl>
                                            </p:cond>
                                          </p:endCondLst>
                                        </p:cTn>
                                        <p:tgtEl>
                                          <p:sndTgt r:embed="rId3" name="CAMERA.WAV"/>
                                        </p:tgtEl>
                                      </p:cMediaNode>
                                    </p:audio>
                                  </p:subTnLst>
                                </p:cTn>
                              </p:par>
                            </p:childTnLst>
                          </p:cTn>
                        </p:par>
                      </p:childTnLst>
                    </p:cTn>
                  </p:par>
                  <p:par>
                    <p:cTn id="149" fill="hold" nodeType="clickPar">
                      <p:stCondLst>
                        <p:cond delay="indefinite"/>
                      </p:stCondLst>
                      <p:childTnLst>
                        <p:par>
                          <p:cTn id="150" fill="hold" nodeType="withGroup">
                            <p:stCondLst>
                              <p:cond delay="0"/>
                            </p:stCondLst>
                            <p:childTnLst>
                              <p:par>
                                <p:cTn id="151" presetID="4" presetClass="entr" presetSubtype="32" fill="hold" grpId="0" nodeType="clickEffect">
                                  <p:stCondLst>
                                    <p:cond delay="0"/>
                                  </p:stCondLst>
                                  <p:childTnLst>
                                    <p:set>
                                      <p:cBhvr>
                                        <p:cTn id="152" dur="1" fill="hold">
                                          <p:stCondLst>
                                            <p:cond delay="0"/>
                                          </p:stCondLst>
                                        </p:cTn>
                                        <p:tgtEl>
                                          <p:spTgt spid="150596">
                                            <p:txEl>
                                              <p:pRg st="0" end="0"/>
                                            </p:txEl>
                                          </p:spTgt>
                                        </p:tgtEl>
                                        <p:attrNameLst>
                                          <p:attrName>style.visibility</p:attrName>
                                        </p:attrNameLst>
                                      </p:cBhvr>
                                      <p:to>
                                        <p:strVal val="visible"/>
                                      </p:to>
                                    </p:set>
                                    <p:animEffect transition="in" filter="box(out)">
                                      <p:cBhvr>
                                        <p:cTn id="153" dur="500"/>
                                        <p:tgtEl>
                                          <p:spTgt spid="150596">
                                            <p:txEl>
                                              <p:pRg st="0" end="0"/>
                                            </p:txEl>
                                          </p:spTgt>
                                        </p:tgtEl>
                                      </p:cBhvr>
                                    </p:animEffect>
                                  </p:childTnLst>
                                  <p:subTnLst>
                                    <p:audio>
                                      <p:cMediaNode>
                                        <p:cTn display="0" masterRel="sameClick">
                                          <p:stCondLst>
                                            <p:cond evt="begin" delay="0">
                                              <p:tn val="151"/>
                                            </p:cond>
                                          </p:stCondLst>
                                          <p:endCondLst>
                                            <p:cond evt="onStopAudio" delay="0">
                                              <p:tgtEl>
                                                <p:sldTgt/>
                                              </p:tgtEl>
                                            </p:cond>
                                          </p:endCondLst>
                                        </p:cTn>
                                        <p:tgtEl>
                                          <p:sndTgt r:embed="rId3" name="CAMERA.WAV"/>
                                        </p:tgtEl>
                                      </p:cMediaNode>
                                    </p:audio>
                                  </p:subTnLst>
                                </p:cTn>
                              </p:par>
                            </p:childTnLst>
                          </p:cTn>
                        </p:par>
                      </p:childTnLst>
                    </p:cTn>
                  </p:par>
                  <p:par>
                    <p:cTn id="154" fill="hold" nodeType="clickPar">
                      <p:stCondLst>
                        <p:cond delay="indefinite"/>
                      </p:stCondLst>
                      <p:childTnLst>
                        <p:par>
                          <p:cTn id="155" fill="hold" nodeType="withGroup">
                            <p:stCondLst>
                              <p:cond delay="0"/>
                            </p:stCondLst>
                            <p:childTnLst>
                              <p:par>
                                <p:cTn id="156" presetID="4" presetClass="entr" presetSubtype="32" fill="hold" grpId="0" nodeType="clickEffect">
                                  <p:stCondLst>
                                    <p:cond delay="0"/>
                                  </p:stCondLst>
                                  <p:childTnLst>
                                    <p:set>
                                      <p:cBhvr>
                                        <p:cTn id="157" dur="1" fill="hold">
                                          <p:stCondLst>
                                            <p:cond delay="0"/>
                                          </p:stCondLst>
                                        </p:cTn>
                                        <p:tgtEl>
                                          <p:spTgt spid="150594">
                                            <p:txEl>
                                              <p:pRg st="0" end="0"/>
                                            </p:txEl>
                                          </p:spTgt>
                                        </p:tgtEl>
                                        <p:attrNameLst>
                                          <p:attrName>style.visibility</p:attrName>
                                        </p:attrNameLst>
                                      </p:cBhvr>
                                      <p:to>
                                        <p:strVal val="visible"/>
                                      </p:to>
                                    </p:set>
                                    <p:animEffect transition="in" filter="box(out)">
                                      <p:cBhvr>
                                        <p:cTn id="158" dur="500"/>
                                        <p:tgtEl>
                                          <p:spTgt spid="150594">
                                            <p:txEl>
                                              <p:pRg st="0" end="0"/>
                                            </p:txEl>
                                          </p:spTgt>
                                        </p:tgtEl>
                                      </p:cBhvr>
                                    </p:animEffect>
                                  </p:childTnLst>
                                  <p:subTnLst>
                                    <p:audio>
                                      <p:cMediaNode>
                                        <p:cTn display="0" masterRel="sameClick">
                                          <p:stCondLst>
                                            <p:cond evt="begin" delay="0">
                                              <p:tn val="156"/>
                                            </p:cond>
                                          </p:stCondLst>
                                          <p:endCondLst>
                                            <p:cond evt="onStopAudio" delay="0">
                                              <p:tgtEl>
                                                <p:sldTgt/>
                                              </p:tgtEl>
                                            </p:cond>
                                          </p:endCondLst>
                                        </p:cTn>
                                        <p:tgtEl>
                                          <p:sndTgt r:embed="rId3" name="CAMERA.WAV"/>
                                        </p:tgtEl>
                                      </p:cMediaNode>
                                    </p:audio>
                                  </p:subTnLst>
                                </p:cTn>
                              </p:par>
                            </p:childTnLst>
                          </p:cTn>
                        </p:par>
                      </p:childTnLst>
                    </p:cTn>
                  </p:par>
                  <p:par>
                    <p:cTn id="159" fill="hold" nodeType="clickPar">
                      <p:stCondLst>
                        <p:cond delay="indefinite"/>
                      </p:stCondLst>
                      <p:childTnLst>
                        <p:par>
                          <p:cTn id="160" fill="hold" nodeType="withGroup">
                            <p:stCondLst>
                              <p:cond delay="0"/>
                            </p:stCondLst>
                            <p:childTnLst>
                              <p:par>
                                <p:cTn id="161" presetID="4" presetClass="entr" presetSubtype="32" fill="hold" grpId="0" nodeType="clickEffect">
                                  <p:stCondLst>
                                    <p:cond delay="0"/>
                                  </p:stCondLst>
                                  <p:childTnLst>
                                    <p:set>
                                      <p:cBhvr>
                                        <p:cTn id="162" dur="1" fill="hold">
                                          <p:stCondLst>
                                            <p:cond delay="0"/>
                                          </p:stCondLst>
                                        </p:cTn>
                                        <p:tgtEl>
                                          <p:spTgt spid="150592">
                                            <p:txEl>
                                              <p:pRg st="0" end="0"/>
                                            </p:txEl>
                                          </p:spTgt>
                                        </p:tgtEl>
                                        <p:attrNameLst>
                                          <p:attrName>style.visibility</p:attrName>
                                        </p:attrNameLst>
                                      </p:cBhvr>
                                      <p:to>
                                        <p:strVal val="visible"/>
                                      </p:to>
                                    </p:set>
                                    <p:animEffect transition="in" filter="box(out)">
                                      <p:cBhvr>
                                        <p:cTn id="163" dur="500"/>
                                        <p:tgtEl>
                                          <p:spTgt spid="150592">
                                            <p:txEl>
                                              <p:pRg st="0" end="0"/>
                                            </p:txEl>
                                          </p:spTgt>
                                        </p:tgtEl>
                                      </p:cBhvr>
                                    </p:animEffect>
                                  </p:childTnLst>
                                  <p:subTnLst>
                                    <p:audio>
                                      <p:cMediaNode>
                                        <p:cTn display="0" masterRel="sameClick">
                                          <p:stCondLst>
                                            <p:cond evt="begin" delay="0">
                                              <p:tn val="161"/>
                                            </p:cond>
                                          </p:stCondLst>
                                          <p:endCondLst>
                                            <p:cond evt="onStopAudio" delay="0">
                                              <p:tgtEl>
                                                <p:sldTgt/>
                                              </p:tgtEl>
                                            </p:cond>
                                          </p:endCondLst>
                                        </p:cTn>
                                        <p:tgtEl>
                                          <p:sndTgt r:embed="rId3" name="CAMERA.WAV"/>
                                        </p:tgtEl>
                                      </p:cMediaNode>
                                    </p:audio>
                                  </p:subTnLst>
                                </p:cTn>
                              </p:par>
                            </p:childTnLst>
                          </p:cTn>
                        </p:par>
                      </p:childTnLst>
                    </p:cTn>
                  </p:par>
                  <p:par>
                    <p:cTn id="164" fill="hold" nodeType="clickPar">
                      <p:stCondLst>
                        <p:cond delay="indefinite"/>
                      </p:stCondLst>
                      <p:childTnLst>
                        <p:par>
                          <p:cTn id="165" fill="hold" nodeType="withGroup">
                            <p:stCondLst>
                              <p:cond delay="0"/>
                            </p:stCondLst>
                            <p:childTnLst>
                              <p:par>
                                <p:cTn id="166" presetID="4" presetClass="entr" presetSubtype="32" fill="hold" grpId="0" nodeType="clickEffect">
                                  <p:stCondLst>
                                    <p:cond delay="0"/>
                                  </p:stCondLst>
                                  <p:childTnLst>
                                    <p:set>
                                      <p:cBhvr>
                                        <p:cTn id="167" dur="1" fill="hold">
                                          <p:stCondLst>
                                            <p:cond delay="0"/>
                                          </p:stCondLst>
                                        </p:cTn>
                                        <p:tgtEl>
                                          <p:spTgt spid="150590">
                                            <p:txEl>
                                              <p:pRg st="0" end="0"/>
                                            </p:txEl>
                                          </p:spTgt>
                                        </p:tgtEl>
                                        <p:attrNameLst>
                                          <p:attrName>style.visibility</p:attrName>
                                        </p:attrNameLst>
                                      </p:cBhvr>
                                      <p:to>
                                        <p:strVal val="visible"/>
                                      </p:to>
                                    </p:set>
                                    <p:animEffect transition="in" filter="box(out)">
                                      <p:cBhvr>
                                        <p:cTn id="168" dur="500"/>
                                        <p:tgtEl>
                                          <p:spTgt spid="150590">
                                            <p:txEl>
                                              <p:pRg st="0" end="0"/>
                                            </p:txEl>
                                          </p:spTgt>
                                        </p:tgtEl>
                                      </p:cBhvr>
                                    </p:animEffect>
                                  </p:childTnLst>
                                  <p:subTnLst>
                                    <p:audio>
                                      <p:cMediaNode>
                                        <p:cTn display="0" masterRel="sameClick">
                                          <p:stCondLst>
                                            <p:cond evt="begin" delay="0">
                                              <p:tn val="166"/>
                                            </p:cond>
                                          </p:stCondLst>
                                          <p:endCondLst>
                                            <p:cond evt="onStopAudio" delay="0">
                                              <p:tgtEl>
                                                <p:sldTgt/>
                                              </p:tgtEl>
                                            </p:cond>
                                          </p:endCondLst>
                                        </p:cTn>
                                        <p:tgtEl>
                                          <p:sndTgt r:embed="rId3" name="CAMERA.WAV"/>
                                        </p:tgtEl>
                                      </p:cMediaNode>
                                    </p:audio>
                                  </p:subTnLst>
                                </p:cTn>
                              </p:par>
                            </p:childTnLst>
                          </p:cTn>
                        </p:par>
                      </p:childTnLst>
                    </p:cTn>
                  </p:par>
                  <p:par>
                    <p:cTn id="169" fill="hold" nodeType="clickPar">
                      <p:stCondLst>
                        <p:cond delay="indefinite"/>
                      </p:stCondLst>
                      <p:childTnLst>
                        <p:par>
                          <p:cTn id="170" fill="hold" nodeType="withGroup">
                            <p:stCondLst>
                              <p:cond delay="0"/>
                            </p:stCondLst>
                            <p:childTnLst>
                              <p:par>
                                <p:cTn id="171" presetID="4" presetClass="entr" presetSubtype="32" fill="hold" grpId="0" nodeType="clickEffect">
                                  <p:stCondLst>
                                    <p:cond delay="0"/>
                                  </p:stCondLst>
                                  <p:childTnLst>
                                    <p:set>
                                      <p:cBhvr>
                                        <p:cTn id="172" dur="1" fill="hold">
                                          <p:stCondLst>
                                            <p:cond delay="0"/>
                                          </p:stCondLst>
                                        </p:cTn>
                                        <p:tgtEl>
                                          <p:spTgt spid="150598">
                                            <p:txEl>
                                              <p:pRg st="0" end="0"/>
                                            </p:txEl>
                                          </p:spTgt>
                                        </p:tgtEl>
                                        <p:attrNameLst>
                                          <p:attrName>style.visibility</p:attrName>
                                        </p:attrNameLst>
                                      </p:cBhvr>
                                      <p:to>
                                        <p:strVal val="visible"/>
                                      </p:to>
                                    </p:set>
                                    <p:animEffect transition="in" filter="box(out)">
                                      <p:cBhvr>
                                        <p:cTn id="173" dur="500"/>
                                        <p:tgtEl>
                                          <p:spTgt spid="150598">
                                            <p:txEl>
                                              <p:pRg st="0" end="0"/>
                                            </p:txEl>
                                          </p:spTgt>
                                        </p:tgtEl>
                                      </p:cBhvr>
                                    </p:animEffect>
                                  </p:childTnLst>
                                  <p:subTnLst>
                                    <p:audio>
                                      <p:cMediaNode>
                                        <p:cTn display="0" masterRel="sameClick">
                                          <p:stCondLst>
                                            <p:cond evt="begin" delay="0">
                                              <p:tn val="171"/>
                                            </p:cond>
                                          </p:stCondLst>
                                          <p:endCondLst>
                                            <p:cond evt="onStopAudio" delay="0">
                                              <p:tgtEl>
                                                <p:sldTgt/>
                                              </p:tgtEl>
                                            </p:cond>
                                          </p:endCondLst>
                                        </p:cTn>
                                        <p:tgtEl>
                                          <p:sndTgt r:embed="rId3" name="CAMERA.WAV"/>
                                        </p:tgtEl>
                                      </p:cMediaNode>
                                    </p:audio>
                                  </p:subTnLst>
                                </p:cTn>
                              </p:par>
                            </p:childTnLst>
                          </p:cTn>
                        </p:par>
                      </p:childTnLst>
                    </p:cTn>
                  </p:par>
                  <p:par>
                    <p:cTn id="174" fill="hold" nodeType="clickPar">
                      <p:stCondLst>
                        <p:cond delay="indefinite"/>
                      </p:stCondLst>
                      <p:childTnLst>
                        <p:par>
                          <p:cTn id="175" fill="hold" nodeType="withGroup">
                            <p:stCondLst>
                              <p:cond delay="0"/>
                            </p:stCondLst>
                            <p:childTnLst>
                              <p:par>
                                <p:cTn id="176" presetID="4" presetClass="entr" presetSubtype="32" fill="hold" grpId="0" nodeType="clickEffect">
                                  <p:stCondLst>
                                    <p:cond delay="0"/>
                                  </p:stCondLst>
                                  <p:childTnLst>
                                    <p:set>
                                      <p:cBhvr>
                                        <p:cTn id="177" dur="1" fill="hold">
                                          <p:stCondLst>
                                            <p:cond delay="0"/>
                                          </p:stCondLst>
                                        </p:cTn>
                                        <p:tgtEl>
                                          <p:spTgt spid="150599">
                                            <p:txEl>
                                              <p:pRg st="0" end="0"/>
                                            </p:txEl>
                                          </p:spTgt>
                                        </p:tgtEl>
                                        <p:attrNameLst>
                                          <p:attrName>style.visibility</p:attrName>
                                        </p:attrNameLst>
                                      </p:cBhvr>
                                      <p:to>
                                        <p:strVal val="visible"/>
                                      </p:to>
                                    </p:set>
                                    <p:animEffect transition="in" filter="box(out)">
                                      <p:cBhvr>
                                        <p:cTn id="178" dur="500"/>
                                        <p:tgtEl>
                                          <p:spTgt spid="150599">
                                            <p:txEl>
                                              <p:pRg st="0" end="0"/>
                                            </p:txEl>
                                          </p:spTgt>
                                        </p:tgtEl>
                                      </p:cBhvr>
                                    </p:animEffect>
                                  </p:childTnLst>
                                  <p:subTnLst>
                                    <p:audio>
                                      <p:cMediaNode>
                                        <p:cTn display="0" masterRel="sameClick">
                                          <p:stCondLst>
                                            <p:cond evt="begin" delay="0">
                                              <p:tn val="176"/>
                                            </p:cond>
                                          </p:stCondLst>
                                          <p:endCondLst>
                                            <p:cond evt="onStopAudio" delay="0">
                                              <p:tgtEl>
                                                <p:sldTgt/>
                                              </p:tgtEl>
                                            </p:cond>
                                          </p:endCondLst>
                                        </p:cTn>
                                        <p:tgtEl>
                                          <p:sndTgt r:embed="rId3" name="CAMERA.WAV"/>
                                        </p:tgtEl>
                                      </p:cMediaNode>
                                    </p:audio>
                                  </p:subTnLst>
                                </p:cTn>
                              </p:par>
                            </p:childTnLst>
                          </p:cTn>
                        </p:par>
                      </p:childTnLst>
                    </p:cTn>
                  </p:par>
                  <p:par>
                    <p:cTn id="179" fill="hold" nodeType="clickPar">
                      <p:stCondLst>
                        <p:cond delay="indefinite"/>
                      </p:stCondLst>
                      <p:childTnLst>
                        <p:par>
                          <p:cTn id="180" fill="hold" nodeType="withGroup">
                            <p:stCondLst>
                              <p:cond delay="0"/>
                            </p:stCondLst>
                            <p:childTnLst>
                              <p:par>
                                <p:cTn id="181" presetID="4" presetClass="entr" presetSubtype="32" fill="hold" grpId="0" nodeType="clickEffect">
                                  <p:stCondLst>
                                    <p:cond delay="0"/>
                                  </p:stCondLst>
                                  <p:childTnLst>
                                    <p:set>
                                      <p:cBhvr>
                                        <p:cTn id="182" dur="1" fill="hold">
                                          <p:stCondLst>
                                            <p:cond delay="0"/>
                                          </p:stCondLst>
                                        </p:cTn>
                                        <p:tgtEl>
                                          <p:spTgt spid="150597">
                                            <p:txEl>
                                              <p:pRg st="0" end="0"/>
                                            </p:txEl>
                                          </p:spTgt>
                                        </p:tgtEl>
                                        <p:attrNameLst>
                                          <p:attrName>style.visibility</p:attrName>
                                        </p:attrNameLst>
                                      </p:cBhvr>
                                      <p:to>
                                        <p:strVal val="visible"/>
                                      </p:to>
                                    </p:set>
                                    <p:animEffect transition="in" filter="box(out)">
                                      <p:cBhvr>
                                        <p:cTn id="183" dur="500"/>
                                        <p:tgtEl>
                                          <p:spTgt spid="150597">
                                            <p:txEl>
                                              <p:pRg st="0" end="0"/>
                                            </p:txEl>
                                          </p:spTgt>
                                        </p:tgtEl>
                                      </p:cBhvr>
                                    </p:animEffect>
                                  </p:childTnLst>
                                  <p:subTnLst>
                                    <p:audio>
                                      <p:cMediaNode>
                                        <p:cTn display="0" masterRel="sameClick">
                                          <p:stCondLst>
                                            <p:cond evt="begin" delay="0">
                                              <p:tn val="181"/>
                                            </p:cond>
                                          </p:stCondLst>
                                          <p:endCondLst>
                                            <p:cond evt="onStopAudio" delay="0">
                                              <p:tgtEl>
                                                <p:sldTgt/>
                                              </p:tgtEl>
                                            </p:cond>
                                          </p:endCondLst>
                                        </p:cTn>
                                        <p:tgtEl>
                                          <p:sndTgt r:embed="rId3" name="CAMERA.WAV"/>
                                        </p:tgtEl>
                                      </p:cMediaNode>
                                    </p:audio>
                                  </p:subTnLst>
                                </p:cTn>
                              </p:par>
                            </p:childTnLst>
                          </p:cTn>
                        </p:par>
                      </p:childTnLst>
                    </p:cTn>
                  </p:par>
                  <p:par>
                    <p:cTn id="184" fill="hold" nodeType="clickPar">
                      <p:stCondLst>
                        <p:cond delay="indefinite"/>
                      </p:stCondLst>
                      <p:childTnLst>
                        <p:par>
                          <p:cTn id="185" fill="hold" nodeType="withGroup">
                            <p:stCondLst>
                              <p:cond delay="0"/>
                            </p:stCondLst>
                            <p:childTnLst>
                              <p:par>
                                <p:cTn id="186" presetID="4" presetClass="entr" presetSubtype="32" fill="hold" grpId="0" nodeType="clickEffect">
                                  <p:stCondLst>
                                    <p:cond delay="0"/>
                                  </p:stCondLst>
                                  <p:childTnLst>
                                    <p:set>
                                      <p:cBhvr>
                                        <p:cTn id="187" dur="1" fill="hold">
                                          <p:stCondLst>
                                            <p:cond delay="0"/>
                                          </p:stCondLst>
                                        </p:cTn>
                                        <p:tgtEl>
                                          <p:spTgt spid="150589">
                                            <p:txEl>
                                              <p:pRg st="0" end="0"/>
                                            </p:txEl>
                                          </p:spTgt>
                                        </p:tgtEl>
                                        <p:attrNameLst>
                                          <p:attrName>style.visibility</p:attrName>
                                        </p:attrNameLst>
                                      </p:cBhvr>
                                      <p:to>
                                        <p:strVal val="visible"/>
                                      </p:to>
                                    </p:set>
                                    <p:animEffect transition="in" filter="box(out)">
                                      <p:cBhvr>
                                        <p:cTn id="188" dur="500"/>
                                        <p:tgtEl>
                                          <p:spTgt spid="150589">
                                            <p:txEl>
                                              <p:pRg st="0" end="0"/>
                                            </p:txEl>
                                          </p:spTgt>
                                        </p:tgtEl>
                                      </p:cBhvr>
                                    </p:animEffect>
                                  </p:childTnLst>
                                  <p:subTnLst>
                                    <p:audio>
                                      <p:cMediaNode>
                                        <p:cTn display="0" masterRel="sameClick">
                                          <p:stCondLst>
                                            <p:cond evt="begin" delay="0">
                                              <p:tn val="186"/>
                                            </p:cond>
                                          </p:stCondLst>
                                          <p:endCondLst>
                                            <p:cond evt="onStopAudio" delay="0">
                                              <p:tgtEl>
                                                <p:sldTgt/>
                                              </p:tgtEl>
                                            </p:cond>
                                          </p:endCondLst>
                                        </p:cTn>
                                        <p:tgtEl>
                                          <p:sndTgt r:embed="rId3" name="CAMERA.WAV"/>
                                        </p:tgtEl>
                                      </p:cMediaNode>
                                    </p:audio>
                                  </p:subTnLst>
                                </p:cTn>
                              </p:par>
                            </p:childTnLst>
                          </p:cTn>
                        </p:par>
                      </p:childTnLst>
                    </p:cTn>
                  </p:par>
                  <p:par>
                    <p:cTn id="189" fill="hold" nodeType="clickPar">
                      <p:stCondLst>
                        <p:cond delay="indefinite"/>
                      </p:stCondLst>
                      <p:childTnLst>
                        <p:par>
                          <p:cTn id="190" fill="hold" nodeType="withGroup">
                            <p:stCondLst>
                              <p:cond delay="0"/>
                            </p:stCondLst>
                            <p:childTnLst>
                              <p:par>
                                <p:cTn id="191" presetID="4" presetClass="entr" presetSubtype="32" fill="hold" grpId="0" nodeType="clickEffect">
                                  <p:stCondLst>
                                    <p:cond delay="0"/>
                                  </p:stCondLst>
                                  <p:childTnLst>
                                    <p:set>
                                      <p:cBhvr>
                                        <p:cTn id="192" dur="1" fill="hold">
                                          <p:stCondLst>
                                            <p:cond delay="0"/>
                                          </p:stCondLst>
                                        </p:cTn>
                                        <p:tgtEl>
                                          <p:spTgt spid="150555">
                                            <p:txEl>
                                              <p:pRg st="0" end="0"/>
                                            </p:txEl>
                                          </p:spTgt>
                                        </p:tgtEl>
                                        <p:attrNameLst>
                                          <p:attrName>style.visibility</p:attrName>
                                        </p:attrNameLst>
                                      </p:cBhvr>
                                      <p:to>
                                        <p:strVal val="visible"/>
                                      </p:to>
                                    </p:set>
                                    <p:animEffect transition="in" filter="box(out)">
                                      <p:cBhvr>
                                        <p:cTn id="193" dur="500"/>
                                        <p:tgtEl>
                                          <p:spTgt spid="150555">
                                            <p:txEl>
                                              <p:pRg st="0" end="0"/>
                                            </p:txEl>
                                          </p:spTgt>
                                        </p:tgtEl>
                                      </p:cBhvr>
                                    </p:animEffect>
                                  </p:childTnLst>
                                  <p:subTnLst>
                                    <p:audio>
                                      <p:cMediaNode>
                                        <p:cTn display="0" masterRel="sameClick">
                                          <p:stCondLst>
                                            <p:cond evt="begin" delay="0">
                                              <p:tn val="191"/>
                                            </p:cond>
                                          </p:stCondLst>
                                          <p:endCondLst>
                                            <p:cond evt="onStopAudio" delay="0">
                                              <p:tgtEl>
                                                <p:sldTgt/>
                                              </p:tgtEl>
                                            </p:cond>
                                          </p:endCondLst>
                                        </p:cTn>
                                        <p:tgtEl>
                                          <p:sndTgt r:embed="rId3" name="CAMERA.WAV"/>
                                        </p:tgtEl>
                                      </p:cMediaNode>
                                    </p:audio>
                                  </p:subTnLst>
                                </p:cTn>
                              </p:par>
                            </p:childTnLst>
                          </p:cTn>
                        </p:par>
                      </p:childTnLst>
                    </p:cTn>
                  </p:par>
                  <p:par>
                    <p:cTn id="194" fill="hold" nodeType="clickPar">
                      <p:stCondLst>
                        <p:cond delay="indefinite"/>
                      </p:stCondLst>
                      <p:childTnLst>
                        <p:par>
                          <p:cTn id="195" fill="hold" nodeType="withGroup">
                            <p:stCondLst>
                              <p:cond delay="0"/>
                            </p:stCondLst>
                            <p:childTnLst>
                              <p:par>
                                <p:cTn id="196" presetID="4" presetClass="entr" presetSubtype="32" fill="hold" grpId="0" nodeType="clickEffect">
                                  <p:stCondLst>
                                    <p:cond delay="0"/>
                                  </p:stCondLst>
                                  <p:childTnLst>
                                    <p:set>
                                      <p:cBhvr>
                                        <p:cTn id="197" dur="1" fill="hold">
                                          <p:stCondLst>
                                            <p:cond delay="0"/>
                                          </p:stCondLst>
                                        </p:cTn>
                                        <p:tgtEl>
                                          <p:spTgt spid="150578">
                                            <p:txEl>
                                              <p:pRg st="0" end="0"/>
                                            </p:txEl>
                                          </p:spTgt>
                                        </p:tgtEl>
                                        <p:attrNameLst>
                                          <p:attrName>style.visibility</p:attrName>
                                        </p:attrNameLst>
                                      </p:cBhvr>
                                      <p:to>
                                        <p:strVal val="visible"/>
                                      </p:to>
                                    </p:set>
                                    <p:animEffect transition="in" filter="box(out)">
                                      <p:cBhvr>
                                        <p:cTn id="198" dur="500"/>
                                        <p:tgtEl>
                                          <p:spTgt spid="150578">
                                            <p:txEl>
                                              <p:pRg st="0" end="0"/>
                                            </p:txEl>
                                          </p:spTgt>
                                        </p:tgtEl>
                                      </p:cBhvr>
                                    </p:animEffect>
                                  </p:childTnLst>
                                  <p:subTnLst>
                                    <p:audio>
                                      <p:cMediaNode>
                                        <p:cTn display="0" masterRel="sameClick">
                                          <p:stCondLst>
                                            <p:cond evt="begin" delay="0">
                                              <p:tn val="196"/>
                                            </p:cond>
                                          </p:stCondLst>
                                          <p:endCondLst>
                                            <p:cond evt="onStopAudio" delay="0">
                                              <p:tgtEl>
                                                <p:sldTgt/>
                                              </p:tgtEl>
                                            </p:cond>
                                          </p:endCondLst>
                                        </p:cTn>
                                        <p:tgtEl>
                                          <p:sndTgt r:embed="rId3" name="CAMERA.WAV"/>
                                        </p:tgtEl>
                                      </p:cMediaNode>
                                    </p:audio>
                                  </p:subTnLst>
                                </p:cTn>
                              </p:par>
                            </p:childTnLst>
                          </p:cTn>
                        </p:par>
                      </p:childTnLst>
                    </p:cTn>
                  </p:par>
                  <p:par>
                    <p:cTn id="199" fill="hold" nodeType="clickPar">
                      <p:stCondLst>
                        <p:cond delay="indefinite"/>
                      </p:stCondLst>
                      <p:childTnLst>
                        <p:par>
                          <p:cTn id="200" fill="hold" nodeType="withGroup">
                            <p:stCondLst>
                              <p:cond delay="0"/>
                            </p:stCondLst>
                            <p:childTnLst>
                              <p:par>
                                <p:cTn id="201" presetID="4" presetClass="entr" presetSubtype="32" fill="hold" grpId="0" nodeType="clickEffect">
                                  <p:stCondLst>
                                    <p:cond delay="0"/>
                                  </p:stCondLst>
                                  <p:childTnLst>
                                    <p:set>
                                      <p:cBhvr>
                                        <p:cTn id="202" dur="1" fill="hold">
                                          <p:stCondLst>
                                            <p:cond delay="0"/>
                                          </p:stCondLst>
                                        </p:cTn>
                                        <p:tgtEl>
                                          <p:spTgt spid="150579">
                                            <p:txEl>
                                              <p:pRg st="0" end="0"/>
                                            </p:txEl>
                                          </p:spTgt>
                                        </p:tgtEl>
                                        <p:attrNameLst>
                                          <p:attrName>style.visibility</p:attrName>
                                        </p:attrNameLst>
                                      </p:cBhvr>
                                      <p:to>
                                        <p:strVal val="visible"/>
                                      </p:to>
                                    </p:set>
                                    <p:animEffect transition="in" filter="box(out)">
                                      <p:cBhvr>
                                        <p:cTn id="203" dur="500"/>
                                        <p:tgtEl>
                                          <p:spTgt spid="150579">
                                            <p:txEl>
                                              <p:pRg st="0" end="0"/>
                                            </p:txEl>
                                          </p:spTgt>
                                        </p:tgtEl>
                                      </p:cBhvr>
                                    </p:animEffect>
                                  </p:childTnLst>
                                  <p:subTnLst>
                                    <p:audio>
                                      <p:cMediaNode>
                                        <p:cTn display="0" masterRel="sameClick">
                                          <p:stCondLst>
                                            <p:cond evt="begin" delay="0">
                                              <p:tn val="201"/>
                                            </p:cond>
                                          </p:stCondLst>
                                          <p:endCondLst>
                                            <p:cond evt="onStopAudio" delay="0">
                                              <p:tgtEl>
                                                <p:sldTgt/>
                                              </p:tgtEl>
                                            </p:cond>
                                          </p:endCondLst>
                                        </p:cTn>
                                        <p:tgtEl>
                                          <p:sndTgt r:embed="rId3" name="CAMERA.WAV"/>
                                        </p:tgtEl>
                                      </p:cMediaNode>
                                    </p:audio>
                                  </p:subTnLst>
                                </p:cTn>
                              </p:par>
                            </p:childTnLst>
                          </p:cTn>
                        </p:par>
                      </p:childTnLst>
                    </p:cTn>
                  </p:par>
                  <p:par>
                    <p:cTn id="204" fill="hold" nodeType="clickPar">
                      <p:stCondLst>
                        <p:cond delay="indefinite"/>
                      </p:stCondLst>
                      <p:childTnLst>
                        <p:par>
                          <p:cTn id="205" fill="hold" nodeType="withGroup">
                            <p:stCondLst>
                              <p:cond delay="0"/>
                            </p:stCondLst>
                            <p:childTnLst>
                              <p:par>
                                <p:cTn id="206" presetID="4" presetClass="entr" presetSubtype="32" fill="hold" grpId="0" nodeType="clickEffect">
                                  <p:stCondLst>
                                    <p:cond delay="0"/>
                                  </p:stCondLst>
                                  <p:childTnLst>
                                    <p:set>
                                      <p:cBhvr>
                                        <p:cTn id="207" dur="1" fill="hold">
                                          <p:stCondLst>
                                            <p:cond delay="0"/>
                                          </p:stCondLst>
                                        </p:cTn>
                                        <p:tgtEl>
                                          <p:spTgt spid="150586">
                                            <p:txEl>
                                              <p:pRg st="0" end="0"/>
                                            </p:txEl>
                                          </p:spTgt>
                                        </p:tgtEl>
                                        <p:attrNameLst>
                                          <p:attrName>style.visibility</p:attrName>
                                        </p:attrNameLst>
                                      </p:cBhvr>
                                      <p:to>
                                        <p:strVal val="visible"/>
                                      </p:to>
                                    </p:set>
                                    <p:animEffect transition="in" filter="box(out)">
                                      <p:cBhvr>
                                        <p:cTn id="208" dur="500"/>
                                        <p:tgtEl>
                                          <p:spTgt spid="150586">
                                            <p:txEl>
                                              <p:pRg st="0" end="0"/>
                                            </p:txEl>
                                          </p:spTgt>
                                        </p:tgtEl>
                                      </p:cBhvr>
                                    </p:animEffect>
                                  </p:childTnLst>
                                  <p:subTnLst>
                                    <p:audio>
                                      <p:cMediaNode>
                                        <p:cTn display="0" masterRel="sameClick">
                                          <p:stCondLst>
                                            <p:cond evt="begin" delay="0">
                                              <p:tn val="206"/>
                                            </p:cond>
                                          </p:stCondLst>
                                          <p:endCondLst>
                                            <p:cond evt="onStopAudio" delay="0">
                                              <p:tgtEl>
                                                <p:sldTgt/>
                                              </p:tgtEl>
                                            </p:cond>
                                          </p:endCondLst>
                                        </p:cTn>
                                        <p:tgtEl>
                                          <p:sndTgt r:embed="rId3" name="CAMERA.WAV"/>
                                        </p:tgtEl>
                                      </p:cMediaNode>
                                    </p:audio>
                                  </p:subTnLst>
                                </p:cTn>
                              </p:par>
                            </p:childTnLst>
                          </p:cTn>
                        </p:par>
                      </p:childTnLst>
                    </p:cTn>
                  </p:par>
                  <p:par>
                    <p:cTn id="209" fill="hold" nodeType="clickPar">
                      <p:stCondLst>
                        <p:cond delay="indefinite"/>
                      </p:stCondLst>
                      <p:childTnLst>
                        <p:par>
                          <p:cTn id="210" fill="hold" nodeType="withGroup">
                            <p:stCondLst>
                              <p:cond delay="0"/>
                            </p:stCondLst>
                            <p:childTnLst>
                              <p:par>
                                <p:cTn id="211" presetID="4" presetClass="entr" presetSubtype="32" fill="hold" grpId="0" nodeType="clickEffect">
                                  <p:stCondLst>
                                    <p:cond delay="0"/>
                                  </p:stCondLst>
                                  <p:childTnLst>
                                    <p:set>
                                      <p:cBhvr>
                                        <p:cTn id="212" dur="1" fill="hold">
                                          <p:stCondLst>
                                            <p:cond delay="0"/>
                                          </p:stCondLst>
                                        </p:cTn>
                                        <p:tgtEl>
                                          <p:spTgt spid="150580">
                                            <p:txEl>
                                              <p:pRg st="0" end="0"/>
                                            </p:txEl>
                                          </p:spTgt>
                                        </p:tgtEl>
                                        <p:attrNameLst>
                                          <p:attrName>style.visibility</p:attrName>
                                        </p:attrNameLst>
                                      </p:cBhvr>
                                      <p:to>
                                        <p:strVal val="visible"/>
                                      </p:to>
                                    </p:set>
                                    <p:animEffect transition="in" filter="box(out)">
                                      <p:cBhvr>
                                        <p:cTn id="213" dur="500"/>
                                        <p:tgtEl>
                                          <p:spTgt spid="150580">
                                            <p:txEl>
                                              <p:pRg st="0" end="0"/>
                                            </p:txEl>
                                          </p:spTgt>
                                        </p:tgtEl>
                                      </p:cBhvr>
                                    </p:animEffect>
                                  </p:childTnLst>
                                  <p:subTnLst>
                                    <p:audio>
                                      <p:cMediaNode>
                                        <p:cTn display="0" masterRel="sameClick">
                                          <p:stCondLst>
                                            <p:cond evt="begin" delay="0">
                                              <p:tn val="211"/>
                                            </p:cond>
                                          </p:stCondLst>
                                          <p:endCondLst>
                                            <p:cond evt="onStopAudio" delay="0">
                                              <p:tgtEl>
                                                <p:sldTgt/>
                                              </p:tgtEl>
                                            </p:cond>
                                          </p:endCondLst>
                                        </p:cTn>
                                        <p:tgtEl>
                                          <p:sndTgt r:embed="rId3" name="CAMERA.WAV"/>
                                        </p:tgtEl>
                                      </p:cMediaNode>
                                    </p:audio>
                                  </p:subTnLst>
                                </p:cTn>
                              </p:par>
                            </p:childTnLst>
                          </p:cTn>
                        </p:par>
                      </p:childTnLst>
                    </p:cTn>
                  </p:par>
                  <p:par>
                    <p:cTn id="214" fill="hold" nodeType="clickPar">
                      <p:stCondLst>
                        <p:cond delay="indefinite"/>
                      </p:stCondLst>
                      <p:childTnLst>
                        <p:par>
                          <p:cTn id="215" fill="hold" nodeType="withGroup">
                            <p:stCondLst>
                              <p:cond delay="0"/>
                            </p:stCondLst>
                            <p:childTnLst>
                              <p:par>
                                <p:cTn id="216" presetID="4" presetClass="entr" presetSubtype="32" fill="hold" grpId="0" nodeType="clickEffect">
                                  <p:stCondLst>
                                    <p:cond delay="0"/>
                                  </p:stCondLst>
                                  <p:childTnLst>
                                    <p:set>
                                      <p:cBhvr>
                                        <p:cTn id="217" dur="1" fill="hold">
                                          <p:stCondLst>
                                            <p:cond delay="0"/>
                                          </p:stCondLst>
                                        </p:cTn>
                                        <p:tgtEl>
                                          <p:spTgt spid="150581">
                                            <p:txEl>
                                              <p:pRg st="0" end="0"/>
                                            </p:txEl>
                                          </p:spTgt>
                                        </p:tgtEl>
                                        <p:attrNameLst>
                                          <p:attrName>style.visibility</p:attrName>
                                        </p:attrNameLst>
                                      </p:cBhvr>
                                      <p:to>
                                        <p:strVal val="visible"/>
                                      </p:to>
                                    </p:set>
                                    <p:animEffect transition="in" filter="box(out)">
                                      <p:cBhvr>
                                        <p:cTn id="218" dur="500"/>
                                        <p:tgtEl>
                                          <p:spTgt spid="150581">
                                            <p:txEl>
                                              <p:pRg st="0" end="0"/>
                                            </p:txEl>
                                          </p:spTgt>
                                        </p:tgtEl>
                                      </p:cBhvr>
                                    </p:animEffect>
                                  </p:childTnLst>
                                  <p:subTnLst>
                                    <p:audio>
                                      <p:cMediaNode>
                                        <p:cTn display="0" masterRel="sameClick">
                                          <p:stCondLst>
                                            <p:cond evt="begin" delay="0">
                                              <p:tn val="216"/>
                                            </p:cond>
                                          </p:stCondLst>
                                          <p:endCondLst>
                                            <p:cond evt="onStopAudio" delay="0">
                                              <p:tgtEl>
                                                <p:sldTgt/>
                                              </p:tgtEl>
                                            </p:cond>
                                          </p:endCondLst>
                                        </p:cTn>
                                        <p:tgtEl>
                                          <p:sndTgt r:embed="rId3" name="CAMERA.WAV"/>
                                        </p:tgtEl>
                                      </p:cMediaNode>
                                    </p:audio>
                                  </p:subTnLst>
                                </p:cTn>
                              </p:par>
                            </p:childTnLst>
                          </p:cTn>
                        </p:par>
                      </p:childTnLst>
                    </p:cTn>
                  </p:par>
                  <p:par>
                    <p:cTn id="219" fill="hold" nodeType="clickPar">
                      <p:stCondLst>
                        <p:cond delay="indefinite"/>
                      </p:stCondLst>
                      <p:childTnLst>
                        <p:par>
                          <p:cTn id="220" fill="hold" nodeType="withGroup">
                            <p:stCondLst>
                              <p:cond delay="0"/>
                            </p:stCondLst>
                            <p:childTnLst>
                              <p:par>
                                <p:cTn id="221" presetID="4" presetClass="entr" presetSubtype="32" fill="hold" grpId="0" nodeType="clickEffect">
                                  <p:stCondLst>
                                    <p:cond delay="0"/>
                                  </p:stCondLst>
                                  <p:childTnLst>
                                    <p:set>
                                      <p:cBhvr>
                                        <p:cTn id="222" dur="1" fill="hold">
                                          <p:stCondLst>
                                            <p:cond delay="0"/>
                                          </p:stCondLst>
                                        </p:cTn>
                                        <p:tgtEl>
                                          <p:spTgt spid="150587">
                                            <p:txEl>
                                              <p:pRg st="0" end="0"/>
                                            </p:txEl>
                                          </p:spTgt>
                                        </p:tgtEl>
                                        <p:attrNameLst>
                                          <p:attrName>style.visibility</p:attrName>
                                        </p:attrNameLst>
                                      </p:cBhvr>
                                      <p:to>
                                        <p:strVal val="visible"/>
                                      </p:to>
                                    </p:set>
                                    <p:animEffect transition="in" filter="box(out)">
                                      <p:cBhvr>
                                        <p:cTn id="223" dur="500"/>
                                        <p:tgtEl>
                                          <p:spTgt spid="150587">
                                            <p:txEl>
                                              <p:pRg st="0" end="0"/>
                                            </p:txEl>
                                          </p:spTgt>
                                        </p:tgtEl>
                                      </p:cBhvr>
                                    </p:animEffect>
                                  </p:childTnLst>
                                  <p:subTnLst>
                                    <p:audio>
                                      <p:cMediaNode>
                                        <p:cTn display="0" masterRel="sameClick">
                                          <p:stCondLst>
                                            <p:cond evt="begin" delay="0">
                                              <p:tn val="221"/>
                                            </p:cond>
                                          </p:stCondLst>
                                          <p:endCondLst>
                                            <p:cond evt="onStopAudio" delay="0">
                                              <p:tgtEl>
                                                <p:sldTgt/>
                                              </p:tgtEl>
                                            </p:cond>
                                          </p:endCondLst>
                                        </p:cTn>
                                        <p:tgtEl>
                                          <p:sndTgt r:embed="rId3" name="CAMERA.WAV"/>
                                        </p:tgtEl>
                                      </p:cMediaNode>
                                    </p:audio>
                                  </p:subTnLst>
                                </p:cTn>
                              </p:par>
                            </p:childTnLst>
                          </p:cTn>
                        </p:par>
                      </p:childTnLst>
                    </p:cTn>
                  </p:par>
                  <p:par>
                    <p:cTn id="224" fill="hold" nodeType="clickPar">
                      <p:stCondLst>
                        <p:cond delay="indefinite"/>
                      </p:stCondLst>
                      <p:childTnLst>
                        <p:par>
                          <p:cTn id="225" fill="hold" nodeType="withGroup">
                            <p:stCondLst>
                              <p:cond delay="0"/>
                            </p:stCondLst>
                            <p:childTnLst>
                              <p:par>
                                <p:cTn id="226" presetID="4" presetClass="entr" presetSubtype="32" fill="hold" grpId="0" nodeType="clickEffect">
                                  <p:stCondLst>
                                    <p:cond delay="0"/>
                                  </p:stCondLst>
                                  <p:childTnLst>
                                    <p:set>
                                      <p:cBhvr>
                                        <p:cTn id="227" dur="1" fill="hold">
                                          <p:stCondLst>
                                            <p:cond delay="0"/>
                                          </p:stCondLst>
                                        </p:cTn>
                                        <p:tgtEl>
                                          <p:spTgt spid="150588">
                                            <p:txEl>
                                              <p:pRg st="0" end="0"/>
                                            </p:txEl>
                                          </p:spTgt>
                                        </p:tgtEl>
                                        <p:attrNameLst>
                                          <p:attrName>style.visibility</p:attrName>
                                        </p:attrNameLst>
                                      </p:cBhvr>
                                      <p:to>
                                        <p:strVal val="visible"/>
                                      </p:to>
                                    </p:set>
                                    <p:animEffect transition="in" filter="box(out)">
                                      <p:cBhvr>
                                        <p:cTn id="228" dur="500"/>
                                        <p:tgtEl>
                                          <p:spTgt spid="150588">
                                            <p:txEl>
                                              <p:pRg st="0" end="0"/>
                                            </p:txEl>
                                          </p:spTgt>
                                        </p:tgtEl>
                                      </p:cBhvr>
                                    </p:animEffect>
                                  </p:childTnLst>
                                  <p:subTnLst>
                                    <p:audio>
                                      <p:cMediaNode>
                                        <p:cTn display="0" masterRel="sameClick">
                                          <p:stCondLst>
                                            <p:cond evt="begin" delay="0">
                                              <p:tn val="226"/>
                                            </p:cond>
                                          </p:stCondLst>
                                          <p:endCondLst>
                                            <p:cond evt="onStopAudio" delay="0">
                                              <p:tgtEl>
                                                <p:sldTgt/>
                                              </p:tgtEl>
                                            </p:cond>
                                          </p:endCondLst>
                                        </p:cTn>
                                        <p:tgtEl>
                                          <p:sndTgt r:embed="rId3" name="CAMERA.WAV"/>
                                        </p:tgtEl>
                                      </p:cMediaNode>
                                    </p:audio>
                                  </p:subTnLst>
                                </p:cTn>
                              </p:par>
                            </p:childTnLst>
                          </p:cTn>
                        </p:par>
                      </p:childTnLst>
                    </p:cTn>
                  </p:par>
                  <p:par>
                    <p:cTn id="229" fill="hold" nodeType="clickPar">
                      <p:stCondLst>
                        <p:cond delay="indefinite"/>
                      </p:stCondLst>
                      <p:childTnLst>
                        <p:par>
                          <p:cTn id="230" fill="hold" nodeType="withGroup">
                            <p:stCondLst>
                              <p:cond delay="0"/>
                            </p:stCondLst>
                            <p:childTnLst>
                              <p:par>
                                <p:cTn id="231" presetID="4" presetClass="entr" presetSubtype="32" fill="hold" grpId="0" nodeType="clickEffect">
                                  <p:stCondLst>
                                    <p:cond delay="0"/>
                                  </p:stCondLst>
                                  <p:childTnLst>
                                    <p:set>
                                      <p:cBhvr>
                                        <p:cTn id="232" dur="1" fill="hold">
                                          <p:stCondLst>
                                            <p:cond delay="0"/>
                                          </p:stCondLst>
                                        </p:cTn>
                                        <p:tgtEl>
                                          <p:spTgt spid="150582">
                                            <p:txEl>
                                              <p:pRg st="0" end="0"/>
                                            </p:txEl>
                                          </p:spTgt>
                                        </p:tgtEl>
                                        <p:attrNameLst>
                                          <p:attrName>style.visibility</p:attrName>
                                        </p:attrNameLst>
                                      </p:cBhvr>
                                      <p:to>
                                        <p:strVal val="visible"/>
                                      </p:to>
                                    </p:set>
                                    <p:animEffect transition="in" filter="box(out)">
                                      <p:cBhvr>
                                        <p:cTn id="233" dur="500"/>
                                        <p:tgtEl>
                                          <p:spTgt spid="150582">
                                            <p:txEl>
                                              <p:pRg st="0" end="0"/>
                                            </p:txEl>
                                          </p:spTgt>
                                        </p:tgtEl>
                                      </p:cBhvr>
                                    </p:animEffect>
                                  </p:childTnLst>
                                  <p:subTnLst>
                                    <p:audio>
                                      <p:cMediaNode>
                                        <p:cTn display="0" masterRel="sameClick">
                                          <p:stCondLst>
                                            <p:cond evt="begin" delay="0">
                                              <p:tn val="231"/>
                                            </p:cond>
                                          </p:stCondLst>
                                          <p:endCondLst>
                                            <p:cond evt="onStopAudio" delay="0">
                                              <p:tgtEl>
                                                <p:sldTgt/>
                                              </p:tgtEl>
                                            </p:cond>
                                          </p:endCondLst>
                                        </p:cTn>
                                        <p:tgtEl>
                                          <p:sndTgt r:embed="rId3" name="CAMERA.WAV"/>
                                        </p:tgtEl>
                                      </p:cMediaNode>
                                    </p:audio>
                                  </p:subTnLst>
                                </p:cTn>
                              </p:par>
                            </p:childTnLst>
                          </p:cTn>
                        </p:par>
                      </p:childTnLst>
                    </p:cTn>
                  </p:par>
                  <p:par>
                    <p:cTn id="234" fill="hold" nodeType="clickPar">
                      <p:stCondLst>
                        <p:cond delay="indefinite"/>
                      </p:stCondLst>
                      <p:childTnLst>
                        <p:par>
                          <p:cTn id="235" fill="hold" nodeType="withGroup">
                            <p:stCondLst>
                              <p:cond delay="0"/>
                            </p:stCondLst>
                            <p:childTnLst>
                              <p:par>
                                <p:cTn id="236" presetID="4" presetClass="entr" presetSubtype="32" fill="hold" grpId="0" nodeType="clickEffect">
                                  <p:stCondLst>
                                    <p:cond delay="0"/>
                                  </p:stCondLst>
                                  <p:childTnLst>
                                    <p:set>
                                      <p:cBhvr>
                                        <p:cTn id="237" dur="1" fill="hold">
                                          <p:stCondLst>
                                            <p:cond delay="0"/>
                                          </p:stCondLst>
                                        </p:cTn>
                                        <p:tgtEl>
                                          <p:spTgt spid="150583">
                                            <p:txEl>
                                              <p:pRg st="0" end="0"/>
                                            </p:txEl>
                                          </p:spTgt>
                                        </p:tgtEl>
                                        <p:attrNameLst>
                                          <p:attrName>style.visibility</p:attrName>
                                        </p:attrNameLst>
                                      </p:cBhvr>
                                      <p:to>
                                        <p:strVal val="visible"/>
                                      </p:to>
                                    </p:set>
                                    <p:animEffect transition="in" filter="box(out)">
                                      <p:cBhvr>
                                        <p:cTn id="238" dur="500"/>
                                        <p:tgtEl>
                                          <p:spTgt spid="150583">
                                            <p:txEl>
                                              <p:pRg st="0" end="0"/>
                                            </p:txEl>
                                          </p:spTgt>
                                        </p:tgtEl>
                                      </p:cBhvr>
                                    </p:animEffect>
                                  </p:childTnLst>
                                  <p:subTnLst>
                                    <p:audio>
                                      <p:cMediaNode>
                                        <p:cTn display="0" masterRel="sameClick">
                                          <p:stCondLst>
                                            <p:cond evt="begin" delay="0">
                                              <p:tn val="236"/>
                                            </p:cond>
                                          </p:stCondLst>
                                          <p:endCondLst>
                                            <p:cond evt="onStopAudio" delay="0">
                                              <p:tgtEl>
                                                <p:sldTgt/>
                                              </p:tgtEl>
                                            </p:cond>
                                          </p:endCondLst>
                                        </p:cTn>
                                        <p:tgtEl>
                                          <p:sndTgt r:embed="rId3" name="CAMERA.WAV"/>
                                        </p:tgtEl>
                                      </p:cMediaNode>
                                    </p:audio>
                                  </p:subTnLst>
                                </p:cTn>
                              </p:par>
                            </p:childTnLst>
                          </p:cTn>
                        </p:par>
                      </p:childTnLst>
                    </p:cTn>
                  </p:par>
                  <p:par>
                    <p:cTn id="239" fill="hold" nodeType="clickPar">
                      <p:stCondLst>
                        <p:cond delay="indefinite"/>
                      </p:stCondLst>
                      <p:childTnLst>
                        <p:par>
                          <p:cTn id="240" fill="hold" nodeType="withGroup">
                            <p:stCondLst>
                              <p:cond delay="0"/>
                            </p:stCondLst>
                            <p:childTnLst>
                              <p:par>
                                <p:cTn id="241" presetID="4" presetClass="entr" presetSubtype="32" fill="hold" grpId="0" nodeType="clickEffect">
                                  <p:stCondLst>
                                    <p:cond delay="0"/>
                                  </p:stCondLst>
                                  <p:childTnLst>
                                    <p:set>
                                      <p:cBhvr>
                                        <p:cTn id="242" dur="1" fill="hold">
                                          <p:stCondLst>
                                            <p:cond delay="0"/>
                                          </p:stCondLst>
                                        </p:cTn>
                                        <p:tgtEl>
                                          <p:spTgt spid="150584">
                                            <p:txEl>
                                              <p:pRg st="0" end="0"/>
                                            </p:txEl>
                                          </p:spTgt>
                                        </p:tgtEl>
                                        <p:attrNameLst>
                                          <p:attrName>style.visibility</p:attrName>
                                        </p:attrNameLst>
                                      </p:cBhvr>
                                      <p:to>
                                        <p:strVal val="visible"/>
                                      </p:to>
                                    </p:set>
                                    <p:animEffect transition="in" filter="box(out)">
                                      <p:cBhvr>
                                        <p:cTn id="243" dur="500"/>
                                        <p:tgtEl>
                                          <p:spTgt spid="150584">
                                            <p:txEl>
                                              <p:pRg st="0" end="0"/>
                                            </p:txEl>
                                          </p:spTgt>
                                        </p:tgtEl>
                                      </p:cBhvr>
                                    </p:animEffect>
                                  </p:childTnLst>
                                  <p:subTnLst>
                                    <p:audio>
                                      <p:cMediaNode>
                                        <p:cTn display="0" masterRel="sameClick">
                                          <p:stCondLst>
                                            <p:cond evt="begin" delay="0">
                                              <p:tn val="241"/>
                                            </p:cond>
                                          </p:stCondLst>
                                          <p:endCondLst>
                                            <p:cond evt="onStopAudio" delay="0">
                                              <p:tgtEl>
                                                <p:sldTgt/>
                                              </p:tgtEl>
                                            </p:cond>
                                          </p:endCondLst>
                                        </p:cTn>
                                        <p:tgtEl>
                                          <p:sndTgt r:embed="rId3" name="CAMERA.WAV"/>
                                        </p:tgtEl>
                                      </p:cMediaNode>
                                    </p:audio>
                                  </p:subTnLst>
                                </p:cTn>
                              </p:par>
                            </p:childTnLst>
                          </p:cTn>
                        </p:par>
                      </p:childTnLst>
                    </p:cTn>
                  </p:par>
                  <p:par>
                    <p:cTn id="244" fill="hold" nodeType="clickPar">
                      <p:stCondLst>
                        <p:cond delay="indefinite"/>
                      </p:stCondLst>
                      <p:childTnLst>
                        <p:par>
                          <p:cTn id="245" fill="hold" nodeType="withGroup">
                            <p:stCondLst>
                              <p:cond delay="0"/>
                            </p:stCondLst>
                            <p:childTnLst>
                              <p:par>
                                <p:cTn id="246" presetID="4" presetClass="entr" presetSubtype="32" fill="hold" grpId="0" nodeType="clickEffect">
                                  <p:stCondLst>
                                    <p:cond delay="0"/>
                                  </p:stCondLst>
                                  <p:childTnLst>
                                    <p:set>
                                      <p:cBhvr>
                                        <p:cTn id="247" dur="1" fill="hold">
                                          <p:stCondLst>
                                            <p:cond delay="0"/>
                                          </p:stCondLst>
                                        </p:cTn>
                                        <p:tgtEl>
                                          <p:spTgt spid="150585">
                                            <p:txEl>
                                              <p:pRg st="0" end="0"/>
                                            </p:txEl>
                                          </p:spTgt>
                                        </p:tgtEl>
                                        <p:attrNameLst>
                                          <p:attrName>style.visibility</p:attrName>
                                        </p:attrNameLst>
                                      </p:cBhvr>
                                      <p:to>
                                        <p:strVal val="visible"/>
                                      </p:to>
                                    </p:set>
                                    <p:animEffect transition="in" filter="box(out)">
                                      <p:cBhvr>
                                        <p:cTn id="248" dur="500"/>
                                        <p:tgtEl>
                                          <p:spTgt spid="150585">
                                            <p:txEl>
                                              <p:pRg st="0" end="0"/>
                                            </p:txEl>
                                          </p:spTgt>
                                        </p:tgtEl>
                                      </p:cBhvr>
                                    </p:animEffect>
                                  </p:childTnLst>
                                  <p:subTnLst>
                                    <p:audio>
                                      <p:cMediaNode>
                                        <p:cTn display="0" masterRel="sameClick">
                                          <p:stCondLst>
                                            <p:cond evt="begin" delay="0">
                                              <p:tn val="246"/>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52" grpId="0" build="p" autoUpdateAnimBg="0"/>
      <p:bldP spid="150553" grpId="0" build="p" autoUpdateAnimBg="0"/>
      <p:bldP spid="150554" grpId="0" build="p" autoUpdateAnimBg="0"/>
      <p:bldP spid="150555" grpId="0" build="p" autoUpdateAnimBg="0"/>
      <p:bldP spid="150556" grpId="0" build="p" autoUpdateAnimBg="0"/>
      <p:bldP spid="150557" grpId="0" build="p" autoUpdateAnimBg="0"/>
      <p:bldP spid="150558" grpId="0" build="p" autoUpdateAnimBg="0"/>
      <p:bldP spid="150559" grpId="0" build="p" autoUpdateAnimBg="0"/>
      <p:bldP spid="150560" grpId="0" build="p" autoUpdateAnimBg="0"/>
      <p:bldP spid="150561" grpId="0" build="p" autoUpdateAnimBg="0"/>
      <p:bldP spid="150562" grpId="0" build="p" autoUpdateAnimBg="0"/>
      <p:bldP spid="150563" grpId="0" build="p" autoUpdateAnimBg="0"/>
      <p:bldP spid="150564" grpId="0" build="p" autoUpdateAnimBg="0"/>
      <p:bldP spid="150565" grpId="0" build="p" autoUpdateAnimBg="0"/>
      <p:bldP spid="150566" grpId="0" build="p" autoUpdateAnimBg="0"/>
      <p:bldP spid="150567" grpId="0" build="p" autoUpdateAnimBg="0"/>
      <p:bldP spid="150568" grpId="0" build="p" autoUpdateAnimBg="0"/>
      <p:bldP spid="150569" grpId="0" build="p" autoUpdateAnimBg="0"/>
      <p:bldP spid="150570" grpId="0" build="p" autoUpdateAnimBg="0"/>
      <p:bldP spid="150571" grpId="0" build="p" autoUpdateAnimBg="0"/>
      <p:bldP spid="150572" grpId="0" build="p" autoUpdateAnimBg="0"/>
      <p:bldP spid="150573" grpId="0" build="p" autoUpdateAnimBg="0"/>
      <p:bldP spid="150574" grpId="0" build="p" autoUpdateAnimBg="0"/>
      <p:bldP spid="150575" grpId="0" build="p" autoUpdateAnimBg="0"/>
      <p:bldP spid="150576" grpId="0" build="p" autoUpdateAnimBg="0"/>
      <p:bldP spid="150577" grpId="0" build="p" autoUpdateAnimBg="0"/>
      <p:bldP spid="150578" grpId="0" build="p" autoUpdateAnimBg="0"/>
      <p:bldP spid="150579" grpId="0" build="p" autoUpdateAnimBg="0"/>
      <p:bldP spid="150580" grpId="0" build="p" autoUpdateAnimBg="0"/>
      <p:bldP spid="150581" grpId="0" build="p" autoUpdateAnimBg="0"/>
      <p:bldP spid="150582" grpId="0" build="p" autoUpdateAnimBg="0"/>
      <p:bldP spid="150583" grpId="0" build="p" autoUpdateAnimBg="0"/>
      <p:bldP spid="150584" grpId="0" build="p" autoUpdateAnimBg="0"/>
      <p:bldP spid="150585" grpId="0" build="p" autoUpdateAnimBg="0"/>
      <p:bldP spid="150586" grpId="0" build="p" autoUpdateAnimBg="0"/>
      <p:bldP spid="150587" grpId="0" build="p" autoUpdateAnimBg="0"/>
      <p:bldP spid="150588" grpId="0" build="p" autoUpdateAnimBg="0"/>
      <p:bldP spid="150589" grpId="0" build="p" autoUpdateAnimBg="0"/>
      <p:bldP spid="150590" grpId="0" build="p" autoUpdateAnimBg="0"/>
      <p:bldP spid="150591" grpId="0" build="p" autoUpdateAnimBg="0"/>
      <p:bldP spid="150592" grpId="0" build="p" autoUpdateAnimBg="0"/>
      <p:bldP spid="150593" grpId="0" build="p" autoUpdateAnimBg="0"/>
      <p:bldP spid="150594" grpId="0" build="p" autoUpdateAnimBg="0"/>
      <p:bldP spid="150595" grpId="0" build="p" autoUpdateAnimBg="0"/>
      <p:bldP spid="150596" grpId="0" build="p" autoUpdateAnimBg="0"/>
      <p:bldP spid="150597" grpId="0" build="p" autoUpdateAnimBg="0"/>
      <p:bldP spid="150598" grpId="0" build="p" autoUpdateAnimBg="0"/>
      <p:bldP spid="150599"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Oval 72">
            <a:extLst>
              <a:ext uri="{FF2B5EF4-FFF2-40B4-BE49-F238E27FC236}">
                <a16:creationId xmlns:a16="http://schemas.microsoft.com/office/drawing/2014/main" id="{220D2587-D7E5-4CBD-8787-9D0AEBE5D19F}"/>
              </a:ext>
            </a:extLst>
          </p:cNvPr>
          <p:cNvSpPr>
            <a:spLocks noChangeArrowheads="1"/>
          </p:cNvSpPr>
          <p:nvPr/>
        </p:nvSpPr>
        <p:spPr bwMode="auto">
          <a:xfrm>
            <a:off x="4552950" y="810359"/>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A</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1987" name="Oval 73">
            <a:extLst>
              <a:ext uri="{FF2B5EF4-FFF2-40B4-BE49-F238E27FC236}">
                <a16:creationId xmlns:a16="http://schemas.microsoft.com/office/drawing/2014/main" id="{639556E9-E517-4C82-A688-791C8E50E9D1}"/>
              </a:ext>
            </a:extLst>
          </p:cNvPr>
          <p:cNvSpPr>
            <a:spLocks noChangeArrowheads="1"/>
          </p:cNvSpPr>
          <p:nvPr/>
        </p:nvSpPr>
        <p:spPr bwMode="auto">
          <a:xfrm>
            <a:off x="2343150" y="1572359"/>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B</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1988" name="Oval 74">
            <a:extLst>
              <a:ext uri="{FF2B5EF4-FFF2-40B4-BE49-F238E27FC236}">
                <a16:creationId xmlns:a16="http://schemas.microsoft.com/office/drawing/2014/main" id="{6F064ACD-50DD-4B19-815E-3DB5AACBC3D9}"/>
              </a:ext>
            </a:extLst>
          </p:cNvPr>
          <p:cNvSpPr>
            <a:spLocks noChangeArrowheads="1"/>
          </p:cNvSpPr>
          <p:nvPr/>
        </p:nvSpPr>
        <p:spPr bwMode="auto">
          <a:xfrm>
            <a:off x="3790950" y="2334359"/>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C</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1989" name="Oval 75">
            <a:extLst>
              <a:ext uri="{FF2B5EF4-FFF2-40B4-BE49-F238E27FC236}">
                <a16:creationId xmlns:a16="http://schemas.microsoft.com/office/drawing/2014/main" id="{1005B84E-70C1-40B1-8FE6-6891DEB841BD}"/>
              </a:ext>
            </a:extLst>
          </p:cNvPr>
          <p:cNvSpPr>
            <a:spLocks noChangeArrowheads="1"/>
          </p:cNvSpPr>
          <p:nvPr/>
        </p:nvSpPr>
        <p:spPr bwMode="auto">
          <a:xfrm>
            <a:off x="3105150" y="3172559"/>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1990" name="Oval 76">
            <a:extLst>
              <a:ext uri="{FF2B5EF4-FFF2-40B4-BE49-F238E27FC236}">
                <a16:creationId xmlns:a16="http://schemas.microsoft.com/office/drawing/2014/main" id="{DC8FE07A-E49C-46AC-88B4-C99DB93A8A5F}"/>
              </a:ext>
            </a:extLst>
          </p:cNvPr>
          <p:cNvSpPr>
            <a:spLocks noChangeArrowheads="1"/>
          </p:cNvSpPr>
          <p:nvPr/>
        </p:nvSpPr>
        <p:spPr bwMode="auto">
          <a:xfrm>
            <a:off x="6062663" y="1615222"/>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333399"/>
                </a:solidFill>
                <a:effectLst/>
                <a:uLnTx/>
                <a:uFillTx/>
                <a:latin typeface="Times New Roman" panose="02020603050405020304" pitchFamily="18" charset="0"/>
                <a:ea typeface="宋体" panose="02010600030101010101" pitchFamily="2" charset="-122"/>
                <a:cs typeface="+mn-cs"/>
              </a:rPr>
              <a:t>E</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1991" name="Oval 77">
            <a:extLst>
              <a:ext uri="{FF2B5EF4-FFF2-40B4-BE49-F238E27FC236}">
                <a16:creationId xmlns:a16="http://schemas.microsoft.com/office/drawing/2014/main" id="{DA4C968C-3E9A-435C-B2BA-09EC600EAE86}"/>
              </a:ext>
            </a:extLst>
          </p:cNvPr>
          <p:cNvSpPr>
            <a:spLocks noChangeArrowheads="1"/>
          </p:cNvSpPr>
          <p:nvPr/>
        </p:nvSpPr>
        <p:spPr bwMode="auto">
          <a:xfrm>
            <a:off x="5391150" y="2334359"/>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333399"/>
                </a:solidFill>
                <a:effectLst/>
                <a:uLnTx/>
                <a:uFillTx/>
                <a:latin typeface="Times New Roman" panose="02020603050405020304" pitchFamily="18" charset="0"/>
                <a:ea typeface="宋体" panose="02010600030101010101" pitchFamily="2" charset="-122"/>
                <a:cs typeface="+mn-cs"/>
              </a:rPr>
              <a:t>F</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1992" name="Oval 78">
            <a:extLst>
              <a:ext uri="{FF2B5EF4-FFF2-40B4-BE49-F238E27FC236}">
                <a16:creationId xmlns:a16="http://schemas.microsoft.com/office/drawing/2014/main" id="{049D59C7-7405-4566-B90E-448848E7917D}"/>
              </a:ext>
            </a:extLst>
          </p:cNvPr>
          <p:cNvSpPr>
            <a:spLocks noChangeArrowheads="1"/>
          </p:cNvSpPr>
          <p:nvPr/>
        </p:nvSpPr>
        <p:spPr bwMode="auto">
          <a:xfrm>
            <a:off x="4705350" y="3096359"/>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333399"/>
                </a:solidFill>
                <a:effectLst/>
                <a:uLnTx/>
                <a:uFillTx/>
                <a:latin typeface="Times New Roman" panose="02020603050405020304" pitchFamily="18" charset="0"/>
                <a:ea typeface="宋体" panose="02010600030101010101" pitchFamily="2" charset="-122"/>
                <a:cs typeface="+mn-cs"/>
              </a:rPr>
              <a:t>G</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1993" name="Oval 79">
            <a:extLst>
              <a:ext uri="{FF2B5EF4-FFF2-40B4-BE49-F238E27FC236}">
                <a16:creationId xmlns:a16="http://schemas.microsoft.com/office/drawing/2014/main" id="{A3953FFE-B09D-4E3A-B9D7-9E41E2D785B4}"/>
              </a:ext>
            </a:extLst>
          </p:cNvPr>
          <p:cNvSpPr>
            <a:spLocks noChangeArrowheads="1"/>
          </p:cNvSpPr>
          <p:nvPr/>
        </p:nvSpPr>
        <p:spPr bwMode="auto">
          <a:xfrm>
            <a:off x="4171950" y="3960935"/>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333399"/>
                </a:solidFill>
                <a:effectLst/>
                <a:uLnTx/>
                <a:uFillTx/>
                <a:latin typeface="Times New Roman" panose="02020603050405020304" pitchFamily="18" charset="0"/>
                <a:ea typeface="宋体" panose="02010600030101010101" pitchFamily="2" charset="-122"/>
                <a:cs typeface="+mn-cs"/>
              </a:rPr>
              <a:t>H</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1994" name="Oval 80">
            <a:extLst>
              <a:ext uri="{FF2B5EF4-FFF2-40B4-BE49-F238E27FC236}">
                <a16:creationId xmlns:a16="http://schemas.microsoft.com/office/drawing/2014/main" id="{86F5AE82-68B6-48CC-AD63-D7A25E7174AC}"/>
              </a:ext>
            </a:extLst>
          </p:cNvPr>
          <p:cNvSpPr>
            <a:spLocks noChangeArrowheads="1"/>
          </p:cNvSpPr>
          <p:nvPr/>
        </p:nvSpPr>
        <p:spPr bwMode="auto">
          <a:xfrm>
            <a:off x="5238750" y="3960935"/>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333399"/>
                </a:solidFill>
                <a:effectLst/>
                <a:uLnTx/>
                <a:uFillTx/>
                <a:latin typeface="Times New Roman" panose="02020603050405020304" pitchFamily="18" charset="0"/>
                <a:ea typeface="宋体" panose="02010600030101010101" pitchFamily="2" charset="-122"/>
                <a:cs typeface="+mn-cs"/>
              </a:rPr>
              <a:t>K</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1995" name="Line 81">
            <a:extLst>
              <a:ext uri="{FF2B5EF4-FFF2-40B4-BE49-F238E27FC236}">
                <a16:creationId xmlns:a16="http://schemas.microsoft.com/office/drawing/2014/main" id="{ACB222BB-8628-4950-A826-8C646955B99E}"/>
              </a:ext>
            </a:extLst>
          </p:cNvPr>
          <p:cNvSpPr>
            <a:spLocks noChangeShapeType="1"/>
          </p:cNvSpPr>
          <p:nvPr/>
        </p:nvSpPr>
        <p:spPr bwMode="auto">
          <a:xfrm flipH="1">
            <a:off x="2571750" y="1038959"/>
            <a:ext cx="1981200" cy="5334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1996" name="Line 82">
            <a:extLst>
              <a:ext uri="{FF2B5EF4-FFF2-40B4-BE49-F238E27FC236}">
                <a16:creationId xmlns:a16="http://schemas.microsoft.com/office/drawing/2014/main" id="{3FEE8F32-1711-43F6-88DC-730139E27392}"/>
              </a:ext>
            </a:extLst>
          </p:cNvPr>
          <p:cNvSpPr>
            <a:spLocks noChangeShapeType="1"/>
          </p:cNvSpPr>
          <p:nvPr/>
        </p:nvSpPr>
        <p:spPr bwMode="auto">
          <a:xfrm>
            <a:off x="2800350" y="1724759"/>
            <a:ext cx="1219200" cy="6096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1997" name="Line 83">
            <a:extLst>
              <a:ext uri="{FF2B5EF4-FFF2-40B4-BE49-F238E27FC236}">
                <a16:creationId xmlns:a16="http://schemas.microsoft.com/office/drawing/2014/main" id="{56EE1A12-CDF8-46CC-92E2-6BBA9F0A8B8E}"/>
              </a:ext>
            </a:extLst>
          </p:cNvPr>
          <p:cNvSpPr>
            <a:spLocks noChangeShapeType="1"/>
          </p:cNvSpPr>
          <p:nvPr/>
        </p:nvSpPr>
        <p:spPr bwMode="auto">
          <a:xfrm flipH="1">
            <a:off x="3333750" y="2486759"/>
            <a:ext cx="457200" cy="6858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1998" name="Line 84">
            <a:extLst>
              <a:ext uri="{FF2B5EF4-FFF2-40B4-BE49-F238E27FC236}">
                <a16:creationId xmlns:a16="http://schemas.microsoft.com/office/drawing/2014/main" id="{8922A14A-95D4-493D-916C-E2C1F16098E7}"/>
              </a:ext>
            </a:extLst>
          </p:cNvPr>
          <p:cNvSpPr>
            <a:spLocks noChangeShapeType="1"/>
          </p:cNvSpPr>
          <p:nvPr/>
        </p:nvSpPr>
        <p:spPr bwMode="auto">
          <a:xfrm>
            <a:off x="5010150" y="1038959"/>
            <a:ext cx="1295400" cy="5334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1999" name="Line 85">
            <a:extLst>
              <a:ext uri="{FF2B5EF4-FFF2-40B4-BE49-F238E27FC236}">
                <a16:creationId xmlns:a16="http://schemas.microsoft.com/office/drawing/2014/main" id="{4DB5DE2E-A166-4F04-8B05-2C6AF896407C}"/>
              </a:ext>
            </a:extLst>
          </p:cNvPr>
          <p:cNvSpPr>
            <a:spLocks noChangeShapeType="1"/>
          </p:cNvSpPr>
          <p:nvPr/>
        </p:nvSpPr>
        <p:spPr bwMode="auto">
          <a:xfrm flipH="1">
            <a:off x="5619750" y="1877159"/>
            <a:ext cx="457200" cy="4572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2000" name="Line 86">
            <a:extLst>
              <a:ext uri="{FF2B5EF4-FFF2-40B4-BE49-F238E27FC236}">
                <a16:creationId xmlns:a16="http://schemas.microsoft.com/office/drawing/2014/main" id="{33744CE7-FCA2-409C-A93F-2D3C54943845}"/>
              </a:ext>
            </a:extLst>
          </p:cNvPr>
          <p:cNvSpPr>
            <a:spLocks noChangeShapeType="1"/>
          </p:cNvSpPr>
          <p:nvPr/>
        </p:nvSpPr>
        <p:spPr bwMode="auto">
          <a:xfrm flipH="1">
            <a:off x="4933950" y="2486759"/>
            <a:ext cx="457200" cy="6096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2001" name="Line 87">
            <a:extLst>
              <a:ext uri="{FF2B5EF4-FFF2-40B4-BE49-F238E27FC236}">
                <a16:creationId xmlns:a16="http://schemas.microsoft.com/office/drawing/2014/main" id="{128805AC-2797-4FC8-88AE-88F75B21A45C}"/>
              </a:ext>
            </a:extLst>
          </p:cNvPr>
          <p:cNvSpPr>
            <a:spLocks noChangeShapeType="1"/>
          </p:cNvSpPr>
          <p:nvPr/>
        </p:nvSpPr>
        <p:spPr bwMode="auto">
          <a:xfrm flipH="1">
            <a:off x="4400550" y="3248759"/>
            <a:ext cx="304800" cy="6858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2002" name="Line 88">
            <a:extLst>
              <a:ext uri="{FF2B5EF4-FFF2-40B4-BE49-F238E27FC236}">
                <a16:creationId xmlns:a16="http://schemas.microsoft.com/office/drawing/2014/main" id="{5D1FFB48-8DC0-4D23-A532-FAF827EF9721}"/>
              </a:ext>
            </a:extLst>
          </p:cNvPr>
          <p:cNvSpPr>
            <a:spLocks noChangeShapeType="1"/>
          </p:cNvSpPr>
          <p:nvPr/>
        </p:nvSpPr>
        <p:spPr bwMode="auto">
          <a:xfrm>
            <a:off x="5162550" y="3248759"/>
            <a:ext cx="304800" cy="6858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25017" name="Text Box 89">
            <a:extLst>
              <a:ext uri="{FF2B5EF4-FFF2-40B4-BE49-F238E27FC236}">
                <a16:creationId xmlns:a16="http://schemas.microsoft.com/office/drawing/2014/main" id="{356D9125-79C4-414A-9C75-F398104B2601}"/>
              </a:ext>
            </a:extLst>
          </p:cNvPr>
          <p:cNvSpPr txBox="1">
            <a:spLocks noChangeArrowheads="1"/>
          </p:cNvSpPr>
          <p:nvPr/>
        </p:nvSpPr>
        <p:spPr bwMode="auto">
          <a:xfrm>
            <a:off x="2570284" y="4669814"/>
            <a:ext cx="4137025" cy="519112"/>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rPr>
              <a:t>先序遍历：</a:t>
            </a:r>
            <a:r>
              <a:rPr kumimoji="1" lang="en-US" altLang="zh-CN" sz="2800" b="0"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rPr>
              <a:t>ABCDEFGHK</a:t>
            </a:r>
          </a:p>
        </p:txBody>
      </p:sp>
      <p:sp>
        <p:nvSpPr>
          <p:cNvPr id="125018" name="Text Box 90">
            <a:extLst>
              <a:ext uri="{FF2B5EF4-FFF2-40B4-BE49-F238E27FC236}">
                <a16:creationId xmlns:a16="http://schemas.microsoft.com/office/drawing/2014/main" id="{7340DCC7-8751-46F6-BA36-91E8140932FD}"/>
              </a:ext>
            </a:extLst>
          </p:cNvPr>
          <p:cNvSpPr txBox="1">
            <a:spLocks noChangeArrowheads="1"/>
          </p:cNvSpPr>
          <p:nvPr/>
        </p:nvSpPr>
        <p:spPr bwMode="auto">
          <a:xfrm>
            <a:off x="2584572" y="5198451"/>
            <a:ext cx="4137025" cy="519113"/>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rPr>
              <a:t>中序遍历：</a:t>
            </a:r>
            <a:r>
              <a:rPr kumimoji="1" lang="en-US" altLang="zh-CN" sz="28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rPr>
              <a:t>BDCAHGKFE</a:t>
            </a:r>
          </a:p>
        </p:txBody>
      </p:sp>
      <p:sp>
        <p:nvSpPr>
          <p:cNvPr id="125019" name="Text Box 91">
            <a:extLst>
              <a:ext uri="{FF2B5EF4-FFF2-40B4-BE49-F238E27FC236}">
                <a16:creationId xmlns:a16="http://schemas.microsoft.com/office/drawing/2014/main" id="{B0A33326-FA41-4495-BBF5-BD139008043A}"/>
              </a:ext>
            </a:extLst>
          </p:cNvPr>
          <p:cNvSpPr txBox="1">
            <a:spLocks noChangeArrowheads="1"/>
          </p:cNvSpPr>
          <p:nvPr/>
        </p:nvSpPr>
        <p:spPr bwMode="auto">
          <a:xfrm>
            <a:off x="2584572" y="5727089"/>
            <a:ext cx="4137025" cy="519112"/>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后序遍历：</a:t>
            </a:r>
            <a:r>
              <a:rPr kumimoji="1" lang="en-US" altLang="zh-CN" sz="28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DCBHKGFEA</a:t>
            </a:r>
          </a:p>
        </p:txBody>
      </p:sp>
      <p:sp>
        <p:nvSpPr>
          <p:cNvPr id="2" name="文本框 1">
            <a:extLst>
              <a:ext uri="{FF2B5EF4-FFF2-40B4-BE49-F238E27FC236}">
                <a16:creationId xmlns:a16="http://schemas.microsoft.com/office/drawing/2014/main" id="{DCEA1C01-3E91-459F-A8CA-7F76237D96A0}"/>
              </a:ext>
            </a:extLst>
          </p:cNvPr>
          <p:cNvSpPr txBox="1"/>
          <p:nvPr/>
        </p:nvSpPr>
        <p:spPr>
          <a:xfrm>
            <a:off x="1060170" y="574640"/>
            <a:ext cx="1290124" cy="1077218"/>
          </a:xfrm>
          <a:prstGeom prst="rect">
            <a:avLst/>
          </a:prstGeom>
          <a:noFill/>
        </p:spPr>
        <p:txBody>
          <a:bodyPr wrap="square" rtlCol="0">
            <a:spAutoFit/>
          </a:bodyPr>
          <a:lstStyle/>
          <a:p>
            <a:r>
              <a:rPr lang="zh-CN" altLang="en-US" sz="3200" dirty="0">
                <a:solidFill>
                  <a:schemeClr val="tx2"/>
                </a:solidFill>
              </a:rPr>
              <a:t>课堂习题</a:t>
            </a:r>
            <a:r>
              <a:rPr lang="en-US" altLang="zh-CN" sz="3200" dirty="0">
                <a:solidFill>
                  <a:schemeClr val="tx2"/>
                </a:solidFill>
              </a:rPr>
              <a:t>1</a:t>
            </a:r>
            <a:endParaRPr lang="zh-Hans-HK" altLang="en-US" sz="3200" dirty="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25017">
                                            <p:txEl>
                                              <p:pRg st="0" end="0"/>
                                            </p:txEl>
                                          </p:spTgt>
                                        </p:tgtEl>
                                        <p:attrNameLst>
                                          <p:attrName>style.visibility</p:attrName>
                                        </p:attrNameLst>
                                      </p:cBhvr>
                                      <p:to>
                                        <p:strVal val="visible"/>
                                      </p:to>
                                    </p:set>
                                    <p:animEffect transition="in" filter="box(out)">
                                      <p:cBhvr>
                                        <p:cTn id="7" dur="500"/>
                                        <p:tgtEl>
                                          <p:spTgt spid="12501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25018">
                                            <p:txEl>
                                              <p:pRg st="0" end="0"/>
                                            </p:txEl>
                                          </p:spTgt>
                                        </p:tgtEl>
                                        <p:attrNameLst>
                                          <p:attrName>style.visibility</p:attrName>
                                        </p:attrNameLst>
                                      </p:cBhvr>
                                      <p:to>
                                        <p:strVal val="visible"/>
                                      </p:to>
                                    </p:set>
                                    <p:animEffect transition="in" filter="box(out)">
                                      <p:cBhvr>
                                        <p:cTn id="12" dur="500"/>
                                        <p:tgtEl>
                                          <p:spTgt spid="125018">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25019">
                                            <p:txEl>
                                              <p:pRg st="0" end="0"/>
                                            </p:txEl>
                                          </p:spTgt>
                                        </p:tgtEl>
                                        <p:attrNameLst>
                                          <p:attrName>style.visibility</p:attrName>
                                        </p:attrNameLst>
                                      </p:cBhvr>
                                      <p:to>
                                        <p:strVal val="visible"/>
                                      </p:to>
                                    </p:set>
                                    <p:animEffect transition="in" filter="box(out)">
                                      <p:cBhvr>
                                        <p:cTn id="17" dur="500"/>
                                        <p:tgtEl>
                                          <p:spTgt spid="125019">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017" grpId="0" build="p" autoUpdateAnimBg="0"/>
      <p:bldP spid="125018" grpId="0" build="p" autoUpdateAnimBg="0"/>
      <p:bldP spid="125019"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57516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Text Box 2">
            <a:extLst>
              <a:ext uri="{FF2B5EF4-FFF2-40B4-BE49-F238E27FC236}">
                <a16:creationId xmlns:a16="http://schemas.microsoft.com/office/drawing/2014/main" id="{9790248D-66CE-4533-8F43-C6D13CC0F192}"/>
              </a:ext>
            </a:extLst>
          </p:cNvPr>
          <p:cNvSpPr txBox="1">
            <a:spLocks noChangeArrowheads="1"/>
          </p:cNvSpPr>
          <p:nvPr/>
        </p:nvSpPr>
        <p:spPr bwMode="auto">
          <a:xfrm>
            <a:off x="1185741" y="5717931"/>
            <a:ext cx="44069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0" i="0" u="none" strike="noStrike" kern="1200" cap="none" spc="0" normalizeH="0" baseline="0" noProof="0" dirty="0">
                <a:ln>
                  <a:noFill/>
                </a:ln>
                <a:effectLst/>
                <a:uLnTx/>
                <a:uFillTx/>
                <a:latin typeface="Times New Roman" panose="02020603050405020304" pitchFamily="18" charset="0"/>
                <a:ea typeface="隶书" panose="02010509060101010101" pitchFamily="49" charset="-122"/>
                <a:cs typeface="+mn-cs"/>
              </a:rPr>
              <a:t>前序遍历序列</a:t>
            </a:r>
            <a:r>
              <a:rPr kumimoji="1" lang="zh-CN" altLang="en-US" sz="32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a:t>
            </a:r>
            <a:r>
              <a:rPr kumimoji="1" lang="en-US" altLang="zh-CN" sz="32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CEDBA</a:t>
            </a:r>
          </a:p>
        </p:txBody>
      </p:sp>
      <p:sp>
        <p:nvSpPr>
          <p:cNvPr id="209923" name="Text Box 3">
            <a:extLst>
              <a:ext uri="{FF2B5EF4-FFF2-40B4-BE49-F238E27FC236}">
                <a16:creationId xmlns:a16="http://schemas.microsoft.com/office/drawing/2014/main" id="{EC2E22DB-C791-4B07-8DC3-A4D2CBA472E8}"/>
              </a:ext>
            </a:extLst>
          </p:cNvPr>
          <p:cNvSpPr txBox="1">
            <a:spLocks noChangeArrowheads="1"/>
          </p:cNvSpPr>
          <p:nvPr/>
        </p:nvSpPr>
        <p:spPr bwMode="auto">
          <a:xfrm>
            <a:off x="1216025" y="922709"/>
            <a:ext cx="7106504"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0" i="0" u="none" strike="noStrike" kern="1200" cap="none" spc="0" normalizeH="0" baseline="0" noProof="0" dirty="0">
                <a:ln>
                  <a:noFill/>
                </a:ln>
                <a:solidFill>
                  <a:schemeClr val="tx2"/>
                </a:solidFill>
                <a:effectLst/>
                <a:uLnTx/>
                <a:uFillTx/>
                <a:latin typeface="Times New Roman" panose="02020603050405020304" pitchFamily="18" charset="0"/>
                <a:ea typeface="隶书" panose="02010509060101010101" pitchFamily="49" charset="-122"/>
                <a:cs typeface="+mn-cs"/>
              </a:rPr>
              <a:t>课堂习题</a:t>
            </a:r>
            <a:r>
              <a:rPr kumimoji="1" lang="en-US" altLang="zh-CN" sz="3200" b="0" i="0" u="none" strike="noStrike" kern="1200" cap="none" spc="0" normalizeH="0" baseline="0" noProof="0" dirty="0">
                <a:ln>
                  <a:noFill/>
                </a:ln>
                <a:solidFill>
                  <a:schemeClr val="tx2"/>
                </a:solidFill>
                <a:effectLst/>
                <a:uLnTx/>
                <a:uFillTx/>
                <a:latin typeface="Times New Roman" panose="02020603050405020304" pitchFamily="18" charset="0"/>
                <a:ea typeface="隶书" panose="02010509060101010101" pitchFamily="49" charset="-122"/>
                <a:cs typeface="+mn-cs"/>
              </a:rPr>
              <a:t>2</a:t>
            </a:r>
            <a:r>
              <a:rPr kumimoji="1" lang="zh-CN" altLang="en-US" sz="3200" b="0" i="0" u="none" strike="noStrike" kern="1200" cap="none" spc="0" normalizeH="0" baseline="0" noProof="0" dirty="0">
                <a:ln>
                  <a:noFill/>
                </a:ln>
                <a:effectLst/>
                <a:uLnTx/>
                <a:uFillTx/>
                <a:latin typeface="Times New Roman" panose="02020603050405020304" pitchFamily="18" charset="0"/>
                <a:ea typeface="隶书" panose="02010509060101010101" pitchFamily="49" charset="-122"/>
                <a:cs typeface="+mn-cs"/>
              </a:rPr>
              <a:t>：已知某二叉树的后序遍历序列是</a:t>
            </a:r>
            <a:r>
              <a:rPr kumimoji="1" lang="en-US" altLang="zh-CN" sz="3200" b="0" i="0" u="none" strike="noStrike" kern="1200" cap="none" spc="0" normalizeH="0" baseline="0" noProof="0" dirty="0">
                <a:ln>
                  <a:noFill/>
                </a:ln>
                <a:solidFill>
                  <a:srgbClr val="002060"/>
                </a:solidFill>
                <a:effectLst/>
                <a:uLnTx/>
                <a:uFillTx/>
                <a:latin typeface="Times New Roman" panose="02020603050405020304" pitchFamily="18" charset="0"/>
                <a:ea typeface="隶书" panose="02010509060101010101" pitchFamily="49" charset="-122"/>
                <a:cs typeface="+mn-cs"/>
              </a:rPr>
              <a:t>DABEC</a:t>
            </a:r>
            <a:r>
              <a:rPr kumimoji="1" lang="zh-CN" altLang="en-US" sz="3200" b="0" i="0" u="none" strike="noStrike" kern="1200" cap="none" spc="0" normalizeH="0" baseline="0" noProof="0" dirty="0">
                <a:ln>
                  <a:noFill/>
                </a:ln>
                <a:effectLst/>
                <a:uLnTx/>
                <a:uFillTx/>
                <a:latin typeface="Times New Roman" panose="02020603050405020304" pitchFamily="18" charset="0"/>
                <a:ea typeface="隶书" panose="02010509060101010101" pitchFamily="49" charset="-122"/>
                <a:cs typeface="+mn-cs"/>
              </a:rPr>
              <a:t>，中序遍历序列是</a:t>
            </a:r>
            <a:r>
              <a:rPr kumimoji="1" lang="en-US" altLang="zh-CN" sz="3200" b="0" i="0" u="none" strike="noStrike" kern="1200" cap="none" spc="0" normalizeH="0" baseline="0" noProof="0" dirty="0">
                <a:ln>
                  <a:noFill/>
                </a:ln>
                <a:solidFill>
                  <a:srgbClr val="002060"/>
                </a:solidFill>
                <a:effectLst/>
                <a:uLnTx/>
                <a:uFillTx/>
                <a:latin typeface="Times New Roman" panose="02020603050405020304" pitchFamily="18" charset="0"/>
                <a:ea typeface="隶书" panose="02010509060101010101" pitchFamily="49" charset="-122"/>
                <a:cs typeface="+mn-cs"/>
              </a:rPr>
              <a:t>DEBAC</a:t>
            </a:r>
            <a:r>
              <a:rPr kumimoji="1" lang="zh-CN" altLang="en-US" sz="3200" b="0" i="0" u="none" strike="noStrike" kern="1200" cap="none" spc="0" normalizeH="0" baseline="0" noProof="0" dirty="0">
                <a:ln>
                  <a:noFill/>
                </a:ln>
                <a:effectLst/>
                <a:uLnTx/>
                <a:uFillTx/>
                <a:latin typeface="Times New Roman" panose="02020603050405020304" pitchFamily="18" charset="0"/>
                <a:ea typeface="隶书" panose="02010509060101010101" pitchFamily="49" charset="-122"/>
                <a:cs typeface="+mn-cs"/>
              </a:rPr>
              <a:t>，它的前序遍历序列是什么？</a:t>
            </a:r>
          </a:p>
        </p:txBody>
      </p:sp>
      <p:graphicFrame>
        <p:nvGraphicFramePr>
          <p:cNvPr id="209924" name="Object 4">
            <a:extLst>
              <a:ext uri="{FF2B5EF4-FFF2-40B4-BE49-F238E27FC236}">
                <a16:creationId xmlns:a16="http://schemas.microsoft.com/office/drawing/2014/main" id="{F6ECF201-EC12-4B0D-9577-1BEDE6E25FCF}"/>
              </a:ext>
            </a:extLst>
          </p:cNvPr>
          <p:cNvGraphicFramePr>
            <a:graphicFrameLocks noChangeAspect="1"/>
          </p:cNvGraphicFramePr>
          <p:nvPr>
            <p:extLst>
              <p:ext uri="{D42A27DB-BD31-4B8C-83A1-F6EECF244321}">
                <p14:modId xmlns:p14="http://schemas.microsoft.com/office/powerpoint/2010/main" val="1610143272"/>
              </p:ext>
            </p:extLst>
          </p:nvPr>
        </p:nvGraphicFramePr>
        <p:xfrm>
          <a:off x="5524988" y="2647156"/>
          <a:ext cx="2163763" cy="3052763"/>
        </p:xfrm>
        <a:graphic>
          <a:graphicData uri="http://schemas.openxmlformats.org/presentationml/2006/ole">
            <mc:AlternateContent xmlns:mc="http://schemas.openxmlformats.org/markup-compatibility/2006">
              <mc:Choice xmlns:v="urn:schemas-microsoft-com:vml" Requires="v">
                <p:oleObj spid="_x0000_s4231" name="位图图像" r:id="rId5" imgW="1463167" imgH="2064762" progId="Paint.Picture">
                  <p:embed/>
                </p:oleObj>
              </mc:Choice>
              <mc:Fallback>
                <p:oleObj name="位图图像" r:id="rId5" imgW="1463167" imgH="2064762" progId="Paint.Picture">
                  <p:embed/>
                  <p:pic>
                    <p:nvPicPr>
                      <p:cNvPr id="209924" name="Object 4">
                        <a:extLst>
                          <a:ext uri="{FF2B5EF4-FFF2-40B4-BE49-F238E27FC236}">
                            <a16:creationId xmlns:a16="http://schemas.microsoft.com/office/drawing/2014/main" id="{F6ECF201-EC12-4B0D-9577-1BEDE6E25FC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24988" y="2647156"/>
                        <a:ext cx="2163763" cy="305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09923">
                                            <p:txEl>
                                              <p:pRg st="0" end="0"/>
                                            </p:txEl>
                                          </p:spTgt>
                                        </p:tgtEl>
                                        <p:attrNameLst>
                                          <p:attrName>style.visibility</p:attrName>
                                        </p:attrNameLst>
                                      </p:cBhvr>
                                      <p:to>
                                        <p:strVal val="visible"/>
                                      </p:to>
                                    </p:set>
                                    <p:animEffect transition="in" filter="box(out)">
                                      <p:cBhvr>
                                        <p:cTn id="7" dur="500"/>
                                        <p:tgtEl>
                                          <p:spTgt spid="20992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4"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209924"/>
                                        </p:tgtEl>
                                        <p:attrNameLst>
                                          <p:attrName>style.visibility</p:attrName>
                                        </p:attrNameLst>
                                      </p:cBhvr>
                                      <p:to>
                                        <p:strVal val="visible"/>
                                      </p:to>
                                    </p:set>
                                    <p:anim calcmode="lin" valueType="num">
                                      <p:cBhvr additive="base">
                                        <p:cTn id="12" dur="500" fill="hold"/>
                                        <p:tgtEl>
                                          <p:spTgt spid="209924"/>
                                        </p:tgtEl>
                                        <p:attrNameLst>
                                          <p:attrName>ppt_x</p:attrName>
                                        </p:attrNameLst>
                                      </p:cBhvr>
                                      <p:tavLst>
                                        <p:tav tm="0">
                                          <p:val>
                                            <p:strVal val="0-#ppt_w/2"/>
                                          </p:val>
                                        </p:tav>
                                        <p:tav tm="100000">
                                          <p:val>
                                            <p:strVal val="#ppt_x"/>
                                          </p:val>
                                        </p:tav>
                                      </p:tavLst>
                                    </p:anim>
                                    <p:anim calcmode="lin" valueType="num">
                                      <p:cBhvr additive="base">
                                        <p:cTn id="13" dur="500" fill="hold"/>
                                        <p:tgtEl>
                                          <p:spTgt spid="209924"/>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209922">
                                            <p:txEl>
                                              <p:pRg st="0" end="0"/>
                                            </p:txEl>
                                          </p:spTgt>
                                        </p:tgtEl>
                                        <p:attrNameLst>
                                          <p:attrName>style.visibility</p:attrName>
                                        </p:attrNameLst>
                                      </p:cBhvr>
                                      <p:to>
                                        <p:strVal val="visible"/>
                                      </p:to>
                                    </p:set>
                                    <p:animEffect transition="in" filter="box(out)">
                                      <p:cBhvr>
                                        <p:cTn id="18" dur="500"/>
                                        <p:tgtEl>
                                          <p:spTgt spid="209922">
                                            <p:txEl>
                                              <p:pRg st="0" end="0"/>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4"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2" grpId="0" build="p" autoUpdateAnimBg="0"/>
      <p:bldP spid="209923"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Text Box 3">
            <a:extLst>
              <a:ext uri="{FF2B5EF4-FFF2-40B4-BE49-F238E27FC236}">
                <a16:creationId xmlns:a16="http://schemas.microsoft.com/office/drawing/2014/main" id="{5D655D95-D5CD-43B0-AA39-8F963410EF8A}"/>
              </a:ext>
            </a:extLst>
          </p:cNvPr>
          <p:cNvSpPr txBox="1">
            <a:spLocks noChangeArrowheads="1"/>
          </p:cNvSpPr>
          <p:nvPr/>
        </p:nvSpPr>
        <p:spPr bwMode="auto">
          <a:xfrm>
            <a:off x="984738" y="1334966"/>
            <a:ext cx="732399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0" i="0" u="none" strike="noStrike" kern="1200" cap="none" spc="0" normalizeH="0" baseline="0" noProof="0" dirty="0">
                <a:ln>
                  <a:noFill/>
                </a:ln>
                <a:solidFill>
                  <a:schemeClr val="tx2"/>
                </a:solidFill>
                <a:effectLst/>
                <a:uLnTx/>
                <a:uFillTx/>
                <a:latin typeface="Times New Roman" panose="02020603050405020304" pitchFamily="18" charset="0"/>
                <a:ea typeface="隶书" panose="02010509060101010101" pitchFamily="49" charset="-122"/>
                <a:cs typeface="+mn-cs"/>
              </a:rPr>
              <a:t>课堂习题</a:t>
            </a:r>
            <a:r>
              <a:rPr kumimoji="1" lang="en-US" altLang="zh-CN" sz="3200" b="0" i="0" u="none" strike="noStrike" kern="1200" cap="none" spc="0" normalizeH="0" baseline="0" noProof="0" dirty="0">
                <a:ln>
                  <a:noFill/>
                </a:ln>
                <a:solidFill>
                  <a:schemeClr val="tx2"/>
                </a:solidFill>
                <a:effectLst/>
                <a:uLnTx/>
                <a:uFillTx/>
                <a:latin typeface="Times New Roman" panose="02020603050405020304" pitchFamily="18" charset="0"/>
                <a:ea typeface="隶书" panose="02010509060101010101" pitchFamily="49" charset="-122"/>
                <a:cs typeface="+mn-cs"/>
              </a:rPr>
              <a:t>3</a:t>
            </a:r>
            <a:r>
              <a:rPr kumimoji="1" lang="zh-CN" altLang="en-US" sz="3200" b="0" i="0" u="none" strike="noStrike" kern="1200" cap="none" spc="0" normalizeH="0" baseline="0" noProof="0" dirty="0">
                <a:ln>
                  <a:noFill/>
                </a:ln>
                <a:solidFill>
                  <a:srgbClr val="FF3300"/>
                </a:solidFill>
                <a:effectLst/>
                <a:uLnTx/>
                <a:uFillTx/>
                <a:latin typeface="Times New Roman" panose="02020603050405020304" pitchFamily="18" charset="0"/>
                <a:ea typeface="隶书" panose="02010509060101010101" pitchFamily="49" charset="-122"/>
                <a:cs typeface="+mn-cs"/>
              </a:rPr>
              <a:t>：</a:t>
            </a:r>
            <a:r>
              <a:rPr kumimoji="1" lang="zh-CN" altLang="en-US" sz="3200" b="0" i="0" u="none" strike="noStrike" kern="1200" cap="none" spc="0" normalizeH="0" baseline="0" noProof="0" dirty="0">
                <a:ln>
                  <a:noFill/>
                </a:ln>
                <a:effectLst/>
                <a:uLnTx/>
                <a:uFillTx/>
                <a:latin typeface="Times New Roman" panose="02020603050405020304" pitchFamily="18" charset="0"/>
                <a:ea typeface="隶书" panose="02010509060101010101" pitchFamily="49" charset="-122"/>
                <a:cs typeface="+mn-cs"/>
              </a:rPr>
              <a:t>按中序遍历二叉树的结果为</a:t>
            </a:r>
            <a:r>
              <a:rPr kumimoji="1" lang="en-US" altLang="zh-CN" sz="3200" b="0" i="0" u="none" strike="noStrike" kern="1200" cap="none" spc="0" normalizeH="0" baseline="0" noProof="0" dirty="0">
                <a:ln>
                  <a:noFill/>
                </a:ln>
                <a:solidFill>
                  <a:srgbClr val="002060"/>
                </a:solidFill>
                <a:effectLst/>
                <a:uLnTx/>
                <a:uFillTx/>
                <a:latin typeface="Times New Roman" panose="02020603050405020304" pitchFamily="18" charset="0"/>
                <a:ea typeface="隶书" panose="02010509060101010101" pitchFamily="49" charset="-122"/>
                <a:cs typeface="+mn-cs"/>
              </a:rPr>
              <a:t>ABC</a:t>
            </a:r>
            <a:r>
              <a:rPr kumimoji="1" lang="zh-CN" altLang="en-US" sz="3200" b="0" i="0" u="none" strike="noStrike" kern="1200" cap="none" spc="0" normalizeH="0" baseline="0" noProof="0" dirty="0">
                <a:ln>
                  <a:noFill/>
                </a:ln>
                <a:effectLst/>
                <a:uLnTx/>
                <a:uFillTx/>
                <a:latin typeface="Times New Roman" panose="02020603050405020304" pitchFamily="18" charset="0"/>
                <a:ea typeface="隶书" panose="02010509060101010101" pitchFamily="49" charset="-122"/>
                <a:cs typeface="+mn-cs"/>
              </a:rPr>
              <a:t>，问有几种不同形态的二叉树可以得到这一遍历结果，画出它们的示意图。</a:t>
            </a:r>
          </a:p>
        </p:txBody>
      </p:sp>
      <p:graphicFrame>
        <p:nvGraphicFramePr>
          <p:cNvPr id="151557" name="Object 5">
            <a:extLst>
              <a:ext uri="{FF2B5EF4-FFF2-40B4-BE49-F238E27FC236}">
                <a16:creationId xmlns:a16="http://schemas.microsoft.com/office/drawing/2014/main" id="{B24B6C86-97C1-4AA6-89CA-270D04115A96}"/>
              </a:ext>
            </a:extLst>
          </p:cNvPr>
          <p:cNvGraphicFramePr>
            <a:graphicFrameLocks noChangeAspect="1"/>
          </p:cNvGraphicFramePr>
          <p:nvPr>
            <p:extLst>
              <p:ext uri="{D42A27DB-BD31-4B8C-83A1-F6EECF244321}">
                <p14:modId xmlns:p14="http://schemas.microsoft.com/office/powerpoint/2010/main" val="4168285132"/>
              </p:ext>
            </p:extLst>
          </p:nvPr>
        </p:nvGraphicFramePr>
        <p:xfrm>
          <a:off x="717550" y="3318243"/>
          <a:ext cx="1495425" cy="1676400"/>
        </p:xfrm>
        <a:graphic>
          <a:graphicData uri="http://schemas.openxmlformats.org/presentationml/2006/ole">
            <mc:AlternateContent xmlns:mc="http://schemas.openxmlformats.org/markup-compatibility/2006">
              <mc:Choice xmlns:v="urn:schemas-microsoft-com:vml" Requires="v">
                <p:oleObj spid="_x0000_s5787" name="位图图像" r:id="rId4" imgW="1495634" imgH="1676634" progId="Paint.Picture">
                  <p:embed/>
                </p:oleObj>
              </mc:Choice>
              <mc:Fallback>
                <p:oleObj name="位图图像" r:id="rId4" imgW="1495634" imgH="1676634" progId="Paint.Picture">
                  <p:embed/>
                  <p:pic>
                    <p:nvPicPr>
                      <p:cNvPr id="151557" name="Object 5">
                        <a:extLst>
                          <a:ext uri="{FF2B5EF4-FFF2-40B4-BE49-F238E27FC236}">
                            <a16:creationId xmlns:a16="http://schemas.microsoft.com/office/drawing/2014/main" id="{B24B6C86-97C1-4AA6-89CA-270D04115A9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7550" y="3318243"/>
                        <a:ext cx="1495425"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1558" name="Object 6">
            <a:extLst>
              <a:ext uri="{FF2B5EF4-FFF2-40B4-BE49-F238E27FC236}">
                <a16:creationId xmlns:a16="http://schemas.microsoft.com/office/drawing/2014/main" id="{C1D26326-B696-4B12-A52C-812D5892F117}"/>
              </a:ext>
            </a:extLst>
          </p:cNvPr>
          <p:cNvGraphicFramePr>
            <a:graphicFrameLocks noChangeAspect="1"/>
          </p:cNvGraphicFramePr>
          <p:nvPr>
            <p:extLst>
              <p:ext uri="{D42A27DB-BD31-4B8C-83A1-F6EECF244321}">
                <p14:modId xmlns:p14="http://schemas.microsoft.com/office/powerpoint/2010/main" val="1731993178"/>
              </p:ext>
            </p:extLst>
          </p:nvPr>
        </p:nvGraphicFramePr>
        <p:xfrm>
          <a:off x="2551113" y="3332530"/>
          <a:ext cx="1143000" cy="1676400"/>
        </p:xfrm>
        <a:graphic>
          <a:graphicData uri="http://schemas.openxmlformats.org/presentationml/2006/ole">
            <mc:AlternateContent xmlns:mc="http://schemas.openxmlformats.org/markup-compatibility/2006">
              <mc:Choice xmlns:v="urn:schemas-microsoft-com:vml" Requires="v">
                <p:oleObj spid="_x0000_s5788" name="位图图像" r:id="rId6" imgW="1142857" imgH="1676634" progId="Paint.Picture">
                  <p:embed/>
                </p:oleObj>
              </mc:Choice>
              <mc:Fallback>
                <p:oleObj name="位图图像" r:id="rId6" imgW="1142857" imgH="1676634" progId="Paint.Picture">
                  <p:embed/>
                  <p:pic>
                    <p:nvPicPr>
                      <p:cNvPr id="151558" name="Object 6">
                        <a:extLst>
                          <a:ext uri="{FF2B5EF4-FFF2-40B4-BE49-F238E27FC236}">
                            <a16:creationId xmlns:a16="http://schemas.microsoft.com/office/drawing/2014/main" id="{C1D26326-B696-4B12-A52C-812D5892F11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51113" y="3332530"/>
                        <a:ext cx="11430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1562" name="Object 10">
            <a:extLst>
              <a:ext uri="{FF2B5EF4-FFF2-40B4-BE49-F238E27FC236}">
                <a16:creationId xmlns:a16="http://schemas.microsoft.com/office/drawing/2014/main" id="{D25D7B22-017E-4A00-927B-9E25C4168485}"/>
              </a:ext>
            </a:extLst>
          </p:cNvPr>
          <p:cNvGraphicFramePr>
            <a:graphicFrameLocks noChangeAspect="1"/>
          </p:cNvGraphicFramePr>
          <p:nvPr>
            <p:extLst>
              <p:ext uri="{D42A27DB-BD31-4B8C-83A1-F6EECF244321}">
                <p14:modId xmlns:p14="http://schemas.microsoft.com/office/powerpoint/2010/main" val="2627128271"/>
              </p:ext>
            </p:extLst>
          </p:nvPr>
        </p:nvGraphicFramePr>
        <p:xfrm>
          <a:off x="4011613" y="3327768"/>
          <a:ext cx="1323975" cy="1714500"/>
        </p:xfrm>
        <a:graphic>
          <a:graphicData uri="http://schemas.openxmlformats.org/presentationml/2006/ole">
            <mc:AlternateContent xmlns:mc="http://schemas.openxmlformats.org/markup-compatibility/2006">
              <mc:Choice xmlns:v="urn:schemas-microsoft-com:vml" Requires="v">
                <p:oleObj spid="_x0000_s5789" name="位图图像" r:id="rId8" imgW="1324160" imgH="1714739" progId="Paint.Picture">
                  <p:embed/>
                </p:oleObj>
              </mc:Choice>
              <mc:Fallback>
                <p:oleObj name="位图图像" r:id="rId8" imgW="1324160" imgH="1714739" progId="Paint.Picture">
                  <p:embed/>
                  <p:pic>
                    <p:nvPicPr>
                      <p:cNvPr id="151562" name="Object 10">
                        <a:extLst>
                          <a:ext uri="{FF2B5EF4-FFF2-40B4-BE49-F238E27FC236}">
                            <a16:creationId xmlns:a16="http://schemas.microsoft.com/office/drawing/2014/main" id="{D25D7B22-017E-4A00-927B-9E25C416848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11613" y="3327768"/>
                        <a:ext cx="1323975"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1563" name="Object 11">
            <a:extLst>
              <a:ext uri="{FF2B5EF4-FFF2-40B4-BE49-F238E27FC236}">
                <a16:creationId xmlns:a16="http://schemas.microsoft.com/office/drawing/2014/main" id="{20F054AF-D0C0-4CB9-9275-17E6BAAA081D}"/>
              </a:ext>
            </a:extLst>
          </p:cNvPr>
          <p:cNvGraphicFramePr>
            <a:graphicFrameLocks noChangeAspect="1"/>
          </p:cNvGraphicFramePr>
          <p:nvPr>
            <p:extLst>
              <p:ext uri="{D42A27DB-BD31-4B8C-83A1-F6EECF244321}">
                <p14:modId xmlns:p14="http://schemas.microsoft.com/office/powerpoint/2010/main" val="2926529249"/>
              </p:ext>
            </p:extLst>
          </p:nvPr>
        </p:nvGraphicFramePr>
        <p:xfrm>
          <a:off x="5649913" y="3356343"/>
          <a:ext cx="1123950" cy="1685925"/>
        </p:xfrm>
        <a:graphic>
          <a:graphicData uri="http://schemas.openxmlformats.org/presentationml/2006/ole">
            <mc:AlternateContent xmlns:mc="http://schemas.openxmlformats.org/markup-compatibility/2006">
              <mc:Choice xmlns:v="urn:schemas-microsoft-com:vml" Requires="v">
                <p:oleObj spid="_x0000_s5790" name="位图图像" r:id="rId10" imgW="1123810" imgH="1685714" progId="Paint.Picture">
                  <p:embed/>
                </p:oleObj>
              </mc:Choice>
              <mc:Fallback>
                <p:oleObj name="位图图像" r:id="rId10" imgW="1123810" imgH="1685714" progId="Paint.Picture">
                  <p:embed/>
                  <p:pic>
                    <p:nvPicPr>
                      <p:cNvPr id="151563" name="Object 11">
                        <a:extLst>
                          <a:ext uri="{FF2B5EF4-FFF2-40B4-BE49-F238E27FC236}">
                            <a16:creationId xmlns:a16="http://schemas.microsoft.com/office/drawing/2014/main" id="{20F054AF-D0C0-4CB9-9275-17E6BAAA081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49913" y="3356343"/>
                        <a:ext cx="1123950" cy="168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1564" name="Object 12">
            <a:extLst>
              <a:ext uri="{FF2B5EF4-FFF2-40B4-BE49-F238E27FC236}">
                <a16:creationId xmlns:a16="http://schemas.microsoft.com/office/drawing/2014/main" id="{8C91DE60-31F3-4476-85B0-AA7893AE2AE7}"/>
              </a:ext>
            </a:extLst>
          </p:cNvPr>
          <p:cNvGraphicFramePr>
            <a:graphicFrameLocks noChangeAspect="1"/>
          </p:cNvGraphicFramePr>
          <p:nvPr>
            <p:extLst>
              <p:ext uri="{D42A27DB-BD31-4B8C-83A1-F6EECF244321}">
                <p14:modId xmlns:p14="http://schemas.microsoft.com/office/powerpoint/2010/main" val="2952968575"/>
              </p:ext>
            </p:extLst>
          </p:nvPr>
        </p:nvGraphicFramePr>
        <p:xfrm>
          <a:off x="7112000" y="3353168"/>
          <a:ext cx="1333500" cy="1724025"/>
        </p:xfrm>
        <a:graphic>
          <a:graphicData uri="http://schemas.openxmlformats.org/presentationml/2006/ole">
            <mc:AlternateContent xmlns:mc="http://schemas.openxmlformats.org/markup-compatibility/2006">
              <mc:Choice xmlns:v="urn:schemas-microsoft-com:vml" Requires="v">
                <p:oleObj spid="_x0000_s5791" name="位图图像" r:id="rId12" imgW="1333333" imgH="1724266" progId="Paint.Picture">
                  <p:embed/>
                </p:oleObj>
              </mc:Choice>
              <mc:Fallback>
                <p:oleObj name="位图图像" r:id="rId12" imgW="1333333" imgH="1724266" progId="Paint.Picture">
                  <p:embed/>
                  <p:pic>
                    <p:nvPicPr>
                      <p:cNvPr id="151564" name="Object 12">
                        <a:extLst>
                          <a:ext uri="{FF2B5EF4-FFF2-40B4-BE49-F238E27FC236}">
                            <a16:creationId xmlns:a16="http://schemas.microsoft.com/office/drawing/2014/main" id="{8C91DE60-31F3-4476-85B0-AA7893AE2AE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112000" y="3353168"/>
                        <a:ext cx="13335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51555">
                                            <p:txEl>
                                              <p:pRg st="0" end="0"/>
                                            </p:txEl>
                                          </p:spTgt>
                                        </p:tgtEl>
                                        <p:attrNameLst>
                                          <p:attrName>style.visibility</p:attrName>
                                        </p:attrNameLst>
                                      </p:cBhvr>
                                      <p:to>
                                        <p:strVal val="visible"/>
                                      </p:to>
                                    </p:set>
                                    <p:animEffect transition="in" filter="box(out)">
                                      <p:cBhvr>
                                        <p:cTn id="7" dur="500"/>
                                        <p:tgtEl>
                                          <p:spTgt spid="15155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151557"/>
                                        </p:tgtEl>
                                        <p:attrNameLst>
                                          <p:attrName>style.visibility</p:attrName>
                                        </p:attrNameLst>
                                      </p:cBhvr>
                                      <p:to>
                                        <p:strVal val="visible"/>
                                      </p:to>
                                    </p:set>
                                    <p:anim calcmode="lin" valueType="num">
                                      <p:cBhvr additive="base">
                                        <p:cTn id="12" dur="500" fill="hold"/>
                                        <p:tgtEl>
                                          <p:spTgt spid="151557"/>
                                        </p:tgtEl>
                                        <p:attrNameLst>
                                          <p:attrName>ppt_x</p:attrName>
                                        </p:attrNameLst>
                                      </p:cBhvr>
                                      <p:tavLst>
                                        <p:tav tm="0">
                                          <p:val>
                                            <p:strVal val="0-#ppt_w/2"/>
                                          </p:val>
                                        </p:tav>
                                        <p:tav tm="100000">
                                          <p:val>
                                            <p:strVal val="#ppt_x"/>
                                          </p:val>
                                        </p:tav>
                                      </p:tavLst>
                                    </p:anim>
                                    <p:anim calcmode="lin" valueType="num">
                                      <p:cBhvr additive="base">
                                        <p:cTn id="13" dur="500" fill="hold"/>
                                        <p:tgtEl>
                                          <p:spTgt spid="151557"/>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nodeType="clickEffect">
                                  <p:stCondLst>
                                    <p:cond delay="0"/>
                                  </p:stCondLst>
                                  <p:childTnLst>
                                    <p:set>
                                      <p:cBhvr>
                                        <p:cTn id="17" dur="1" fill="hold">
                                          <p:stCondLst>
                                            <p:cond delay="0"/>
                                          </p:stCondLst>
                                        </p:cTn>
                                        <p:tgtEl>
                                          <p:spTgt spid="151558"/>
                                        </p:tgtEl>
                                        <p:attrNameLst>
                                          <p:attrName>style.visibility</p:attrName>
                                        </p:attrNameLst>
                                      </p:cBhvr>
                                      <p:to>
                                        <p:strVal val="visible"/>
                                      </p:to>
                                    </p:set>
                                    <p:anim calcmode="lin" valueType="num">
                                      <p:cBhvr additive="base">
                                        <p:cTn id="18" dur="500" fill="hold"/>
                                        <p:tgtEl>
                                          <p:spTgt spid="151558"/>
                                        </p:tgtEl>
                                        <p:attrNameLst>
                                          <p:attrName>ppt_x</p:attrName>
                                        </p:attrNameLst>
                                      </p:cBhvr>
                                      <p:tavLst>
                                        <p:tav tm="0">
                                          <p:val>
                                            <p:strVal val="0-#ppt_w/2"/>
                                          </p:val>
                                        </p:tav>
                                        <p:tav tm="100000">
                                          <p:val>
                                            <p:strVal val="#ppt_x"/>
                                          </p:val>
                                        </p:tav>
                                      </p:tavLst>
                                    </p:anim>
                                    <p:anim calcmode="lin" valueType="num">
                                      <p:cBhvr additive="base">
                                        <p:cTn id="19" dur="500" fill="hold"/>
                                        <p:tgtEl>
                                          <p:spTgt spid="151558"/>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nodeType="clickEffect">
                                  <p:stCondLst>
                                    <p:cond delay="0"/>
                                  </p:stCondLst>
                                  <p:childTnLst>
                                    <p:set>
                                      <p:cBhvr>
                                        <p:cTn id="23" dur="1" fill="hold">
                                          <p:stCondLst>
                                            <p:cond delay="0"/>
                                          </p:stCondLst>
                                        </p:cTn>
                                        <p:tgtEl>
                                          <p:spTgt spid="151562"/>
                                        </p:tgtEl>
                                        <p:attrNameLst>
                                          <p:attrName>style.visibility</p:attrName>
                                        </p:attrNameLst>
                                      </p:cBhvr>
                                      <p:to>
                                        <p:strVal val="visible"/>
                                      </p:to>
                                    </p:set>
                                    <p:anim calcmode="lin" valueType="num">
                                      <p:cBhvr additive="base">
                                        <p:cTn id="24" dur="500" fill="hold"/>
                                        <p:tgtEl>
                                          <p:spTgt spid="151562"/>
                                        </p:tgtEl>
                                        <p:attrNameLst>
                                          <p:attrName>ppt_x</p:attrName>
                                        </p:attrNameLst>
                                      </p:cBhvr>
                                      <p:tavLst>
                                        <p:tav tm="0">
                                          <p:val>
                                            <p:strVal val="0-#ppt_w/2"/>
                                          </p:val>
                                        </p:tav>
                                        <p:tav tm="100000">
                                          <p:val>
                                            <p:strVal val="#ppt_x"/>
                                          </p:val>
                                        </p:tav>
                                      </p:tavLst>
                                    </p:anim>
                                    <p:anim calcmode="lin" valueType="num">
                                      <p:cBhvr additive="base">
                                        <p:cTn id="25" dur="500" fill="hold"/>
                                        <p:tgtEl>
                                          <p:spTgt spid="151562"/>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nodeType="clickEffect">
                                  <p:stCondLst>
                                    <p:cond delay="0"/>
                                  </p:stCondLst>
                                  <p:childTnLst>
                                    <p:set>
                                      <p:cBhvr>
                                        <p:cTn id="29" dur="1" fill="hold">
                                          <p:stCondLst>
                                            <p:cond delay="0"/>
                                          </p:stCondLst>
                                        </p:cTn>
                                        <p:tgtEl>
                                          <p:spTgt spid="151563"/>
                                        </p:tgtEl>
                                        <p:attrNameLst>
                                          <p:attrName>style.visibility</p:attrName>
                                        </p:attrNameLst>
                                      </p:cBhvr>
                                      <p:to>
                                        <p:strVal val="visible"/>
                                      </p:to>
                                    </p:set>
                                    <p:anim calcmode="lin" valueType="num">
                                      <p:cBhvr additive="base">
                                        <p:cTn id="30" dur="500" fill="hold"/>
                                        <p:tgtEl>
                                          <p:spTgt spid="151563"/>
                                        </p:tgtEl>
                                        <p:attrNameLst>
                                          <p:attrName>ppt_x</p:attrName>
                                        </p:attrNameLst>
                                      </p:cBhvr>
                                      <p:tavLst>
                                        <p:tav tm="0">
                                          <p:val>
                                            <p:strVal val="0-#ppt_w/2"/>
                                          </p:val>
                                        </p:tav>
                                        <p:tav tm="100000">
                                          <p:val>
                                            <p:strVal val="#ppt_x"/>
                                          </p:val>
                                        </p:tav>
                                      </p:tavLst>
                                    </p:anim>
                                    <p:anim calcmode="lin" valueType="num">
                                      <p:cBhvr additive="base">
                                        <p:cTn id="31" dur="500" fill="hold"/>
                                        <p:tgtEl>
                                          <p:spTgt spid="151563"/>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nodeType="clickEffect">
                                  <p:stCondLst>
                                    <p:cond delay="0"/>
                                  </p:stCondLst>
                                  <p:childTnLst>
                                    <p:set>
                                      <p:cBhvr>
                                        <p:cTn id="35" dur="1" fill="hold">
                                          <p:stCondLst>
                                            <p:cond delay="0"/>
                                          </p:stCondLst>
                                        </p:cTn>
                                        <p:tgtEl>
                                          <p:spTgt spid="151564"/>
                                        </p:tgtEl>
                                        <p:attrNameLst>
                                          <p:attrName>style.visibility</p:attrName>
                                        </p:attrNameLst>
                                      </p:cBhvr>
                                      <p:to>
                                        <p:strVal val="visible"/>
                                      </p:to>
                                    </p:set>
                                    <p:anim calcmode="lin" valueType="num">
                                      <p:cBhvr additive="base">
                                        <p:cTn id="36" dur="500" fill="hold"/>
                                        <p:tgtEl>
                                          <p:spTgt spid="151564"/>
                                        </p:tgtEl>
                                        <p:attrNameLst>
                                          <p:attrName>ppt_x</p:attrName>
                                        </p:attrNameLst>
                                      </p:cBhvr>
                                      <p:tavLst>
                                        <p:tav tm="0">
                                          <p:val>
                                            <p:strVal val="0-#ppt_w/2"/>
                                          </p:val>
                                        </p:tav>
                                        <p:tav tm="100000">
                                          <p:val>
                                            <p:strVal val="#ppt_x"/>
                                          </p:val>
                                        </p:tav>
                                      </p:tavLst>
                                    </p:anim>
                                    <p:anim calcmode="lin" valueType="num">
                                      <p:cBhvr additive="base">
                                        <p:cTn id="37" dur="500" fill="hold"/>
                                        <p:tgtEl>
                                          <p:spTgt spid="1515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a:extLst>
              <a:ext uri="{FF2B5EF4-FFF2-40B4-BE49-F238E27FC236}">
                <a16:creationId xmlns:a16="http://schemas.microsoft.com/office/drawing/2014/main" id="{F94EB44A-D2D7-4F67-86CF-1CF71D2E0D92}"/>
              </a:ext>
            </a:extLst>
          </p:cNvPr>
          <p:cNvSpPr txBox="1">
            <a:spLocks noChangeArrowheads="1"/>
          </p:cNvSpPr>
          <p:nvPr/>
        </p:nvSpPr>
        <p:spPr bwMode="auto">
          <a:xfrm>
            <a:off x="2039816" y="2659559"/>
            <a:ext cx="5882054"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4400" b="1" dirty="0">
                <a:solidFill>
                  <a:schemeClr val="tx2"/>
                </a:solidFill>
                <a:latin typeface="+mj-ea"/>
                <a:ea typeface="+mj-ea"/>
                <a:cs typeface="楷体_GB2312"/>
              </a:rPr>
              <a:t>遍历</a:t>
            </a:r>
            <a:r>
              <a:rPr kumimoji="1" lang="zh-CN" altLang="en-US" sz="4400" b="1" i="0" u="none" strike="noStrike" kern="1200" cap="none" spc="0" normalizeH="0" baseline="0" noProof="0" dirty="0">
                <a:ln>
                  <a:noFill/>
                </a:ln>
                <a:solidFill>
                  <a:schemeClr val="tx2"/>
                </a:solidFill>
                <a:effectLst/>
                <a:uLnTx/>
                <a:uFillTx/>
                <a:latin typeface="+mj-ea"/>
                <a:ea typeface="+mj-ea"/>
                <a:cs typeface="楷体_GB2312"/>
              </a:rPr>
              <a:t>算法的递归描述</a:t>
            </a:r>
            <a:endParaRPr kumimoji="1" lang="en-US" altLang="zh-CN" sz="2400" b="0" i="0" u="none" strike="noStrike" kern="1200" cap="none" spc="0" normalizeH="0" baseline="0" noProof="0" dirty="0">
              <a:ln>
                <a:noFill/>
              </a:ln>
              <a:solidFill>
                <a:schemeClr val="tx2"/>
              </a:solidFill>
              <a:effectLst/>
              <a:uLnTx/>
              <a:uFillTx/>
              <a:latin typeface="+mj-ea"/>
              <a:ea typeface="+mj-ea"/>
              <a:cs typeface="+mn-cs"/>
            </a:endParaRPr>
          </a:p>
        </p:txBody>
      </p:sp>
    </p:spTree>
    <p:extLst>
      <p:ext uri="{BB962C8B-B14F-4D97-AF65-F5344CB8AC3E}">
        <p14:creationId xmlns:p14="http://schemas.microsoft.com/office/powerpoint/2010/main" val="429759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2">
            <a:extLst>
              <a:ext uri="{FF2B5EF4-FFF2-40B4-BE49-F238E27FC236}">
                <a16:creationId xmlns:a16="http://schemas.microsoft.com/office/drawing/2014/main" id="{E515AD41-245F-426C-B1B3-0548F55EAC88}"/>
              </a:ext>
            </a:extLst>
          </p:cNvPr>
          <p:cNvGrpSpPr>
            <a:grpSpLocks/>
          </p:cNvGrpSpPr>
          <p:nvPr/>
        </p:nvGrpSpPr>
        <p:grpSpPr bwMode="auto">
          <a:xfrm>
            <a:off x="785813" y="1021207"/>
            <a:ext cx="2376487" cy="1287463"/>
            <a:chOff x="2418" y="220"/>
            <a:chExt cx="1497" cy="811"/>
          </a:xfrm>
        </p:grpSpPr>
        <p:sp>
          <p:nvSpPr>
            <p:cNvPr id="7214" name="Oval 3">
              <a:extLst>
                <a:ext uri="{FF2B5EF4-FFF2-40B4-BE49-F238E27FC236}">
                  <a16:creationId xmlns:a16="http://schemas.microsoft.com/office/drawing/2014/main" id="{230B46AD-A915-43CA-B763-9A5415B23F6F}"/>
                </a:ext>
              </a:extLst>
            </p:cNvPr>
            <p:cNvSpPr>
              <a:spLocks noChangeArrowheads="1"/>
            </p:cNvSpPr>
            <p:nvPr/>
          </p:nvSpPr>
          <p:spPr bwMode="auto">
            <a:xfrm>
              <a:off x="2418" y="739"/>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7215" name="AutoShape 4">
              <a:extLst>
                <a:ext uri="{FF2B5EF4-FFF2-40B4-BE49-F238E27FC236}">
                  <a16:creationId xmlns:a16="http://schemas.microsoft.com/office/drawing/2014/main" id="{61EF3EE6-9C79-41F8-AB97-FAEA064105F1}"/>
                </a:ext>
              </a:extLst>
            </p:cNvPr>
            <p:cNvSpPr>
              <a:spLocks noChangeArrowheads="1"/>
            </p:cNvSpPr>
            <p:nvPr/>
          </p:nvSpPr>
          <p:spPr bwMode="auto">
            <a:xfrm>
              <a:off x="2661" y="220"/>
              <a:ext cx="1254" cy="252"/>
            </a:xfrm>
            <a:prstGeom prst="wedgeRectCallout">
              <a:avLst>
                <a:gd name="adj1" fmla="val -45491"/>
                <a:gd name="adj2" fmla="val 143750"/>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zh-CN"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只有根结点的树</a:t>
              </a:r>
              <a:endParaRPr kumimoji="1" lang="zh-CN" altLang="en-US"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1269" name="Group 5">
            <a:extLst>
              <a:ext uri="{FF2B5EF4-FFF2-40B4-BE49-F238E27FC236}">
                <a16:creationId xmlns:a16="http://schemas.microsoft.com/office/drawing/2014/main" id="{6937D1DF-A4E6-478C-B3B8-D916CA483362}"/>
              </a:ext>
            </a:extLst>
          </p:cNvPr>
          <p:cNvGrpSpPr>
            <a:grpSpLocks/>
          </p:cNvGrpSpPr>
          <p:nvPr/>
        </p:nvGrpSpPr>
        <p:grpSpPr bwMode="auto">
          <a:xfrm>
            <a:off x="4102100" y="1038670"/>
            <a:ext cx="4437063" cy="2898775"/>
            <a:chOff x="1549" y="1597"/>
            <a:chExt cx="2795" cy="1826"/>
          </a:xfrm>
        </p:grpSpPr>
        <p:grpSp>
          <p:nvGrpSpPr>
            <p:cNvPr id="7187" name="Group 6">
              <a:extLst>
                <a:ext uri="{FF2B5EF4-FFF2-40B4-BE49-F238E27FC236}">
                  <a16:creationId xmlns:a16="http://schemas.microsoft.com/office/drawing/2014/main" id="{DB7F7614-7E9B-4482-B2A3-EEAAD0C1B17B}"/>
                </a:ext>
              </a:extLst>
            </p:cNvPr>
            <p:cNvGrpSpPr>
              <a:grpSpLocks/>
            </p:cNvGrpSpPr>
            <p:nvPr/>
          </p:nvGrpSpPr>
          <p:grpSpPr bwMode="auto">
            <a:xfrm>
              <a:off x="1621" y="1668"/>
              <a:ext cx="2723" cy="1755"/>
              <a:chOff x="2243" y="1124"/>
              <a:chExt cx="2723" cy="1755"/>
            </a:xfrm>
          </p:grpSpPr>
          <p:sp>
            <p:nvSpPr>
              <p:cNvPr id="7189" name="Oval 7">
                <a:extLst>
                  <a:ext uri="{FF2B5EF4-FFF2-40B4-BE49-F238E27FC236}">
                    <a16:creationId xmlns:a16="http://schemas.microsoft.com/office/drawing/2014/main" id="{AB3D9407-E1EA-4F04-A1C8-471902677467}"/>
                  </a:ext>
                </a:extLst>
              </p:cNvPr>
              <p:cNvSpPr>
                <a:spLocks noChangeArrowheads="1"/>
              </p:cNvSpPr>
              <p:nvPr/>
            </p:nvSpPr>
            <p:spPr bwMode="auto">
              <a:xfrm>
                <a:off x="3526" y="1124"/>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7190" name="Oval 8">
                <a:extLst>
                  <a:ext uri="{FF2B5EF4-FFF2-40B4-BE49-F238E27FC236}">
                    <a16:creationId xmlns:a16="http://schemas.microsoft.com/office/drawing/2014/main" id="{7BBB5564-D4B5-46F3-AC44-D2F2E42D0E61}"/>
                  </a:ext>
                </a:extLst>
              </p:cNvPr>
              <p:cNvSpPr>
                <a:spLocks noChangeArrowheads="1"/>
              </p:cNvSpPr>
              <p:nvPr/>
            </p:nvSpPr>
            <p:spPr bwMode="auto">
              <a:xfrm>
                <a:off x="2880" y="163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7191" name="Oval 9">
                <a:extLst>
                  <a:ext uri="{FF2B5EF4-FFF2-40B4-BE49-F238E27FC236}">
                    <a16:creationId xmlns:a16="http://schemas.microsoft.com/office/drawing/2014/main" id="{6D29EDE0-00EC-4722-AF9E-6635896A7770}"/>
                  </a:ext>
                </a:extLst>
              </p:cNvPr>
              <p:cNvSpPr>
                <a:spLocks noChangeArrowheads="1"/>
              </p:cNvSpPr>
              <p:nvPr/>
            </p:nvSpPr>
            <p:spPr bwMode="auto">
              <a:xfrm>
                <a:off x="3526" y="163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7192" name="Oval 10">
                <a:extLst>
                  <a:ext uri="{FF2B5EF4-FFF2-40B4-BE49-F238E27FC236}">
                    <a16:creationId xmlns:a16="http://schemas.microsoft.com/office/drawing/2014/main" id="{3E73511F-10F7-496A-890B-C181ADA66F3E}"/>
                  </a:ext>
                </a:extLst>
              </p:cNvPr>
              <p:cNvSpPr>
                <a:spLocks noChangeArrowheads="1"/>
              </p:cNvSpPr>
              <p:nvPr/>
            </p:nvSpPr>
            <p:spPr bwMode="auto">
              <a:xfrm>
                <a:off x="4303" y="163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7193" name="Oval 11">
                <a:extLst>
                  <a:ext uri="{FF2B5EF4-FFF2-40B4-BE49-F238E27FC236}">
                    <a16:creationId xmlns:a16="http://schemas.microsoft.com/office/drawing/2014/main" id="{071D6638-E98E-4A34-A1BE-D1C44C3CB3C4}"/>
                  </a:ext>
                </a:extLst>
              </p:cNvPr>
              <p:cNvSpPr>
                <a:spLocks noChangeArrowheads="1"/>
              </p:cNvSpPr>
              <p:nvPr/>
            </p:nvSpPr>
            <p:spPr bwMode="auto">
              <a:xfrm>
                <a:off x="2504" y="212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7194" name="Oval 12">
                <a:extLst>
                  <a:ext uri="{FF2B5EF4-FFF2-40B4-BE49-F238E27FC236}">
                    <a16:creationId xmlns:a16="http://schemas.microsoft.com/office/drawing/2014/main" id="{5E713499-32B9-4A26-8BC5-751C05AA907D}"/>
                  </a:ext>
                </a:extLst>
              </p:cNvPr>
              <p:cNvSpPr>
                <a:spLocks noChangeArrowheads="1"/>
              </p:cNvSpPr>
              <p:nvPr/>
            </p:nvSpPr>
            <p:spPr bwMode="auto">
              <a:xfrm>
                <a:off x="3148" y="212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7195" name="Oval 13">
                <a:extLst>
                  <a:ext uri="{FF2B5EF4-FFF2-40B4-BE49-F238E27FC236}">
                    <a16:creationId xmlns:a16="http://schemas.microsoft.com/office/drawing/2014/main" id="{2D9DB23A-4092-465F-A155-EA2950B19B9A}"/>
                  </a:ext>
                </a:extLst>
              </p:cNvPr>
              <p:cNvSpPr>
                <a:spLocks noChangeArrowheads="1"/>
              </p:cNvSpPr>
              <p:nvPr/>
            </p:nvSpPr>
            <p:spPr bwMode="auto">
              <a:xfrm>
                <a:off x="3526" y="212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7196" name="Oval 14">
                <a:extLst>
                  <a:ext uri="{FF2B5EF4-FFF2-40B4-BE49-F238E27FC236}">
                    <a16:creationId xmlns:a16="http://schemas.microsoft.com/office/drawing/2014/main" id="{A6047983-5551-4841-A915-3F7DA3030138}"/>
                  </a:ext>
                </a:extLst>
              </p:cNvPr>
              <p:cNvSpPr>
                <a:spLocks noChangeArrowheads="1"/>
              </p:cNvSpPr>
              <p:nvPr/>
            </p:nvSpPr>
            <p:spPr bwMode="auto">
              <a:xfrm>
                <a:off x="3893" y="212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H</a:t>
                </a:r>
              </a:p>
            </p:txBody>
          </p:sp>
          <p:sp>
            <p:nvSpPr>
              <p:cNvPr id="7197" name="Oval 15">
                <a:extLst>
                  <a:ext uri="{FF2B5EF4-FFF2-40B4-BE49-F238E27FC236}">
                    <a16:creationId xmlns:a16="http://schemas.microsoft.com/office/drawing/2014/main" id="{CFA8E73C-FA75-4A71-A2E4-EDAC88B4283E}"/>
                  </a:ext>
                </a:extLst>
              </p:cNvPr>
              <p:cNvSpPr>
                <a:spLocks noChangeArrowheads="1"/>
              </p:cNvSpPr>
              <p:nvPr/>
            </p:nvSpPr>
            <p:spPr bwMode="auto">
              <a:xfrm>
                <a:off x="4303" y="212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I</a:t>
                </a:r>
              </a:p>
            </p:txBody>
          </p:sp>
          <p:sp>
            <p:nvSpPr>
              <p:cNvPr id="7198" name="Oval 16">
                <a:extLst>
                  <a:ext uri="{FF2B5EF4-FFF2-40B4-BE49-F238E27FC236}">
                    <a16:creationId xmlns:a16="http://schemas.microsoft.com/office/drawing/2014/main" id="{E6DDEC82-1A49-4889-8BD4-1C750F18D9DD}"/>
                  </a:ext>
                </a:extLst>
              </p:cNvPr>
              <p:cNvSpPr>
                <a:spLocks noChangeArrowheads="1"/>
              </p:cNvSpPr>
              <p:nvPr/>
            </p:nvSpPr>
            <p:spPr bwMode="auto">
              <a:xfrm>
                <a:off x="4676" y="212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J</a:t>
                </a:r>
              </a:p>
            </p:txBody>
          </p:sp>
          <p:sp>
            <p:nvSpPr>
              <p:cNvPr id="7199" name="Oval 17">
                <a:extLst>
                  <a:ext uri="{FF2B5EF4-FFF2-40B4-BE49-F238E27FC236}">
                    <a16:creationId xmlns:a16="http://schemas.microsoft.com/office/drawing/2014/main" id="{86E432CE-15A3-43D8-97FF-C7714F24EFC4}"/>
                  </a:ext>
                </a:extLst>
              </p:cNvPr>
              <p:cNvSpPr>
                <a:spLocks noChangeArrowheads="1"/>
              </p:cNvSpPr>
              <p:nvPr/>
            </p:nvSpPr>
            <p:spPr bwMode="auto">
              <a:xfrm>
                <a:off x="2243" y="2587"/>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K</a:t>
                </a:r>
              </a:p>
            </p:txBody>
          </p:sp>
          <p:sp>
            <p:nvSpPr>
              <p:cNvPr id="7200" name="Oval 18">
                <a:extLst>
                  <a:ext uri="{FF2B5EF4-FFF2-40B4-BE49-F238E27FC236}">
                    <a16:creationId xmlns:a16="http://schemas.microsoft.com/office/drawing/2014/main" id="{A8760027-2120-47E9-894A-86566AFAC79A}"/>
                  </a:ext>
                </a:extLst>
              </p:cNvPr>
              <p:cNvSpPr>
                <a:spLocks noChangeArrowheads="1"/>
              </p:cNvSpPr>
              <p:nvPr/>
            </p:nvSpPr>
            <p:spPr bwMode="auto">
              <a:xfrm>
                <a:off x="2754" y="2587"/>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L</a:t>
                </a:r>
              </a:p>
            </p:txBody>
          </p:sp>
          <p:sp>
            <p:nvSpPr>
              <p:cNvPr id="7201" name="Oval 19">
                <a:extLst>
                  <a:ext uri="{FF2B5EF4-FFF2-40B4-BE49-F238E27FC236}">
                    <a16:creationId xmlns:a16="http://schemas.microsoft.com/office/drawing/2014/main" id="{00D5332C-317C-4E55-B9FC-B52E1E03F524}"/>
                  </a:ext>
                </a:extLst>
              </p:cNvPr>
              <p:cNvSpPr>
                <a:spLocks noChangeArrowheads="1"/>
              </p:cNvSpPr>
              <p:nvPr/>
            </p:nvSpPr>
            <p:spPr bwMode="auto">
              <a:xfrm>
                <a:off x="3877" y="2587"/>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M</a:t>
                </a:r>
              </a:p>
            </p:txBody>
          </p:sp>
          <p:sp>
            <p:nvSpPr>
              <p:cNvPr id="7202" name="Line 20">
                <a:extLst>
                  <a:ext uri="{FF2B5EF4-FFF2-40B4-BE49-F238E27FC236}">
                    <a16:creationId xmlns:a16="http://schemas.microsoft.com/office/drawing/2014/main" id="{639FDE6E-71FA-4814-9339-3F19B125937F}"/>
                  </a:ext>
                </a:extLst>
              </p:cNvPr>
              <p:cNvSpPr>
                <a:spLocks noChangeShapeType="1"/>
              </p:cNvSpPr>
              <p:nvPr/>
            </p:nvSpPr>
            <p:spPr bwMode="auto">
              <a:xfrm>
                <a:off x="3667" y="1422"/>
                <a:ext cx="0"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203" name="Line 21">
                <a:extLst>
                  <a:ext uri="{FF2B5EF4-FFF2-40B4-BE49-F238E27FC236}">
                    <a16:creationId xmlns:a16="http://schemas.microsoft.com/office/drawing/2014/main" id="{45258E00-F2FF-4276-8395-DFE7D496ECC7}"/>
                  </a:ext>
                </a:extLst>
              </p:cNvPr>
              <p:cNvSpPr>
                <a:spLocks noChangeShapeType="1"/>
              </p:cNvSpPr>
              <p:nvPr/>
            </p:nvSpPr>
            <p:spPr bwMode="auto">
              <a:xfrm flipH="1">
                <a:off x="3667" y="1933"/>
                <a:ext cx="0"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204" name="Line 22">
                <a:extLst>
                  <a:ext uri="{FF2B5EF4-FFF2-40B4-BE49-F238E27FC236}">
                    <a16:creationId xmlns:a16="http://schemas.microsoft.com/office/drawing/2014/main" id="{566B9299-3FEF-4C2B-9241-CC612F703909}"/>
                  </a:ext>
                </a:extLst>
              </p:cNvPr>
              <p:cNvSpPr>
                <a:spLocks noChangeShapeType="1"/>
              </p:cNvSpPr>
              <p:nvPr/>
            </p:nvSpPr>
            <p:spPr bwMode="auto">
              <a:xfrm>
                <a:off x="4445" y="1933"/>
                <a:ext cx="0"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205" name="Line 23">
                <a:extLst>
                  <a:ext uri="{FF2B5EF4-FFF2-40B4-BE49-F238E27FC236}">
                    <a16:creationId xmlns:a16="http://schemas.microsoft.com/office/drawing/2014/main" id="{BC4E2935-9A91-47A2-B33D-7664F9AE8D0F}"/>
                  </a:ext>
                </a:extLst>
              </p:cNvPr>
              <p:cNvSpPr>
                <a:spLocks noChangeShapeType="1"/>
              </p:cNvSpPr>
              <p:nvPr/>
            </p:nvSpPr>
            <p:spPr bwMode="auto">
              <a:xfrm flipH="1">
                <a:off x="4089" y="1889"/>
                <a:ext cx="256" cy="2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206" name="Line 24">
                <a:extLst>
                  <a:ext uri="{FF2B5EF4-FFF2-40B4-BE49-F238E27FC236}">
                    <a16:creationId xmlns:a16="http://schemas.microsoft.com/office/drawing/2014/main" id="{12987CCB-3B94-4B69-84BF-8D46D96D9798}"/>
                  </a:ext>
                </a:extLst>
              </p:cNvPr>
              <p:cNvSpPr>
                <a:spLocks noChangeShapeType="1"/>
              </p:cNvSpPr>
              <p:nvPr/>
            </p:nvSpPr>
            <p:spPr bwMode="auto">
              <a:xfrm>
                <a:off x="4556" y="1889"/>
                <a:ext cx="234" cy="2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207" name="Line 25">
                <a:extLst>
                  <a:ext uri="{FF2B5EF4-FFF2-40B4-BE49-F238E27FC236}">
                    <a16:creationId xmlns:a16="http://schemas.microsoft.com/office/drawing/2014/main" id="{1F3E47A6-5C31-467F-9D14-60F7CD122D06}"/>
                  </a:ext>
                </a:extLst>
              </p:cNvPr>
              <p:cNvSpPr>
                <a:spLocks noChangeShapeType="1"/>
              </p:cNvSpPr>
              <p:nvPr/>
            </p:nvSpPr>
            <p:spPr bwMode="auto">
              <a:xfrm>
                <a:off x="3767" y="1322"/>
                <a:ext cx="567" cy="4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208" name="Line 26">
                <a:extLst>
                  <a:ext uri="{FF2B5EF4-FFF2-40B4-BE49-F238E27FC236}">
                    <a16:creationId xmlns:a16="http://schemas.microsoft.com/office/drawing/2014/main" id="{C94ED66F-AE84-434E-9969-030E8A75DF99}"/>
                  </a:ext>
                </a:extLst>
              </p:cNvPr>
              <p:cNvSpPr>
                <a:spLocks noChangeShapeType="1"/>
              </p:cNvSpPr>
              <p:nvPr/>
            </p:nvSpPr>
            <p:spPr bwMode="auto">
              <a:xfrm flipH="1">
                <a:off x="3112" y="1344"/>
                <a:ext cx="422" cy="3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209" name="Line 27">
                <a:extLst>
                  <a:ext uri="{FF2B5EF4-FFF2-40B4-BE49-F238E27FC236}">
                    <a16:creationId xmlns:a16="http://schemas.microsoft.com/office/drawing/2014/main" id="{17E460EC-AB3E-45E1-B552-30995F6A35D3}"/>
                  </a:ext>
                </a:extLst>
              </p:cNvPr>
              <p:cNvSpPr>
                <a:spLocks noChangeShapeType="1"/>
              </p:cNvSpPr>
              <p:nvPr/>
            </p:nvSpPr>
            <p:spPr bwMode="auto">
              <a:xfrm>
                <a:off x="3078" y="1911"/>
                <a:ext cx="167" cy="2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210" name="Line 28">
                <a:extLst>
                  <a:ext uri="{FF2B5EF4-FFF2-40B4-BE49-F238E27FC236}">
                    <a16:creationId xmlns:a16="http://schemas.microsoft.com/office/drawing/2014/main" id="{7CED1E64-44D1-4E3C-A20B-85239A667961}"/>
                  </a:ext>
                </a:extLst>
              </p:cNvPr>
              <p:cNvSpPr>
                <a:spLocks noChangeShapeType="1"/>
              </p:cNvSpPr>
              <p:nvPr/>
            </p:nvSpPr>
            <p:spPr bwMode="auto">
              <a:xfrm flipH="1">
                <a:off x="2734" y="1922"/>
                <a:ext cx="222"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211" name="Line 29">
                <a:extLst>
                  <a:ext uri="{FF2B5EF4-FFF2-40B4-BE49-F238E27FC236}">
                    <a16:creationId xmlns:a16="http://schemas.microsoft.com/office/drawing/2014/main" id="{715DC235-3440-4668-B0F9-4E2C9B29F256}"/>
                  </a:ext>
                </a:extLst>
              </p:cNvPr>
              <p:cNvSpPr>
                <a:spLocks noChangeShapeType="1"/>
              </p:cNvSpPr>
              <p:nvPr/>
            </p:nvSpPr>
            <p:spPr bwMode="auto">
              <a:xfrm flipH="1">
                <a:off x="2434" y="2411"/>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212" name="Line 30">
                <a:extLst>
                  <a:ext uri="{FF2B5EF4-FFF2-40B4-BE49-F238E27FC236}">
                    <a16:creationId xmlns:a16="http://schemas.microsoft.com/office/drawing/2014/main" id="{7DA632A7-3FAD-4634-BFB9-FA42EC4EB2EE}"/>
                  </a:ext>
                </a:extLst>
              </p:cNvPr>
              <p:cNvSpPr>
                <a:spLocks noChangeShapeType="1"/>
              </p:cNvSpPr>
              <p:nvPr/>
            </p:nvSpPr>
            <p:spPr bwMode="auto">
              <a:xfrm>
                <a:off x="2734" y="2378"/>
                <a:ext cx="166"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213" name="Line 31">
                <a:extLst>
                  <a:ext uri="{FF2B5EF4-FFF2-40B4-BE49-F238E27FC236}">
                    <a16:creationId xmlns:a16="http://schemas.microsoft.com/office/drawing/2014/main" id="{FFC9ACCA-10B8-4955-89DC-8BE6DF01DBD5}"/>
                  </a:ext>
                </a:extLst>
              </p:cNvPr>
              <p:cNvSpPr>
                <a:spLocks noChangeShapeType="1"/>
              </p:cNvSpPr>
              <p:nvPr/>
            </p:nvSpPr>
            <p:spPr bwMode="auto">
              <a:xfrm>
                <a:off x="4034" y="2411"/>
                <a:ext cx="0"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7188" name="AutoShape 32">
              <a:extLst>
                <a:ext uri="{FF2B5EF4-FFF2-40B4-BE49-F238E27FC236}">
                  <a16:creationId xmlns:a16="http://schemas.microsoft.com/office/drawing/2014/main" id="{59D28413-C65B-4735-A987-C08626FA2DE5}"/>
                </a:ext>
              </a:extLst>
            </p:cNvPr>
            <p:cNvSpPr>
              <a:spLocks noChangeArrowheads="1"/>
            </p:cNvSpPr>
            <p:nvPr/>
          </p:nvSpPr>
          <p:spPr bwMode="auto">
            <a:xfrm>
              <a:off x="1549" y="1597"/>
              <a:ext cx="922" cy="256"/>
            </a:xfrm>
            <a:prstGeom prst="wedgeRectCallout">
              <a:avLst>
                <a:gd name="adj1" fmla="val 78801"/>
                <a:gd name="adj2" fmla="val 81410"/>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有子树的树</a:t>
              </a:r>
            </a:p>
          </p:txBody>
        </p:sp>
      </p:grpSp>
      <p:sp>
        <p:nvSpPr>
          <p:cNvPr id="11297" name="Freeform 33">
            <a:extLst>
              <a:ext uri="{FF2B5EF4-FFF2-40B4-BE49-F238E27FC236}">
                <a16:creationId xmlns:a16="http://schemas.microsoft.com/office/drawing/2014/main" id="{13BB21B8-A8C2-4A09-B0ED-9609DC6C02BA}"/>
              </a:ext>
            </a:extLst>
          </p:cNvPr>
          <p:cNvSpPr>
            <a:spLocks/>
          </p:cNvSpPr>
          <p:nvPr/>
        </p:nvSpPr>
        <p:spPr bwMode="auto">
          <a:xfrm>
            <a:off x="4024313" y="1818132"/>
            <a:ext cx="2152650" cy="2293938"/>
          </a:xfrm>
          <a:custGeom>
            <a:avLst/>
            <a:gdLst>
              <a:gd name="T0" fmla="*/ 2147483646 w 1356"/>
              <a:gd name="T1" fmla="*/ 2147483646 h 1445"/>
              <a:gd name="T2" fmla="*/ 2147483646 w 1356"/>
              <a:gd name="T3" fmla="*/ 0 h 1445"/>
              <a:gd name="T4" fmla="*/ 2147483646 w 1356"/>
              <a:gd name="T5" fmla="*/ 2147483646 h 1445"/>
              <a:gd name="T6" fmla="*/ 2147483646 w 1356"/>
              <a:gd name="T7" fmla="*/ 2147483646 h 1445"/>
              <a:gd name="T8" fmla="*/ 2147483646 w 1356"/>
              <a:gd name="T9" fmla="*/ 2147483646 h 1445"/>
              <a:gd name="T10" fmla="*/ 2147483646 w 1356"/>
              <a:gd name="T11" fmla="*/ 2147483646 h 1445"/>
              <a:gd name="T12" fmla="*/ 2147483646 w 1356"/>
              <a:gd name="T13" fmla="*/ 2147483646 h 1445"/>
              <a:gd name="T14" fmla="*/ 2147483646 w 1356"/>
              <a:gd name="T15" fmla="*/ 2147483646 h 1445"/>
              <a:gd name="T16" fmla="*/ 2147483646 w 1356"/>
              <a:gd name="T17" fmla="*/ 2147483646 h 1445"/>
              <a:gd name="T18" fmla="*/ 2147483646 w 1356"/>
              <a:gd name="T19" fmla="*/ 2147483646 h 1445"/>
              <a:gd name="T20" fmla="*/ 2147483646 w 1356"/>
              <a:gd name="T21" fmla="*/ 2147483646 h 1445"/>
              <a:gd name="T22" fmla="*/ 2147483646 w 1356"/>
              <a:gd name="T23" fmla="*/ 2147483646 h 1445"/>
              <a:gd name="T24" fmla="*/ 2147483646 w 1356"/>
              <a:gd name="T25" fmla="*/ 2147483646 h 1445"/>
              <a:gd name="T26" fmla="*/ 2147483646 w 1356"/>
              <a:gd name="T27" fmla="*/ 2147483646 h 1445"/>
              <a:gd name="T28" fmla="*/ 2147483646 w 1356"/>
              <a:gd name="T29" fmla="*/ 2147483646 h 1445"/>
              <a:gd name="T30" fmla="*/ 2147483646 w 1356"/>
              <a:gd name="T31" fmla="*/ 2147483646 h 1445"/>
              <a:gd name="T32" fmla="*/ 2147483646 w 1356"/>
              <a:gd name="T33" fmla="*/ 2147483646 h 1445"/>
              <a:gd name="T34" fmla="*/ 2147483646 w 1356"/>
              <a:gd name="T35" fmla="*/ 2147483646 h 1445"/>
              <a:gd name="T36" fmla="*/ 2147483646 w 1356"/>
              <a:gd name="T37" fmla="*/ 2147483646 h 1445"/>
              <a:gd name="T38" fmla="*/ 0 w 1356"/>
              <a:gd name="T39" fmla="*/ 2147483646 h 1445"/>
              <a:gd name="T40" fmla="*/ 2147483646 w 1356"/>
              <a:gd name="T41" fmla="*/ 2147483646 h 1445"/>
              <a:gd name="T42" fmla="*/ 2147483646 w 1356"/>
              <a:gd name="T43" fmla="*/ 2147483646 h 1445"/>
              <a:gd name="T44" fmla="*/ 2147483646 w 1356"/>
              <a:gd name="T45" fmla="*/ 2147483646 h 1445"/>
              <a:gd name="T46" fmla="*/ 2147483646 w 1356"/>
              <a:gd name="T47" fmla="*/ 2147483646 h 1445"/>
              <a:gd name="T48" fmla="*/ 2147483646 w 1356"/>
              <a:gd name="T49" fmla="*/ 2147483646 h 1445"/>
              <a:gd name="T50" fmla="*/ 2147483646 w 1356"/>
              <a:gd name="T51" fmla="*/ 2147483646 h 1445"/>
              <a:gd name="T52" fmla="*/ 2147483646 w 1356"/>
              <a:gd name="T53" fmla="*/ 2147483646 h 144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356" h="1445">
                <a:moveTo>
                  <a:pt x="333" y="245"/>
                </a:moveTo>
                <a:cubicBezTo>
                  <a:pt x="396" y="66"/>
                  <a:pt x="587" y="19"/>
                  <a:pt x="756" y="0"/>
                </a:cubicBezTo>
                <a:cubicBezTo>
                  <a:pt x="831" y="7"/>
                  <a:pt x="919" y="10"/>
                  <a:pt x="989" y="45"/>
                </a:cubicBezTo>
                <a:cubicBezTo>
                  <a:pt x="1043" y="72"/>
                  <a:pt x="1084" y="123"/>
                  <a:pt x="1134" y="156"/>
                </a:cubicBezTo>
                <a:cubicBezTo>
                  <a:pt x="1141" y="167"/>
                  <a:pt x="1147" y="180"/>
                  <a:pt x="1156" y="189"/>
                </a:cubicBezTo>
                <a:cubicBezTo>
                  <a:pt x="1165" y="198"/>
                  <a:pt x="1182" y="200"/>
                  <a:pt x="1189" y="211"/>
                </a:cubicBezTo>
                <a:cubicBezTo>
                  <a:pt x="1201" y="231"/>
                  <a:pt x="1198" y="259"/>
                  <a:pt x="1211" y="278"/>
                </a:cubicBezTo>
                <a:cubicBezTo>
                  <a:pt x="1219" y="289"/>
                  <a:pt x="1226" y="300"/>
                  <a:pt x="1234" y="311"/>
                </a:cubicBezTo>
                <a:cubicBezTo>
                  <a:pt x="1258" y="383"/>
                  <a:pt x="1298" y="439"/>
                  <a:pt x="1322" y="511"/>
                </a:cubicBezTo>
                <a:cubicBezTo>
                  <a:pt x="1327" y="526"/>
                  <a:pt x="1329" y="541"/>
                  <a:pt x="1334" y="556"/>
                </a:cubicBezTo>
                <a:cubicBezTo>
                  <a:pt x="1341" y="578"/>
                  <a:pt x="1356" y="622"/>
                  <a:pt x="1356" y="622"/>
                </a:cubicBezTo>
                <a:cubicBezTo>
                  <a:pt x="1352" y="678"/>
                  <a:pt x="1351" y="734"/>
                  <a:pt x="1345" y="789"/>
                </a:cubicBezTo>
                <a:cubicBezTo>
                  <a:pt x="1336" y="873"/>
                  <a:pt x="1293" y="960"/>
                  <a:pt x="1256" y="1034"/>
                </a:cubicBezTo>
                <a:cubicBezTo>
                  <a:pt x="1233" y="1080"/>
                  <a:pt x="1260" y="1057"/>
                  <a:pt x="1222" y="1100"/>
                </a:cubicBezTo>
                <a:cubicBezTo>
                  <a:pt x="1160" y="1169"/>
                  <a:pt x="1117" y="1197"/>
                  <a:pt x="1045" y="1245"/>
                </a:cubicBezTo>
                <a:cubicBezTo>
                  <a:pt x="993" y="1280"/>
                  <a:pt x="949" y="1323"/>
                  <a:pt x="889" y="1345"/>
                </a:cubicBezTo>
                <a:cubicBezTo>
                  <a:pt x="827" y="1392"/>
                  <a:pt x="765" y="1425"/>
                  <a:pt x="689" y="1445"/>
                </a:cubicBezTo>
                <a:cubicBezTo>
                  <a:pt x="548" y="1441"/>
                  <a:pt x="408" y="1440"/>
                  <a:pt x="267" y="1433"/>
                </a:cubicBezTo>
                <a:cubicBezTo>
                  <a:pt x="219" y="1431"/>
                  <a:pt x="160" y="1390"/>
                  <a:pt x="111" y="1378"/>
                </a:cubicBezTo>
                <a:cubicBezTo>
                  <a:pt x="57" y="1342"/>
                  <a:pt x="20" y="1306"/>
                  <a:pt x="0" y="1245"/>
                </a:cubicBezTo>
                <a:cubicBezTo>
                  <a:pt x="2" y="1220"/>
                  <a:pt x="7" y="1102"/>
                  <a:pt x="22" y="1056"/>
                </a:cubicBezTo>
                <a:cubicBezTo>
                  <a:pt x="58" y="948"/>
                  <a:pt x="115" y="839"/>
                  <a:pt x="178" y="745"/>
                </a:cubicBezTo>
                <a:cubicBezTo>
                  <a:pt x="191" y="704"/>
                  <a:pt x="198" y="670"/>
                  <a:pt x="222" y="634"/>
                </a:cubicBezTo>
                <a:cubicBezTo>
                  <a:pt x="240" y="562"/>
                  <a:pt x="281" y="495"/>
                  <a:pt x="322" y="434"/>
                </a:cubicBezTo>
                <a:cubicBezTo>
                  <a:pt x="334" y="396"/>
                  <a:pt x="345" y="367"/>
                  <a:pt x="367" y="334"/>
                </a:cubicBezTo>
                <a:cubicBezTo>
                  <a:pt x="363" y="319"/>
                  <a:pt x="363" y="303"/>
                  <a:pt x="356" y="289"/>
                </a:cubicBezTo>
                <a:cubicBezTo>
                  <a:pt x="328" y="233"/>
                  <a:pt x="333" y="297"/>
                  <a:pt x="333" y="245"/>
                </a:cubicBezTo>
                <a:close/>
              </a:path>
            </a:pathLst>
          </a:custGeom>
          <a:noFill/>
          <a:ln w="38100" cap="flat" cmpd="sng">
            <a:solidFill>
              <a:schemeClr val="bg2">
                <a:lumMod val="25000"/>
              </a:schemeClr>
            </a:solidFill>
            <a:prstDash val="dash"/>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298" name="Freeform 34">
            <a:extLst>
              <a:ext uri="{FF2B5EF4-FFF2-40B4-BE49-F238E27FC236}">
                <a16:creationId xmlns:a16="http://schemas.microsoft.com/office/drawing/2014/main" id="{E015DA13-9BFD-4C16-BACA-341AFD12885D}"/>
              </a:ext>
            </a:extLst>
          </p:cNvPr>
          <p:cNvSpPr>
            <a:spLocks/>
          </p:cNvSpPr>
          <p:nvPr/>
        </p:nvSpPr>
        <p:spPr bwMode="auto">
          <a:xfrm>
            <a:off x="6105525" y="1907032"/>
            <a:ext cx="785813" cy="1587500"/>
          </a:xfrm>
          <a:custGeom>
            <a:avLst/>
            <a:gdLst>
              <a:gd name="T0" fmla="*/ 2147483646 w 495"/>
              <a:gd name="T1" fmla="*/ 2147483646 h 1000"/>
              <a:gd name="T2" fmla="*/ 2147483646 w 495"/>
              <a:gd name="T3" fmla="*/ 0 h 1000"/>
              <a:gd name="T4" fmla="*/ 2147483646 w 495"/>
              <a:gd name="T5" fmla="*/ 2147483646 h 1000"/>
              <a:gd name="T6" fmla="*/ 2147483646 w 495"/>
              <a:gd name="T7" fmla="*/ 2147483646 h 1000"/>
              <a:gd name="T8" fmla="*/ 2147483646 w 495"/>
              <a:gd name="T9" fmla="*/ 2147483646 h 1000"/>
              <a:gd name="T10" fmla="*/ 2147483646 w 495"/>
              <a:gd name="T11" fmla="*/ 2147483646 h 1000"/>
              <a:gd name="T12" fmla="*/ 2147483646 w 495"/>
              <a:gd name="T13" fmla="*/ 2147483646 h 1000"/>
              <a:gd name="T14" fmla="*/ 2147483646 w 495"/>
              <a:gd name="T15" fmla="*/ 2147483646 h 1000"/>
              <a:gd name="T16" fmla="*/ 2147483646 w 495"/>
              <a:gd name="T17" fmla="*/ 2147483646 h 1000"/>
              <a:gd name="T18" fmla="*/ 2147483646 w 495"/>
              <a:gd name="T19" fmla="*/ 2147483646 h 1000"/>
              <a:gd name="T20" fmla="*/ 2147483646 w 495"/>
              <a:gd name="T21" fmla="*/ 2147483646 h 1000"/>
              <a:gd name="T22" fmla="*/ 2147483646 w 495"/>
              <a:gd name="T23" fmla="*/ 2147483646 h 1000"/>
              <a:gd name="T24" fmla="*/ 2147483646 w 495"/>
              <a:gd name="T25" fmla="*/ 2147483646 h 1000"/>
              <a:gd name="T26" fmla="*/ 2147483646 w 495"/>
              <a:gd name="T27" fmla="*/ 2147483646 h 1000"/>
              <a:gd name="T28" fmla="*/ 0 w 495"/>
              <a:gd name="T29" fmla="*/ 2147483646 h 1000"/>
              <a:gd name="T30" fmla="*/ 2147483646 w 495"/>
              <a:gd name="T31" fmla="*/ 2147483646 h 10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95" h="1000">
                <a:moveTo>
                  <a:pt x="11" y="100"/>
                </a:moveTo>
                <a:cubicBezTo>
                  <a:pt x="56" y="34"/>
                  <a:pt x="78" y="15"/>
                  <a:pt x="156" y="0"/>
                </a:cubicBezTo>
                <a:cubicBezTo>
                  <a:pt x="242" y="7"/>
                  <a:pt x="268" y="2"/>
                  <a:pt x="334" y="22"/>
                </a:cubicBezTo>
                <a:cubicBezTo>
                  <a:pt x="356" y="29"/>
                  <a:pt x="400" y="44"/>
                  <a:pt x="400" y="44"/>
                </a:cubicBezTo>
                <a:cubicBezTo>
                  <a:pt x="439" y="83"/>
                  <a:pt x="461" y="103"/>
                  <a:pt x="478" y="155"/>
                </a:cubicBezTo>
                <a:cubicBezTo>
                  <a:pt x="472" y="246"/>
                  <a:pt x="495" y="325"/>
                  <a:pt x="434" y="389"/>
                </a:cubicBezTo>
                <a:cubicBezTo>
                  <a:pt x="389" y="524"/>
                  <a:pt x="391" y="669"/>
                  <a:pt x="378" y="811"/>
                </a:cubicBezTo>
                <a:cubicBezTo>
                  <a:pt x="372" y="875"/>
                  <a:pt x="336" y="899"/>
                  <a:pt x="300" y="944"/>
                </a:cubicBezTo>
                <a:cubicBezTo>
                  <a:pt x="292" y="955"/>
                  <a:pt x="289" y="971"/>
                  <a:pt x="278" y="978"/>
                </a:cubicBezTo>
                <a:cubicBezTo>
                  <a:pt x="258" y="990"/>
                  <a:pt x="212" y="1000"/>
                  <a:pt x="212" y="1000"/>
                </a:cubicBezTo>
                <a:cubicBezTo>
                  <a:pt x="191" y="986"/>
                  <a:pt x="166" y="980"/>
                  <a:pt x="145" y="966"/>
                </a:cubicBezTo>
                <a:cubicBezTo>
                  <a:pt x="132" y="957"/>
                  <a:pt x="123" y="943"/>
                  <a:pt x="111" y="933"/>
                </a:cubicBezTo>
                <a:cubicBezTo>
                  <a:pt x="101" y="925"/>
                  <a:pt x="89" y="918"/>
                  <a:pt x="78" y="911"/>
                </a:cubicBezTo>
                <a:cubicBezTo>
                  <a:pt x="22" y="827"/>
                  <a:pt x="47" y="725"/>
                  <a:pt x="78" y="633"/>
                </a:cubicBezTo>
                <a:cubicBezTo>
                  <a:pt x="64" y="493"/>
                  <a:pt x="23" y="361"/>
                  <a:pt x="0" y="222"/>
                </a:cubicBezTo>
                <a:cubicBezTo>
                  <a:pt x="6" y="175"/>
                  <a:pt x="5" y="80"/>
                  <a:pt x="56" y="55"/>
                </a:cubicBezTo>
              </a:path>
            </a:pathLst>
          </a:custGeom>
          <a:noFill/>
          <a:ln w="38100" cap="flat" cmpd="sng">
            <a:solidFill>
              <a:srgbClr val="6600CC"/>
            </a:solidFill>
            <a:prstDash val="dash"/>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299" name="Freeform 35">
            <a:extLst>
              <a:ext uri="{FF2B5EF4-FFF2-40B4-BE49-F238E27FC236}">
                <a16:creationId xmlns:a16="http://schemas.microsoft.com/office/drawing/2014/main" id="{6BB3699B-A9D8-4EC6-BA5A-30B29EED9119}"/>
              </a:ext>
            </a:extLst>
          </p:cNvPr>
          <p:cNvSpPr>
            <a:spLocks/>
          </p:cNvSpPr>
          <p:nvPr/>
        </p:nvSpPr>
        <p:spPr bwMode="auto">
          <a:xfrm>
            <a:off x="6664325" y="1976882"/>
            <a:ext cx="2035175" cy="2135188"/>
          </a:xfrm>
          <a:custGeom>
            <a:avLst/>
            <a:gdLst>
              <a:gd name="T0" fmla="*/ 2147483646 w 1282"/>
              <a:gd name="T1" fmla="*/ 2147483646 h 1345"/>
              <a:gd name="T2" fmla="*/ 2147483646 w 1282"/>
              <a:gd name="T3" fmla="*/ 0 h 1345"/>
              <a:gd name="T4" fmla="*/ 2147483646 w 1282"/>
              <a:gd name="T5" fmla="*/ 2147483646 h 1345"/>
              <a:gd name="T6" fmla="*/ 2147483646 w 1282"/>
              <a:gd name="T7" fmla="*/ 2147483646 h 1345"/>
              <a:gd name="T8" fmla="*/ 2147483646 w 1282"/>
              <a:gd name="T9" fmla="*/ 2147483646 h 1345"/>
              <a:gd name="T10" fmla="*/ 2147483646 w 1282"/>
              <a:gd name="T11" fmla="*/ 2147483646 h 1345"/>
              <a:gd name="T12" fmla="*/ 2147483646 w 1282"/>
              <a:gd name="T13" fmla="*/ 2147483646 h 1345"/>
              <a:gd name="T14" fmla="*/ 2147483646 w 1282"/>
              <a:gd name="T15" fmla="*/ 2147483646 h 1345"/>
              <a:gd name="T16" fmla="*/ 2147483646 w 1282"/>
              <a:gd name="T17" fmla="*/ 2147483646 h 1345"/>
              <a:gd name="T18" fmla="*/ 2147483646 w 1282"/>
              <a:gd name="T19" fmla="*/ 2147483646 h 1345"/>
              <a:gd name="T20" fmla="*/ 2147483646 w 1282"/>
              <a:gd name="T21" fmla="*/ 2147483646 h 1345"/>
              <a:gd name="T22" fmla="*/ 2147483646 w 1282"/>
              <a:gd name="T23" fmla="*/ 2147483646 h 1345"/>
              <a:gd name="T24" fmla="*/ 2147483646 w 1282"/>
              <a:gd name="T25" fmla="*/ 2147483646 h 1345"/>
              <a:gd name="T26" fmla="*/ 2147483646 w 1282"/>
              <a:gd name="T27" fmla="*/ 2147483646 h 1345"/>
              <a:gd name="T28" fmla="*/ 2147483646 w 1282"/>
              <a:gd name="T29" fmla="*/ 2147483646 h 1345"/>
              <a:gd name="T30" fmla="*/ 2147483646 w 1282"/>
              <a:gd name="T31" fmla="*/ 2147483646 h 1345"/>
              <a:gd name="T32" fmla="*/ 2147483646 w 1282"/>
              <a:gd name="T33" fmla="*/ 2147483646 h 1345"/>
              <a:gd name="T34" fmla="*/ 2147483646 w 1282"/>
              <a:gd name="T35" fmla="*/ 2147483646 h 1345"/>
              <a:gd name="T36" fmla="*/ 2147483646 w 1282"/>
              <a:gd name="T37" fmla="*/ 2147483646 h 1345"/>
              <a:gd name="T38" fmla="*/ 2147483646 w 1282"/>
              <a:gd name="T39" fmla="*/ 2147483646 h 1345"/>
              <a:gd name="T40" fmla="*/ 2147483646 w 1282"/>
              <a:gd name="T41" fmla="*/ 2147483646 h 1345"/>
              <a:gd name="T42" fmla="*/ 2147483646 w 1282"/>
              <a:gd name="T43" fmla="*/ 2147483646 h 1345"/>
              <a:gd name="T44" fmla="*/ 2147483646 w 1282"/>
              <a:gd name="T45" fmla="*/ 2147483646 h 1345"/>
              <a:gd name="T46" fmla="*/ 2147483646 w 1282"/>
              <a:gd name="T47" fmla="*/ 2147483646 h 1345"/>
              <a:gd name="T48" fmla="*/ 2147483646 w 1282"/>
              <a:gd name="T49" fmla="*/ 2147483646 h 1345"/>
              <a:gd name="T50" fmla="*/ 2147483646 w 1282"/>
              <a:gd name="T51" fmla="*/ 2147483646 h 134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282" h="1345">
                <a:moveTo>
                  <a:pt x="337" y="100"/>
                </a:moveTo>
                <a:cubicBezTo>
                  <a:pt x="413" y="27"/>
                  <a:pt x="505" y="14"/>
                  <a:pt x="604" y="0"/>
                </a:cubicBezTo>
                <a:cubicBezTo>
                  <a:pt x="682" y="9"/>
                  <a:pt x="740" y="14"/>
                  <a:pt x="804" y="56"/>
                </a:cubicBezTo>
                <a:cubicBezTo>
                  <a:pt x="846" y="118"/>
                  <a:pt x="899" y="177"/>
                  <a:pt x="971" y="200"/>
                </a:cubicBezTo>
                <a:cubicBezTo>
                  <a:pt x="982" y="207"/>
                  <a:pt x="992" y="216"/>
                  <a:pt x="1004" y="222"/>
                </a:cubicBezTo>
                <a:cubicBezTo>
                  <a:pt x="1014" y="227"/>
                  <a:pt x="1027" y="228"/>
                  <a:pt x="1037" y="234"/>
                </a:cubicBezTo>
                <a:cubicBezTo>
                  <a:pt x="1063" y="250"/>
                  <a:pt x="1113" y="332"/>
                  <a:pt x="1115" y="334"/>
                </a:cubicBezTo>
                <a:cubicBezTo>
                  <a:pt x="1132" y="358"/>
                  <a:pt x="1143" y="387"/>
                  <a:pt x="1160" y="411"/>
                </a:cubicBezTo>
                <a:cubicBezTo>
                  <a:pt x="1169" y="424"/>
                  <a:pt x="1183" y="433"/>
                  <a:pt x="1193" y="445"/>
                </a:cubicBezTo>
                <a:cubicBezTo>
                  <a:pt x="1224" y="483"/>
                  <a:pt x="1266" y="575"/>
                  <a:pt x="1282" y="622"/>
                </a:cubicBezTo>
                <a:cubicBezTo>
                  <a:pt x="1262" y="745"/>
                  <a:pt x="1230" y="788"/>
                  <a:pt x="1137" y="867"/>
                </a:cubicBezTo>
                <a:cubicBezTo>
                  <a:pt x="1085" y="911"/>
                  <a:pt x="1031" y="959"/>
                  <a:pt x="971" y="989"/>
                </a:cubicBezTo>
                <a:cubicBezTo>
                  <a:pt x="924" y="1012"/>
                  <a:pt x="900" y="1050"/>
                  <a:pt x="849" y="1067"/>
                </a:cubicBezTo>
                <a:cubicBezTo>
                  <a:pt x="806" y="1108"/>
                  <a:pt x="761" y="1130"/>
                  <a:pt x="704" y="1145"/>
                </a:cubicBezTo>
                <a:cubicBezTo>
                  <a:pt x="626" y="1204"/>
                  <a:pt x="519" y="1228"/>
                  <a:pt x="426" y="1256"/>
                </a:cubicBezTo>
                <a:cubicBezTo>
                  <a:pt x="331" y="1284"/>
                  <a:pt x="231" y="1312"/>
                  <a:pt x="137" y="1345"/>
                </a:cubicBezTo>
                <a:cubicBezTo>
                  <a:pt x="107" y="1341"/>
                  <a:pt x="76" y="1344"/>
                  <a:pt x="48" y="1333"/>
                </a:cubicBezTo>
                <a:cubicBezTo>
                  <a:pt x="8" y="1317"/>
                  <a:pt x="30" y="1235"/>
                  <a:pt x="37" y="1189"/>
                </a:cubicBezTo>
                <a:cubicBezTo>
                  <a:pt x="46" y="1127"/>
                  <a:pt x="65" y="1173"/>
                  <a:pt x="93" y="1089"/>
                </a:cubicBezTo>
                <a:cubicBezTo>
                  <a:pt x="105" y="1053"/>
                  <a:pt x="125" y="1025"/>
                  <a:pt x="137" y="989"/>
                </a:cubicBezTo>
                <a:cubicBezTo>
                  <a:pt x="147" y="889"/>
                  <a:pt x="211" y="710"/>
                  <a:pt x="82" y="667"/>
                </a:cubicBezTo>
                <a:cubicBezTo>
                  <a:pt x="0" y="545"/>
                  <a:pt x="138" y="455"/>
                  <a:pt x="215" y="378"/>
                </a:cubicBezTo>
                <a:cubicBezTo>
                  <a:pt x="232" y="361"/>
                  <a:pt x="246" y="341"/>
                  <a:pt x="260" y="322"/>
                </a:cubicBezTo>
                <a:cubicBezTo>
                  <a:pt x="276" y="301"/>
                  <a:pt x="304" y="256"/>
                  <a:pt x="304" y="256"/>
                </a:cubicBezTo>
                <a:cubicBezTo>
                  <a:pt x="314" y="225"/>
                  <a:pt x="348" y="189"/>
                  <a:pt x="348" y="156"/>
                </a:cubicBezTo>
                <a:cubicBezTo>
                  <a:pt x="348" y="137"/>
                  <a:pt x="341" y="119"/>
                  <a:pt x="337" y="100"/>
                </a:cubicBezTo>
                <a:close/>
              </a:path>
            </a:pathLst>
          </a:custGeom>
          <a:noFill/>
          <a:ln w="38100" cap="flat" cmpd="sng">
            <a:solidFill>
              <a:srgbClr val="FF9900"/>
            </a:solidFill>
            <a:prstDash val="dash"/>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300" name="AutoShape 36">
            <a:extLst>
              <a:ext uri="{FF2B5EF4-FFF2-40B4-BE49-F238E27FC236}">
                <a16:creationId xmlns:a16="http://schemas.microsoft.com/office/drawing/2014/main" id="{E91B2246-A901-4378-94E7-53E4EB785381}"/>
              </a:ext>
            </a:extLst>
          </p:cNvPr>
          <p:cNvSpPr>
            <a:spLocks noChangeArrowheads="1"/>
          </p:cNvSpPr>
          <p:nvPr/>
        </p:nvSpPr>
        <p:spPr bwMode="auto">
          <a:xfrm>
            <a:off x="7418243" y="973255"/>
            <a:ext cx="622590" cy="562630"/>
          </a:xfrm>
          <a:prstGeom prst="wedgeEllipseCallout">
            <a:avLst>
              <a:gd name="adj1" fmla="val -183431"/>
              <a:gd name="adj2" fmla="val 20236"/>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根</a:t>
            </a:r>
          </a:p>
        </p:txBody>
      </p:sp>
      <p:sp>
        <p:nvSpPr>
          <p:cNvPr id="11301" name="AutoShape 37">
            <a:extLst>
              <a:ext uri="{FF2B5EF4-FFF2-40B4-BE49-F238E27FC236}">
                <a16:creationId xmlns:a16="http://schemas.microsoft.com/office/drawing/2014/main" id="{160EBEB5-D8DA-4C78-B46F-7FC43AD22BD3}"/>
              </a:ext>
            </a:extLst>
          </p:cNvPr>
          <p:cNvSpPr>
            <a:spLocks noChangeArrowheads="1"/>
          </p:cNvSpPr>
          <p:nvPr/>
        </p:nvSpPr>
        <p:spPr bwMode="auto">
          <a:xfrm>
            <a:off x="2386974" y="3385440"/>
            <a:ext cx="985505" cy="562630"/>
          </a:xfrm>
          <a:prstGeom prst="wedgeEllipseCallout">
            <a:avLst>
              <a:gd name="adj1" fmla="val 155093"/>
              <a:gd name="adj2" fmla="val -71788"/>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子树</a:t>
            </a:r>
          </a:p>
        </p:txBody>
      </p:sp>
      <p:sp>
        <p:nvSpPr>
          <p:cNvPr id="11311" name="Text Box 47">
            <a:extLst>
              <a:ext uri="{FF2B5EF4-FFF2-40B4-BE49-F238E27FC236}">
                <a16:creationId xmlns:a16="http://schemas.microsoft.com/office/drawing/2014/main" id="{F570731F-F661-4007-ABDD-B7F850F94EF3}"/>
              </a:ext>
            </a:extLst>
          </p:cNvPr>
          <p:cNvSpPr txBox="1">
            <a:spLocks noChangeArrowheads="1"/>
          </p:cNvSpPr>
          <p:nvPr/>
        </p:nvSpPr>
        <p:spPr bwMode="auto">
          <a:xfrm>
            <a:off x="449263" y="4586288"/>
            <a:ext cx="85423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A( </a:t>
            </a:r>
            <a:r>
              <a:rPr kumimoji="1" lang="en-US" altLang="zh-CN" sz="4000" b="1" i="0" u="none" strike="noStrike" kern="1200" cap="none" spc="0" normalizeH="0" baseline="0" noProof="0" dirty="0">
                <a:ln>
                  <a:noFill/>
                </a:ln>
                <a:solidFill>
                  <a:srgbClr val="9C4E00"/>
                </a:solidFill>
                <a:effectLst/>
                <a:uLnTx/>
                <a:uFillTx/>
                <a:latin typeface="Times New Roman" panose="02020603050405020304" pitchFamily="18" charset="0"/>
                <a:ea typeface="宋体" panose="02010600030101010101" pitchFamily="2" charset="-122"/>
                <a:cs typeface="+mn-cs"/>
              </a:rPr>
              <a:t>B(E, F(K, L)),</a:t>
            </a:r>
            <a:r>
              <a:rPr kumimoji="1" lang="en-US" altLang="zh-CN" sz="4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 </a:t>
            </a:r>
            <a:r>
              <a:rPr kumimoji="1" lang="en-US" altLang="zh-CN" sz="4000" b="1" i="0" u="none" strike="noStrike" kern="1200" cap="none" spc="0" normalizeH="0" baseline="0" noProof="0" dirty="0">
                <a:ln>
                  <a:noFill/>
                </a:ln>
                <a:solidFill>
                  <a:srgbClr val="6600CC"/>
                </a:solidFill>
                <a:effectLst/>
                <a:uLnTx/>
                <a:uFillTx/>
                <a:latin typeface="Times New Roman" panose="02020603050405020304" pitchFamily="18" charset="0"/>
                <a:ea typeface="宋体" panose="02010600030101010101" pitchFamily="2" charset="-122"/>
                <a:cs typeface="+mn-cs"/>
              </a:rPr>
              <a:t>C(G),</a:t>
            </a:r>
            <a:r>
              <a:rPr kumimoji="1" lang="en-US" altLang="zh-CN" sz="4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 </a:t>
            </a:r>
            <a:r>
              <a:rPr kumimoji="1" lang="en-US" altLang="zh-CN" sz="4000" b="1" i="0" u="none" strike="noStrike" kern="1200" cap="none" spc="0" normalizeH="0" baseline="0" noProof="0" dirty="0">
                <a:ln>
                  <a:noFill/>
                </a:ln>
                <a:solidFill>
                  <a:srgbClr val="FFCC99"/>
                </a:solidFill>
                <a:effectLst/>
                <a:uLnTx/>
                <a:uFillTx/>
                <a:latin typeface="Times New Roman" panose="02020603050405020304" pitchFamily="18" charset="0"/>
                <a:ea typeface="宋体" panose="02010600030101010101" pitchFamily="2" charset="-122"/>
                <a:cs typeface="+mn-cs"/>
              </a:rPr>
              <a:t>D(H(M), I, J)</a:t>
            </a:r>
            <a:r>
              <a:rPr kumimoji="1" lang="en-US" altLang="zh-CN" sz="4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 </a:t>
            </a:r>
            <a:r>
              <a:rPr kumimoji="1" lang="en-US" altLang="zh-CN" sz="40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a:t>
            </a:r>
          </a:p>
        </p:txBody>
      </p:sp>
      <p:sp>
        <p:nvSpPr>
          <p:cNvPr id="11312" name="AutoShape 48">
            <a:extLst>
              <a:ext uri="{FF2B5EF4-FFF2-40B4-BE49-F238E27FC236}">
                <a16:creationId xmlns:a16="http://schemas.microsoft.com/office/drawing/2014/main" id="{304EFE17-A66B-497B-8E74-67B02986F27B}"/>
              </a:ext>
            </a:extLst>
          </p:cNvPr>
          <p:cNvSpPr>
            <a:spLocks/>
          </p:cNvSpPr>
          <p:nvPr/>
        </p:nvSpPr>
        <p:spPr bwMode="auto">
          <a:xfrm rot="-5446501">
            <a:off x="2386807" y="3960019"/>
            <a:ext cx="469900" cy="2820987"/>
          </a:xfrm>
          <a:prstGeom prst="leftBrace">
            <a:avLst>
              <a:gd name="adj1" fmla="val 50028"/>
              <a:gd name="adj2" fmla="val 50000"/>
            </a:avLst>
          </a:prstGeom>
          <a:noFill/>
          <a:ln w="38100" cap="sq">
            <a:solidFill>
              <a:srgbClr val="804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313" name="AutoShape 49">
            <a:extLst>
              <a:ext uri="{FF2B5EF4-FFF2-40B4-BE49-F238E27FC236}">
                <a16:creationId xmlns:a16="http://schemas.microsoft.com/office/drawing/2014/main" id="{2C3A0529-D47C-4EE1-8FD8-FA5DD1017C33}"/>
              </a:ext>
            </a:extLst>
          </p:cNvPr>
          <p:cNvSpPr>
            <a:spLocks/>
          </p:cNvSpPr>
          <p:nvPr/>
        </p:nvSpPr>
        <p:spPr bwMode="auto">
          <a:xfrm rot="-5446501">
            <a:off x="6882607" y="3960019"/>
            <a:ext cx="469900" cy="2820987"/>
          </a:xfrm>
          <a:prstGeom prst="leftBrace">
            <a:avLst>
              <a:gd name="adj1" fmla="val 50028"/>
              <a:gd name="adj2" fmla="val 50000"/>
            </a:avLst>
          </a:prstGeom>
          <a:noFill/>
          <a:ln w="38100" cap="sq">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314" name="AutoShape 50">
            <a:extLst>
              <a:ext uri="{FF2B5EF4-FFF2-40B4-BE49-F238E27FC236}">
                <a16:creationId xmlns:a16="http://schemas.microsoft.com/office/drawing/2014/main" id="{50BE8D60-3559-4102-9F82-6411268D2050}"/>
              </a:ext>
            </a:extLst>
          </p:cNvPr>
          <p:cNvSpPr>
            <a:spLocks/>
          </p:cNvSpPr>
          <p:nvPr/>
        </p:nvSpPr>
        <p:spPr bwMode="auto">
          <a:xfrm rot="-5446501">
            <a:off x="4747419" y="4798219"/>
            <a:ext cx="469900" cy="1144588"/>
          </a:xfrm>
          <a:prstGeom prst="leftBrace">
            <a:avLst>
              <a:gd name="adj1" fmla="val 20298"/>
              <a:gd name="adj2" fmla="val 50000"/>
            </a:avLst>
          </a:prstGeom>
          <a:noFill/>
          <a:ln w="38100" cap="sq">
            <a:solidFill>
              <a:srgbClr val="6600CC"/>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315" name="Text Box 51">
            <a:extLst>
              <a:ext uri="{FF2B5EF4-FFF2-40B4-BE49-F238E27FC236}">
                <a16:creationId xmlns:a16="http://schemas.microsoft.com/office/drawing/2014/main" id="{427A699A-C2E3-4303-8923-1CEF5515943D}"/>
              </a:ext>
            </a:extLst>
          </p:cNvPr>
          <p:cNvSpPr txBox="1">
            <a:spLocks noChangeArrowheads="1"/>
          </p:cNvSpPr>
          <p:nvPr/>
        </p:nvSpPr>
        <p:spPr bwMode="auto">
          <a:xfrm>
            <a:off x="2376488" y="5516563"/>
            <a:ext cx="8159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4000" b="1" i="0" u="none" strike="noStrike" kern="1200" cap="none" spc="0" normalizeH="0" baseline="0" noProof="0">
                <a:ln>
                  <a:noFill/>
                </a:ln>
                <a:solidFill>
                  <a:srgbClr val="9C4E00"/>
                </a:solidFill>
                <a:effectLst/>
                <a:uLnTx/>
                <a:uFillTx/>
                <a:latin typeface="Times New Roman" panose="02020603050405020304" pitchFamily="18" charset="0"/>
                <a:ea typeface="宋体" panose="02010600030101010101" pitchFamily="2" charset="-122"/>
                <a:cs typeface="+mn-cs"/>
              </a:rPr>
              <a:t>T</a:t>
            </a:r>
            <a:r>
              <a:rPr kumimoji="1" lang="en-US" altLang="zh-CN" sz="4000" b="1" i="0" u="none" strike="noStrike" kern="1200" cap="none" spc="0" normalizeH="0" baseline="-25000" noProof="0">
                <a:ln>
                  <a:noFill/>
                </a:ln>
                <a:solidFill>
                  <a:srgbClr val="9C4E00"/>
                </a:solidFill>
                <a:effectLst/>
                <a:uLnTx/>
                <a:uFillTx/>
                <a:latin typeface="Times New Roman" panose="02020603050405020304" pitchFamily="18" charset="0"/>
                <a:ea typeface="宋体" panose="02010600030101010101" pitchFamily="2" charset="-122"/>
                <a:cs typeface="+mn-cs"/>
              </a:rPr>
              <a:t>1</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316" name="Text Box 52">
            <a:extLst>
              <a:ext uri="{FF2B5EF4-FFF2-40B4-BE49-F238E27FC236}">
                <a16:creationId xmlns:a16="http://schemas.microsoft.com/office/drawing/2014/main" id="{E8FB2272-91AE-4B3B-8C87-3D42C8FFA033}"/>
              </a:ext>
            </a:extLst>
          </p:cNvPr>
          <p:cNvSpPr txBox="1">
            <a:spLocks noChangeArrowheads="1"/>
          </p:cNvSpPr>
          <p:nvPr/>
        </p:nvSpPr>
        <p:spPr bwMode="auto">
          <a:xfrm>
            <a:off x="6926263" y="5516563"/>
            <a:ext cx="8159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4000" b="1" i="0" u="none" strike="noStrike" kern="1200" cap="none" spc="0" normalizeH="0" baseline="0" noProof="0">
                <a:ln>
                  <a:noFill/>
                </a:ln>
                <a:solidFill>
                  <a:srgbClr val="FFCC99"/>
                </a:solidFill>
                <a:effectLst/>
                <a:uLnTx/>
                <a:uFillTx/>
                <a:latin typeface="Times New Roman" panose="02020603050405020304" pitchFamily="18" charset="0"/>
                <a:ea typeface="宋体" panose="02010600030101010101" pitchFamily="2" charset="-122"/>
                <a:cs typeface="+mn-cs"/>
              </a:rPr>
              <a:t>T</a:t>
            </a:r>
            <a:r>
              <a:rPr kumimoji="1" lang="en-US" altLang="zh-CN" sz="4000" b="1" i="0" u="none" strike="noStrike" kern="1200" cap="none" spc="0" normalizeH="0" baseline="-25000" noProof="0">
                <a:ln>
                  <a:noFill/>
                </a:ln>
                <a:solidFill>
                  <a:srgbClr val="FFCC99"/>
                </a:solidFill>
                <a:effectLst/>
                <a:uLnTx/>
                <a:uFillTx/>
                <a:latin typeface="Times New Roman" panose="02020603050405020304" pitchFamily="18" charset="0"/>
                <a:ea typeface="宋体" panose="02010600030101010101" pitchFamily="2" charset="-122"/>
                <a:cs typeface="+mn-cs"/>
              </a:rPr>
              <a:t>3</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317" name="Text Box 53">
            <a:extLst>
              <a:ext uri="{FF2B5EF4-FFF2-40B4-BE49-F238E27FC236}">
                <a16:creationId xmlns:a16="http://schemas.microsoft.com/office/drawing/2014/main" id="{963C36C7-00DF-4FD8-9CCE-E1A1561A52E3}"/>
              </a:ext>
            </a:extLst>
          </p:cNvPr>
          <p:cNvSpPr txBox="1">
            <a:spLocks noChangeArrowheads="1"/>
          </p:cNvSpPr>
          <p:nvPr/>
        </p:nvSpPr>
        <p:spPr bwMode="auto">
          <a:xfrm>
            <a:off x="4792663" y="5516563"/>
            <a:ext cx="8159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4000" b="1" i="0" u="none" strike="noStrike" kern="1200" cap="none" spc="0" normalizeH="0" baseline="0" noProof="0">
                <a:ln>
                  <a:noFill/>
                </a:ln>
                <a:solidFill>
                  <a:srgbClr val="6600CC"/>
                </a:solidFill>
                <a:effectLst/>
                <a:uLnTx/>
                <a:uFillTx/>
                <a:latin typeface="Times New Roman" panose="02020603050405020304" pitchFamily="18" charset="0"/>
                <a:ea typeface="宋体" panose="02010600030101010101" pitchFamily="2" charset="-122"/>
                <a:cs typeface="+mn-cs"/>
              </a:rPr>
              <a:t>T</a:t>
            </a:r>
            <a:r>
              <a:rPr kumimoji="1" lang="en-US" altLang="zh-CN" sz="4000" b="1" i="0" u="none" strike="noStrike" kern="1200" cap="none" spc="0" normalizeH="0" baseline="-25000" noProof="0">
                <a:ln>
                  <a:noFill/>
                </a:ln>
                <a:solidFill>
                  <a:srgbClr val="6600CC"/>
                </a:solidFill>
                <a:effectLst/>
                <a:uLnTx/>
                <a:uFillTx/>
                <a:latin typeface="Times New Roman" panose="02020603050405020304" pitchFamily="18" charset="0"/>
                <a:ea typeface="宋体" panose="02010600030101010101" pitchFamily="2" charset="-122"/>
                <a:cs typeface="+mn-cs"/>
              </a:rPr>
              <a:t>2</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318" name="Line 54">
            <a:extLst>
              <a:ext uri="{FF2B5EF4-FFF2-40B4-BE49-F238E27FC236}">
                <a16:creationId xmlns:a16="http://schemas.microsoft.com/office/drawing/2014/main" id="{E819FFCC-65E3-41C2-9F1B-73AC75D6EE68}"/>
              </a:ext>
            </a:extLst>
          </p:cNvPr>
          <p:cNvSpPr>
            <a:spLocks noChangeShapeType="1"/>
          </p:cNvSpPr>
          <p:nvPr/>
        </p:nvSpPr>
        <p:spPr bwMode="auto">
          <a:xfrm>
            <a:off x="754063" y="5135563"/>
            <a:ext cx="0" cy="533400"/>
          </a:xfrm>
          <a:prstGeom prst="line">
            <a:avLst/>
          </a:prstGeom>
          <a:noFill/>
          <a:ln w="19050"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319" name="Text Box 55">
            <a:extLst>
              <a:ext uri="{FF2B5EF4-FFF2-40B4-BE49-F238E27FC236}">
                <a16:creationId xmlns:a16="http://schemas.microsoft.com/office/drawing/2014/main" id="{5DD0AE83-7AE2-431B-B462-587A68ACAB8D}"/>
              </a:ext>
            </a:extLst>
          </p:cNvPr>
          <p:cNvSpPr txBox="1">
            <a:spLocks noChangeArrowheads="1"/>
          </p:cNvSpPr>
          <p:nvPr/>
        </p:nvSpPr>
        <p:spPr bwMode="auto">
          <a:xfrm>
            <a:off x="373063" y="5411788"/>
            <a:ext cx="692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000" b="0" i="0" u="none" strike="noStrike" kern="1200" cap="none" spc="0" normalizeH="0" baseline="0" noProof="0">
                <a:ln>
                  <a:noFill/>
                </a:ln>
                <a:solidFill>
                  <a:srgbClr val="FF0000"/>
                </a:solidFill>
                <a:effectLst/>
                <a:uLnTx/>
                <a:uFillTx/>
                <a:latin typeface="Times New Roman" panose="02020603050405020304" pitchFamily="18" charset="0"/>
                <a:ea typeface="隶书" panose="02010509060101010101" pitchFamily="49" charset="-122"/>
                <a:cs typeface="+mn-cs"/>
              </a:rPr>
              <a:t>根</a:t>
            </a:r>
            <a:endParaRPr kumimoji="1" lang="zh-CN" altLang="en-US"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311"/>
                                        </p:tgtEl>
                                        <p:attrNameLst>
                                          <p:attrName>style.visibility</p:attrName>
                                        </p:attrNameLst>
                                      </p:cBhvr>
                                      <p:to>
                                        <p:strVal val="visible"/>
                                      </p:to>
                                    </p:set>
                                    <p:anim calcmode="lin" valueType="num">
                                      <p:cBhvr additive="base">
                                        <p:cTn id="7" dur="500" fill="hold"/>
                                        <p:tgtEl>
                                          <p:spTgt spid="11311"/>
                                        </p:tgtEl>
                                        <p:attrNameLst>
                                          <p:attrName>ppt_x</p:attrName>
                                        </p:attrNameLst>
                                      </p:cBhvr>
                                      <p:tavLst>
                                        <p:tav tm="0">
                                          <p:val>
                                            <p:strVal val="#ppt_x"/>
                                          </p:val>
                                        </p:tav>
                                        <p:tav tm="100000">
                                          <p:val>
                                            <p:strVal val="#ppt_x"/>
                                          </p:val>
                                        </p:tav>
                                      </p:tavLst>
                                    </p:anim>
                                    <p:anim calcmode="lin" valueType="num">
                                      <p:cBhvr additive="base">
                                        <p:cTn id="8" dur="500" fill="hold"/>
                                        <p:tgtEl>
                                          <p:spTgt spid="113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312"/>
                                        </p:tgtEl>
                                        <p:attrNameLst>
                                          <p:attrName>style.visibility</p:attrName>
                                        </p:attrNameLst>
                                      </p:cBhvr>
                                      <p:to>
                                        <p:strVal val="visible"/>
                                      </p:to>
                                    </p:set>
                                    <p:anim calcmode="lin" valueType="num">
                                      <p:cBhvr additive="base">
                                        <p:cTn id="11" dur="500" fill="hold"/>
                                        <p:tgtEl>
                                          <p:spTgt spid="11312"/>
                                        </p:tgtEl>
                                        <p:attrNameLst>
                                          <p:attrName>ppt_x</p:attrName>
                                        </p:attrNameLst>
                                      </p:cBhvr>
                                      <p:tavLst>
                                        <p:tav tm="0">
                                          <p:val>
                                            <p:strVal val="#ppt_x"/>
                                          </p:val>
                                        </p:tav>
                                        <p:tav tm="100000">
                                          <p:val>
                                            <p:strVal val="#ppt_x"/>
                                          </p:val>
                                        </p:tav>
                                      </p:tavLst>
                                    </p:anim>
                                    <p:anim calcmode="lin" valueType="num">
                                      <p:cBhvr additive="base">
                                        <p:cTn id="12" dur="500" fill="hold"/>
                                        <p:tgtEl>
                                          <p:spTgt spid="1131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313"/>
                                        </p:tgtEl>
                                        <p:attrNameLst>
                                          <p:attrName>style.visibility</p:attrName>
                                        </p:attrNameLst>
                                      </p:cBhvr>
                                      <p:to>
                                        <p:strVal val="visible"/>
                                      </p:to>
                                    </p:set>
                                    <p:anim calcmode="lin" valueType="num">
                                      <p:cBhvr additive="base">
                                        <p:cTn id="15" dur="500" fill="hold"/>
                                        <p:tgtEl>
                                          <p:spTgt spid="11313"/>
                                        </p:tgtEl>
                                        <p:attrNameLst>
                                          <p:attrName>ppt_x</p:attrName>
                                        </p:attrNameLst>
                                      </p:cBhvr>
                                      <p:tavLst>
                                        <p:tav tm="0">
                                          <p:val>
                                            <p:strVal val="#ppt_x"/>
                                          </p:val>
                                        </p:tav>
                                        <p:tav tm="100000">
                                          <p:val>
                                            <p:strVal val="#ppt_x"/>
                                          </p:val>
                                        </p:tav>
                                      </p:tavLst>
                                    </p:anim>
                                    <p:anim calcmode="lin" valueType="num">
                                      <p:cBhvr additive="base">
                                        <p:cTn id="16" dur="500" fill="hold"/>
                                        <p:tgtEl>
                                          <p:spTgt spid="1131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314"/>
                                        </p:tgtEl>
                                        <p:attrNameLst>
                                          <p:attrName>style.visibility</p:attrName>
                                        </p:attrNameLst>
                                      </p:cBhvr>
                                      <p:to>
                                        <p:strVal val="visible"/>
                                      </p:to>
                                    </p:set>
                                    <p:anim calcmode="lin" valueType="num">
                                      <p:cBhvr additive="base">
                                        <p:cTn id="19" dur="500" fill="hold"/>
                                        <p:tgtEl>
                                          <p:spTgt spid="11314"/>
                                        </p:tgtEl>
                                        <p:attrNameLst>
                                          <p:attrName>ppt_x</p:attrName>
                                        </p:attrNameLst>
                                      </p:cBhvr>
                                      <p:tavLst>
                                        <p:tav tm="0">
                                          <p:val>
                                            <p:strVal val="#ppt_x"/>
                                          </p:val>
                                        </p:tav>
                                        <p:tav tm="100000">
                                          <p:val>
                                            <p:strVal val="#ppt_x"/>
                                          </p:val>
                                        </p:tav>
                                      </p:tavLst>
                                    </p:anim>
                                    <p:anim calcmode="lin" valueType="num">
                                      <p:cBhvr additive="base">
                                        <p:cTn id="20" dur="500" fill="hold"/>
                                        <p:tgtEl>
                                          <p:spTgt spid="1131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1315"/>
                                        </p:tgtEl>
                                        <p:attrNameLst>
                                          <p:attrName>style.visibility</p:attrName>
                                        </p:attrNameLst>
                                      </p:cBhvr>
                                      <p:to>
                                        <p:strVal val="visible"/>
                                      </p:to>
                                    </p:set>
                                    <p:anim calcmode="lin" valueType="num">
                                      <p:cBhvr additive="base">
                                        <p:cTn id="23" dur="500" fill="hold"/>
                                        <p:tgtEl>
                                          <p:spTgt spid="11315"/>
                                        </p:tgtEl>
                                        <p:attrNameLst>
                                          <p:attrName>ppt_x</p:attrName>
                                        </p:attrNameLst>
                                      </p:cBhvr>
                                      <p:tavLst>
                                        <p:tav tm="0">
                                          <p:val>
                                            <p:strVal val="#ppt_x"/>
                                          </p:val>
                                        </p:tav>
                                        <p:tav tm="100000">
                                          <p:val>
                                            <p:strVal val="#ppt_x"/>
                                          </p:val>
                                        </p:tav>
                                      </p:tavLst>
                                    </p:anim>
                                    <p:anim calcmode="lin" valueType="num">
                                      <p:cBhvr additive="base">
                                        <p:cTn id="24" dur="500" fill="hold"/>
                                        <p:tgtEl>
                                          <p:spTgt spid="1131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316"/>
                                        </p:tgtEl>
                                        <p:attrNameLst>
                                          <p:attrName>style.visibility</p:attrName>
                                        </p:attrNameLst>
                                      </p:cBhvr>
                                      <p:to>
                                        <p:strVal val="visible"/>
                                      </p:to>
                                    </p:set>
                                    <p:anim calcmode="lin" valueType="num">
                                      <p:cBhvr additive="base">
                                        <p:cTn id="27" dur="500" fill="hold"/>
                                        <p:tgtEl>
                                          <p:spTgt spid="11316"/>
                                        </p:tgtEl>
                                        <p:attrNameLst>
                                          <p:attrName>ppt_x</p:attrName>
                                        </p:attrNameLst>
                                      </p:cBhvr>
                                      <p:tavLst>
                                        <p:tav tm="0">
                                          <p:val>
                                            <p:strVal val="#ppt_x"/>
                                          </p:val>
                                        </p:tav>
                                        <p:tav tm="100000">
                                          <p:val>
                                            <p:strVal val="#ppt_x"/>
                                          </p:val>
                                        </p:tav>
                                      </p:tavLst>
                                    </p:anim>
                                    <p:anim calcmode="lin" valueType="num">
                                      <p:cBhvr additive="base">
                                        <p:cTn id="28" dur="500" fill="hold"/>
                                        <p:tgtEl>
                                          <p:spTgt spid="1131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317"/>
                                        </p:tgtEl>
                                        <p:attrNameLst>
                                          <p:attrName>style.visibility</p:attrName>
                                        </p:attrNameLst>
                                      </p:cBhvr>
                                      <p:to>
                                        <p:strVal val="visible"/>
                                      </p:to>
                                    </p:set>
                                    <p:anim calcmode="lin" valueType="num">
                                      <p:cBhvr additive="base">
                                        <p:cTn id="31" dur="500" fill="hold"/>
                                        <p:tgtEl>
                                          <p:spTgt spid="11317"/>
                                        </p:tgtEl>
                                        <p:attrNameLst>
                                          <p:attrName>ppt_x</p:attrName>
                                        </p:attrNameLst>
                                      </p:cBhvr>
                                      <p:tavLst>
                                        <p:tav tm="0">
                                          <p:val>
                                            <p:strVal val="#ppt_x"/>
                                          </p:val>
                                        </p:tav>
                                        <p:tav tm="100000">
                                          <p:val>
                                            <p:strVal val="#ppt_x"/>
                                          </p:val>
                                        </p:tav>
                                      </p:tavLst>
                                    </p:anim>
                                    <p:anim calcmode="lin" valueType="num">
                                      <p:cBhvr additive="base">
                                        <p:cTn id="32" dur="500" fill="hold"/>
                                        <p:tgtEl>
                                          <p:spTgt spid="11317"/>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1318"/>
                                        </p:tgtEl>
                                        <p:attrNameLst>
                                          <p:attrName>style.visibility</p:attrName>
                                        </p:attrNameLst>
                                      </p:cBhvr>
                                      <p:to>
                                        <p:strVal val="visible"/>
                                      </p:to>
                                    </p:set>
                                    <p:anim calcmode="lin" valueType="num">
                                      <p:cBhvr additive="base">
                                        <p:cTn id="35" dur="500" fill="hold"/>
                                        <p:tgtEl>
                                          <p:spTgt spid="11318"/>
                                        </p:tgtEl>
                                        <p:attrNameLst>
                                          <p:attrName>ppt_x</p:attrName>
                                        </p:attrNameLst>
                                      </p:cBhvr>
                                      <p:tavLst>
                                        <p:tav tm="0">
                                          <p:val>
                                            <p:strVal val="#ppt_x"/>
                                          </p:val>
                                        </p:tav>
                                        <p:tav tm="100000">
                                          <p:val>
                                            <p:strVal val="#ppt_x"/>
                                          </p:val>
                                        </p:tav>
                                      </p:tavLst>
                                    </p:anim>
                                    <p:anim calcmode="lin" valueType="num">
                                      <p:cBhvr additive="base">
                                        <p:cTn id="36" dur="500" fill="hold"/>
                                        <p:tgtEl>
                                          <p:spTgt spid="1131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319"/>
                                        </p:tgtEl>
                                        <p:attrNameLst>
                                          <p:attrName>style.visibility</p:attrName>
                                        </p:attrNameLst>
                                      </p:cBhvr>
                                      <p:to>
                                        <p:strVal val="visible"/>
                                      </p:to>
                                    </p:set>
                                    <p:anim calcmode="lin" valueType="num">
                                      <p:cBhvr additive="base">
                                        <p:cTn id="39" dur="500" fill="hold"/>
                                        <p:tgtEl>
                                          <p:spTgt spid="11319"/>
                                        </p:tgtEl>
                                        <p:attrNameLst>
                                          <p:attrName>ppt_x</p:attrName>
                                        </p:attrNameLst>
                                      </p:cBhvr>
                                      <p:tavLst>
                                        <p:tav tm="0">
                                          <p:val>
                                            <p:strVal val="#ppt_x"/>
                                          </p:val>
                                        </p:tav>
                                        <p:tav tm="100000">
                                          <p:val>
                                            <p:strVal val="#ppt_x"/>
                                          </p:val>
                                        </p:tav>
                                      </p:tavLst>
                                    </p:anim>
                                    <p:anim calcmode="lin" valueType="num">
                                      <p:cBhvr additive="base">
                                        <p:cTn id="40" dur="500" fill="hold"/>
                                        <p:tgtEl>
                                          <p:spTgt spid="113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11" grpId="0"/>
      <p:bldP spid="11312" grpId="0" animBg="1"/>
      <p:bldP spid="11313" grpId="0" animBg="1"/>
      <p:bldP spid="11314" grpId="0" animBg="1"/>
      <p:bldP spid="11315" grpId="0"/>
      <p:bldP spid="11316" grpId="0"/>
      <p:bldP spid="11317" grpId="0"/>
      <p:bldP spid="1131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Text Box 3">
            <a:hlinkClick r:id="rId2" action="ppaction://hlinksldjump"/>
            <a:extLst>
              <a:ext uri="{FF2B5EF4-FFF2-40B4-BE49-F238E27FC236}">
                <a16:creationId xmlns:a16="http://schemas.microsoft.com/office/drawing/2014/main" id="{85FCAE79-F4C0-4A95-8FAD-A1E56E055A3E}"/>
              </a:ext>
            </a:extLst>
          </p:cNvPr>
          <p:cNvSpPr txBox="1">
            <a:spLocks noChangeArrowheads="1"/>
          </p:cNvSpPr>
          <p:nvPr/>
        </p:nvSpPr>
        <p:spPr bwMode="auto">
          <a:xfrm>
            <a:off x="724268" y="1451708"/>
            <a:ext cx="8305432"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void</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8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Preorder</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8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BiTree</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8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T,Status</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Visit)(</a:t>
            </a:r>
            <a:r>
              <a:rPr kumimoji="1" lang="en-US" altLang="zh-CN" sz="28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TElemType</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e)){</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8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if </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(T)</a:t>
            </a:r>
            <a:r>
              <a:rPr kumimoji="1" lang="en-US" altLang="zh-CN" sz="28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visit(T-&gt;data);            </a:t>
            </a:r>
            <a:r>
              <a:rPr kumimoji="1" lang="en-US" altLang="zh-CN" sz="2800" b="0"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mn-cs"/>
              </a:rPr>
              <a:t>// </a:t>
            </a:r>
            <a:r>
              <a:rPr kumimoji="1" lang="zh-CN" altLang="en-US" sz="2800" b="0" i="0" u="none" strike="noStrike" kern="1200" cap="none" spc="0" normalizeH="0" baseline="0" noProof="0" dirty="0">
                <a:ln>
                  <a:noFill/>
                </a:ln>
                <a:solidFill>
                  <a:srgbClr val="7030A0"/>
                </a:solidFill>
                <a:effectLst/>
                <a:uLnTx/>
                <a:uFillTx/>
                <a:latin typeface="Times New Roman" panose="02020603050405020304" pitchFamily="18" charset="0"/>
                <a:ea typeface="楷体_GB2312"/>
                <a:cs typeface="楷体_GB2312"/>
              </a:rPr>
              <a:t>访问结点</a:t>
            </a:r>
            <a:endParaRPr kumimoji="1" lang="zh-CN" altLang="en-US" sz="2800" b="0" i="0" u="none" strike="noStrike" kern="1200" cap="none" spc="0" normalizeH="0" baseline="0" noProof="0" dirty="0">
              <a:ln>
                <a:noFill/>
              </a:ln>
              <a:solidFill>
                <a:srgbClr val="7030A0"/>
              </a:solidFill>
              <a:effectLst/>
              <a:uLnTx/>
              <a:uFillTx/>
              <a:latin typeface="宋体" panose="02010600030101010101" pitchFamily="2" charset="-122"/>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8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Preorder</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(T-&gt;</a:t>
            </a:r>
            <a:r>
              <a:rPr kumimoji="1" lang="en-US" altLang="zh-CN" sz="2800" b="1"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l</a:t>
            </a:r>
            <a:r>
              <a:rPr kumimoji="1" lang="en-US" altLang="zh-CN" sz="28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child</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visit);  </a:t>
            </a:r>
            <a:r>
              <a:rPr kumimoji="1" lang="en-US" altLang="zh-CN" sz="2800" b="0"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mn-cs"/>
              </a:rPr>
              <a:t>// </a:t>
            </a:r>
            <a:r>
              <a:rPr kumimoji="1" lang="zh-CN" altLang="en-US" sz="2800" b="0" i="0" u="none" strike="noStrike" kern="1200" cap="none" spc="0" normalizeH="0" baseline="0" noProof="0" dirty="0">
                <a:ln>
                  <a:noFill/>
                </a:ln>
                <a:solidFill>
                  <a:srgbClr val="7030A0"/>
                </a:solidFill>
                <a:effectLst/>
                <a:uLnTx/>
                <a:uFillTx/>
                <a:latin typeface="Times New Roman" panose="02020603050405020304" pitchFamily="18" charset="0"/>
                <a:ea typeface="楷体_GB2312"/>
                <a:cs typeface="楷体_GB2312"/>
              </a:rPr>
              <a:t>遍历左子树</a:t>
            </a:r>
            <a:endParaRPr kumimoji="1" lang="zh-CN" altLang="en-US" sz="2800" b="0" i="0" u="none" strike="noStrike" kern="1200" cap="none" spc="0" normalizeH="0" baseline="0" noProof="0" dirty="0">
              <a:ln>
                <a:noFill/>
              </a:ln>
              <a:solidFill>
                <a:srgbClr val="7030A0"/>
              </a:solidFill>
              <a:effectLst/>
              <a:uLnTx/>
              <a:uFillTx/>
              <a:latin typeface="宋体" panose="02010600030101010101" pitchFamily="2" charset="-122"/>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8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Preorder</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(T-&gt;</a:t>
            </a:r>
            <a:r>
              <a:rPr kumimoji="1" lang="en-US" altLang="zh-CN" sz="2800" b="1"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r</a:t>
            </a:r>
            <a:r>
              <a:rPr kumimoji="1" lang="en-US" altLang="zh-CN" sz="28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child</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visit); </a:t>
            </a:r>
            <a:r>
              <a:rPr kumimoji="1" lang="en-US" altLang="zh-CN" sz="2800" b="0"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mn-cs"/>
              </a:rPr>
              <a:t>// </a:t>
            </a:r>
            <a:r>
              <a:rPr kumimoji="1" lang="zh-CN" altLang="en-US" sz="2800" b="0" i="0" u="none" strike="noStrike" kern="1200" cap="none" spc="0" normalizeH="0" baseline="0" noProof="0" dirty="0">
                <a:ln>
                  <a:noFill/>
                </a:ln>
                <a:solidFill>
                  <a:srgbClr val="7030A0"/>
                </a:solidFill>
                <a:effectLst/>
                <a:uLnTx/>
                <a:uFillTx/>
                <a:latin typeface="Times New Roman" panose="02020603050405020304" pitchFamily="18" charset="0"/>
                <a:ea typeface="楷体_GB2312"/>
                <a:cs typeface="楷体_GB2312"/>
              </a:rPr>
              <a:t>遍历右子树</a:t>
            </a:r>
            <a:endParaRPr kumimoji="1" lang="zh-CN" altLang="en-US" sz="2800" b="0" i="0" u="none" strike="noStrike" kern="1200" cap="none" spc="0" normalizeH="0" baseline="0" noProof="0" dirty="0">
              <a:ln>
                <a:noFill/>
              </a:ln>
              <a:solidFill>
                <a:srgbClr val="7030A0"/>
              </a:solidFill>
              <a:effectLst/>
              <a:uLnTx/>
              <a:uFillTx/>
              <a:latin typeface="宋体" panose="02010600030101010101" pitchFamily="2" charset="-122"/>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8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660066"/>
                </a:solidFill>
                <a:effectLst/>
                <a:uLnTx/>
                <a:uFillTx/>
                <a:latin typeface="宋体" panose="02010600030101010101" pitchFamily="2" charset="-122"/>
                <a:ea typeface="宋体" panose="02010600030101010101" pitchFamily="2" charset="-122"/>
                <a:cs typeface="+mn-cs"/>
              </a:rPr>
              <a:t>最简单的</a:t>
            </a:r>
            <a:r>
              <a:rPr kumimoji="1" lang="en-US" altLang="zh-CN" sz="2800" b="1" i="0" u="none" strike="noStrike" kern="1200" cap="none" spc="0" normalizeH="0" baseline="0" noProof="0" dirty="0">
                <a:ln>
                  <a:noFill/>
                </a:ln>
                <a:solidFill>
                  <a:srgbClr val="660066"/>
                </a:solidFill>
                <a:effectLst/>
                <a:uLnTx/>
                <a:uFillTx/>
                <a:latin typeface="宋体" panose="02010600030101010101" pitchFamily="2" charset="-122"/>
                <a:ea typeface="宋体" panose="02010600030101010101" pitchFamily="2" charset="-122"/>
                <a:cs typeface="+mn-cs"/>
              </a:rPr>
              <a:t>Visit</a:t>
            </a:r>
            <a:r>
              <a:rPr kumimoji="1" lang="zh-CN" altLang="en-US" sz="2800" b="1" i="0" u="none" strike="noStrike" kern="1200" cap="none" spc="0" normalizeH="0" baseline="0" noProof="0" dirty="0">
                <a:ln>
                  <a:noFill/>
                </a:ln>
                <a:solidFill>
                  <a:srgbClr val="660066"/>
                </a:solidFill>
                <a:effectLst/>
                <a:uLnTx/>
                <a:uFillTx/>
                <a:latin typeface="宋体" panose="02010600030101010101" pitchFamily="2" charset="-122"/>
                <a:ea typeface="宋体" panose="02010600030101010101" pitchFamily="2" charset="-122"/>
                <a:cs typeface="+mn-cs"/>
              </a:rPr>
              <a:t>函数：</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Status</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8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PrintElement</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r>
              <a:rPr kumimoji="1" lang="en-US" altLang="zh-CN" sz="28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TElemType</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e){//</a:t>
            </a:r>
            <a:r>
              <a:rPr kumimoji="1" lang="zh-CN" altLang="en-US"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输出元素</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e</a:t>
            </a:r>
            <a:r>
              <a:rPr kumimoji="1" lang="zh-CN" altLang="en-US"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的值</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输出</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(e); </a:t>
            </a:r>
            <a:r>
              <a:rPr kumimoji="1" lang="en-US" altLang="zh-CN" sz="2800" b="0" i="0" u="none" strike="noStrike" kern="1200" cap="none" spc="0" normalizeH="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8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return</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OK;</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p>
        </p:txBody>
      </p:sp>
      <p:sp>
        <p:nvSpPr>
          <p:cNvPr id="2" name="Rectangle 2">
            <a:extLst>
              <a:ext uri="{FF2B5EF4-FFF2-40B4-BE49-F238E27FC236}">
                <a16:creationId xmlns:a16="http://schemas.microsoft.com/office/drawing/2014/main" id="{3DFE15EB-15F4-492C-A126-58D2B26FC2ED}"/>
              </a:ext>
            </a:extLst>
          </p:cNvPr>
          <p:cNvSpPr>
            <a:spLocks noChangeArrowheads="1"/>
          </p:cNvSpPr>
          <p:nvPr/>
        </p:nvSpPr>
        <p:spPr bwMode="auto">
          <a:xfrm>
            <a:off x="943708" y="523020"/>
            <a:ext cx="5764823" cy="734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35560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0795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14351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18923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3495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28067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2639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tabLst/>
              <a:defRPr/>
            </a:pPr>
            <a:r>
              <a:rPr lang="zh-CN" altLang="en-US" sz="4000" b="1" dirty="0">
                <a:solidFill>
                  <a:schemeClr val="tx2"/>
                </a:solidFill>
                <a:latin typeface="隶书" panose="02010509060101010101" pitchFamily="49" charset="-122"/>
              </a:rPr>
              <a:t>先</a:t>
            </a:r>
            <a:r>
              <a:rPr kumimoji="1" lang="zh-CN" altLang="en-US" sz="4000" b="1" i="0" u="none" strike="noStrike" kern="1200" cap="none" spc="0" normalizeH="0" baseline="0" noProof="0" dirty="0">
                <a:ln>
                  <a:noFill/>
                </a:ln>
                <a:solidFill>
                  <a:schemeClr val="tx2"/>
                </a:solidFill>
                <a:effectLst/>
                <a:uLnTx/>
                <a:uFillTx/>
                <a:latin typeface="隶书" panose="02010509060101010101" pitchFamily="49" charset="-122"/>
              </a:rPr>
              <a:t>序遍历的递归算法</a:t>
            </a: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4" fill="hold" grpId="0" nodeType="clickEffect">
                                  <p:stCondLst>
                                    <p:cond delay="0"/>
                                  </p:stCondLst>
                                  <p:childTnLst>
                                    <p:set>
                                      <p:cBhvr>
                                        <p:cTn id="6" dur="1" fill="hold">
                                          <p:stCondLst>
                                            <p:cond delay="0"/>
                                          </p:stCondLst>
                                        </p:cTn>
                                        <p:tgtEl>
                                          <p:spTgt spid="118787"/>
                                        </p:tgtEl>
                                        <p:attrNameLst>
                                          <p:attrName>style.visibility</p:attrName>
                                        </p:attrNameLst>
                                      </p:cBhvr>
                                      <p:to>
                                        <p:strVal val="visible"/>
                                      </p:to>
                                    </p:set>
                                    <p:anim calcmode="lin" valueType="num">
                                      <p:cBhvr>
                                        <p:cTn id="7" dur="500" fill="hold"/>
                                        <p:tgtEl>
                                          <p:spTgt spid="118787"/>
                                        </p:tgtEl>
                                        <p:attrNameLst>
                                          <p:attrName>ppt_x</p:attrName>
                                        </p:attrNameLst>
                                      </p:cBhvr>
                                      <p:tavLst>
                                        <p:tav tm="0">
                                          <p:val>
                                            <p:strVal val="#ppt_x"/>
                                          </p:val>
                                        </p:tav>
                                        <p:tav tm="100000">
                                          <p:val>
                                            <p:strVal val="#ppt_x"/>
                                          </p:val>
                                        </p:tav>
                                      </p:tavLst>
                                    </p:anim>
                                    <p:anim calcmode="lin" valueType="num">
                                      <p:cBhvr>
                                        <p:cTn id="8" dur="500" fill="hold"/>
                                        <p:tgtEl>
                                          <p:spTgt spid="118787"/>
                                        </p:tgtEl>
                                        <p:attrNameLst>
                                          <p:attrName>ppt_y</p:attrName>
                                        </p:attrNameLst>
                                      </p:cBhvr>
                                      <p:tavLst>
                                        <p:tav tm="0">
                                          <p:val>
                                            <p:strVal val="#ppt_y+#ppt_h/2"/>
                                          </p:val>
                                        </p:tav>
                                        <p:tav tm="100000">
                                          <p:val>
                                            <p:strVal val="#ppt_y"/>
                                          </p:val>
                                        </p:tav>
                                      </p:tavLst>
                                    </p:anim>
                                    <p:anim calcmode="lin" valueType="num">
                                      <p:cBhvr>
                                        <p:cTn id="9" dur="500" fill="hold"/>
                                        <p:tgtEl>
                                          <p:spTgt spid="118787"/>
                                        </p:tgtEl>
                                        <p:attrNameLst>
                                          <p:attrName>ppt_w</p:attrName>
                                        </p:attrNameLst>
                                      </p:cBhvr>
                                      <p:tavLst>
                                        <p:tav tm="0">
                                          <p:val>
                                            <p:strVal val="#ppt_w"/>
                                          </p:val>
                                        </p:tav>
                                        <p:tav tm="100000">
                                          <p:val>
                                            <p:strVal val="#ppt_w"/>
                                          </p:val>
                                        </p:tav>
                                      </p:tavLst>
                                    </p:anim>
                                    <p:anim calcmode="lin" valueType="num">
                                      <p:cBhvr>
                                        <p:cTn id="10" dur="500" fill="hold"/>
                                        <p:tgtEl>
                                          <p:spTgt spid="11878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7"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a:extLst>
              <a:ext uri="{FF2B5EF4-FFF2-40B4-BE49-F238E27FC236}">
                <a16:creationId xmlns:a16="http://schemas.microsoft.com/office/drawing/2014/main" id="{095ACD1F-F525-44AE-8908-DCEB28CB7D25}"/>
              </a:ext>
            </a:extLst>
          </p:cNvPr>
          <p:cNvSpPr txBox="1">
            <a:spLocks noChangeArrowheads="1"/>
          </p:cNvSpPr>
          <p:nvPr/>
        </p:nvSpPr>
        <p:spPr bwMode="auto">
          <a:xfrm>
            <a:off x="609600" y="247650"/>
            <a:ext cx="355257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void</a:t>
            </a: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preorder</a:t>
            </a: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(JD *T){</a:t>
            </a:r>
          </a:p>
          <a:p>
            <a:pPr marL="0" marR="0" lvl="0" indent="0" algn="l" defTabSz="914400" rtl="0" eaLnBrk="0" fontAlgn="base" latinLnBrk="0" hangingPunct="0">
              <a:lnSpc>
                <a:spcPct val="100000"/>
              </a:lnSpc>
              <a:spcBef>
                <a:spcPct val="0"/>
              </a:spcBef>
              <a:spcAft>
                <a:spcPct val="0"/>
              </a:spcAft>
              <a:buClrTx/>
              <a:buSzTx/>
              <a:buFontTx/>
              <a:buNone/>
              <a:tabLst/>
              <a:defRPr/>
            </a:pPr>
            <a:r>
              <a:rPr lang="en-US" altLang="zh-CN" sz="2400" dirty="0">
                <a:solidFill>
                  <a:srgbClr val="0070C0"/>
                </a:solidFill>
                <a:latin typeface="Times New Roman" panose="02020603050405020304" pitchFamily="18" charset="0"/>
                <a:ea typeface="宋体" panose="02010600030101010101" pitchFamily="2" charset="-122"/>
              </a:rPr>
              <a:t> </a:t>
            </a: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if</a:t>
            </a: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(T!=NULL){</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printf</a:t>
            </a: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("%d\</a:t>
            </a:r>
            <a:r>
              <a:rPr kumimoji="1" lang="en-US" altLang="zh-CN" sz="240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t",T</a:t>
            </a: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-&gt;data);</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preorder</a:t>
            </a: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(T-&gt;</a:t>
            </a:r>
            <a:r>
              <a:rPr kumimoji="1" lang="en-US" altLang="zh-CN" sz="240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lchild</a:t>
            </a: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preorder</a:t>
            </a: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(T-&gt;</a:t>
            </a:r>
            <a:r>
              <a:rPr kumimoji="1" lang="en-US" altLang="zh-CN" sz="240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rchild</a:t>
            </a: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p>
        </p:txBody>
      </p:sp>
      <p:grpSp>
        <p:nvGrpSpPr>
          <p:cNvPr id="125955" name="Group 3">
            <a:extLst>
              <a:ext uri="{FF2B5EF4-FFF2-40B4-BE49-F238E27FC236}">
                <a16:creationId xmlns:a16="http://schemas.microsoft.com/office/drawing/2014/main" id="{AB7CC12D-4E08-48DD-A661-7D9942CBE6DA}"/>
              </a:ext>
            </a:extLst>
          </p:cNvPr>
          <p:cNvGrpSpPr>
            <a:grpSpLocks/>
          </p:cNvGrpSpPr>
          <p:nvPr/>
        </p:nvGrpSpPr>
        <p:grpSpPr bwMode="auto">
          <a:xfrm>
            <a:off x="304800" y="3429000"/>
            <a:ext cx="1143000" cy="1235075"/>
            <a:chOff x="192" y="2160"/>
            <a:chExt cx="720" cy="778"/>
          </a:xfrm>
        </p:grpSpPr>
        <p:sp>
          <p:nvSpPr>
            <p:cNvPr id="47255" name="Line 4">
              <a:extLst>
                <a:ext uri="{FF2B5EF4-FFF2-40B4-BE49-F238E27FC236}">
                  <a16:creationId xmlns:a16="http://schemas.microsoft.com/office/drawing/2014/main" id="{D73C331C-1CCB-48B0-A122-D2529EA84864}"/>
                </a:ext>
              </a:extLst>
            </p:cNvPr>
            <p:cNvSpPr>
              <a:spLocks noChangeShapeType="1"/>
            </p:cNvSpPr>
            <p:nvPr/>
          </p:nvSpPr>
          <p:spPr bwMode="auto">
            <a:xfrm>
              <a:off x="480" y="2400"/>
              <a:ext cx="0" cy="336"/>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56" name="Text Box 5">
              <a:extLst>
                <a:ext uri="{FF2B5EF4-FFF2-40B4-BE49-F238E27FC236}">
                  <a16:creationId xmlns:a16="http://schemas.microsoft.com/office/drawing/2014/main" id="{8AD1F49C-62F5-46F5-B859-B8F53C63F412}"/>
                </a:ext>
              </a:extLst>
            </p:cNvPr>
            <p:cNvSpPr txBox="1">
              <a:spLocks noChangeArrowheads="1"/>
            </p:cNvSpPr>
            <p:nvPr/>
          </p:nvSpPr>
          <p:spPr bwMode="auto">
            <a:xfrm>
              <a:off x="192" y="2160"/>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主程序</a:t>
              </a:r>
            </a:p>
          </p:txBody>
        </p:sp>
        <p:sp>
          <p:nvSpPr>
            <p:cNvPr id="47257" name="Text Box 6">
              <a:extLst>
                <a:ext uri="{FF2B5EF4-FFF2-40B4-BE49-F238E27FC236}">
                  <a16:creationId xmlns:a16="http://schemas.microsoft.com/office/drawing/2014/main" id="{E0A0E457-FC32-4281-87CB-833CEA5B194E}"/>
                </a:ext>
              </a:extLst>
            </p:cNvPr>
            <p:cNvSpPr txBox="1">
              <a:spLocks noChangeArrowheads="1"/>
            </p:cNvSpPr>
            <p:nvPr/>
          </p:nvSpPr>
          <p:spPr bwMode="auto">
            <a:xfrm>
              <a:off x="240" y="2688"/>
              <a:ext cx="6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Pre( T )</a:t>
              </a:r>
            </a:p>
          </p:txBody>
        </p:sp>
      </p:grpSp>
      <p:sp>
        <p:nvSpPr>
          <p:cNvPr id="125959" name="Line 7">
            <a:extLst>
              <a:ext uri="{FF2B5EF4-FFF2-40B4-BE49-F238E27FC236}">
                <a16:creationId xmlns:a16="http://schemas.microsoft.com/office/drawing/2014/main" id="{80C92A7E-3F09-4C69-9C25-22ACFED553AF}"/>
              </a:ext>
            </a:extLst>
          </p:cNvPr>
          <p:cNvSpPr>
            <a:spLocks noChangeShapeType="1"/>
          </p:cNvSpPr>
          <p:nvPr/>
        </p:nvSpPr>
        <p:spPr bwMode="auto">
          <a:xfrm>
            <a:off x="762000" y="4724400"/>
            <a:ext cx="0" cy="60960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25960" name="Text Box 8">
            <a:extLst>
              <a:ext uri="{FF2B5EF4-FFF2-40B4-BE49-F238E27FC236}">
                <a16:creationId xmlns:a16="http://schemas.microsoft.com/office/drawing/2014/main" id="{C9861EEF-6C7D-459F-9593-A9295F923176}"/>
              </a:ext>
            </a:extLst>
          </p:cNvPr>
          <p:cNvSpPr txBox="1">
            <a:spLocks noChangeArrowheads="1"/>
          </p:cNvSpPr>
          <p:nvPr/>
        </p:nvSpPr>
        <p:spPr bwMode="auto">
          <a:xfrm>
            <a:off x="7848600" y="3733800"/>
            <a:ext cx="762000" cy="396875"/>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返回</a:t>
            </a:r>
          </a:p>
        </p:txBody>
      </p:sp>
      <p:grpSp>
        <p:nvGrpSpPr>
          <p:cNvPr id="125961" name="Group 9">
            <a:extLst>
              <a:ext uri="{FF2B5EF4-FFF2-40B4-BE49-F238E27FC236}">
                <a16:creationId xmlns:a16="http://schemas.microsoft.com/office/drawing/2014/main" id="{C20E7A27-F3D7-43F5-A5A6-F99E708300BA}"/>
              </a:ext>
            </a:extLst>
          </p:cNvPr>
          <p:cNvGrpSpPr>
            <a:grpSpLocks/>
          </p:cNvGrpSpPr>
          <p:nvPr/>
        </p:nvGrpSpPr>
        <p:grpSpPr bwMode="auto">
          <a:xfrm>
            <a:off x="7239000" y="3276600"/>
            <a:ext cx="533400" cy="838200"/>
            <a:chOff x="4560" y="1968"/>
            <a:chExt cx="336" cy="528"/>
          </a:xfrm>
        </p:grpSpPr>
        <p:sp>
          <p:nvSpPr>
            <p:cNvPr id="47251" name="Line 10">
              <a:extLst>
                <a:ext uri="{FF2B5EF4-FFF2-40B4-BE49-F238E27FC236}">
                  <a16:creationId xmlns:a16="http://schemas.microsoft.com/office/drawing/2014/main" id="{24471A4D-E991-4B60-8022-D39A52327C15}"/>
                </a:ext>
              </a:extLst>
            </p:cNvPr>
            <p:cNvSpPr>
              <a:spLocks noChangeShapeType="1"/>
            </p:cNvSpPr>
            <p:nvPr/>
          </p:nvSpPr>
          <p:spPr bwMode="auto">
            <a:xfrm>
              <a:off x="4560" y="2448"/>
              <a:ext cx="192"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52" name="Line 11">
              <a:extLst>
                <a:ext uri="{FF2B5EF4-FFF2-40B4-BE49-F238E27FC236}">
                  <a16:creationId xmlns:a16="http://schemas.microsoft.com/office/drawing/2014/main" id="{8776560E-812B-46DC-B4CB-653D97A012A8}"/>
                </a:ext>
              </a:extLst>
            </p:cNvPr>
            <p:cNvSpPr>
              <a:spLocks noChangeShapeType="1"/>
            </p:cNvSpPr>
            <p:nvPr/>
          </p:nvSpPr>
          <p:spPr bwMode="auto">
            <a:xfrm>
              <a:off x="4752" y="1968"/>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53" name="Line 12">
              <a:extLst>
                <a:ext uri="{FF2B5EF4-FFF2-40B4-BE49-F238E27FC236}">
                  <a16:creationId xmlns:a16="http://schemas.microsoft.com/office/drawing/2014/main" id="{E10DB3FD-8DA9-456B-BE5E-A7A5F81BB098}"/>
                </a:ext>
              </a:extLst>
            </p:cNvPr>
            <p:cNvSpPr>
              <a:spLocks noChangeShapeType="1"/>
            </p:cNvSpPr>
            <p:nvPr/>
          </p:nvSpPr>
          <p:spPr bwMode="auto">
            <a:xfrm>
              <a:off x="4752" y="2496"/>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54" name="Line 13">
              <a:extLst>
                <a:ext uri="{FF2B5EF4-FFF2-40B4-BE49-F238E27FC236}">
                  <a16:creationId xmlns:a16="http://schemas.microsoft.com/office/drawing/2014/main" id="{F361333B-86BA-454D-A72B-72B2DE3ECDE8}"/>
                </a:ext>
              </a:extLst>
            </p:cNvPr>
            <p:cNvSpPr>
              <a:spLocks noChangeShapeType="1"/>
            </p:cNvSpPr>
            <p:nvPr/>
          </p:nvSpPr>
          <p:spPr bwMode="auto">
            <a:xfrm flipV="1">
              <a:off x="4752" y="1968"/>
              <a:ext cx="0" cy="528"/>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25966" name="Text Box 14">
            <a:extLst>
              <a:ext uri="{FF2B5EF4-FFF2-40B4-BE49-F238E27FC236}">
                <a16:creationId xmlns:a16="http://schemas.microsoft.com/office/drawing/2014/main" id="{2B617E92-F0F8-486C-A559-90F6314CF2F4}"/>
              </a:ext>
            </a:extLst>
          </p:cNvPr>
          <p:cNvSpPr txBox="1">
            <a:spLocks noChangeArrowheads="1"/>
          </p:cNvSpPr>
          <p:nvPr/>
        </p:nvSpPr>
        <p:spPr bwMode="auto">
          <a:xfrm>
            <a:off x="7848600" y="4648200"/>
            <a:ext cx="762000" cy="396875"/>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返回</a:t>
            </a:r>
          </a:p>
        </p:txBody>
      </p:sp>
      <p:grpSp>
        <p:nvGrpSpPr>
          <p:cNvPr id="125967" name="Group 15">
            <a:extLst>
              <a:ext uri="{FF2B5EF4-FFF2-40B4-BE49-F238E27FC236}">
                <a16:creationId xmlns:a16="http://schemas.microsoft.com/office/drawing/2014/main" id="{498B88EC-641F-4932-8147-406EEC4A1B40}"/>
              </a:ext>
            </a:extLst>
          </p:cNvPr>
          <p:cNvGrpSpPr>
            <a:grpSpLocks/>
          </p:cNvGrpSpPr>
          <p:nvPr/>
        </p:nvGrpSpPr>
        <p:grpSpPr bwMode="auto">
          <a:xfrm>
            <a:off x="7239000" y="4191000"/>
            <a:ext cx="533400" cy="838200"/>
            <a:chOff x="4560" y="2544"/>
            <a:chExt cx="336" cy="528"/>
          </a:xfrm>
        </p:grpSpPr>
        <p:sp>
          <p:nvSpPr>
            <p:cNvPr id="47247" name="Line 16">
              <a:extLst>
                <a:ext uri="{FF2B5EF4-FFF2-40B4-BE49-F238E27FC236}">
                  <a16:creationId xmlns:a16="http://schemas.microsoft.com/office/drawing/2014/main" id="{EED93C37-6F74-4D08-A40B-31419B822B12}"/>
                </a:ext>
              </a:extLst>
            </p:cNvPr>
            <p:cNvSpPr>
              <a:spLocks noChangeShapeType="1"/>
            </p:cNvSpPr>
            <p:nvPr/>
          </p:nvSpPr>
          <p:spPr bwMode="auto">
            <a:xfrm>
              <a:off x="4560" y="2688"/>
              <a:ext cx="192"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48" name="Line 17">
              <a:extLst>
                <a:ext uri="{FF2B5EF4-FFF2-40B4-BE49-F238E27FC236}">
                  <a16:creationId xmlns:a16="http://schemas.microsoft.com/office/drawing/2014/main" id="{F7F1DB93-031C-4246-A0ED-0065B3F4F2DB}"/>
                </a:ext>
              </a:extLst>
            </p:cNvPr>
            <p:cNvSpPr>
              <a:spLocks noChangeShapeType="1"/>
            </p:cNvSpPr>
            <p:nvPr/>
          </p:nvSpPr>
          <p:spPr bwMode="auto">
            <a:xfrm>
              <a:off x="4752" y="2544"/>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49" name="Line 18">
              <a:extLst>
                <a:ext uri="{FF2B5EF4-FFF2-40B4-BE49-F238E27FC236}">
                  <a16:creationId xmlns:a16="http://schemas.microsoft.com/office/drawing/2014/main" id="{E50D3263-ED8F-4D72-B701-78ED600BCE9A}"/>
                </a:ext>
              </a:extLst>
            </p:cNvPr>
            <p:cNvSpPr>
              <a:spLocks noChangeShapeType="1"/>
            </p:cNvSpPr>
            <p:nvPr/>
          </p:nvSpPr>
          <p:spPr bwMode="auto">
            <a:xfrm>
              <a:off x="4752" y="3072"/>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50" name="Line 19">
              <a:extLst>
                <a:ext uri="{FF2B5EF4-FFF2-40B4-BE49-F238E27FC236}">
                  <a16:creationId xmlns:a16="http://schemas.microsoft.com/office/drawing/2014/main" id="{081C3EF3-A540-429E-880E-8578D0F2A85E}"/>
                </a:ext>
              </a:extLst>
            </p:cNvPr>
            <p:cNvSpPr>
              <a:spLocks noChangeShapeType="1"/>
            </p:cNvSpPr>
            <p:nvPr/>
          </p:nvSpPr>
          <p:spPr bwMode="auto">
            <a:xfrm flipV="1">
              <a:off x="4752" y="2544"/>
              <a:ext cx="0" cy="528"/>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5972" name="Group 20">
            <a:extLst>
              <a:ext uri="{FF2B5EF4-FFF2-40B4-BE49-F238E27FC236}">
                <a16:creationId xmlns:a16="http://schemas.microsoft.com/office/drawing/2014/main" id="{50680DEC-3971-4251-B589-7603D8FFB00C}"/>
              </a:ext>
            </a:extLst>
          </p:cNvPr>
          <p:cNvGrpSpPr>
            <a:grpSpLocks/>
          </p:cNvGrpSpPr>
          <p:nvPr/>
        </p:nvGrpSpPr>
        <p:grpSpPr bwMode="auto">
          <a:xfrm>
            <a:off x="3200400" y="4495800"/>
            <a:ext cx="609600" cy="1752600"/>
            <a:chOff x="2016" y="2736"/>
            <a:chExt cx="384" cy="1104"/>
          </a:xfrm>
        </p:grpSpPr>
        <p:sp>
          <p:nvSpPr>
            <p:cNvPr id="47243" name="Line 21">
              <a:extLst>
                <a:ext uri="{FF2B5EF4-FFF2-40B4-BE49-F238E27FC236}">
                  <a16:creationId xmlns:a16="http://schemas.microsoft.com/office/drawing/2014/main" id="{EEF13F48-854C-4752-80ED-035879AD05B7}"/>
                </a:ext>
              </a:extLst>
            </p:cNvPr>
            <p:cNvSpPr>
              <a:spLocks noChangeShapeType="1"/>
            </p:cNvSpPr>
            <p:nvPr/>
          </p:nvSpPr>
          <p:spPr bwMode="auto">
            <a:xfrm>
              <a:off x="2016" y="2832"/>
              <a:ext cx="240"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44" name="Line 22">
              <a:extLst>
                <a:ext uri="{FF2B5EF4-FFF2-40B4-BE49-F238E27FC236}">
                  <a16:creationId xmlns:a16="http://schemas.microsoft.com/office/drawing/2014/main" id="{555636AB-0CC2-4C5F-BD9A-C04D8693B513}"/>
                </a:ext>
              </a:extLst>
            </p:cNvPr>
            <p:cNvSpPr>
              <a:spLocks noChangeShapeType="1"/>
            </p:cNvSpPr>
            <p:nvPr/>
          </p:nvSpPr>
          <p:spPr bwMode="auto">
            <a:xfrm>
              <a:off x="2256" y="2736"/>
              <a:ext cx="0" cy="1104"/>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45" name="Line 23">
              <a:extLst>
                <a:ext uri="{FF2B5EF4-FFF2-40B4-BE49-F238E27FC236}">
                  <a16:creationId xmlns:a16="http://schemas.microsoft.com/office/drawing/2014/main" id="{3934147E-ACCD-44FF-93D1-67B6DBAD2CB4}"/>
                </a:ext>
              </a:extLst>
            </p:cNvPr>
            <p:cNvSpPr>
              <a:spLocks noChangeShapeType="1"/>
            </p:cNvSpPr>
            <p:nvPr/>
          </p:nvSpPr>
          <p:spPr bwMode="auto">
            <a:xfrm>
              <a:off x="2256" y="2736"/>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46" name="Line 24">
              <a:extLst>
                <a:ext uri="{FF2B5EF4-FFF2-40B4-BE49-F238E27FC236}">
                  <a16:creationId xmlns:a16="http://schemas.microsoft.com/office/drawing/2014/main" id="{922DC0AA-8B41-41FF-90B9-1B4917D5B3B2}"/>
                </a:ext>
              </a:extLst>
            </p:cNvPr>
            <p:cNvSpPr>
              <a:spLocks noChangeShapeType="1"/>
            </p:cNvSpPr>
            <p:nvPr/>
          </p:nvSpPr>
          <p:spPr bwMode="auto">
            <a:xfrm>
              <a:off x="2256" y="3840"/>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5977" name="Group 25">
            <a:extLst>
              <a:ext uri="{FF2B5EF4-FFF2-40B4-BE49-F238E27FC236}">
                <a16:creationId xmlns:a16="http://schemas.microsoft.com/office/drawing/2014/main" id="{66D35E42-265B-4E11-9C60-9BE7A8989159}"/>
              </a:ext>
            </a:extLst>
          </p:cNvPr>
          <p:cNvGrpSpPr>
            <a:grpSpLocks/>
          </p:cNvGrpSpPr>
          <p:nvPr/>
        </p:nvGrpSpPr>
        <p:grpSpPr bwMode="auto">
          <a:xfrm>
            <a:off x="3886200" y="5791200"/>
            <a:ext cx="1371600" cy="396875"/>
            <a:chOff x="2448" y="3552"/>
            <a:chExt cx="864" cy="250"/>
          </a:xfrm>
        </p:grpSpPr>
        <p:sp>
          <p:nvSpPr>
            <p:cNvPr id="47241" name="Text Box 26">
              <a:extLst>
                <a:ext uri="{FF2B5EF4-FFF2-40B4-BE49-F238E27FC236}">
                  <a16:creationId xmlns:a16="http://schemas.microsoft.com/office/drawing/2014/main" id="{0FB8B093-E9B0-42D3-BC60-0261D0B22F1D}"/>
                </a:ext>
              </a:extLst>
            </p:cNvPr>
            <p:cNvSpPr txBox="1">
              <a:spLocks noChangeArrowheads="1"/>
            </p:cNvSpPr>
            <p:nvPr/>
          </p:nvSpPr>
          <p:spPr bwMode="auto">
            <a:xfrm>
              <a:off x="2448" y="3552"/>
              <a:ext cx="864" cy="250"/>
            </a:xfrm>
            <a:prstGeom prst="rect">
              <a:avLst/>
            </a:prstGeom>
            <a:solidFill>
              <a:srgbClr val="99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pre(T    R);</a:t>
              </a:r>
            </a:p>
          </p:txBody>
        </p:sp>
        <p:sp>
          <p:nvSpPr>
            <p:cNvPr id="47242" name="Line 27">
              <a:extLst>
                <a:ext uri="{FF2B5EF4-FFF2-40B4-BE49-F238E27FC236}">
                  <a16:creationId xmlns:a16="http://schemas.microsoft.com/office/drawing/2014/main" id="{A13015B0-BE57-41C1-8A44-B2148CD28B73}"/>
                </a:ext>
              </a:extLst>
            </p:cNvPr>
            <p:cNvSpPr>
              <a:spLocks noChangeShapeType="1"/>
            </p:cNvSpPr>
            <p:nvPr/>
          </p:nvSpPr>
          <p:spPr bwMode="auto">
            <a:xfrm>
              <a:off x="2880" y="3696"/>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25980" name="Text Box 28">
            <a:extLst>
              <a:ext uri="{FF2B5EF4-FFF2-40B4-BE49-F238E27FC236}">
                <a16:creationId xmlns:a16="http://schemas.microsoft.com/office/drawing/2014/main" id="{AA9AB9A3-1FA3-451A-B5AE-138A593248EE}"/>
              </a:ext>
            </a:extLst>
          </p:cNvPr>
          <p:cNvSpPr txBox="1">
            <a:spLocks noChangeArrowheads="1"/>
          </p:cNvSpPr>
          <p:nvPr/>
        </p:nvSpPr>
        <p:spPr bwMode="auto">
          <a:xfrm>
            <a:off x="5791200" y="5334000"/>
            <a:ext cx="762000" cy="396875"/>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返回</a:t>
            </a:r>
          </a:p>
        </p:txBody>
      </p:sp>
      <p:grpSp>
        <p:nvGrpSpPr>
          <p:cNvPr id="125981" name="Group 29">
            <a:extLst>
              <a:ext uri="{FF2B5EF4-FFF2-40B4-BE49-F238E27FC236}">
                <a16:creationId xmlns:a16="http://schemas.microsoft.com/office/drawing/2014/main" id="{0B35CEED-7328-4104-A6BE-6368C64D3223}"/>
              </a:ext>
            </a:extLst>
          </p:cNvPr>
          <p:cNvGrpSpPr>
            <a:grpSpLocks/>
          </p:cNvGrpSpPr>
          <p:nvPr/>
        </p:nvGrpSpPr>
        <p:grpSpPr bwMode="auto">
          <a:xfrm>
            <a:off x="5181600" y="4876800"/>
            <a:ext cx="533400" cy="838200"/>
            <a:chOff x="3264" y="2976"/>
            <a:chExt cx="336" cy="528"/>
          </a:xfrm>
        </p:grpSpPr>
        <p:sp>
          <p:nvSpPr>
            <p:cNvPr id="47237" name="Line 30">
              <a:extLst>
                <a:ext uri="{FF2B5EF4-FFF2-40B4-BE49-F238E27FC236}">
                  <a16:creationId xmlns:a16="http://schemas.microsoft.com/office/drawing/2014/main" id="{0C98F35C-6360-4357-B4F9-E1017999BE0D}"/>
                </a:ext>
              </a:extLst>
            </p:cNvPr>
            <p:cNvSpPr>
              <a:spLocks noChangeShapeType="1"/>
            </p:cNvSpPr>
            <p:nvPr/>
          </p:nvSpPr>
          <p:spPr bwMode="auto">
            <a:xfrm>
              <a:off x="3264" y="3456"/>
              <a:ext cx="192"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38" name="Line 31">
              <a:extLst>
                <a:ext uri="{FF2B5EF4-FFF2-40B4-BE49-F238E27FC236}">
                  <a16:creationId xmlns:a16="http://schemas.microsoft.com/office/drawing/2014/main" id="{472477EE-7F77-484A-9B58-1F17B882F817}"/>
                </a:ext>
              </a:extLst>
            </p:cNvPr>
            <p:cNvSpPr>
              <a:spLocks noChangeShapeType="1"/>
            </p:cNvSpPr>
            <p:nvPr/>
          </p:nvSpPr>
          <p:spPr bwMode="auto">
            <a:xfrm>
              <a:off x="3456" y="2976"/>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39" name="Line 32">
              <a:extLst>
                <a:ext uri="{FF2B5EF4-FFF2-40B4-BE49-F238E27FC236}">
                  <a16:creationId xmlns:a16="http://schemas.microsoft.com/office/drawing/2014/main" id="{0210069C-656B-4117-8DCC-777A140AEE95}"/>
                </a:ext>
              </a:extLst>
            </p:cNvPr>
            <p:cNvSpPr>
              <a:spLocks noChangeShapeType="1"/>
            </p:cNvSpPr>
            <p:nvPr/>
          </p:nvSpPr>
          <p:spPr bwMode="auto">
            <a:xfrm>
              <a:off x="3456" y="3504"/>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40" name="Line 33">
              <a:extLst>
                <a:ext uri="{FF2B5EF4-FFF2-40B4-BE49-F238E27FC236}">
                  <a16:creationId xmlns:a16="http://schemas.microsoft.com/office/drawing/2014/main" id="{A349CB72-E480-4CE1-8212-DE5C4AD2F9B6}"/>
                </a:ext>
              </a:extLst>
            </p:cNvPr>
            <p:cNvSpPr>
              <a:spLocks noChangeShapeType="1"/>
            </p:cNvSpPr>
            <p:nvPr/>
          </p:nvSpPr>
          <p:spPr bwMode="auto">
            <a:xfrm flipV="1">
              <a:off x="3456" y="2976"/>
              <a:ext cx="0" cy="528"/>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25986" name="Text Box 34">
            <a:extLst>
              <a:ext uri="{FF2B5EF4-FFF2-40B4-BE49-F238E27FC236}">
                <a16:creationId xmlns:a16="http://schemas.microsoft.com/office/drawing/2014/main" id="{C653950F-BFDC-4172-8445-8A25A3E53B7E}"/>
              </a:ext>
            </a:extLst>
          </p:cNvPr>
          <p:cNvSpPr txBox="1">
            <a:spLocks noChangeArrowheads="1"/>
          </p:cNvSpPr>
          <p:nvPr/>
        </p:nvSpPr>
        <p:spPr bwMode="auto">
          <a:xfrm>
            <a:off x="5791200" y="6248400"/>
            <a:ext cx="762000" cy="396875"/>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返回</a:t>
            </a:r>
          </a:p>
        </p:txBody>
      </p:sp>
      <p:grpSp>
        <p:nvGrpSpPr>
          <p:cNvPr id="125987" name="Group 35">
            <a:extLst>
              <a:ext uri="{FF2B5EF4-FFF2-40B4-BE49-F238E27FC236}">
                <a16:creationId xmlns:a16="http://schemas.microsoft.com/office/drawing/2014/main" id="{0ABBDE8F-EACA-47FF-BF1A-837192271A4C}"/>
              </a:ext>
            </a:extLst>
          </p:cNvPr>
          <p:cNvGrpSpPr>
            <a:grpSpLocks/>
          </p:cNvGrpSpPr>
          <p:nvPr/>
        </p:nvGrpSpPr>
        <p:grpSpPr bwMode="auto">
          <a:xfrm>
            <a:off x="5181600" y="5791200"/>
            <a:ext cx="533400" cy="838200"/>
            <a:chOff x="3264" y="3552"/>
            <a:chExt cx="336" cy="528"/>
          </a:xfrm>
        </p:grpSpPr>
        <p:sp>
          <p:nvSpPr>
            <p:cNvPr id="47233" name="Line 36">
              <a:extLst>
                <a:ext uri="{FF2B5EF4-FFF2-40B4-BE49-F238E27FC236}">
                  <a16:creationId xmlns:a16="http://schemas.microsoft.com/office/drawing/2014/main" id="{B22E514A-85D7-4867-925A-9073A7C99A13}"/>
                </a:ext>
              </a:extLst>
            </p:cNvPr>
            <p:cNvSpPr>
              <a:spLocks noChangeShapeType="1"/>
            </p:cNvSpPr>
            <p:nvPr/>
          </p:nvSpPr>
          <p:spPr bwMode="auto">
            <a:xfrm>
              <a:off x="3264" y="3696"/>
              <a:ext cx="192"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34" name="Line 37">
              <a:extLst>
                <a:ext uri="{FF2B5EF4-FFF2-40B4-BE49-F238E27FC236}">
                  <a16:creationId xmlns:a16="http://schemas.microsoft.com/office/drawing/2014/main" id="{E7E5CBDB-BE18-4908-B1D8-88675FCAB6E6}"/>
                </a:ext>
              </a:extLst>
            </p:cNvPr>
            <p:cNvSpPr>
              <a:spLocks noChangeShapeType="1"/>
            </p:cNvSpPr>
            <p:nvPr/>
          </p:nvSpPr>
          <p:spPr bwMode="auto">
            <a:xfrm>
              <a:off x="3456" y="3552"/>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35" name="Line 38">
              <a:extLst>
                <a:ext uri="{FF2B5EF4-FFF2-40B4-BE49-F238E27FC236}">
                  <a16:creationId xmlns:a16="http://schemas.microsoft.com/office/drawing/2014/main" id="{C768A7EC-C80D-4EA5-8978-E72B988BCADB}"/>
                </a:ext>
              </a:extLst>
            </p:cNvPr>
            <p:cNvSpPr>
              <a:spLocks noChangeShapeType="1"/>
            </p:cNvSpPr>
            <p:nvPr/>
          </p:nvSpPr>
          <p:spPr bwMode="auto">
            <a:xfrm>
              <a:off x="3456" y="4080"/>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36" name="Line 39">
              <a:extLst>
                <a:ext uri="{FF2B5EF4-FFF2-40B4-BE49-F238E27FC236}">
                  <a16:creationId xmlns:a16="http://schemas.microsoft.com/office/drawing/2014/main" id="{AB33C6F2-62BA-471A-B12E-F26A14BFA464}"/>
                </a:ext>
              </a:extLst>
            </p:cNvPr>
            <p:cNvSpPr>
              <a:spLocks noChangeShapeType="1"/>
            </p:cNvSpPr>
            <p:nvPr/>
          </p:nvSpPr>
          <p:spPr bwMode="auto">
            <a:xfrm flipV="1">
              <a:off x="3456" y="3552"/>
              <a:ext cx="0" cy="528"/>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5992" name="Group 40">
            <a:extLst>
              <a:ext uri="{FF2B5EF4-FFF2-40B4-BE49-F238E27FC236}">
                <a16:creationId xmlns:a16="http://schemas.microsoft.com/office/drawing/2014/main" id="{68CB2EC3-4C6A-4C6A-9664-A85C7941CDD3}"/>
              </a:ext>
            </a:extLst>
          </p:cNvPr>
          <p:cNvGrpSpPr>
            <a:grpSpLocks/>
          </p:cNvGrpSpPr>
          <p:nvPr/>
        </p:nvGrpSpPr>
        <p:grpSpPr bwMode="auto">
          <a:xfrm>
            <a:off x="1295400" y="3124200"/>
            <a:ext cx="609600" cy="1752600"/>
            <a:chOff x="816" y="1872"/>
            <a:chExt cx="384" cy="1104"/>
          </a:xfrm>
        </p:grpSpPr>
        <p:sp>
          <p:nvSpPr>
            <p:cNvPr id="47229" name="Line 41">
              <a:extLst>
                <a:ext uri="{FF2B5EF4-FFF2-40B4-BE49-F238E27FC236}">
                  <a16:creationId xmlns:a16="http://schemas.microsoft.com/office/drawing/2014/main" id="{82752A73-853A-47F2-BF09-0ACCC2F4B1D6}"/>
                </a:ext>
              </a:extLst>
            </p:cNvPr>
            <p:cNvSpPr>
              <a:spLocks noChangeShapeType="1"/>
            </p:cNvSpPr>
            <p:nvPr/>
          </p:nvSpPr>
          <p:spPr bwMode="auto">
            <a:xfrm>
              <a:off x="816" y="2736"/>
              <a:ext cx="240"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30" name="Line 42">
              <a:extLst>
                <a:ext uri="{FF2B5EF4-FFF2-40B4-BE49-F238E27FC236}">
                  <a16:creationId xmlns:a16="http://schemas.microsoft.com/office/drawing/2014/main" id="{D0EC27C6-E8A8-48EC-80A6-5AEEAE62E3D3}"/>
                </a:ext>
              </a:extLst>
            </p:cNvPr>
            <p:cNvSpPr>
              <a:spLocks noChangeShapeType="1"/>
            </p:cNvSpPr>
            <p:nvPr/>
          </p:nvSpPr>
          <p:spPr bwMode="auto">
            <a:xfrm>
              <a:off x="1056" y="1872"/>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31" name="Line 43">
              <a:extLst>
                <a:ext uri="{FF2B5EF4-FFF2-40B4-BE49-F238E27FC236}">
                  <a16:creationId xmlns:a16="http://schemas.microsoft.com/office/drawing/2014/main" id="{D761A322-2C30-4260-864D-9A9AB548EEE3}"/>
                </a:ext>
              </a:extLst>
            </p:cNvPr>
            <p:cNvSpPr>
              <a:spLocks noChangeShapeType="1"/>
            </p:cNvSpPr>
            <p:nvPr/>
          </p:nvSpPr>
          <p:spPr bwMode="auto">
            <a:xfrm>
              <a:off x="1056" y="2976"/>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32" name="Line 44">
              <a:extLst>
                <a:ext uri="{FF2B5EF4-FFF2-40B4-BE49-F238E27FC236}">
                  <a16:creationId xmlns:a16="http://schemas.microsoft.com/office/drawing/2014/main" id="{DA9900D1-4A87-41A8-91B3-6432542A003F}"/>
                </a:ext>
              </a:extLst>
            </p:cNvPr>
            <p:cNvSpPr>
              <a:spLocks noChangeShapeType="1"/>
            </p:cNvSpPr>
            <p:nvPr/>
          </p:nvSpPr>
          <p:spPr bwMode="auto">
            <a:xfrm flipV="1">
              <a:off x="1056" y="1872"/>
              <a:ext cx="0" cy="1104"/>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5997" name="Group 45">
            <a:extLst>
              <a:ext uri="{FF2B5EF4-FFF2-40B4-BE49-F238E27FC236}">
                <a16:creationId xmlns:a16="http://schemas.microsoft.com/office/drawing/2014/main" id="{7BA6F2A2-8F60-43D7-8D91-8616F002564A}"/>
              </a:ext>
            </a:extLst>
          </p:cNvPr>
          <p:cNvGrpSpPr>
            <a:grpSpLocks/>
          </p:cNvGrpSpPr>
          <p:nvPr/>
        </p:nvGrpSpPr>
        <p:grpSpPr bwMode="auto">
          <a:xfrm>
            <a:off x="5105400" y="2895600"/>
            <a:ext cx="762000" cy="1752600"/>
            <a:chOff x="3216" y="1728"/>
            <a:chExt cx="480" cy="1104"/>
          </a:xfrm>
        </p:grpSpPr>
        <p:sp>
          <p:nvSpPr>
            <p:cNvPr id="47225" name="Line 46">
              <a:extLst>
                <a:ext uri="{FF2B5EF4-FFF2-40B4-BE49-F238E27FC236}">
                  <a16:creationId xmlns:a16="http://schemas.microsoft.com/office/drawing/2014/main" id="{F740D575-6F63-4EC2-B496-E338022546D3}"/>
                </a:ext>
              </a:extLst>
            </p:cNvPr>
            <p:cNvSpPr>
              <a:spLocks noChangeShapeType="1"/>
            </p:cNvSpPr>
            <p:nvPr/>
          </p:nvSpPr>
          <p:spPr bwMode="auto">
            <a:xfrm>
              <a:off x="3552" y="1728"/>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26" name="Line 47">
              <a:extLst>
                <a:ext uri="{FF2B5EF4-FFF2-40B4-BE49-F238E27FC236}">
                  <a16:creationId xmlns:a16="http://schemas.microsoft.com/office/drawing/2014/main" id="{C262C855-12BC-4A3F-BE7D-7F32B1605C34}"/>
                </a:ext>
              </a:extLst>
            </p:cNvPr>
            <p:cNvSpPr>
              <a:spLocks noChangeShapeType="1"/>
            </p:cNvSpPr>
            <p:nvPr/>
          </p:nvSpPr>
          <p:spPr bwMode="auto">
            <a:xfrm>
              <a:off x="3552" y="2832"/>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27" name="Line 48">
              <a:extLst>
                <a:ext uri="{FF2B5EF4-FFF2-40B4-BE49-F238E27FC236}">
                  <a16:creationId xmlns:a16="http://schemas.microsoft.com/office/drawing/2014/main" id="{66914FCE-132B-48E4-901B-0FE086153124}"/>
                </a:ext>
              </a:extLst>
            </p:cNvPr>
            <p:cNvSpPr>
              <a:spLocks noChangeShapeType="1"/>
            </p:cNvSpPr>
            <p:nvPr/>
          </p:nvSpPr>
          <p:spPr bwMode="auto">
            <a:xfrm>
              <a:off x="3216" y="2544"/>
              <a:ext cx="336"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28" name="Line 49">
              <a:extLst>
                <a:ext uri="{FF2B5EF4-FFF2-40B4-BE49-F238E27FC236}">
                  <a16:creationId xmlns:a16="http://schemas.microsoft.com/office/drawing/2014/main" id="{A7912EBF-BC8D-457A-B5AF-E5DEBB195D76}"/>
                </a:ext>
              </a:extLst>
            </p:cNvPr>
            <p:cNvSpPr>
              <a:spLocks noChangeShapeType="1"/>
            </p:cNvSpPr>
            <p:nvPr/>
          </p:nvSpPr>
          <p:spPr bwMode="auto">
            <a:xfrm flipV="1">
              <a:off x="3552" y="1728"/>
              <a:ext cx="0" cy="1104"/>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6002" name="Group 50">
            <a:extLst>
              <a:ext uri="{FF2B5EF4-FFF2-40B4-BE49-F238E27FC236}">
                <a16:creationId xmlns:a16="http://schemas.microsoft.com/office/drawing/2014/main" id="{E227C80B-5802-4A26-A378-F75E698E63DC}"/>
              </a:ext>
            </a:extLst>
          </p:cNvPr>
          <p:cNvGrpSpPr>
            <a:grpSpLocks/>
          </p:cNvGrpSpPr>
          <p:nvPr/>
        </p:nvGrpSpPr>
        <p:grpSpPr bwMode="auto">
          <a:xfrm>
            <a:off x="5105400" y="1981200"/>
            <a:ext cx="762000" cy="1828800"/>
            <a:chOff x="3216" y="1152"/>
            <a:chExt cx="480" cy="1152"/>
          </a:xfrm>
        </p:grpSpPr>
        <p:sp>
          <p:nvSpPr>
            <p:cNvPr id="47219" name="Line 51">
              <a:extLst>
                <a:ext uri="{FF2B5EF4-FFF2-40B4-BE49-F238E27FC236}">
                  <a16:creationId xmlns:a16="http://schemas.microsoft.com/office/drawing/2014/main" id="{793DE5BA-E321-44A1-9245-6CA2B78297F1}"/>
                </a:ext>
              </a:extLst>
            </p:cNvPr>
            <p:cNvSpPr>
              <a:spLocks noChangeShapeType="1"/>
            </p:cNvSpPr>
            <p:nvPr/>
          </p:nvSpPr>
          <p:spPr bwMode="auto">
            <a:xfrm>
              <a:off x="3408" y="1488"/>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20" name="Line 52">
              <a:extLst>
                <a:ext uri="{FF2B5EF4-FFF2-40B4-BE49-F238E27FC236}">
                  <a16:creationId xmlns:a16="http://schemas.microsoft.com/office/drawing/2014/main" id="{D623275F-2586-402B-B6C3-D967B6C8207E}"/>
                </a:ext>
              </a:extLst>
            </p:cNvPr>
            <p:cNvSpPr>
              <a:spLocks noChangeShapeType="1"/>
            </p:cNvSpPr>
            <p:nvPr/>
          </p:nvSpPr>
          <p:spPr bwMode="auto">
            <a:xfrm>
              <a:off x="3552" y="1152"/>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21" name="Line 53">
              <a:extLst>
                <a:ext uri="{FF2B5EF4-FFF2-40B4-BE49-F238E27FC236}">
                  <a16:creationId xmlns:a16="http://schemas.microsoft.com/office/drawing/2014/main" id="{878C33F8-99C0-41C9-9F16-739E71FE8F32}"/>
                </a:ext>
              </a:extLst>
            </p:cNvPr>
            <p:cNvSpPr>
              <a:spLocks noChangeShapeType="1"/>
            </p:cNvSpPr>
            <p:nvPr/>
          </p:nvSpPr>
          <p:spPr bwMode="auto">
            <a:xfrm>
              <a:off x="3552" y="1680"/>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22" name="Line 54">
              <a:extLst>
                <a:ext uri="{FF2B5EF4-FFF2-40B4-BE49-F238E27FC236}">
                  <a16:creationId xmlns:a16="http://schemas.microsoft.com/office/drawing/2014/main" id="{4391B280-DDAE-4C2C-AB71-6A7FC151E745}"/>
                </a:ext>
              </a:extLst>
            </p:cNvPr>
            <p:cNvSpPr>
              <a:spLocks noChangeShapeType="1"/>
            </p:cNvSpPr>
            <p:nvPr/>
          </p:nvSpPr>
          <p:spPr bwMode="auto">
            <a:xfrm flipV="1">
              <a:off x="3552" y="1152"/>
              <a:ext cx="0" cy="528"/>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23" name="Line 55">
              <a:extLst>
                <a:ext uri="{FF2B5EF4-FFF2-40B4-BE49-F238E27FC236}">
                  <a16:creationId xmlns:a16="http://schemas.microsoft.com/office/drawing/2014/main" id="{4A047733-3979-459F-9746-AAE80AF17A69}"/>
                </a:ext>
              </a:extLst>
            </p:cNvPr>
            <p:cNvSpPr>
              <a:spLocks noChangeShapeType="1"/>
            </p:cNvSpPr>
            <p:nvPr/>
          </p:nvSpPr>
          <p:spPr bwMode="auto">
            <a:xfrm>
              <a:off x="3216" y="2304"/>
              <a:ext cx="192"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24" name="Line 56">
              <a:extLst>
                <a:ext uri="{FF2B5EF4-FFF2-40B4-BE49-F238E27FC236}">
                  <a16:creationId xmlns:a16="http://schemas.microsoft.com/office/drawing/2014/main" id="{8AF6FC96-8B2C-4E83-9AD3-436317AC64B0}"/>
                </a:ext>
              </a:extLst>
            </p:cNvPr>
            <p:cNvSpPr>
              <a:spLocks noChangeShapeType="1"/>
            </p:cNvSpPr>
            <p:nvPr/>
          </p:nvSpPr>
          <p:spPr bwMode="auto">
            <a:xfrm flipV="1">
              <a:off x="3408" y="1488"/>
              <a:ext cx="0" cy="816"/>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6009" name="Group 57">
            <a:extLst>
              <a:ext uri="{FF2B5EF4-FFF2-40B4-BE49-F238E27FC236}">
                <a16:creationId xmlns:a16="http://schemas.microsoft.com/office/drawing/2014/main" id="{38E683A4-3E6A-4AA9-A483-886BBDD5517D}"/>
              </a:ext>
            </a:extLst>
          </p:cNvPr>
          <p:cNvGrpSpPr>
            <a:grpSpLocks/>
          </p:cNvGrpSpPr>
          <p:nvPr/>
        </p:nvGrpSpPr>
        <p:grpSpPr bwMode="auto">
          <a:xfrm>
            <a:off x="5943600" y="4191000"/>
            <a:ext cx="1371600" cy="396875"/>
            <a:chOff x="3744" y="2544"/>
            <a:chExt cx="864" cy="250"/>
          </a:xfrm>
        </p:grpSpPr>
        <p:sp>
          <p:nvSpPr>
            <p:cNvPr id="47217" name="Text Box 58">
              <a:extLst>
                <a:ext uri="{FF2B5EF4-FFF2-40B4-BE49-F238E27FC236}">
                  <a16:creationId xmlns:a16="http://schemas.microsoft.com/office/drawing/2014/main" id="{D8098051-96F2-435D-A2EA-88DBB8CE4270}"/>
                </a:ext>
              </a:extLst>
            </p:cNvPr>
            <p:cNvSpPr txBox="1">
              <a:spLocks noChangeArrowheads="1"/>
            </p:cNvSpPr>
            <p:nvPr/>
          </p:nvSpPr>
          <p:spPr bwMode="auto">
            <a:xfrm>
              <a:off x="3744" y="2544"/>
              <a:ext cx="864" cy="250"/>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pre(T    R);</a:t>
              </a:r>
            </a:p>
          </p:txBody>
        </p:sp>
        <p:sp>
          <p:nvSpPr>
            <p:cNvPr id="47218" name="Line 59">
              <a:extLst>
                <a:ext uri="{FF2B5EF4-FFF2-40B4-BE49-F238E27FC236}">
                  <a16:creationId xmlns:a16="http://schemas.microsoft.com/office/drawing/2014/main" id="{959E2E28-48CE-434A-A24D-38281F690B7F}"/>
                </a:ext>
              </a:extLst>
            </p:cNvPr>
            <p:cNvSpPr>
              <a:spLocks noChangeShapeType="1"/>
            </p:cNvSpPr>
            <p:nvPr/>
          </p:nvSpPr>
          <p:spPr bwMode="auto">
            <a:xfrm>
              <a:off x="4176" y="2688"/>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7123" name="Oval 60">
            <a:extLst>
              <a:ext uri="{FF2B5EF4-FFF2-40B4-BE49-F238E27FC236}">
                <a16:creationId xmlns:a16="http://schemas.microsoft.com/office/drawing/2014/main" id="{94843BF6-CA70-4B73-B48D-510FF75B3EC7}"/>
              </a:ext>
            </a:extLst>
          </p:cNvPr>
          <p:cNvSpPr>
            <a:spLocks noChangeArrowheads="1"/>
          </p:cNvSpPr>
          <p:nvPr/>
        </p:nvSpPr>
        <p:spPr bwMode="auto">
          <a:xfrm>
            <a:off x="7467600" y="228600"/>
            <a:ext cx="533400" cy="4572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a:t>
            </a:r>
          </a:p>
        </p:txBody>
      </p:sp>
      <p:sp>
        <p:nvSpPr>
          <p:cNvPr id="47124" name="Oval 61">
            <a:extLst>
              <a:ext uri="{FF2B5EF4-FFF2-40B4-BE49-F238E27FC236}">
                <a16:creationId xmlns:a16="http://schemas.microsoft.com/office/drawing/2014/main" id="{86D278DE-3E74-4086-B851-4945098A421B}"/>
              </a:ext>
            </a:extLst>
          </p:cNvPr>
          <p:cNvSpPr>
            <a:spLocks noChangeArrowheads="1"/>
          </p:cNvSpPr>
          <p:nvPr/>
        </p:nvSpPr>
        <p:spPr bwMode="auto">
          <a:xfrm>
            <a:off x="8305800" y="1066800"/>
            <a:ext cx="533400" cy="457200"/>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C</a:t>
            </a:r>
          </a:p>
        </p:txBody>
      </p:sp>
      <p:sp>
        <p:nvSpPr>
          <p:cNvPr id="47125" name="Oval 62">
            <a:extLst>
              <a:ext uri="{FF2B5EF4-FFF2-40B4-BE49-F238E27FC236}">
                <a16:creationId xmlns:a16="http://schemas.microsoft.com/office/drawing/2014/main" id="{1A62235B-9736-4D83-9031-4204DB1BF12B}"/>
              </a:ext>
            </a:extLst>
          </p:cNvPr>
          <p:cNvSpPr>
            <a:spLocks noChangeArrowheads="1"/>
          </p:cNvSpPr>
          <p:nvPr/>
        </p:nvSpPr>
        <p:spPr bwMode="auto">
          <a:xfrm>
            <a:off x="6629400" y="1066800"/>
            <a:ext cx="533400" cy="4572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B</a:t>
            </a:r>
          </a:p>
        </p:txBody>
      </p:sp>
      <p:sp>
        <p:nvSpPr>
          <p:cNvPr id="47126" name="Oval 63">
            <a:extLst>
              <a:ext uri="{FF2B5EF4-FFF2-40B4-BE49-F238E27FC236}">
                <a16:creationId xmlns:a16="http://schemas.microsoft.com/office/drawing/2014/main" id="{953A6E16-7F4B-4194-A2FB-C3C2E74BC7B5}"/>
              </a:ext>
            </a:extLst>
          </p:cNvPr>
          <p:cNvSpPr>
            <a:spLocks noChangeArrowheads="1"/>
          </p:cNvSpPr>
          <p:nvPr/>
        </p:nvSpPr>
        <p:spPr bwMode="auto">
          <a:xfrm>
            <a:off x="7543800" y="2133600"/>
            <a:ext cx="533400" cy="45720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a:t>
            </a:r>
          </a:p>
        </p:txBody>
      </p:sp>
      <p:cxnSp>
        <p:nvCxnSpPr>
          <p:cNvPr id="47127" name="AutoShape 64">
            <a:extLst>
              <a:ext uri="{FF2B5EF4-FFF2-40B4-BE49-F238E27FC236}">
                <a16:creationId xmlns:a16="http://schemas.microsoft.com/office/drawing/2014/main" id="{A95ECBFC-B4DD-4B95-8F20-23D80255D518}"/>
              </a:ext>
            </a:extLst>
          </p:cNvPr>
          <p:cNvCxnSpPr>
            <a:cxnSpLocks noChangeShapeType="1"/>
            <a:stCxn id="47123" idx="3"/>
            <a:endCxn id="47125" idx="7"/>
          </p:cNvCxnSpPr>
          <p:nvPr/>
        </p:nvCxnSpPr>
        <p:spPr bwMode="auto">
          <a:xfrm flipH="1">
            <a:off x="7085013" y="619125"/>
            <a:ext cx="460375" cy="5143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128" name="AutoShape 65">
            <a:extLst>
              <a:ext uri="{FF2B5EF4-FFF2-40B4-BE49-F238E27FC236}">
                <a16:creationId xmlns:a16="http://schemas.microsoft.com/office/drawing/2014/main" id="{38B36944-A4B5-4FE0-853D-64B78040638B}"/>
              </a:ext>
            </a:extLst>
          </p:cNvPr>
          <p:cNvCxnSpPr>
            <a:cxnSpLocks noChangeShapeType="1"/>
            <a:stCxn id="47123" idx="5"/>
            <a:endCxn id="47124" idx="1"/>
          </p:cNvCxnSpPr>
          <p:nvPr/>
        </p:nvCxnSpPr>
        <p:spPr bwMode="auto">
          <a:xfrm>
            <a:off x="7923213" y="619125"/>
            <a:ext cx="460375" cy="5143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129" name="AutoShape 66">
            <a:extLst>
              <a:ext uri="{FF2B5EF4-FFF2-40B4-BE49-F238E27FC236}">
                <a16:creationId xmlns:a16="http://schemas.microsoft.com/office/drawing/2014/main" id="{0FA5A5EF-E770-4FE3-AA4A-E0619F71E2AF}"/>
              </a:ext>
            </a:extLst>
          </p:cNvPr>
          <p:cNvCxnSpPr>
            <a:cxnSpLocks noChangeShapeType="1"/>
            <a:stCxn id="47125" idx="5"/>
            <a:endCxn id="47126" idx="1"/>
          </p:cNvCxnSpPr>
          <p:nvPr/>
        </p:nvCxnSpPr>
        <p:spPr bwMode="auto">
          <a:xfrm>
            <a:off x="7085013" y="1457325"/>
            <a:ext cx="536575" cy="7429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26019" name="Group 67">
            <a:extLst>
              <a:ext uri="{FF2B5EF4-FFF2-40B4-BE49-F238E27FC236}">
                <a16:creationId xmlns:a16="http://schemas.microsoft.com/office/drawing/2014/main" id="{66376C24-AD6E-4E69-97D9-B5922B8E3B7D}"/>
              </a:ext>
            </a:extLst>
          </p:cNvPr>
          <p:cNvGrpSpPr>
            <a:grpSpLocks/>
          </p:cNvGrpSpPr>
          <p:nvPr/>
        </p:nvGrpSpPr>
        <p:grpSpPr bwMode="auto">
          <a:xfrm>
            <a:off x="3810000" y="1066800"/>
            <a:ext cx="3352800" cy="2911475"/>
            <a:chOff x="2400" y="672"/>
            <a:chExt cx="2112" cy="1834"/>
          </a:xfrm>
        </p:grpSpPr>
        <p:grpSp>
          <p:nvGrpSpPr>
            <p:cNvPr id="47209" name="Group 68">
              <a:extLst>
                <a:ext uri="{FF2B5EF4-FFF2-40B4-BE49-F238E27FC236}">
                  <a16:creationId xmlns:a16="http://schemas.microsoft.com/office/drawing/2014/main" id="{C01CF1C9-C6AB-4AA4-9DE8-6A57D1EF58E8}"/>
                </a:ext>
              </a:extLst>
            </p:cNvPr>
            <p:cNvGrpSpPr>
              <a:grpSpLocks/>
            </p:cNvGrpSpPr>
            <p:nvPr/>
          </p:nvGrpSpPr>
          <p:grpSpPr bwMode="auto">
            <a:xfrm>
              <a:off x="2400" y="1728"/>
              <a:ext cx="864" cy="778"/>
              <a:chOff x="2400" y="1632"/>
              <a:chExt cx="864" cy="778"/>
            </a:xfrm>
          </p:grpSpPr>
          <p:sp>
            <p:nvSpPr>
              <p:cNvPr id="47211" name="Text Box 69">
                <a:extLst>
                  <a:ext uri="{FF2B5EF4-FFF2-40B4-BE49-F238E27FC236}">
                    <a16:creationId xmlns:a16="http://schemas.microsoft.com/office/drawing/2014/main" id="{985B0C14-93F3-4ED4-9724-A81A66F3E893}"/>
                  </a:ext>
                </a:extLst>
              </p:cNvPr>
              <p:cNvSpPr txBox="1">
                <a:spLocks noChangeArrowheads="1"/>
              </p:cNvSpPr>
              <p:nvPr/>
            </p:nvSpPr>
            <p:spPr bwMode="auto">
              <a:xfrm>
                <a:off x="2400" y="1632"/>
                <a:ext cx="240" cy="25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T</a:t>
                </a:r>
              </a:p>
            </p:txBody>
          </p:sp>
          <p:sp>
            <p:nvSpPr>
              <p:cNvPr id="47212" name="Line 70">
                <a:extLst>
                  <a:ext uri="{FF2B5EF4-FFF2-40B4-BE49-F238E27FC236}">
                    <a16:creationId xmlns:a16="http://schemas.microsoft.com/office/drawing/2014/main" id="{782CC438-F5DE-4D2A-90CE-0C099B0C6F3D}"/>
                  </a:ext>
                </a:extLst>
              </p:cNvPr>
              <p:cNvSpPr>
                <a:spLocks noChangeShapeType="1"/>
              </p:cNvSpPr>
              <p:nvPr/>
            </p:nvSpPr>
            <p:spPr bwMode="auto">
              <a:xfrm>
                <a:off x="2592" y="1776"/>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13" name="Oval 71">
                <a:extLst>
                  <a:ext uri="{FF2B5EF4-FFF2-40B4-BE49-F238E27FC236}">
                    <a16:creationId xmlns:a16="http://schemas.microsoft.com/office/drawing/2014/main" id="{D756B123-353C-4B5E-88D2-22AEEE9A8342}"/>
                  </a:ext>
                </a:extLst>
              </p:cNvPr>
              <p:cNvSpPr>
                <a:spLocks noChangeArrowheads="1"/>
              </p:cNvSpPr>
              <p:nvPr/>
            </p:nvSpPr>
            <p:spPr bwMode="auto">
              <a:xfrm>
                <a:off x="2784" y="1680"/>
                <a:ext cx="192" cy="192"/>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B</a:t>
                </a:r>
              </a:p>
            </p:txBody>
          </p:sp>
          <p:sp>
            <p:nvSpPr>
              <p:cNvPr id="47214" name="Text Box 72">
                <a:extLst>
                  <a:ext uri="{FF2B5EF4-FFF2-40B4-BE49-F238E27FC236}">
                    <a16:creationId xmlns:a16="http://schemas.microsoft.com/office/drawing/2014/main" id="{9FF1F60A-D25C-488D-8980-C1D4AB7FD281}"/>
                  </a:ext>
                </a:extLst>
              </p:cNvPr>
              <p:cNvSpPr txBox="1">
                <a:spLocks noChangeArrowheads="1"/>
              </p:cNvSpPr>
              <p:nvPr/>
            </p:nvSpPr>
            <p:spPr bwMode="auto">
              <a:xfrm>
                <a:off x="2400" y="1920"/>
                <a:ext cx="864" cy="25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printf(B);</a:t>
                </a:r>
              </a:p>
            </p:txBody>
          </p:sp>
          <p:sp>
            <p:nvSpPr>
              <p:cNvPr id="47215" name="Text Box 73">
                <a:extLst>
                  <a:ext uri="{FF2B5EF4-FFF2-40B4-BE49-F238E27FC236}">
                    <a16:creationId xmlns:a16="http://schemas.microsoft.com/office/drawing/2014/main" id="{540C1AEA-2026-4245-B8F9-88D91D922321}"/>
                  </a:ext>
                </a:extLst>
              </p:cNvPr>
              <p:cNvSpPr txBox="1">
                <a:spLocks noChangeArrowheads="1"/>
              </p:cNvSpPr>
              <p:nvPr/>
            </p:nvSpPr>
            <p:spPr bwMode="auto">
              <a:xfrm>
                <a:off x="2400" y="2160"/>
                <a:ext cx="864" cy="25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pre(T    L);</a:t>
                </a:r>
              </a:p>
            </p:txBody>
          </p:sp>
          <p:sp>
            <p:nvSpPr>
              <p:cNvPr id="47216" name="Line 74">
                <a:extLst>
                  <a:ext uri="{FF2B5EF4-FFF2-40B4-BE49-F238E27FC236}">
                    <a16:creationId xmlns:a16="http://schemas.microsoft.com/office/drawing/2014/main" id="{5AD6272F-84FA-43E4-8296-48BB809B7267}"/>
                  </a:ext>
                </a:extLst>
              </p:cNvPr>
              <p:cNvSpPr>
                <a:spLocks noChangeShapeType="1"/>
              </p:cNvSpPr>
              <p:nvPr/>
            </p:nvSpPr>
            <p:spPr bwMode="auto">
              <a:xfrm>
                <a:off x="2832" y="2304"/>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7210" name="Oval 75">
              <a:extLst>
                <a:ext uri="{FF2B5EF4-FFF2-40B4-BE49-F238E27FC236}">
                  <a16:creationId xmlns:a16="http://schemas.microsoft.com/office/drawing/2014/main" id="{70421206-A3E6-4309-AF97-4E79EE1FE8F5}"/>
                </a:ext>
              </a:extLst>
            </p:cNvPr>
            <p:cNvSpPr>
              <a:spLocks noChangeArrowheads="1"/>
            </p:cNvSpPr>
            <p:nvPr/>
          </p:nvSpPr>
          <p:spPr bwMode="auto">
            <a:xfrm>
              <a:off x="4176" y="672"/>
              <a:ext cx="336" cy="288"/>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B</a:t>
              </a:r>
            </a:p>
          </p:txBody>
        </p:sp>
      </p:grpSp>
      <p:grpSp>
        <p:nvGrpSpPr>
          <p:cNvPr id="126028" name="Group 76">
            <a:extLst>
              <a:ext uri="{FF2B5EF4-FFF2-40B4-BE49-F238E27FC236}">
                <a16:creationId xmlns:a16="http://schemas.microsoft.com/office/drawing/2014/main" id="{344454D7-6DC3-4BF2-896F-5E16D77EF7D9}"/>
              </a:ext>
            </a:extLst>
          </p:cNvPr>
          <p:cNvGrpSpPr>
            <a:grpSpLocks/>
          </p:cNvGrpSpPr>
          <p:nvPr/>
        </p:nvGrpSpPr>
        <p:grpSpPr bwMode="auto">
          <a:xfrm>
            <a:off x="1905000" y="228600"/>
            <a:ext cx="6096000" cy="4206875"/>
            <a:chOff x="1200" y="144"/>
            <a:chExt cx="3840" cy="2650"/>
          </a:xfrm>
        </p:grpSpPr>
        <p:grpSp>
          <p:nvGrpSpPr>
            <p:cNvPr id="47201" name="Group 77">
              <a:extLst>
                <a:ext uri="{FF2B5EF4-FFF2-40B4-BE49-F238E27FC236}">
                  <a16:creationId xmlns:a16="http://schemas.microsoft.com/office/drawing/2014/main" id="{7C1C7E20-5548-4167-BBD3-802887E9156B}"/>
                </a:ext>
              </a:extLst>
            </p:cNvPr>
            <p:cNvGrpSpPr>
              <a:grpSpLocks/>
            </p:cNvGrpSpPr>
            <p:nvPr/>
          </p:nvGrpSpPr>
          <p:grpSpPr bwMode="auto">
            <a:xfrm>
              <a:off x="1200" y="2016"/>
              <a:ext cx="864" cy="778"/>
              <a:chOff x="1200" y="1920"/>
              <a:chExt cx="864" cy="778"/>
            </a:xfrm>
          </p:grpSpPr>
          <p:sp>
            <p:nvSpPr>
              <p:cNvPr id="47203" name="Text Box 78">
                <a:extLst>
                  <a:ext uri="{FF2B5EF4-FFF2-40B4-BE49-F238E27FC236}">
                    <a16:creationId xmlns:a16="http://schemas.microsoft.com/office/drawing/2014/main" id="{6707D48C-A437-44E3-BCF1-3E60FE8ABEC0}"/>
                  </a:ext>
                </a:extLst>
              </p:cNvPr>
              <p:cNvSpPr txBox="1">
                <a:spLocks noChangeArrowheads="1"/>
              </p:cNvSpPr>
              <p:nvPr/>
            </p:nvSpPr>
            <p:spPr bwMode="auto">
              <a:xfrm>
                <a:off x="1200" y="1920"/>
                <a:ext cx="240" cy="25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T</a:t>
                </a:r>
              </a:p>
            </p:txBody>
          </p:sp>
          <p:sp>
            <p:nvSpPr>
              <p:cNvPr id="47204" name="Line 79">
                <a:extLst>
                  <a:ext uri="{FF2B5EF4-FFF2-40B4-BE49-F238E27FC236}">
                    <a16:creationId xmlns:a16="http://schemas.microsoft.com/office/drawing/2014/main" id="{ED9FB04E-F3F2-4B66-BAB4-2D39D30E22E2}"/>
                  </a:ext>
                </a:extLst>
              </p:cNvPr>
              <p:cNvSpPr>
                <a:spLocks noChangeShapeType="1"/>
              </p:cNvSpPr>
              <p:nvPr/>
            </p:nvSpPr>
            <p:spPr bwMode="auto">
              <a:xfrm>
                <a:off x="1392" y="2064"/>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05" name="Oval 80">
                <a:extLst>
                  <a:ext uri="{FF2B5EF4-FFF2-40B4-BE49-F238E27FC236}">
                    <a16:creationId xmlns:a16="http://schemas.microsoft.com/office/drawing/2014/main" id="{9066805F-5B9A-4397-90C1-F5BBFE5124FD}"/>
                  </a:ext>
                </a:extLst>
              </p:cNvPr>
              <p:cNvSpPr>
                <a:spLocks noChangeArrowheads="1"/>
              </p:cNvSpPr>
              <p:nvPr/>
            </p:nvSpPr>
            <p:spPr bwMode="auto">
              <a:xfrm>
                <a:off x="1584" y="1968"/>
                <a:ext cx="192" cy="192"/>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a:t>
                </a:r>
              </a:p>
            </p:txBody>
          </p:sp>
          <p:sp>
            <p:nvSpPr>
              <p:cNvPr id="47206" name="Text Box 81">
                <a:extLst>
                  <a:ext uri="{FF2B5EF4-FFF2-40B4-BE49-F238E27FC236}">
                    <a16:creationId xmlns:a16="http://schemas.microsoft.com/office/drawing/2014/main" id="{1C51CF21-2289-4F6C-ABB2-26DE2F4A49E3}"/>
                  </a:ext>
                </a:extLst>
              </p:cNvPr>
              <p:cNvSpPr txBox="1">
                <a:spLocks noChangeArrowheads="1"/>
              </p:cNvSpPr>
              <p:nvPr/>
            </p:nvSpPr>
            <p:spPr bwMode="auto">
              <a:xfrm>
                <a:off x="1200" y="2208"/>
                <a:ext cx="864" cy="25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printf(A);</a:t>
                </a:r>
              </a:p>
            </p:txBody>
          </p:sp>
          <p:sp>
            <p:nvSpPr>
              <p:cNvPr id="47207" name="Text Box 82">
                <a:extLst>
                  <a:ext uri="{FF2B5EF4-FFF2-40B4-BE49-F238E27FC236}">
                    <a16:creationId xmlns:a16="http://schemas.microsoft.com/office/drawing/2014/main" id="{9104BF44-BF94-48A8-B70D-89A3DDD8AF00}"/>
                  </a:ext>
                </a:extLst>
              </p:cNvPr>
              <p:cNvSpPr txBox="1">
                <a:spLocks noChangeArrowheads="1"/>
              </p:cNvSpPr>
              <p:nvPr/>
            </p:nvSpPr>
            <p:spPr bwMode="auto">
              <a:xfrm>
                <a:off x="1200" y="2448"/>
                <a:ext cx="864" cy="25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pre(T    L);</a:t>
                </a:r>
              </a:p>
            </p:txBody>
          </p:sp>
          <p:sp>
            <p:nvSpPr>
              <p:cNvPr id="47208" name="Line 83">
                <a:extLst>
                  <a:ext uri="{FF2B5EF4-FFF2-40B4-BE49-F238E27FC236}">
                    <a16:creationId xmlns:a16="http://schemas.microsoft.com/office/drawing/2014/main" id="{304BB22F-19F4-44A8-A86F-BC789D14E519}"/>
                  </a:ext>
                </a:extLst>
              </p:cNvPr>
              <p:cNvSpPr>
                <a:spLocks noChangeShapeType="1"/>
              </p:cNvSpPr>
              <p:nvPr/>
            </p:nvSpPr>
            <p:spPr bwMode="auto">
              <a:xfrm>
                <a:off x="1632" y="2592"/>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7202" name="Oval 84">
              <a:extLst>
                <a:ext uri="{FF2B5EF4-FFF2-40B4-BE49-F238E27FC236}">
                  <a16:creationId xmlns:a16="http://schemas.microsoft.com/office/drawing/2014/main" id="{34E3BB4E-F7DA-46AF-8411-8EB04BE04B0F}"/>
                </a:ext>
              </a:extLst>
            </p:cNvPr>
            <p:cNvSpPr>
              <a:spLocks noChangeArrowheads="1"/>
            </p:cNvSpPr>
            <p:nvPr/>
          </p:nvSpPr>
          <p:spPr bwMode="auto">
            <a:xfrm>
              <a:off x="4704" y="144"/>
              <a:ext cx="336" cy="288"/>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a:t>
              </a:r>
            </a:p>
          </p:txBody>
        </p:sp>
      </p:grpSp>
      <p:grpSp>
        <p:nvGrpSpPr>
          <p:cNvPr id="126037" name="Group 85">
            <a:extLst>
              <a:ext uri="{FF2B5EF4-FFF2-40B4-BE49-F238E27FC236}">
                <a16:creationId xmlns:a16="http://schemas.microsoft.com/office/drawing/2014/main" id="{A2D3B39C-8EC2-4B21-B366-7684F1AFA0B2}"/>
              </a:ext>
            </a:extLst>
          </p:cNvPr>
          <p:cNvGrpSpPr>
            <a:grpSpLocks/>
          </p:cNvGrpSpPr>
          <p:nvPr/>
        </p:nvGrpSpPr>
        <p:grpSpPr bwMode="auto">
          <a:xfrm>
            <a:off x="5943600" y="2133600"/>
            <a:ext cx="2133600" cy="2073275"/>
            <a:chOff x="3744" y="1344"/>
            <a:chExt cx="1344" cy="1306"/>
          </a:xfrm>
        </p:grpSpPr>
        <p:grpSp>
          <p:nvGrpSpPr>
            <p:cNvPr id="47193" name="Group 86">
              <a:extLst>
                <a:ext uri="{FF2B5EF4-FFF2-40B4-BE49-F238E27FC236}">
                  <a16:creationId xmlns:a16="http://schemas.microsoft.com/office/drawing/2014/main" id="{686613ED-02E7-43BB-AF5E-883D0EF77F65}"/>
                </a:ext>
              </a:extLst>
            </p:cNvPr>
            <p:cNvGrpSpPr>
              <a:grpSpLocks/>
            </p:cNvGrpSpPr>
            <p:nvPr/>
          </p:nvGrpSpPr>
          <p:grpSpPr bwMode="auto">
            <a:xfrm>
              <a:off x="3744" y="1872"/>
              <a:ext cx="864" cy="778"/>
              <a:chOff x="3744" y="1776"/>
              <a:chExt cx="864" cy="778"/>
            </a:xfrm>
          </p:grpSpPr>
          <p:sp>
            <p:nvSpPr>
              <p:cNvPr id="47195" name="Text Box 87">
                <a:extLst>
                  <a:ext uri="{FF2B5EF4-FFF2-40B4-BE49-F238E27FC236}">
                    <a16:creationId xmlns:a16="http://schemas.microsoft.com/office/drawing/2014/main" id="{D555C75C-82FA-4CAB-88C4-00198020435A}"/>
                  </a:ext>
                </a:extLst>
              </p:cNvPr>
              <p:cNvSpPr txBox="1">
                <a:spLocks noChangeArrowheads="1"/>
              </p:cNvSpPr>
              <p:nvPr/>
            </p:nvSpPr>
            <p:spPr bwMode="auto">
              <a:xfrm>
                <a:off x="3744" y="1776"/>
                <a:ext cx="240" cy="250"/>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T</a:t>
                </a:r>
              </a:p>
            </p:txBody>
          </p:sp>
          <p:sp>
            <p:nvSpPr>
              <p:cNvPr id="47196" name="Line 88">
                <a:extLst>
                  <a:ext uri="{FF2B5EF4-FFF2-40B4-BE49-F238E27FC236}">
                    <a16:creationId xmlns:a16="http://schemas.microsoft.com/office/drawing/2014/main" id="{ECC6AECF-3D62-44A5-83D5-A74447C9D65D}"/>
                  </a:ext>
                </a:extLst>
              </p:cNvPr>
              <p:cNvSpPr>
                <a:spLocks noChangeShapeType="1"/>
              </p:cNvSpPr>
              <p:nvPr/>
            </p:nvSpPr>
            <p:spPr bwMode="auto">
              <a:xfrm>
                <a:off x="3936" y="1920"/>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97" name="Oval 89">
                <a:extLst>
                  <a:ext uri="{FF2B5EF4-FFF2-40B4-BE49-F238E27FC236}">
                    <a16:creationId xmlns:a16="http://schemas.microsoft.com/office/drawing/2014/main" id="{6F459189-FBB2-4F6F-B98A-2D4E48A43844}"/>
                  </a:ext>
                </a:extLst>
              </p:cNvPr>
              <p:cNvSpPr>
                <a:spLocks noChangeArrowheads="1"/>
              </p:cNvSpPr>
              <p:nvPr/>
            </p:nvSpPr>
            <p:spPr bwMode="auto">
              <a:xfrm>
                <a:off x="4176" y="1824"/>
                <a:ext cx="192" cy="192"/>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a:t>
                </a:r>
              </a:p>
            </p:txBody>
          </p:sp>
          <p:sp>
            <p:nvSpPr>
              <p:cNvPr id="47198" name="Text Box 90">
                <a:extLst>
                  <a:ext uri="{FF2B5EF4-FFF2-40B4-BE49-F238E27FC236}">
                    <a16:creationId xmlns:a16="http://schemas.microsoft.com/office/drawing/2014/main" id="{70E3E6E5-632A-4A49-83E9-CF1371824D58}"/>
                  </a:ext>
                </a:extLst>
              </p:cNvPr>
              <p:cNvSpPr txBox="1">
                <a:spLocks noChangeArrowheads="1"/>
              </p:cNvSpPr>
              <p:nvPr/>
            </p:nvSpPr>
            <p:spPr bwMode="auto">
              <a:xfrm>
                <a:off x="3744" y="2064"/>
                <a:ext cx="864" cy="250"/>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printf(D);</a:t>
                </a:r>
              </a:p>
            </p:txBody>
          </p:sp>
          <p:sp>
            <p:nvSpPr>
              <p:cNvPr id="47199" name="Text Box 91">
                <a:extLst>
                  <a:ext uri="{FF2B5EF4-FFF2-40B4-BE49-F238E27FC236}">
                    <a16:creationId xmlns:a16="http://schemas.microsoft.com/office/drawing/2014/main" id="{9CC00677-3726-4A8C-B3FD-B683F3BDB071}"/>
                  </a:ext>
                </a:extLst>
              </p:cNvPr>
              <p:cNvSpPr txBox="1">
                <a:spLocks noChangeArrowheads="1"/>
              </p:cNvSpPr>
              <p:nvPr/>
            </p:nvSpPr>
            <p:spPr bwMode="auto">
              <a:xfrm>
                <a:off x="3744" y="2304"/>
                <a:ext cx="864" cy="250"/>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pre(T    L);</a:t>
                </a:r>
              </a:p>
            </p:txBody>
          </p:sp>
          <p:sp>
            <p:nvSpPr>
              <p:cNvPr id="47200" name="Line 92">
                <a:extLst>
                  <a:ext uri="{FF2B5EF4-FFF2-40B4-BE49-F238E27FC236}">
                    <a16:creationId xmlns:a16="http://schemas.microsoft.com/office/drawing/2014/main" id="{EA685346-64BC-4B78-91BE-A5A20219F8D5}"/>
                  </a:ext>
                </a:extLst>
              </p:cNvPr>
              <p:cNvSpPr>
                <a:spLocks noChangeShapeType="1"/>
              </p:cNvSpPr>
              <p:nvPr/>
            </p:nvSpPr>
            <p:spPr bwMode="auto">
              <a:xfrm>
                <a:off x="4176" y="2448"/>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7194" name="Oval 93">
              <a:extLst>
                <a:ext uri="{FF2B5EF4-FFF2-40B4-BE49-F238E27FC236}">
                  <a16:creationId xmlns:a16="http://schemas.microsoft.com/office/drawing/2014/main" id="{F3D8E218-E9E4-46B7-887D-505E44372C32}"/>
                </a:ext>
              </a:extLst>
            </p:cNvPr>
            <p:cNvSpPr>
              <a:spLocks noChangeArrowheads="1"/>
            </p:cNvSpPr>
            <p:nvPr/>
          </p:nvSpPr>
          <p:spPr bwMode="auto">
            <a:xfrm>
              <a:off x="4752" y="1344"/>
              <a:ext cx="336" cy="288"/>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a:t>
              </a:r>
            </a:p>
          </p:txBody>
        </p:sp>
      </p:grpSp>
      <p:grpSp>
        <p:nvGrpSpPr>
          <p:cNvPr id="126046" name="Group 94">
            <a:extLst>
              <a:ext uri="{FF2B5EF4-FFF2-40B4-BE49-F238E27FC236}">
                <a16:creationId xmlns:a16="http://schemas.microsoft.com/office/drawing/2014/main" id="{A61B5471-AB6E-4526-B49A-CFEF3D7482F9}"/>
              </a:ext>
            </a:extLst>
          </p:cNvPr>
          <p:cNvGrpSpPr>
            <a:grpSpLocks/>
          </p:cNvGrpSpPr>
          <p:nvPr/>
        </p:nvGrpSpPr>
        <p:grpSpPr bwMode="auto">
          <a:xfrm>
            <a:off x="3886200" y="1066800"/>
            <a:ext cx="4953000" cy="4740275"/>
            <a:chOff x="2448" y="672"/>
            <a:chExt cx="3120" cy="2986"/>
          </a:xfrm>
        </p:grpSpPr>
        <p:grpSp>
          <p:nvGrpSpPr>
            <p:cNvPr id="47185" name="Group 95">
              <a:extLst>
                <a:ext uri="{FF2B5EF4-FFF2-40B4-BE49-F238E27FC236}">
                  <a16:creationId xmlns:a16="http://schemas.microsoft.com/office/drawing/2014/main" id="{C042693D-1935-49F2-92C6-C9BD90E818BD}"/>
                </a:ext>
              </a:extLst>
            </p:cNvPr>
            <p:cNvGrpSpPr>
              <a:grpSpLocks/>
            </p:cNvGrpSpPr>
            <p:nvPr/>
          </p:nvGrpSpPr>
          <p:grpSpPr bwMode="auto">
            <a:xfrm>
              <a:off x="2448" y="2880"/>
              <a:ext cx="864" cy="778"/>
              <a:chOff x="2448" y="2784"/>
              <a:chExt cx="864" cy="778"/>
            </a:xfrm>
          </p:grpSpPr>
          <p:sp>
            <p:nvSpPr>
              <p:cNvPr id="47187" name="Text Box 96">
                <a:extLst>
                  <a:ext uri="{FF2B5EF4-FFF2-40B4-BE49-F238E27FC236}">
                    <a16:creationId xmlns:a16="http://schemas.microsoft.com/office/drawing/2014/main" id="{CCB95ECF-ABDB-4C15-8BAB-0575B07C6372}"/>
                  </a:ext>
                </a:extLst>
              </p:cNvPr>
              <p:cNvSpPr txBox="1">
                <a:spLocks noChangeArrowheads="1"/>
              </p:cNvSpPr>
              <p:nvPr/>
            </p:nvSpPr>
            <p:spPr bwMode="auto">
              <a:xfrm>
                <a:off x="2448" y="2784"/>
                <a:ext cx="240" cy="25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T</a:t>
                </a:r>
              </a:p>
            </p:txBody>
          </p:sp>
          <p:sp>
            <p:nvSpPr>
              <p:cNvPr id="47188" name="Line 97">
                <a:extLst>
                  <a:ext uri="{FF2B5EF4-FFF2-40B4-BE49-F238E27FC236}">
                    <a16:creationId xmlns:a16="http://schemas.microsoft.com/office/drawing/2014/main" id="{E195C009-9BE2-4934-87BA-74DC8BA47CD7}"/>
                  </a:ext>
                </a:extLst>
              </p:cNvPr>
              <p:cNvSpPr>
                <a:spLocks noChangeShapeType="1"/>
              </p:cNvSpPr>
              <p:nvPr/>
            </p:nvSpPr>
            <p:spPr bwMode="auto">
              <a:xfrm>
                <a:off x="2640" y="2928"/>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89" name="Oval 98">
                <a:extLst>
                  <a:ext uri="{FF2B5EF4-FFF2-40B4-BE49-F238E27FC236}">
                    <a16:creationId xmlns:a16="http://schemas.microsoft.com/office/drawing/2014/main" id="{968F917C-C2BE-4A02-8F5C-7487B264D9E7}"/>
                  </a:ext>
                </a:extLst>
              </p:cNvPr>
              <p:cNvSpPr>
                <a:spLocks noChangeArrowheads="1"/>
              </p:cNvSpPr>
              <p:nvPr/>
            </p:nvSpPr>
            <p:spPr bwMode="auto">
              <a:xfrm>
                <a:off x="2880" y="2832"/>
                <a:ext cx="192" cy="192"/>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C</a:t>
                </a:r>
              </a:p>
            </p:txBody>
          </p:sp>
          <p:sp>
            <p:nvSpPr>
              <p:cNvPr id="47190" name="Text Box 99">
                <a:extLst>
                  <a:ext uri="{FF2B5EF4-FFF2-40B4-BE49-F238E27FC236}">
                    <a16:creationId xmlns:a16="http://schemas.microsoft.com/office/drawing/2014/main" id="{2F9DF656-52BD-490C-9AFA-BF3FD47068EF}"/>
                  </a:ext>
                </a:extLst>
              </p:cNvPr>
              <p:cNvSpPr txBox="1">
                <a:spLocks noChangeArrowheads="1"/>
              </p:cNvSpPr>
              <p:nvPr/>
            </p:nvSpPr>
            <p:spPr bwMode="auto">
              <a:xfrm>
                <a:off x="2448" y="3072"/>
                <a:ext cx="864" cy="25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printf(C);</a:t>
                </a:r>
              </a:p>
            </p:txBody>
          </p:sp>
          <p:sp>
            <p:nvSpPr>
              <p:cNvPr id="47191" name="Text Box 100">
                <a:extLst>
                  <a:ext uri="{FF2B5EF4-FFF2-40B4-BE49-F238E27FC236}">
                    <a16:creationId xmlns:a16="http://schemas.microsoft.com/office/drawing/2014/main" id="{D1E83A4E-28B8-4FC1-8528-56819E7C8917}"/>
                  </a:ext>
                </a:extLst>
              </p:cNvPr>
              <p:cNvSpPr txBox="1">
                <a:spLocks noChangeArrowheads="1"/>
              </p:cNvSpPr>
              <p:nvPr/>
            </p:nvSpPr>
            <p:spPr bwMode="auto">
              <a:xfrm>
                <a:off x="2448" y="3312"/>
                <a:ext cx="864" cy="25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pre(T    L);</a:t>
                </a:r>
              </a:p>
            </p:txBody>
          </p:sp>
          <p:sp>
            <p:nvSpPr>
              <p:cNvPr id="47192" name="Line 101">
                <a:extLst>
                  <a:ext uri="{FF2B5EF4-FFF2-40B4-BE49-F238E27FC236}">
                    <a16:creationId xmlns:a16="http://schemas.microsoft.com/office/drawing/2014/main" id="{4D721CBF-CCFA-4C3B-9715-E0605C8861F9}"/>
                  </a:ext>
                </a:extLst>
              </p:cNvPr>
              <p:cNvSpPr>
                <a:spLocks noChangeShapeType="1"/>
              </p:cNvSpPr>
              <p:nvPr/>
            </p:nvSpPr>
            <p:spPr bwMode="auto">
              <a:xfrm>
                <a:off x="2880" y="3456"/>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7186" name="Oval 102">
              <a:extLst>
                <a:ext uri="{FF2B5EF4-FFF2-40B4-BE49-F238E27FC236}">
                  <a16:creationId xmlns:a16="http://schemas.microsoft.com/office/drawing/2014/main" id="{57A5A0BA-3E40-4F56-BFBB-774BA633E385}"/>
                </a:ext>
              </a:extLst>
            </p:cNvPr>
            <p:cNvSpPr>
              <a:spLocks noChangeArrowheads="1"/>
            </p:cNvSpPr>
            <p:nvPr/>
          </p:nvSpPr>
          <p:spPr bwMode="auto">
            <a:xfrm>
              <a:off x="5232" y="672"/>
              <a:ext cx="336" cy="288"/>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C</a:t>
              </a:r>
            </a:p>
          </p:txBody>
        </p:sp>
      </p:grpSp>
      <p:grpSp>
        <p:nvGrpSpPr>
          <p:cNvPr id="126055" name="Group 103">
            <a:extLst>
              <a:ext uri="{FF2B5EF4-FFF2-40B4-BE49-F238E27FC236}">
                <a16:creationId xmlns:a16="http://schemas.microsoft.com/office/drawing/2014/main" id="{57270047-F7F4-41FA-95E8-ACB239A01E5E}"/>
              </a:ext>
            </a:extLst>
          </p:cNvPr>
          <p:cNvGrpSpPr>
            <a:grpSpLocks/>
          </p:cNvGrpSpPr>
          <p:nvPr/>
        </p:nvGrpSpPr>
        <p:grpSpPr bwMode="auto">
          <a:xfrm>
            <a:off x="3200400" y="533400"/>
            <a:ext cx="4038600" cy="3886200"/>
            <a:chOff x="2016" y="336"/>
            <a:chExt cx="2544" cy="2448"/>
          </a:xfrm>
        </p:grpSpPr>
        <p:grpSp>
          <p:nvGrpSpPr>
            <p:cNvPr id="47179" name="Group 104">
              <a:extLst>
                <a:ext uri="{FF2B5EF4-FFF2-40B4-BE49-F238E27FC236}">
                  <a16:creationId xmlns:a16="http://schemas.microsoft.com/office/drawing/2014/main" id="{C3CF1C71-26A7-483B-B9AE-863AB5AF527E}"/>
                </a:ext>
              </a:extLst>
            </p:cNvPr>
            <p:cNvGrpSpPr>
              <a:grpSpLocks/>
            </p:cNvGrpSpPr>
            <p:nvPr/>
          </p:nvGrpSpPr>
          <p:grpSpPr bwMode="auto">
            <a:xfrm>
              <a:off x="2016" y="1680"/>
              <a:ext cx="384" cy="1104"/>
              <a:chOff x="2016" y="1584"/>
              <a:chExt cx="384" cy="1104"/>
            </a:xfrm>
          </p:grpSpPr>
          <p:sp>
            <p:nvSpPr>
              <p:cNvPr id="47181" name="Line 105">
                <a:extLst>
                  <a:ext uri="{FF2B5EF4-FFF2-40B4-BE49-F238E27FC236}">
                    <a16:creationId xmlns:a16="http://schemas.microsoft.com/office/drawing/2014/main" id="{5A08FBEF-7DC3-483C-B533-D73D65B79015}"/>
                  </a:ext>
                </a:extLst>
              </p:cNvPr>
              <p:cNvSpPr>
                <a:spLocks noChangeShapeType="1"/>
              </p:cNvSpPr>
              <p:nvPr/>
            </p:nvSpPr>
            <p:spPr bwMode="auto">
              <a:xfrm>
                <a:off x="2256" y="1584"/>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82" name="Line 106">
                <a:extLst>
                  <a:ext uri="{FF2B5EF4-FFF2-40B4-BE49-F238E27FC236}">
                    <a16:creationId xmlns:a16="http://schemas.microsoft.com/office/drawing/2014/main" id="{7F2904E5-E27F-465B-BFB9-02AED8D41B15}"/>
                  </a:ext>
                </a:extLst>
              </p:cNvPr>
              <p:cNvSpPr>
                <a:spLocks noChangeShapeType="1"/>
              </p:cNvSpPr>
              <p:nvPr/>
            </p:nvSpPr>
            <p:spPr bwMode="auto">
              <a:xfrm>
                <a:off x="2256" y="2688"/>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83" name="Line 107">
                <a:extLst>
                  <a:ext uri="{FF2B5EF4-FFF2-40B4-BE49-F238E27FC236}">
                    <a16:creationId xmlns:a16="http://schemas.microsoft.com/office/drawing/2014/main" id="{F1AB935E-01CB-43E5-BE88-7D064FF6D1F9}"/>
                  </a:ext>
                </a:extLst>
              </p:cNvPr>
              <p:cNvSpPr>
                <a:spLocks noChangeShapeType="1"/>
              </p:cNvSpPr>
              <p:nvPr/>
            </p:nvSpPr>
            <p:spPr bwMode="auto">
              <a:xfrm>
                <a:off x="2016" y="2592"/>
                <a:ext cx="240"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84" name="Line 108">
                <a:extLst>
                  <a:ext uri="{FF2B5EF4-FFF2-40B4-BE49-F238E27FC236}">
                    <a16:creationId xmlns:a16="http://schemas.microsoft.com/office/drawing/2014/main" id="{F97B1AE7-2F6F-4803-978B-C28A45D50B73}"/>
                  </a:ext>
                </a:extLst>
              </p:cNvPr>
              <p:cNvSpPr>
                <a:spLocks noChangeShapeType="1"/>
              </p:cNvSpPr>
              <p:nvPr/>
            </p:nvSpPr>
            <p:spPr bwMode="auto">
              <a:xfrm flipV="1">
                <a:off x="2256" y="1584"/>
                <a:ext cx="0" cy="1104"/>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7180" name="AutoShape 109">
              <a:extLst>
                <a:ext uri="{FF2B5EF4-FFF2-40B4-BE49-F238E27FC236}">
                  <a16:creationId xmlns:a16="http://schemas.microsoft.com/office/drawing/2014/main" id="{F3AF8AAB-57C5-4547-BDCA-AF834BAD7863}"/>
                </a:ext>
              </a:extLst>
            </p:cNvPr>
            <p:cNvSpPr>
              <a:spLocks noChangeArrowheads="1"/>
            </p:cNvSpPr>
            <p:nvPr/>
          </p:nvSpPr>
          <p:spPr bwMode="auto">
            <a:xfrm rot="-3001265">
              <a:off x="4392" y="456"/>
              <a:ext cx="288" cy="48"/>
            </a:xfrm>
            <a:prstGeom prst="leftArrow">
              <a:avLst>
                <a:gd name="adj1" fmla="val 50000"/>
                <a:gd name="adj2" fmla="val 150000"/>
              </a:avLst>
            </a:prstGeom>
            <a:solidFill>
              <a:srgbClr val="FF3300"/>
            </a:solidFill>
            <a:ln w="1905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26062" name="Text Box 110">
            <a:extLst>
              <a:ext uri="{FF2B5EF4-FFF2-40B4-BE49-F238E27FC236}">
                <a16:creationId xmlns:a16="http://schemas.microsoft.com/office/drawing/2014/main" id="{1DB2E706-825C-4958-A16D-8DB7FFD30005}"/>
              </a:ext>
            </a:extLst>
          </p:cNvPr>
          <p:cNvSpPr txBox="1">
            <a:spLocks noChangeArrowheads="1"/>
          </p:cNvSpPr>
          <p:nvPr/>
        </p:nvSpPr>
        <p:spPr bwMode="auto">
          <a:xfrm>
            <a:off x="5943600" y="2438400"/>
            <a:ext cx="762000" cy="396875"/>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返回</a:t>
            </a:r>
          </a:p>
        </p:txBody>
      </p:sp>
      <p:grpSp>
        <p:nvGrpSpPr>
          <p:cNvPr id="126063" name="Group 111">
            <a:extLst>
              <a:ext uri="{FF2B5EF4-FFF2-40B4-BE49-F238E27FC236}">
                <a16:creationId xmlns:a16="http://schemas.microsoft.com/office/drawing/2014/main" id="{AB957D85-B9E0-4BBA-AD70-FEEFCC789122}"/>
              </a:ext>
            </a:extLst>
          </p:cNvPr>
          <p:cNvGrpSpPr>
            <a:grpSpLocks/>
          </p:cNvGrpSpPr>
          <p:nvPr/>
        </p:nvGrpSpPr>
        <p:grpSpPr bwMode="auto">
          <a:xfrm>
            <a:off x="5029200" y="1143000"/>
            <a:ext cx="1981200" cy="1236663"/>
            <a:chOff x="3168" y="720"/>
            <a:chExt cx="1248" cy="779"/>
          </a:xfrm>
        </p:grpSpPr>
        <p:grpSp>
          <p:nvGrpSpPr>
            <p:cNvPr id="47174" name="Group 112">
              <a:extLst>
                <a:ext uri="{FF2B5EF4-FFF2-40B4-BE49-F238E27FC236}">
                  <a16:creationId xmlns:a16="http://schemas.microsoft.com/office/drawing/2014/main" id="{67D1152A-4A80-42C8-B26E-CD7B27F0AF3D}"/>
                </a:ext>
              </a:extLst>
            </p:cNvPr>
            <p:cNvGrpSpPr>
              <a:grpSpLocks/>
            </p:cNvGrpSpPr>
            <p:nvPr/>
          </p:nvGrpSpPr>
          <p:grpSpPr bwMode="auto">
            <a:xfrm>
              <a:off x="3747" y="1248"/>
              <a:ext cx="669" cy="251"/>
              <a:chOff x="3747" y="1152"/>
              <a:chExt cx="669" cy="251"/>
            </a:xfrm>
          </p:grpSpPr>
          <p:sp>
            <p:nvSpPr>
              <p:cNvPr id="47176" name="Text Box 113">
                <a:extLst>
                  <a:ext uri="{FF2B5EF4-FFF2-40B4-BE49-F238E27FC236}">
                    <a16:creationId xmlns:a16="http://schemas.microsoft.com/office/drawing/2014/main" id="{1C3D1E33-E8AE-4F97-B0F5-FB0B11D5B75F}"/>
                  </a:ext>
                </a:extLst>
              </p:cNvPr>
              <p:cNvSpPr txBox="1">
                <a:spLocks noChangeArrowheads="1"/>
              </p:cNvSpPr>
              <p:nvPr/>
            </p:nvSpPr>
            <p:spPr bwMode="auto">
              <a:xfrm>
                <a:off x="3747" y="1153"/>
                <a:ext cx="240" cy="25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T</a:t>
                </a:r>
              </a:p>
            </p:txBody>
          </p:sp>
          <p:sp>
            <p:nvSpPr>
              <p:cNvPr id="47177" name="Text Box 114">
                <a:extLst>
                  <a:ext uri="{FF2B5EF4-FFF2-40B4-BE49-F238E27FC236}">
                    <a16:creationId xmlns:a16="http://schemas.microsoft.com/office/drawing/2014/main" id="{A8B82745-FFC3-473A-9E98-934ED18AC8F0}"/>
                  </a:ext>
                </a:extLst>
              </p:cNvPr>
              <p:cNvSpPr txBox="1">
                <a:spLocks noChangeArrowheads="1"/>
              </p:cNvSpPr>
              <p:nvPr/>
            </p:nvSpPr>
            <p:spPr bwMode="auto">
              <a:xfrm rot="-5308317">
                <a:off x="4152" y="1128"/>
                <a:ext cx="240" cy="288"/>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p>
            </p:txBody>
          </p:sp>
          <p:sp>
            <p:nvSpPr>
              <p:cNvPr id="47178" name="Line 115">
                <a:extLst>
                  <a:ext uri="{FF2B5EF4-FFF2-40B4-BE49-F238E27FC236}">
                    <a16:creationId xmlns:a16="http://schemas.microsoft.com/office/drawing/2014/main" id="{64B92057-BF52-4E38-9674-21E28DE447E0}"/>
                  </a:ext>
                </a:extLst>
              </p:cNvPr>
              <p:cNvSpPr>
                <a:spLocks noChangeShapeType="1"/>
              </p:cNvSpPr>
              <p:nvPr/>
            </p:nvSpPr>
            <p:spPr bwMode="auto">
              <a:xfrm>
                <a:off x="3939" y="1297"/>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7175" name="Text Box 116">
              <a:extLst>
                <a:ext uri="{FF2B5EF4-FFF2-40B4-BE49-F238E27FC236}">
                  <a16:creationId xmlns:a16="http://schemas.microsoft.com/office/drawing/2014/main" id="{22617429-3885-4CFF-A6E3-5FFD8CCD7083}"/>
                </a:ext>
              </a:extLst>
            </p:cNvPr>
            <p:cNvSpPr txBox="1">
              <a:spLocks noChangeArrowheads="1"/>
            </p:cNvSpPr>
            <p:nvPr/>
          </p:nvSpPr>
          <p:spPr bwMode="auto">
            <a:xfrm>
              <a:off x="3168" y="720"/>
              <a:ext cx="9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0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rPr>
                <a:t>左是空返回</a:t>
              </a:r>
            </a:p>
          </p:txBody>
        </p:sp>
      </p:grpSp>
      <p:grpSp>
        <p:nvGrpSpPr>
          <p:cNvPr id="126069" name="Group 117">
            <a:extLst>
              <a:ext uri="{FF2B5EF4-FFF2-40B4-BE49-F238E27FC236}">
                <a16:creationId xmlns:a16="http://schemas.microsoft.com/office/drawing/2014/main" id="{B3573DDD-4134-4AB4-80A0-13C98BA9BB8A}"/>
              </a:ext>
            </a:extLst>
          </p:cNvPr>
          <p:cNvGrpSpPr>
            <a:grpSpLocks/>
          </p:cNvGrpSpPr>
          <p:nvPr/>
        </p:nvGrpSpPr>
        <p:grpSpPr bwMode="auto">
          <a:xfrm>
            <a:off x="3810000" y="1524000"/>
            <a:ext cx="3657600" cy="2835275"/>
            <a:chOff x="2400" y="960"/>
            <a:chExt cx="2304" cy="1786"/>
          </a:xfrm>
        </p:grpSpPr>
        <p:grpSp>
          <p:nvGrpSpPr>
            <p:cNvPr id="47170" name="Group 118">
              <a:extLst>
                <a:ext uri="{FF2B5EF4-FFF2-40B4-BE49-F238E27FC236}">
                  <a16:creationId xmlns:a16="http://schemas.microsoft.com/office/drawing/2014/main" id="{C3161F4D-8D11-4B80-BE27-F544774E5BA0}"/>
                </a:ext>
              </a:extLst>
            </p:cNvPr>
            <p:cNvGrpSpPr>
              <a:grpSpLocks/>
            </p:cNvGrpSpPr>
            <p:nvPr/>
          </p:nvGrpSpPr>
          <p:grpSpPr bwMode="auto">
            <a:xfrm>
              <a:off x="2400" y="2496"/>
              <a:ext cx="864" cy="250"/>
              <a:chOff x="2400" y="2400"/>
              <a:chExt cx="864" cy="250"/>
            </a:xfrm>
          </p:grpSpPr>
          <p:sp>
            <p:nvSpPr>
              <p:cNvPr id="47172" name="Text Box 119">
                <a:extLst>
                  <a:ext uri="{FF2B5EF4-FFF2-40B4-BE49-F238E27FC236}">
                    <a16:creationId xmlns:a16="http://schemas.microsoft.com/office/drawing/2014/main" id="{9A68C229-E584-445C-834A-E0AEB9ADF589}"/>
                  </a:ext>
                </a:extLst>
              </p:cNvPr>
              <p:cNvSpPr txBox="1">
                <a:spLocks noChangeArrowheads="1"/>
              </p:cNvSpPr>
              <p:nvPr/>
            </p:nvSpPr>
            <p:spPr bwMode="auto">
              <a:xfrm>
                <a:off x="2400" y="2400"/>
                <a:ext cx="864" cy="250"/>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pre(T    R);</a:t>
                </a:r>
              </a:p>
            </p:txBody>
          </p:sp>
          <p:sp>
            <p:nvSpPr>
              <p:cNvPr id="47173" name="Line 120">
                <a:extLst>
                  <a:ext uri="{FF2B5EF4-FFF2-40B4-BE49-F238E27FC236}">
                    <a16:creationId xmlns:a16="http://schemas.microsoft.com/office/drawing/2014/main" id="{283BB242-B46C-4DBE-A799-AF10261B284D}"/>
                  </a:ext>
                </a:extLst>
              </p:cNvPr>
              <p:cNvSpPr>
                <a:spLocks noChangeShapeType="1"/>
              </p:cNvSpPr>
              <p:nvPr/>
            </p:nvSpPr>
            <p:spPr bwMode="auto">
              <a:xfrm>
                <a:off x="2832" y="2544"/>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7171" name="AutoShape 121">
              <a:extLst>
                <a:ext uri="{FF2B5EF4-FFF2-40B4-BE49-F238E27FC236}">
                  <a16:creationId xmlns:a16="http://schemas.microsoft.com/office/drawing/2014/main" id="{9EE7348C-52AC-4D63-9C39-AAE27805FCFA}"/>
                </a:ext>
              </a:extLst>
            </p:cNvPr>
            <p:cNvSpPr>
              <a:spLocks noChangeArrowheads="1"/>
            </p:cNvSpPr>
            <p:nvPr/>
          </p:nvSpPr>
          <p:spPr bwMode="auto">
            <a:xfrm rot="3494401">
              <a:off x="4512" y="1104"/>
              <a:ext cx="336" cy="48"/>
            </a:xfrm>
            <a:prstGeom prst="rightArrow">
              <a:avLst>
                <a:gd name="adj1" fmla="val 50000"/>
                <a:gd name="adj2" fmla="val 1750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6074" name="Group 122">
            <a:extLst>
              <a:ext uri="{FF2B5EF4-FFF2-40B4-BE49-F238E27FC236}">
                <a16:creationId xmlns:a16="http://schemas.microsoft.com/office/drawing/2014/main" id="{28C12D17-87D3-42E7-9462-BF0FB8ECB28A}"/>
              </a:ext>
            </a:extLst>
          </p:cNvPr>
          <p:cNvGrpSpPr>
            <a:grpSpLocks/>
          </p:cNvGrpSpPr>
          <p:nvPr/>
        </p:nvGrpSpPr>
        <p:grpSpPr bwMode="auto">
          <a:xfrm>
            <a:off x="7010400" y="2590800"/>
            <a:ext cx="1828800" cy="1082675"/>
            <a:chOff x="4416" y="1632"/>
            <a:chExt cx="1152" cy="682"/>
          </a:xfrm>
        </p:grpSpPr>
        <p:grpSp>
          <p:nvGrpSpPr>
            <p:cNvPr id="47165" name="Group 123">
              <a:extLst>
                <a:ext uri="{FF2B5EF4-FFF2-40B4-BE49-F238E27FC236}">
                  <a16:creationId xmlns:a16="http://schemas.microsoft.com/office/drawing/2014/main" id="{DEF41327-5A74-4B7A-BABF-6CA1D1276EA2}"/>
                </a:ext>
              </a:extLst>
            </p:cNvPr>
            <p:cNvGrpSpPr>
              <a:grpSpLocks/>
            </p:cNvGrpSpPr>
            <p:nvPr/>
          </p:nvGrpSpPr>
          <p:grpSpPr bwMode="auto">
            <a:xfrm>
              <a:off x="4944" y="2064"/>
              <a:ext cx="624" cy="250"/>
              <a:chOff x="4944" y="1968"/>
              <a:chExt cx="624" cy="250"/>
            </a:xfrm>
          </p:grpSpPr>
          <p:sp>
            <p:nvSpPr>
              <p:cNvPr id="47167" name="Text Box 124">
                <a:extLst>
                  <a:ext uri="{FF2B5EF4-FFF2-40B4-BE49-F238E27FC236}">
                    <a16:creationId xmlns:a16="http://schemas.microsoft.com/office/drawing/2014/main" id="{65BA01BD-2E5B-4C25-BEF6-5A56B4EBDEA3}"/>
                  </a:ext>
                </a:extLst>
              </p:cNvPr>
              <p:cNvSpPr txBox="1">
                <a:spLocks noChangeArrowheads="1"/>
              </p:cNvSpPr>
              <p:nvPr/>
            </p:nvSpPr>
            <p:spPr bwMode="auto">
              <a:xfrm>
                <a:off x="4944" y="1968"/>
                <a:ext cx="240" cy="250"/>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T</a:t>
                </a:r>
              </a:p>
            </p:txBody>
          </p:sp>
          <p:sp>
            <p:nvSpPr>
              <p:cNvPr id="47168" name="Text Box 125">
                <a:extLst>
                  <a:ext uri="{FF2B5EF4-FFF2-40B4-BE49-F238E27FC236}">
                    <a16:creationId xmlns:a16="http://schemas.microsoft.com/office/drawing/2014/main" id="{95A8978C-0DA5-4CB4-86BB-D21EF1282640}"/>
                  </a:ext>
                </a:extLst>
              </p:cNvPr>
              <p:cNvSpPr txBox="1">
                <a:spLocks noChangeArrowheads="1"/>
              </p:cNvSpPr>
              <p:nvPr/>
            </p:nvSpPr>
            <p:spPr bwMode="auto">
              <a:xfrm rot="-5308317">
                <a:off x="5304" y="1944"/>
                <a:ext cx="240" cy="288"/>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p>
            </p:txBody>
          </p:sp>
          <p:sp>
            <p:nvSpPr>
              <p:cNvPr id="47169" name="Line 126">
                <a:extLst>
                  <a:ext uri="{FF2B5EF4-FFF2-40B4-BE49-F238E27FC236}">
                    <a16:creationId xmlns:a16="http://schemas.microsoft.com/office/drawing/2014/main" id="{E6CBB296-69C3-4E24-B9A4-8573535183CE}"/>
                  </a:ext>
                </a:extLst>
              </p:cNvPr>
              <p:cNvSpPr>
                <a:spLocks noChangeShapeType="1"/>
              </p:cNvSpPr>
              <p:nvPr/>
            </p:nvSpPr>
            <p:spPr bwMode="auto">
              <a:xfrm>
                <a:off x="5136" y="2064"/>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7166" name="Text Box 127">
              <a:extLst>
                <a:ext uri="{FF2B5EF4-FFF2-40B4-BE49-F238E27FC236}">
                  <a16:creationId xmlns:a16="http://schemas.microsoft.com/office/drawing/2014/main" id="{CD44D09C-089B-4AB9-B9FD-BC9AE100F284}"/>
                </a:ext>
              </a:extLst>
            </p:cNvPr>
            <p:cNvSpPr txBox="1">
              <a:spLocks noChangeArrowheads="1"/>
            </p:cNvSpPr>
            <p:nvPr/>
          </p:nvSpPr>
          <p:spPr bwMode="auto">
            <a:xfrm>
              <a:off x="4416" y="1632"/>
              <a:ext cx="100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0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rPr>
                <a:t>左是空返回</a:t>
              </a:r>
            </a:p>
          </p:txBody>
        </p:sp>
      </p:grpSp>
      <p:grpSp>
        <p:nvGrpSpPr>
          <p:cNvPr id="126080" name="Group 128">
            <a:extLst>
              <a:ext uri="{FF2B5EF4-FFF2-40B4-BE49-F238E27FC236}">
                <a16:creationId xmlns:a16="http://schemas.microsoft.com/office/drawing/2014/main" id="{8873E167-E5D9-4F71-A492-C39B43C2B72E}"/>
              </a:ext>
            </a:extLst>
          </p:cNvPr>
          <p:cNvGrpSpPr>
            <a:grpSpLocks/>
          </p:cNvGrpSpPr>
          <p:nvPr/>
        </p:nvGrpSpPr>
        <p:grpSpPr bwMode="auto">
          <a:xfrm>
            <a:off x="7010400" y="2895600"/>
            <a:ext cx="1828800" cy="1692275"/>
            <a:chOff x="4416" y="1824"/>
            <a:chExt cx="1152" cy="1066"/>
          </a:xfrm>
        </p:grpSpPr>
        <p:grpSp>
          <p:nvGrpSpPr>
            <p:cNvPr id="47160" name="Group 129">
              <a:extLst>
                <a:ext uri="{FF2B5EF4-FFF2-40B4-BE49-F238E27FC236}">
                  <a16:creationId xmlns:a16="http://schemas.microsoft.com/office/drawing/2014/main" id="{71C00E4D-C18C-4CE3-BBE2-D59FD9581E99}"/>
                </a:ext>
              </a:extLst>
            </p:cNvPr>
            <p:cNvGrpSpPr>
              <a:grpSpLocks/>
            </p:cNvGrpSpPr>
            <p:nvPr/>
          </p:nvGrpSpPr>
          <p:grpSpPr bwMode="auto">
            <a:xfrm>
              <a:off x="4944" y="2640"/>
              <a:ext cx="624" cy="250"/>
              <a:chOff x="4944" y="2544"/>
              <a:chExt cx="624" cy="250"/>
            </a:xfrm>
          </p:grpSpPr>
          <p:sp>
            <p:nvSpPr>
              <p:cNvPr id="47162" name="Text Box 130">
                <a:extLst>
                  <a:ext uri="{FF2B5EF4-FFF2-40B4-BE49-F238E27FC236}">
                    <a16:creationId xmlns:a16="http://schemas.microsoft.com/office/drawing/2014/main" id="{6273BB56-0DFA-46DB-92DA-666A6188FAB1}"/>
                  </a:ext>
                </a:extLst>
              </p:cNvPr>
              <p:cNvSpPr txBox="1">
                <a:spLocks noChangeArrowheads="1"/>
              </p:cNvSpPr>
              <p:nvPr/>
            </p:nvSpPr>
            <p:spPr bwMode="auto">
              <a:xfrm>
                <a:off x="4944" y="2544"/>
                <a:ext cx="240" cy="250"/>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T</a:t>
                </a:r>
              </a:p>
            </p:txBody>
          </p:sp>
          <p:sp>
            <p:nvSpPr>
              <p:cNvPr id="47163" name="Text Box 131">
                <a:extLst>
                  <a:ext uri="{FF2B5EF4-FFF2-40B4-BE49-F238E27FC236}">
                    <a16:creationId xmlns:a16="http://schemas.microsoft.com/office/drawing/2014/main" id="{EEE081BA-316A-4F60-A475-0ECC1C1584EB}"/>
                  </a:ext>
                </a:extLst>
              </p:cNvPr>
              <p:cNvSpPr txBox="1">
                <a:spLocks noChangeArrowheads="1"/>
              </p:cNvSpPr>
              <p:nvPr/>
            </p:nvSpPr>
            <p:spPr bwMode="auto">
              <a:xfrm rot="-5308317">
                <a:off x="5304" y="2520"/>
                <a:ext cx="240" cy="288"/>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p>
            </p:txBody>
          </p:sp>
          <p:sp>
            <p:nvSpPr>
              <p:cNvPr id="47164" name="Line 132">
                <a:extLst>
                  <a:ext uri="{FF2B5EF4-FFF2-40B4-BE49-F238E27FC236}">
                    <a16:creationId xmlns:a16="http://schemas.microsoft.com/office/drawing/2014/main" id="{A3049CA8-5DB2-4BFE-8025-44F1A0EC231A}"/>
                  </a:ext>
                </a:extLst>
              </p:cNvPr>
              <p:cNvSpPr>
                <a:spLocks noChangeShapeType="1"/>
              </p:cNvSpPr>
              <p:nvPr/>
            </p:nvSpPr>
            <p:spPr bwMode="auto">
              <a:xfrm>
                <a:off x="5136" y="2640"/>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7161" name="Text Box 133">
              <a:extLst>
                <a:ext uri="{FF2B5EF4-FFF2-40B4-BE49-F238E27FC236}">
                  <a16:creationId xmlns:a16="http://schemas.microsoft.com/office/drawing/2014/main" id="{F5BEE522-6017-4D8E-8400-41B8C587023B}"/>
                </a:ext>
              </a:extLst>
            </p:cNvPr>
            <p:cNvSpPr txBox="1">
              <a:spLocks noChangeArrowheads="1"/>
            </p:cNvSpPr>
            <p:nvPr/>
          </p:nvSpPr>
          <p:spPr bwMode="auto">
            <a:xfrm>
              <a:off x="4416" y="1824"/>
              <a:ext cx="100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0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rPr>
                <a:t>右是空返回</a:t>
              </a:r>
            </a:p>
          </p:txBody>
        </p:sp>
      </p:grpSp>
      <p:grpSp>
        <p:nvGrpSpPr>
          <p:cNvPr id="126086" name="Group 134">
            <a:extLst>
              <a:ext uri="{FF2B5EF4-FFF2-40B4-BE49-F238E27FC236}">
                <a16:creationId xmlns:a16="http://schemas.microsoft.com/office/drawing/2014/main" id="{8E6EC5BD-6014-4A71-A1B3-BA79795E07EF}"/>
              </a:ext>
            </a:extLst>
          </p:cNvPr>
          <p:cNvGrpSpPr>
            <a:grpSpLocks/>
          </p:cNvGrpSpPr>
          <p:nvPr/>
        </p:nvGrpSpPr>
        <p:grpSpPr bwMode="auto">
          <a:xfrm>
            <a:off x="5791200" y="1524000"/>
            <a:ext cx="3352800" cy="3749675"/>
            <a:chOff x="3648" y="960"/>
            <a:chExt cx="2112" cy="2362"/>
          </a:xfrm>
        </p:grpSpPr>
        <p:grpSp>
          <p:nvGrpSpPr>
            <p:cNvPr id="47155" name="Group 135">
              <a:extLst>
                <a:ext uri="{FF2B5EF4-FFF2-40B4-BE49-F238E27FC236}">
                  <a16:creationId xmlns:a16="http://schemas.microsoft.com/office/drawing/2014/main" id="{2741D63F-3C19-4E43-A6F0-AEFFB7E854B4}"/>
                </a:ext>
              </a:extLst>
            </p:cNvPr>
            <p:cNvGrpSpPr>
              <a:grpSpLocks/>
            </p:cNvGrpSpPr>
            <p:nvPr/>
          </p:nvGrpSpPr>
          <p:grpSpPr bwMode="auto">
            <a:xfrm>
              <a:off x="3648" y="3072"/>
              <a:ext cx="624" cy="250"/>
              <a:chOff x="3648" y="2976"/>
              <a:chExt cx="624" cy="250"/>
            </a:xfrm>
          </p:grpSpPr>
          <p:sp>
            <p:nvSpPr>
              <p:cNvPr id="47157" name="Text Box 136">
                <a:extLst>
                  <a:ext uri="{FF2B5EF4-FFF2-40B4-BE49-F238E27FC236}">
                    <a16:creationId xmlns:a16="http://schemas.microsoft.com/office/drawing/2014/main" id="{83F69EFD-CC2C-49C6-83C9-23D99E6CBFE9}"/>
                  </a:ext>
                </a:extLst>
              </p:cNvPr>
              <p:cNvSpPr txBox="1">
                <a:spLocks noChangeArrowheads="1"/>
              </p:cNvSpPr>
              <p:nvPr/>
            </p:nvSpPr>
            <p:spPr bwMode="auto">
              <a:xfrm>
                <a:off x="3648" y="2976"/>
                <a:ext cx="240" cy="25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T</a:t>
                </a:r>
              </a:p>
            </p:txBody>
          </p:sp>
          <p:sp>
            <p:nvSpPr>
              <p:cNvPr id="47158" name="Text Box 137">
                <a:extLst>
                  <a:ext uri="{FF2B5EF4-FFF2-40B4-BE49-F238E27FC236}">
                    <a16:creationId xmlns:a16="http://schemas.microsoft.com/office/drawing/2014/main" id="{7D1C6090-16DF-4011-B155-074424FD5AD0}"/>
                  </a:ext>
                </a:extLst>
              </p:cNvPr>
              <p:cNvSpPr txBox="1">
                <a:spLocks noChangeArrowheads="1"/>
              </p:cNvSpPr>
              <p:nvPr/>
            </p:nvSpPr>
            <p:spPr bwMode="auto">
              <a:xfrm rot="-5308317">
                <a:off x="4008" y="2952"/>
                <a:ext cx="240" cy="288"/>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p>
            </p:txBody>
          </p:sp>
          <p:sp>
            <p:nvSpPr>
              <p:cNvPr id="47159" name="Line 138">
                <a:extLst>
                  <a:ext uri="{FF2B5EF4-FFF2-40B4-BE49-F238E27FC236}">
                    <a16:creationId xmlns:a16="http://schemas.microsoft.com/office/drawing/2014/main" id="{3EBFDA48-82F4-4FFF-BC18-63A1D5912E1A}"/>
                  </a:ext>
                </a:extLst>
              </p:cNvPr>
              <p:cNvSpPr>
                <a:spLocks noChangeShapeType="1"/>
              </p:cNvSpPr>
              <p:nvPr/>
            </p:nvSpPr>
            <p:spPr bwMode="auto">
              <a:xfrm>
                <a:off x="3840" y="3120"/>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7156" name="Text Box 139">
              <a:extLst>
                <a:ext uri="{FF2B5EF4-FFF2-40B4-BE49-F238E27FC236}">
                  <a16:creationId xmlns:a16="http://schemas.microsoft.com/office/drawing/2014/main" id="{19960B84-42BB-45B9-B1B7-648B99A2DA57}"/>
                </a:ext>
              </a:extLst>
            </p:cNvPr>
            <p:cNvSpPr txBox="1">
              <a:spLocks noChangeArrowheads="1"/>
            </p:cNvSpPr>
            <p:nvPr/>
          </p:nvSpPr>
          <p:spPr bwMode="auto">
            <a:xfrm>
              <a:off x="4800" y="960"/>
              <a:ext cx="9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0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rPr>
                <a:t>左是空返回</a:t>
              </a:r>
            </a:p>
          </p:txBody>
        </p:sp>
      </p:grpSp>
      <p:grpSp>
        <p:nvGrpSpPr>
          <p:cNvPr id="126092" name="Group 140">
            <a:extLst>
              <a:ext uri="{FF2B5EF4-FFF2-40B4-BE49-F238E27FC236}">
                <a16:creationId xmlns:a16="http://schemas.microsoft.com/office/drawing/2014/main" id="{E4D0E25D-7DEA-4310-8D40-AF11CE2A9EE2}"/>
              </a:ext>
            </a:extLst>
          </p:cNvPr>
          <p:cNvGrpSpPr>
            <a:grpSpLocks/>
          </p:cNvGrpSpPr>
          <p:nvPr/>
        </p:nvGrpSpPr>
        <p:grpSpPr bwMode="auto">
          <a:xfrm>
            <a:off x="5791200" y="1828800"/>
            <a:ext cx="3352800" cy="4359275"/>
            <a:chOff x="3648" y="1152"/>
            <a:chExt cx="2112" cy="2746"/>
          </a:xfrm>
        </p:grpSpPr>
        <p:grpSp>
          <p:nvGrpSpPr>
            <p:cNvPr id="47150" name="Group 141">
              <a:extLst>
                <a:ext uri="{FF2B5EF4-FFF2-40B4-BE49-F238E27FC236}">
                  <a16:creationId xmlns:a16="http://schemas.microsoft.com/office/drawing/2014/main" id="{BBC3EB36-E2D3-4183-97F0-8D4E7A98CA11}"/>
                </a:ext>
              </a:extLst>
            </p:cNvPr>
            <p:cNvGrpSpPr>
              <a:grpSpLocks/>
            </p:cNvGrpSpPr>
            <p:nvPr/>
          </p:nvGrpSpPr>
          <p:grpSpPr bwMode="auto">
            <a:xfrm>
              <a:off x="3648" y="3648"/>
              <a:ext cx="624" cy="250"/>
              <a:chOff x="3648" y="3552"/>
              <a:chExt cx="624" cy="250"/>
            </a:xfrm>
          </p:grpSpPr>
          <p:sp>
            <p:nvSpPr>
              <p:cNvPr id="47152" name="Text Box 142">
                <a:extLst>
                  <a:ext uri="{FF2B5EF4-FFF2-40B4-BE49-F238E27FC236}">
                    <a16:creationId xmlns:a16="http://schemas.microsoft.com/office/drawing/2014/main" id="{151BF744-F75B-443B-B00D-4BB9685B53A2}"/>
                  </a:ext>
                </a:extLst>
              </p:cNvPr>
              <p:cNvSpPr txBox="1">
                <a:spLocks noChangeArrowheads="1"/>
              </p:cNvSpPr>
              <p:nvPr/>
            </p:nvSpPr>
            <p:spPr bwMode="auto">
              <a:xfrm>
                <a:off x="3648" y="3552"/>
                <a:ext cx="240" cy="250"/>
              </a:xfrm>
              <a:prstGeom prst="rect">
                <a:avLst/>
              </a:prstGeom>
              <a:solidFill>
                <a:srgbClr val="99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T</a:t>
                </a:r>
              </a:p>
            </p:txBody>
          </p:sp>
          <p:sp>
            <p:nvSpPr>
              <p:cNvPr id="47153" name="Text Box 143">
                <a:extLst>
                  <a:ext uri="{FF2B5EF4-FFF2-40B4-BE49-F238E27FC236}">
                    <a16:creationId xmlns:a16="http://schemas.microsoft.com/office/drawing/2014/main" id="{02A2C9FE-E3E0-435C-99E7-2D76FA75145D}"/>
                  </a:ext>
                </a:extLst>
              </p:cNvPr>
              <p:cNvSpPr txBox="1">
                <a:spLocks noChangeArrowheads="1"/>
              </p:cNvSpPr>
              <p:nvPr/>
            </p:nvSpPr>
            <p:spPr bwMode="auto">
              <a:xfrm rot="-5308317">
                <a:off x="4008" y="3528"/>
                <a:ext cx="240" cy="288"/>
              </a:xfrm>
              <a:prstGeom prst="rect">
                <a:avLst/>
              </a:prstGeom>
              <a:solidFill>
                <a:srgbClr val="99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p>
            </p:txBody>
          </p:sp>
          <p:sp>
            <p:nvSpPr>
              <p:cNvPr id="47154" name="Line 144">
                <a:extLst>
                  <a:ext uri="{FF2B5EF4-FFF2-40B4-BE49-F238E27FC236}">
                    <a16:creationId xmlns:a16="http://schemas.microsoft.com/office/drawing/2014/main" id="{D499C8C1-32F4-4D28-A4C0-807BD9A88136}"/>
                  </a:ext>
                </a:extLst>
              </p:cNvPr>
              <p:cNvSpPr>
                <a:spLocks noChangeShapeType="1"/>
              </p:cNvSpPr>
              <p:nvPr/>
            </p:nvSpPr>
            <p:spPr bwMode="auto">
              <a:xfrm>
                <a:off x="3840" y="3696"/>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7151" name="Text Box 145">
              <a:extLst>
                <a:ext uri="{FF2B5EF4-FFF2-40B4-BE49-F238E27FC236}">
                  <a16:creationId xmlns:a16="http://schemas.microsoft.com/office/drawing/2014/main" id="{731A59B1-22C5-493D-B4F9-BB40B4354DD7}"/>
                </a:ext>
              </a:extLst>
            </p:cNvPr>
            <p:cNvSpPr txBox="1">
              <a:spLocks noChangeArrowheads="1"/>
            </p:cNvSpPr>
            <p:nvPr/>
          </p:nvSpPr>
          <p:spPr bwMode="auto">
            <a:xfrm>
              <a:off x="4800" y="1152"/>
              <a:ext cx="9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0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rPr>
                <a:t>右是空返回</a:t>
              </a:r>
            </a:p>
          </p:txBody>
        </p:sp>
      </p:grpSp>
      <p:grpSp>
        <p:nvGrpSpPr>
          <p:cNvPr id="126098" name="Group 146">
            <a:extLst>
              <a:ext uri="{FF2B5EF4-FFF2-40B4-BE49-F238E27FC236}">
                <a16:creationId xmlns:a16="http://schemas.microsoft.com/office/drawing/2014/main" id="{E34C275A-C778-4FCD-AB61-FD2D813BBD82}"/>
              </a:ext>
            </a:extLst>
          </p:cNvPr>
          <p:cNvGrpSpPr>
            <a:grpSpLocks/>
          </p:cNvGrpSpPr>
          <p:nvPr/>
        </p:nvGrpSpPr>
        <p:grpSpPr bwMode="auto">
          <a:xfrm>
            <a:off x="1905000" y="533400"/>
            <a:ext cx="6400800" cy="4283075"/>
            <a:chOff x="1200" y="336"/>
            <a:chExt cx="4032" cy="2698"/>
          </a:xfrm>
        </p:grpSpPr>
        <p:grpSp>
          <p:nvGrpSpPr>
            <p:cNvPr id="47144" name="Group 147">
              <a:extLst>
                <a:ext uri="{FF2B5EF4-FFF2-40B4-BE49-F238E27FC236}">
                  <a16:creationId xmlns:a16="http://schemas.microsoft.com/office/drawing/2014/main" id="{FFAF0CB3-18BE-4EBA-8CF9-C34945F130E8}"/>
                </a:ext>
              </a:extLst>
            </p:cNvPr>
            <p:cNvGrpSpPr>
              <a:grpSpLocks/>
            </p:cNvGrpSpPr>
            <p:nvPr/>
          </p:nvGrpSpPr>
          <p:grpSpPr bwMode="auto">
            <a:xfrm>
              <a:off x="1200" y="336"/>
              <a:ext cx="4032" cy="2698"/>
              <a:chOff x="1200" y="336"/>
              <a:chExt cx="4032" cy="2698"/>
            </a:xfrm>
          </p:grpSpPr>
          <p:grpSp>
            <p:nvGrpSpPr>
              <p:cNvPr id="47146" name="Group 148">
                <a:extLst>
                  <a:ext uri="{FF2B5EF4-FFF2-40B4-BE49-F238E27FC236}">
                    <a16:creationId xmlns:a16="http://schemas.microsoft.com/office/drawing/2014/main" id="{70C1F264-40BA-4D1D-8A3E-047CAB322686}"/>
                  </a:ext>
                </a:extLst>
              </p:cNvPr>
              <p:cNvGrpSpPr>
                <a:grpSpLocks/>
              </p:cNvGrpSpPr>
              <p:nvPr/>
            </p:nvGrpSpPr>
            <p:grpSpPr bwMode="auto">
              <a:xfrm>
                <a:off x="1200" y="2784"/>
                <a:ext cx="864" cy="250"/>
                <a:chOff x="1200" y="2688"/>
                <a:chExt cx="864" cy="250"/>
              </a:xfrm>
            </p:grpSpPr>
            <p:sp>
              <p:nvSpPr>
                <p:cNvPr id="47148" name="Text Box 149">
                  <a:extLst>
                    <a:ext uri="{FF2B5EF4-FFF2-40B4-BE49-F238E27FC236}">
                      <a16:creationId xmlns:a16="http://schemas.microsoft.com/office/drawing/2014/main" id="{9F577765-8D04-425A-87AE-6E67058A4EE4}"/>
                    </a:ext>
                  </a:extLst>
                </p:cNvPr>
                <p:cNvSpPr txBox="1">
                  <a:spLocks noChangeArrowheads="1"/>
                </p:cNvSpPr>
                <p:nvPr/>
              </p:nvSpPr>
              <p:spPr bwMode="auto">
                <a:xfrm>
                  <a:off x="1200" y="2688"/>
                  <a:ext cx="864" cy="250"/>
                </a:xfrm>
                <a:prstGeom prst="rect">
                  <a:avLst/>
                </a:prstGeom>
                <a:solidFill>
                  <a:srgbClr val="FFFFCC"/>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pre(T    R);</a:t>
                  </a:r>
                </a:p>
              </p:txBody>
            </p:sp>
            <p:sp>
              <p:nvSpPr>
                <p:cNvPr id="47149" name="Line 150">
                  <a:extLst>
                    <a:ext uri="{FF2B5EF4-FFF2-40B4-BE49-F238E27FC236}">
                      <a16:creationId xmlns:a16="http://schemas.microsoft.com/office/drawing/2014/main" id="{D5947C19-72F6-4641-943C-F72CE86370FB}"/>
                    </a:ext>
                  </a:extLst>
                </p:cNvPr>
                <p:cNvSpPr>
                  <a:spLocks noChangeShapeType="1"/>
                </p:cNvSpPr>
                <p:nvPr/>
              </p:nvSpPr>
              <p:spPr bwMode="auto">
                <a:xfrm>
                  <a:off x="1632" y="2832"/>
                  <a:ext cx="144"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tx1"/>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7147" name="AutoShape 151">
                <a:extLst>
                  <a:ext uri="{FF2B5EF4-FFF2-40B4-BE49-F238E27FC236}">
                    <a16:creationId xmlns:a16="http://schemas.microsoft.com/office/drawing/2014/main" id="{C84094C6-59AD-423B-8A8E-1270DD3053BF}"/>
                  </a:ext>
                </a:extLst>
              </p:cNvPr>
              <p:cNvSpPr>
                <a:spLocks noChangeArrowheads="1"/>
              </p:cNvSpPr>
              <p:nvPr/>
            </p:nvSpPr>
            <p:spPr bwMode="auto">
              <a:xfrm rot="2761019">
                <a:off x="5040" y="480"/>
                <a:ext cx="336" cy="48"/>
              </a:xfrm>
              <a:prstGeom prst="rightArrow">
                <a:avLst>
                  <a:gd name="adj1" fmla="val 50000"/>
                  <a:gd name="adj2" fmla="val 175000"/>
                </a:avLst>
              </a:prstGeom>
              <a:solidFill>
                <a:srgbClr val="FF3300"/>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7145" name="Line 152">
              <a:extLst>
                <a:ext uri="{FF2B5EF4-FFF2-40B4-BE49-F238E27FC236}">
                  <a16:creationId xmlns:a16="http://schemas.microsoft.com/office/drawing/2014/main" id="{FBFCD41E-63BE-409C-B21F-4435EBD24F5C}"/>
                </a:ext>
              </a:extLst>
            </p:cNvPr>
            <p:cNvSpPr>
              <a:spLocks noChangeShapeType="1"/>
            </p:cNvSpPr>
            <p:nvPr/>
          </p:nvSpPr>
          <p:spPr bwMode="auto">
            <a:xfrm>
              <a:off x="1632" y="2928"/>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26106" name="Text Box 154">
            <a:extLst>
              <a:ext uri="{FF2B5EF4-FFF2-40B4-BE49-F238E27FC236}">
                <a16:creationId xmlns:a16="http://schemas.microsoft.com/office/drawing/2014/main" id="{D5F86091-4C38-42E9-8009-0391B4CF3A76}"/>
              </a:ext>
            </a:extLst>
          </p:cNvPr>
          <p:cNvSpPr txBox="1">
            <a:spLocks noChangeArrowheads="1"/>
          </p:cNvSpPr>
          <p:nvPr/>
        </p:nvSpPr>
        <p:spPr bwMode="auto">
          <a:xfrm>
            <a:off x="228600" y="5475288"/>
            <a:ext cx="306387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先序序列：</a:t>
            </a:r>
            <a:r>
              <a:rPr kumimoji="1" lang="en-US" altLang="zh-CN" sz="28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rPr>
              <a:t>A  B   D  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 fill="hold" nodeType="afterEffect">
                                  <p:stCondLst>
                                    <p:cond delay="0"/>
                                  </p:stCondLst>
                                  <p:childTnLst>
                                    <p:set>
                                      <p:cBhvr>
                                        <p:cTn id="6" dur="1" fill="hold">
                                          <p:stCondLst>
                                            <p:cond delay="0"/>
                                          </p:stCondLst>
                                        </p:cTn>
                                        <p:tgtEl>
                                          <p:spTgt spid="125955"/>
                                        </p:tgtEl>
                                        <p:attrNameLst>
                                          <p:attrName>style.visibility</p:attrName>
                                        </p:attrNameLst>
                                      </p:cBhvr>
                                      <p:to>
                                        <p:strVal val="visible"/>
                                      </p:to>
                                    </p:set>
                                    <p:anim calcmode="lin" valueType="num">
                                      <p:cBhvr>
                                        <p:cTn id="7" dur="500" fill="hold"/>
                                        <p:tgtEl>
                                          <p:spTgt spid="125955"/>
                                        </p:tgtEl>
                                        <p:attrNameLst>
                                          <p:attrName>ppt_x</p:attrName>
                                        </p:attrNameLst>
                                      </p:cBhvr>
                                      <p:tavLst>
                                        <p:tav tm="0">
                                          <p:val>
                                            <p:strVal val="#ppt_x"/>
                                          </p:val>
                                        </p:tav>
                                        <p:tav tm="100000">
                                          <p:val>
                                            <p:strVal val="#ppt_x"/>
                                          </p:val>
                                        </p:tav>
                                      </p:tavLst>
                                    </p:anim>
                                    <p:anim calcmode="lin" valueType="num">
                                      <p:cBhvr>
                                        <p:cTn id="8" dur="500" fill="hold"/>
                                        <p:tgtEl>
                                          <p:spTgt spid="125955"/>
                                        </p:tgtEl>
                                        <p:attrNameLst>
                                          <p:attrName>ppt_y</p:attrName>
                                        </p:attrNameLst>
                                      </p:cBhvr>
                                      <p:tavLst>
                                        <p:tav tm="0">
                                          <p:val>
                                            <p:strVal val="#ppt_y-#ppt_h/2"/>
                                          </p:val>
                                        </p:tav>
                                        <p:tav tm="100000">
                                          <p:val>
                                            <p:strVal val="#ppt_y"/>
                                          </p:val>
                                        </p:tav>
                                      </p:tavLst>
                                    </p:anim>
                                    <p:anim calcmode="lin" valueType="num">
                                      <p:cBhvr>
                                        <p:cTn id="9" dur="500" fill="hold"/>
                                        <p:tgtEl>
                                          <p:spTgt spid="125955"/>
                                        </p:tgtEl>
                                        <p:attrNameLst>
                                          <p:attrName>ppt_w</p:attrName>
                                        </p:attrNameLst>
                                      </p:cBhvr>
                                      <p:tavLst>
                                        <p:tav tm="0">
                                          <p:val>
                                            <p:strVal val="#ppt_w"/>
                                          </p:val>
                                        </p:tav>
                                        <p:tav tm="100000">
                                          <p:val>
                                            <p:strVal val="#ppt_w"/>
                                          </p:val>
                                        </p:tav>
                                      </p:tavLst>
                                    </p:anim>
                                    <p:anim calcmode="lin" valueType="num">
                                      <p:cBhvr>
                                        <p:cTn id="10" dur="500" fill="hold"/>
                                        <p:tgtEl>
                                          <p:spTgt spid="125955"/>
                                        </p:tgtEl>
                                        <p:attrNameLst>
                                          <p:attrName>ppt_h</p:attrName>
                                        </p:attrNameLst>
                                      </p:cBhvr>
                                      <p:tavLst>
                                        <p:tav tm="0">
                                          <p:val>
                                            <p:fltVal val="0"/>
                                          </p:val>
                                        </p:tav>
                                        <p:tav tm="100000">
                                          <p:val>
                                            <p:strVal val="#ppt_h"/>
                                          </p:val>
                                        </p:tav>
                                      </p:tavLst>
                                    </p:anim>
                                  </p:childTnLst>
                                </p:cTn>
                              </p:par>
                            </p:childTnLst>
                          </p:cTn>
                        </p:par>
                        <p:par>
                          <p:cTn id="11" fill="hold" nodeType="afterGroup">
                            <p:stCondLst>
                              <p:cond delay="500"/>
                            </p:stCondLst>
                            <p:childTnLst>
                              <p:par>
                                <p:cTn id="12" presetID="9" presetClass="entr" presetSubtype="0" fill="hold" nodeType="afterEffect">
                                  <p:stCondLst>
                                    <p:cond delay="0"/>
                                  </p:stCondLst>
                                  <p:childTnLst>
                                    <p:set>
                                      <p:cBhvr>
                                        <p:cTn id="13" dur="1" fill="hold">
                                          <p:stCondLst>
                                            <p:cond delay="0"/>
                                          </p:stCondLst>
                                        </p:cTn>
                                        <p:tgtEl>
                                          <p:spTgt spid="125992"/>
                                        </p:tgtEl>
                                        <p:attrNameLst>
                                          <p:attrName>style.visibility</p:attrName>
                                        </p:attrNameLst>
                                      </p:cBhvr>
                                      <p:to>
                                        <p:strVal val="visible"/>
                                      </p:to>
                                    </p:set>
                                    <p:animEffect transition="in" filter="dissolve">
                                      <p:cBhvr>
                                        <p:cTn id="14" dur="500"/>
                                        <p:tgtEl>
                                          <p:spTgt spid="125992"/>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8" fill="hold" nodeType="clickEffect">
                                  <p:stCondLst>
                                    <p:cond delay="0"/>
                                  </p:stCondLst>
                                  <p:childTnLst>
                                    <p:set>
                                      <p:cBhvr>
                                        <p:cTn id="18" dur="1" fill="hold">
                                          <p:stCondLst>
                                            <p:cond delay="0"/>
                                          </p:stCondLst>
                                        </p:cTn>
                                        <p:tgtEl>
                                          <p:spTgt spid="126028"/>
                                        </p:tgtEl>
                                        <p:attrNameLst>
                                          <p:attrName>style.visibility</p:attrName>
                                        </p:attrNameLst>
                                      </p:cBhvr>
                                      <p:to>
                                        <p:strVal val="visible"/>
                                      </p:to>
                                    </p:set>
                                    <p:anim calcmode="lin" valueType="num">
                                      <p:cBhvr>
                                        <p:cTn id="19" dur="500" fill="hold"/>
                                        <p:tgtEl>
                                          <p:spTgt spid="126028"/>
                                        </p:tgtEl>
                                        <p:attrNameLst>
                                          <p:attrName>ppt_x</p:attrName>
                                        </p:attrNameLst>
                                      </p:cBhvr>
                                      <p:tavLst>
                                        <p:tav tm="0">
                                          <p:val>
                                            <p:strVal val="#ppt_x-#ppt_w/2"/>
                                          </p:val>
                                        </p:tav>
                                        <p:tav tm="100000">
                                          <p:val>
                                            <p:strVal val="#ppt_x"/>
                                          </p:val>
                                        </p:tav>
                                      </p:tavLst>
                                    </p:anim>
                                    <p:anim calcmode="lin" valueType="num">
                                      <p:cBhvr>
                                        <p:cTn id="20" dur="500" fill="hold"/>
                                        <p:tgtEl>
                                          <p:spTgt spid="126028"/>
                                        </p:tgtEl>
                                        <p:attrNameLst>
                                          <p:attrName>ppt_y</p:attrName>
                                        </p:attrNameLst>
                                      </p:cBhvr>
                                      <p:tavLst>
                                        <p:tav tm="0">
                                          <p:val>
                                            <p:strVal val="#ppt_y"/>
                                          </p:val>
                                        </p:tav>
                                        <p:tav tm="100000">
                                          <p:val>
                                            <p:strVal val="#ppt_y"/>
                                          </p:val>
                                        </p:tav>
                                      </p:tavLst>
                                    </p:anim>
                                    <p:anim calcmode="lin" valueType="num">
                                      <p:cBhvr>
                                        <p:cTn id="21" dur="500" fill="hold"/>
                                        <p:tgtEl>
                                          <p:spTgt spid="126028"/>
                                        </p:tgtEl>
                                        <p:attrNameLst>
                                          <p:attrName>ppt_w</p:attrName>
                                        </p:attrNameLst>
                                      </p:cBhvr>
                                      <p:tavLst>
                                        <p:tav tm="0">
                                          <p:val>
                                            <p:fltVal val="0"/>
                                          </p:val>
                                        </p:tav>
                                        <p:tav tm="100000">
                                          <p:val>
                                            <p:strVal val="#ppt_w"/>
                                          </p:val>
                                        </p:tav>
                                      </p:tavLst>
                                    </p:anim>
                                    <p:anim calcmode="lin" valueType="num">
                                      <p:cBhvr>
                                        <p:cTn id="22" dur="500" fill="hold"/>
                                        <p:tgtEl>
                                          <p:spTgt spid="126028"/>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8" fill="hold" nodeType="clickEffect">
                                  <p:stCondLst>
                                    <p:cond delay="0"/>
                                  </p:stCondLst>
                                  <p:childTnLst>
                                    <p:set>
                                      <p:cBhvr>
                                        <p:cTn id="26" dur="1" fill="hold">
                                          <p:stCondLst>
                                            <p:cond delay="0"/>
                                          </p:stCondLst>
                                        </p:cTn>
                                        <p:tgtEl>
                                          <p:spTgt spid="126055"/>
                                        </p:tgtEl>
                                        <p:attrNameLst>
                                          <p:attrName>style.visibility</p:attrName>
                                        </p:attrNameLst>
                                      </p:cBhvr>
                                      <p:to>
                                        <p:strVal val="visible"/>
                                      </p:to>
                                    </p:set>
                                    <p:anim calcmode="lin" valueType="num">
                                      <p:cBhvr>
                                        <p:cTn id="27" dur="500" fill="hold"/>
                                        <p:tgtEl>
                                          <p:spTgt spid="126055"/>
                                        </p:tgtEl>
                                        <p:attrNameLst>
                                          <p:attrName>ppt_x</p:attrName>
                                        </p:attrNameLst>
                                      </p:cBhvr>
                                      <p:tavLst>
                                        <p:tav tm="0">
                                          <p:val>
                                            <p:strVal val="#ppt_x-#ppt_w/2"/>
                                          </p:val>
                                        </p:tav>
                                        <p:tav tm="100000">
                                          <p:val>
                                            <p:strVal val="#ppt_x"/>
                                          </p:val>
                                        </p:tav>
                                      </p:tavLst>
                                    </p:anim>
                                    <p:anim calcmode="lin" valueType="num">
                                      <p:cBhvr>
                                        <p:cTn id="28" dur="500" fill="hold"/>
                                        <p:tgtEl>
                                          <p:spTgt spid="126055"/>
                                        </p:tgtEl>
                                        <p:attrNameLst>
                                          <p:attrName>ppt_y</p:attrName>
                                        </p:attrNameLst>
                                      </p:cBhvr>
                                      <p:tavLst>
                                        <p:tav tm="0">
                                          <p:val>
                                            <p:strVal val="#ppt_y"/>
                                          </p:val>
                                        </p:tav>
                                        <p:tav tm="100000">
                                          <p:val>
                                            <p:strVal val="#ppt_y"/>
                                          </p:val>
                                        </p:tav>
                                      </p:tavLst>
                                    </p:anim>
                                    <p:anim calcmode="lin" valueType="num">
                                      <p:cBhvr>
                                        <p:cTn id="29" dur="500" fill="hold"/>
                                        <p:tgtEl>
                                          <p:spTgt spid="126055"/>
                                        </p:tgtEl>
                                        <p:attrNameLst>
                                          <p:attrName>ppt_w</p:attrName>
                                        </p:attrNameLst>
                                      </p:cBhvr>
                                      <p:tavLst>
                                        <p:tav tm="0">
                                          <p:val>
                                            <p:fltVal val="0"/>
                                          </p:val>
                                        </p:tav>
                                        <p:tav tm="100000">
                                          <p:val>
                                            <p:strVal val="#ppt_w"/>
                                          </p:val>
                                        </p:tav>
                                      </p:tavLst>
                                    </p:anim>
                                    <p:anim calcmode="lin" valueType="num">
                                      <p:cBhvr>
                                        <p:cTn id="30" dur="500" fill="hold"/>
                                        <p:tgtEl>
                                          <p:spTgt spid="126055"/>
                                        </p:tgtEl>
                                        <p:attrNameLst>
                                          <p:attrName>ppt_h</p:attrName>
                                        </p:attrNameLst>
                                      </p:cBhvr>
                                      <p:tavLst>
                                        <p:tav tm="0">
                                          <p:val>
                                            <p:strVal val="#ppt_h"/>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7" presetClass="entr" presetSubtype="8" fill="hold" nodeType="clickEffect">
                                  <p:stCondLst>
                                    <p:cond delay="0"/>
                                  </p:stCondLst>
                                  <p:childTnLst>
                                    <p:set>
                                      <p:cBhvr>
                                        <p:cTn id="34" dur="1" fill="hold">
                                          <p:stCondLst>
                                            <p:cond delay="0"/>
                                          </p:stCondLst>
                                        </p:cTn>
                                        <p:tgtEl>
                                          <p:spTgt spid="126019"/>
                                        </p:tgtEl>
                                        <p:attrNameLst>
                                          <p:attrName>style.visibility</p:attrName>
                                        </p:attrNameLst>
                                      </p:cBhvr>
                                      <p:to>
                                        <p:strVal val="visible"/>
                                      </p:to>
                                    </p:set>
                                    <p:anim calcmode="lin" valueType="num">
                                      <p:cBhvr>
                                        <p:cTn id="35" dur="500" fill="hold"/>
                                        <p:tgtEl>
                                          <p:spTgt spid="126019"/>
                                        </p:tgtEl>
                                        <p:attrNameLst>
                                          <p:attrName>ppt_x</p:attrName>
                                        </p:attrNameLst>
                                      </p:cBhvr>
                                      <p:tavLst>
                                        <p:tav tm="0">
                                          <p:val>
                                            <p:strVal val="#ppt_x-#ppt_w/2"/>
                                          </p:val>
                                        </p:tav>
                                        <p:tav tm="100000">
                                          <p:val>
                                            <p:strVal val="#ppt_x"/>
                                          </p:val>
                                        </p:tav>
                                      </p:tavLst>
                                    </p:anim>
                                    <p:anim calcmode="lin" valueType="num">
                                      <p:cBhvr>
                                        <p:cTn id="36" dur="500" fill="hold"/>
                                        <p:tgtEl>
                                          <p:spTgt spid="126019"/>
                                        </p:tgtEl>
                                        <p:attrNameLst>
                                          <p:attrName>ppt_y</p:attrName>
                                        </p:attrNameLst>
                                      </p:cBhvr>
                                      <p:tavLst>
                                        <p:tav tm="0">
                                          <p:val>
                                            <p:strVal val="#ppt_y"/>
                                          </p:val>
                                        </p:tav>
                                        <p:tav tm="100000">
                                          <p:val>
                                            <p:strVal val="#ppt_y"/>
                                          </p:val>
                                        </p:tav>
                                      </p:tavLst>
                                    </p:anim>
                                    <p:anim calcmode="lin" valueType="num">
                                      <p:cBhvr>
                                        <p:cTn id="37" dur="500" fill="hold"/>
                                        <p:tgtEl>
                                          <p:spTgt spid="126019"/>
                                        </p:tgtEl>
                                        <p:attrNameLst>
                                          <p:attrName>ppt_w</p:attrName>
                                        </p:attrNameLst>
                                      </p:cBhvr>
                                      <p:tavLst>
                                        <p:tav tm="0">
                                          <p:val>
                                            <p:fltVal val="0"/>
                                          </p:val>
                                        </p:tav>
                                        <p:tav tm="100000">
                                          <p:val>
                                            <p:strVal val="#ppt_w"/>
                                          </p:val>
                                        </p:tav>
                                      </p:tavLst>
                                    </p:anim>
                                    <p:anim calcmode="lin" valueType="num">
                                      <p:cBhvr>
                                        <p:cTn id="38" dur="500" fill="hold"/>
                                        <p:tgtEl>
                                          <p:spTgt spid="126019"/>
                                        </p:tgtEl>
                                        <p:attrNameLst>
                                          <p:attrName>ppt_h</p:attrName>
                                        </p:attrNameLst>
                                      </p:cBhvr>
                                      <p:tavLst>
                                        <p:tav tm="0">
                                          <p:val>
                                            <p:strVal val="#ppt_h"/>
                                          </p:val>
                                        </p:tav>
                                        <p:tav tm="100000">
                                          <p:val>
                                            <p:strVal val="#ppt_h"/>
                                          </p:val>
                                        </p:tav>
                                      </p:tavLst>
                                    </p:anim>
                                  </p:childTnLst>
                                </p:cTn>
                              </p:par>
                            </p:childTnLst>
                          </p:cTn>
                        </p:par>
                        <p:par>
                          <p:cTn id="39" fill="hold" nodeType="afterGroup">
                            <p:stCondLst>
                              <p:cond delay="500"/>
                            </p:stCondLst>
                            <p:childTnLst>
                              <p:par>
                                <p:cTn id="40" presetID="9" presetClass="entr" presetSubtype="0" fill="hold" nodeType="afterEffect">
                                  <p:stCondLst>
                                    <p:cond delay="0"/>
                                  </p:stCondLst>
                                  <p:childTnLst>
                                    <p:set>
                                      <p:cBhvr>
                                        <p:cTn id="41" dur="1" fill="hold">
                                          <p:stCondLst>
                                            <p:cond delay="0"/>
                                          </p:stCondLst>
                                        </p:cTn>
                                        <p:tgtEl>
                                          <p:spTgt spid="126002"/>
                                        </p:tgtEl>
                                        <p:attrNameLst>
                                          <p:attrName>style.visibility</p:attrName>
                                        </p:attrNameLst>
                                      </p:cBhvr>
                                      <p:to>
                                        <p:strVal val="visible"/>
                                      </p:to>
                                    </p:set>
                                    <p:animEffect transition="in" filter="dissolve">
                                      <p:cBhvr>
                                        <p:cTn id="42" dur="500"/>
                                        <p:tgtEl>
                                          <p:spTgt spid="12600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7" presetClass="entr" presetSubtype="8" fill="hold" nodeType="clickEffect">
                                  <p:stCondLst>
                                    <p:cond delay="0"/>
                                  </p:stCondLst>
                                  <p:childTnLst>
                                    <p:set>
                                      <p:cBhvr>
                                        <p:cTn id="46" dur="1" fill="hold">
                                          <p:stCondLst>
                                            <p:cond delay="0"/>
                                          </p:stCondLst>
                                        </p:cTn>
                                        <p:tgtEl>
                                          <p:spTgt spid="126063"/>
                                        </p:tgtEl>
                                        <p:attrNameLst>
                                          <p:attrName>style.visibility</p:attrName>
                                        </p:attrNameLst>
                                      </p:cBhvr>
                                      <p:to>
                                        <p:strVal val="visible"/>
                                      </p:to>
                                    </p:set>
                                    <p:anim calcmode="lin" valueType="num">
                                      <p:cBhvr>
                                        <p:cTn id="47" dur="500" fill="hold"/>
                                        <p:tgtEl>
                                          <p:spTgt spid="126063"/>
                                        </p:tgtEl>
                                        <p:attrNameLst>
                                          <p:attrName>ppt_x</p:attrName>
                                        </p:attrNameLst>
                                      </p:cBhvr>
                                      <p:tavLst>
                                        <p:tav tm="0">
                                          <p:val>
                                            <p:strVal val="#ppt_x-#ppt_w/2"/>
                                          </p:val>
                                        </p:tav>
                                        <p:tav tm="100000">
                                          <p:val>
                                            <p:strVal val="#ppt_x"/>
                                          </p:val>
                                        </p:tav>
                                      </p:tavLst>
                                    </p:anim>
                                    <p:anim calcmode="lin" valueType="num">
                                      <p:cBhvr>
                                        <p:cTn id="48" dur="500" fill="hold"/>
                                        <p:tgtEl>
                                          <p:spTgt spid="126063"/>
                                        </p:tgtEl>
                                        <p:attrNameLst>
                                          <p:attrName>ppt_y</p:attrName>
                                        </p:attrNameLst>
                                      </p:cBhvr>
                                      <p:tavLst>
                                        <p:tav tm="0">
                                          <p:val>
                                            <p:strVal val="#ppt_y"/>
                                          </p:val>
                                        </p:tav>
                                        <p:tav tm="100000">
                                          <p:val>
                                            <p:strVal val="#ppt_y"/>
                                          </p:val>
                                        </p:tav>
                                      </p:tavLst>
                                    </p:anim>
                                    <p:anim calcmode="lin" valueType="num">
                                      <p:cBhvr>
                                        <p:cTn id="49" dur="500" fill="hold"/>
                                        <p:tgtEl>
                                          <p:spTgt spid="126063"/>
                                        </p:tgtEl>
                                        <p:attrNameLst>
                                          <p:attrName>ppt_w</p:attrName>
                                        </p:attrNameLst>
                                      </p:cBhvr>
                                      <p:tavLst>
                                        <p:tav tm="0">
                                          <p:val>
                                            <p:fltVal val="0"/>
                                          </p:val>
                                        </p:tav>
                                        <p:tav tm="100000">
                                          <p:val>
                                            <p:strVal val="#ppt_w"/>
                                          </p:val>
                                        </p:tav>
                                      </p:tavLst>
                                    </p:anim>
                                    <p:anim calcmode="lin" valueType="num">
                                      <p:cBhvr>
                                        <p:cTn id="50" dur="500" fill="hold"/>
                                        <p:tgtEl>
                                          <p:spTgt spid="126063"/>
                                        </p:tgtEl>
                                        <p:attrNameLst>
                                          <p:attrName>ppt_h</p:attrName>
                                        </p:attrNameLst>
                                      </p:cBhvr>
                                      <p:tavLst>
                                        <p:tav tm="0">
                                          <p:val>
                                            <p:strVal val="#ppt_h"/>
                                          </p:val>
                                        </p:tav>
                                        <p:tav tm="100000">
                                          <p:val>
                                            <p:strVal val="#ppt_h"/>
                                          </p:val>
                                        </p:tav>
                                      </p:tavLst>
                                    </p:anim>
                                  </p:childTnLst>
                                </p:cTn>
                              </p:par>
                            </p:childTnLst>
                          </p:cTn>
                        </p:par>
                        <p:par>
                          <p:cTn id="51" fill="hold" nodeType="afterGroup">
                            <p:stCondLst>
                              <p:cond delay="500"/>
                            </p:stCondLst>
                            <p:childTnLst>
                              <p:par>
                                <p:cTn id="52" presetID="9" presetClass="entr" presetSubtype="0" fill="hold" grpId="0" nodeType="afterEffect">
                                  <p:stCondLst>
                                    <p:cond delay="1000"/>
                                  </p:stCondLst>
                                  <p:childTnLst>
                                    <p:set>
                                      <p:cBhvr>
                                        <p:cTn id="53" dur="1" fill="hold">
                                          <p:stCondLst>
                                            <p:cond delay="0"/>
                                          </p:stCondLst>
                                        </p:cTn>
                                        <p:tgtEl>
                                          <p:spTgt spid="126062"/>
                                        </p:tgtEl>
                                        <p:attrNameLst>
                                          <p:attrName>style.visibility</p:attrName>
                                        </p:attrNameLst>
                                      </p:cBhvr>
                                      <p:to>
                                        <p:strVal val="visible"/>
                                      </p:to>
                                    </p:set>
                                    <p:animEffect transition="in" filter="dissolve">
                                      <p:cBhvr>
                                        <p:cTn id="54" dur="500"/>
                                        <p:tgtEl>
                                          <p:spTgt spid="126062"/>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7" presetClass="entr" presetSubtype="8" fill="hold" nodeType="clickEffect">
                                  <p:stCondLst>
                                    <p:cond delay="0"/>
                                  </p:stCondLst>
                                  <p:childTnLst>
                                    <p:set>
                                      <p:cBhvr>
                                        <p:cTn id="58" dur="1" fill="hold">
                                          <p:stCondLst>
                                            <p:cond delay="0"/>
                                          </p:stCondLst>
                                        </p:cTn>
                                        <p:tgtEl>
                                          <p:spTgt spid="126069"/>
                                        </p:tgtEl>
                                        <p:attrNameLst>
                                          <p:attrName>style.visibility</p:attrName>
                                        </p:attrNameLst>
                                      </p:cBhvr>
                                      <p:to>
                                        <p:strVal val="visible"/>
                                      </p:to>
                                    </p:set>
                                    <p:anim calcmode="lin" valueType="num">
                                      <p:cBhvr>
                                        <p:cTn id="59" dur="500" fill="hold"/>
                                        <p:tgtEl>
                                          <p:spTgt spid="126069"/>
                                        </p:tgtEl>
                                        <p:attrNameLst>
                                          <p:attrName>ppt_x</p:attrName>
                                        </p:attrNameLst>
                                      </p:cBhvr>
                                      <p:tavLst>
                                        <p:tav tm="0">
                                          <p:val>
                                            <p:strVal val="#ppt_x-#ppt_w/2"/>
                                          </p:val>
                                        </p:tav>
                                        <p:tav tm="100000">
                                          <p:val>
                                            <p:strVal val="#ppt_x"/>
                                          </p:val>
                                        </p:tav>
                                      </p:tavLst>
                                    </p:anim>
                                    <p:anim calcmode="lin" valueType="num">
                                      <p:cBhvr>
                                        <p:cTn id="60" dur="500" fill="hold"/>
                                        <p:tgtEl>
                                          <p:spTgt spid="126069"/>
                                        </p:tgtEl>
                                        <p:attrNameLst>
                                          <p:attrName>ppt_y</p:attrName>
                                        </p:attrNameLst>
                                      </p:cBhvr>
                                      <p:tavLst>
                                        <p:tav tm="0">
                                          <p:val>
                                            <p:strVal val="#ppt_y"/>
                                          </p:val>
                                        </p:tav>
                                        <p:tav tm="100000">
                                          <p:val>
                                            <p:strVal val="#ppt_y"/>
                                          </p:val>
                                        </p:tav>
                                      </p:tavLst>
                                    </p:anim>
                                    <p:anim calcmode="lin" valueType="num">
                                      <p:cBhvr>
                                        <p:cTn id="61" dur="500" fill="hold"/>
                                        <p:tgtEl>
                                          <p:spTgt spid="126069"/>
                                        </p:tgtEl>
                                        <p:attrNameLst>
                                          <p:attrName>ppt_w</p:attrName>
                                        </p:attrNameLst>
                                      </p:cBhvr>
                                      <p:tavLst>
                                        <p:tav tm="0">
                                          <p:val>
                                            <p:fltVal val="0"/>
                                          </p:val>
                                        </p:tav>
                                        <p:tav tm="100000">
                                          <p:val>
                                            <p:strVal val="#ppt_w"/>
                                          </p:val>
                                        </p:tav>
                                      </p:tavLst>
                                    </p:anim>
                                    <p:anim calcmode="lin" valueType="num">
                                      <p:cBhvr>
                                        <p:cTn id="62" dur="500" fill="hold"/>
                                        <p:tgtEl>
                                          <p:spTgt spid="126069"/>
                                        </p:tgtEl>
                                        <p:attrNameLst>
                                          <p:attrName>ppt_h</p:attrName>
                                        </p:attrNameLst>
                                      </p:cBhvr>
                                      <p:tavLst>
                                        <p:tav tm="0">
                                          <p:val>
                                            <p:strVal val="#ppt_h"/>
                                          </p:val>
                                        </p:tav>
                                        <p:tav tm="100000">
                                          <p:val>
                                            <p:strVal val="#ppt_h"/>
                                          </p:val>
                                        </p:tav>
                                      </p:tavLst>
                                    </p:anim>
                                  </p:childTnLst>
                                </p:cTn>
                              </p:par>
                            </p:childTnLst>
                          </p:cTn>
                        </p:par>
                        <p:par>
                          <p:cTn id="63" fill="hold" nodeType="afterGroup">
                            <p:stCondLst>
                              <p:cond delay="500"/>
                            </p:stCondLst>
                            <p:childTnLst>
                              <p:par>
                                <p:cTn id="64" presetID="9" presetClass="entr" presetSubtype="0" fill="hold" nodeType="afterEffect">
                                  <p:stCondLst>
                                    <p:cond delay="0"/>
                                  </p:stCondLst>
                                  <p:childTnLst>
                                    <p:set>
                                      <p:cBhvr>
                                        <p:cTn id="65" dur="1" fill="hold">
                                          <p:stCondLst>
                                            <p:cond delay="0"/>
                                          </p:stCondLst>
                                        </p:cTn>
                                        <p:tgtEl>
                                          <p:spTgt spid="125997"/>
                                        </p:tgtEl>
                                        <p:attrNameLst>
                                          <p:attrName>style.visibility</p:attrName>
                                        </p:attrNameLst>
                                      </p:cBhvr>
                                      <p:to>
                                        <p:strVal val="visible"/>
                                      </p:to>
                                    </p:set>
                                    <p:animEffect transition="in" filter="dissolve">
                                      <p:cBhvr>
                                        <p:cTn id="66" dur="500"/>
                                        <p:tgtEl>
                                          <p:spTgt spid="125997"/>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7" presetClass="entr" presetSubtype="8" fill="hold" nodeType="clickEffect">
                                  <p:stCondLst>
                                    <p:cond delay="0"/>
                                  </p:stCondLst>
                                  <p:childTnLst>
                                    <p:set>
                                      <p:cBhvr>
                                        <p:cTn id="70" dur="1" fill="hold">
                                          <p:stCondLst>
                                            <p:cond delay="0"/>
                                          </p:stCondLst>
                                        </p:cTn>
                                        <p:tgtEl>
                                          <p:spTgt spid="126037"/>
                                        </p:tgtEl>
                                        <p:attrNameLst>
                                          <p:attrName>style.visibility</p:attrName>
                                        </p:attrNameLst>
                                      </p:cBhvr>
                                      <p:to>
                                        <p:strVal val="visible"/>
                                      </p:to>
                                    </p:set>
                                    <p:anim calcmode="lin" valueType="num">
                                      <p:cBhvr>
                                        <p:cTn id="71" dur="500" fill="hold"/>
                                        <p:tgtEl>
                                          <p:spTgt spid="126037"/>
                                        </p:tgtEl>
                                        <p:attrNameLst>
                                          <p:attrName>ppt_x</p:attrName>
                                        </p:attrNameLst>
                                      </p:cBhvr>
                                      <p:tavLst>
                                        <p:tav tm="0">
                                          <p:val>
                                            <p:strVal val="#ppt_x-#ppt_w/2"/>
                                          </p:val>
                                        </p:tav>
                                        <p:tav tm="100000">
                                          <p:val>
                                            <p:strVal val="#ppt_x"/>
                                          </p:val>
                                        </p:tav>
                                      </p:tavLst>
                                    </p:anim>
                                    <p:anim calcmode="lin" valueType="num">
                                      <p:cBhvr>
                                        <p:cTn id="72" dur="500" fill="hold"/>
                                        <p:tgtEl>
                                          <p:spTgt spid="126037"/>
                                        </p:tgtEl>
                                        <p:attrNameLst>
                                          <p:attrName>ppt_y</p:attrName>
                                        </p:attrNameLst>
                                      </p:cBhvr>
                                      <p:tavLst>
                                        <p:tav tm="0">
                                          <p:val>
                                            <p:strVal val="#ppt_y"/>
                                          </p:val>
                                        </p:tav>
                                        <p:tav tm="100000">
                                          <p:val>
                                            <p:strVal val="#ppt_y"/>
                                          </p:val>
                                        </p:tav>
                                      </p:tavLst>
                                    </p:anim>
                                    <p:anim calcmode="lin" valueType="num">
                                      <p:cBhvr>
                                        <p:cTn id="73" dur="500" fill="hold"/>
                                        <p:tgtEl>
                                          <p:spTgt spid="126037"/>
                                        </p:tgtEl>
                                        <p:attrNameLst>
                                          <p:attrName>ppt_w</p:attrName>
                                        </p:attrNameLst>
                                      </p:cBhvr>
                                      <p:tavLst>
                                        <p:tav tm="0">
                                          <p:val>
                                            <p:fltVal val="0"/>
                                          </p:val>
                                        </p:tav>
                                        <p:tav tm="100000">
                                          <p:val>
                                            <p:strVal val="#ppt_w"/>
                                          </p:val>
                                        </p:tav>
                                      </p:tavLst>
                                    </p:anim>
                                    <p:anim calcmode="lin" valueType="num">
                                      <p:cBhvr>
                                        <p:cTn id="74" dur="500" fill="hold"/>
                                        <p:tgtEl>
                                          <p:spTgt spid="126037"/>
                                        </p:tgtEl>
                                        <p:attrNameLst>
                                          <p:attrName>ppt_h</p:attrName>
                                        </p:attrNameLst>
                                      </p:cBhvr>
                                      <p:tavLst>
                                        <p:tav tm="0">
                                          <p:val>
                                            <p:strVal val="#ppt_h"/>
                                          </p:val>
                                        </p:tav>
                                        <p:tav tm="100000">
                                          <p:val>
                                            <p:strVal val="#ppt_h"/>
                                          </p:val>
                                        </p:tav>
                                      </p:tavLst>
                                    </p:anim>
                                  </p:childTnLst>
                                </p:cTn>
                              </p:par>
                            </p:childTnLst>
                          </p:cTn>
                        </p:par>
                        <p:par>
                          <p:cTn id="75" fill="hold" nodeType="afterGroup">
                            <p:stCondLst>
                              <p:cond delay="500"/>
                            </p:stCondLst>
                            <p:childTnLst>
                              <p:par>
                                <p:cTn id="76" presetID="9" presetClass="entr" presetSubtype="0" fill="hold" nodeType="afterEffect">
                                  <p:stCondLst>
                                    <p:cond delay="0"/>
                                  </p:stCondLst>
                                  <p:childTnLst>
                                    <p:set>
                                      <p:cBhvr>
                                        <p:cTn id="77" dur="1" fill="hold">
                                          <p:stCondLst>
                                            <p:cond delay="0"/>
                                          </p:stCondLst>
                                        </p:cTn>
                                        <p:tgtEl>
                                          <p:spTgt spid="125961"/>
                                        </p:tgtEl>
                                        <p:attrNameLst>
                                          <p:attrName>style.visibility</p:attrName>
                                        </p:attrNameLst>
                                      </p:cBhvr>
                                      <p:to>
                                        <p:strVal val="visible"/>
                                      </p:to>
                                    </p:set>
                                    <p:animEffect transition="in" filter="dissolve">
                                      <p:cBhvr>
                                        <p:cTn id="78" dur="500"/>
                                        <p:tgtEl>
                                          <p:spTgt spid="125961"/>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17" presetClass="entr" presetSubtype="8" fill="hold" nodeType="clickEffect">
                                  <p:stCondLst>
                                    <p:cond delay="0"/>
                                  </p:stCondLst>
                                  <p:childTnLst>
                                    <p:set>
                                      <p:cBhvr>
                                        <p:cTn id="82" dur="1" fill="hold">
                                          <p:stCondLst>
                                            <p:cond delay="0"/>
                                          </p:stCondLst>
                                        </p:cTn>
                                        <p:tgtEl>
                                          <p:spTgt spid="126074"/>
                                        </p:tgtEl>
                                        <p:attrNameLst>
                                          <p:attrName>style.visibility</p:attrName>
                                        </p:attrNameLst>
                                      </p:cBhvr>
                                      <p:to>
                                        <p:strVal val="visible"/>
                                      </p:to>
                                    </p:set>
                                    <p:anim calcmode="lin" valueType="num">
                                      <p:cBhvr>
                                        <p:cTn id="83" dur="500" fill="hold"/>
                                        <p:tgtEl>
                                          <p:spTgt spid="126074"/>
                                        </p:tgtEl>
                                        <p:attrNameLst>
                                          <p:attrName>ppt_x</p:attrName>
                                        </p:attrNameLst>
                                      </p:cBhvr>
                                      <p:tavLst>
                                        <p:tav tm="0">
                                          <p:val>
                                            <p:strVal val="#ppt_x-#ppt_w/2"/>
                                          </p:val>
                                        </p:tav>
                                        <p:tav tm="100000">
                                          <p:val>
                                            <p:strVal val="#ppt_x"/>
                                          </p:val>
                                        </p:tav>
                                      </p:tavLst>
                                    </p:anim>
                                    <p:anim calcmode="lin" valueType="num">
                                      <p:cBhvr>
                                        <p:cTn id="84" dur="500" fill="hold"/>
                                        <p:tgtEl>
                                          <p:spTgt spid="126074"/>
                                        </p:tgtEl>
                                        <p:attrNameLst>
                                          <p:attrName>ppt_y</p:attrName>
                                        </p:attrNameLst>
                                      </p:cBhvr>
                                      <p:tavLst>
                                        <p:tav tm="0">
                                          <p:val>
                                            <p:strVal val="#ppt_y"/>
                                          </p:val>
                                        </p:tav>
                                        <p:tav tm="100000">
                                          <p:val>
                                            <p:strVal val="#ppt_y"/>
                                          </p:val>
                                        </p:tav>
                                      </p:tavLst>
                                    </p:anim>
                                    <p:anim calcmode="lin" valueType="num">
                                      <p:cBhvr>
                                        <p:cTn id="85" dur="500" fill="hold"/>
                                        <p:tgtEl>
                                          <p:spTgt spid="126074"/>
                                        </p:tgtEl>
                                        <p:attrNameLst>
                                          <p:attrName>ppt_w</p:attrName>
                                        </p:attrNameLst>
                                      </p:cBhvr>
                                      <p:tavLst>
                                        <p:tav tm="0">
                                          <p:val>
                                            <p:fltVal val="0"/>
                                          </p:val>
                                        </p:tav>
                                        <p:tav tm="100000">
                                          <p:val>
                                            <p:strVal val="#ppt_w"/>
                                          </p:val>
                                        </p:tav>
                                      </p:tavLst>
                                    </p:anim>
                                    <p:anim calcmode="lin" valueType="num">
                                      <p:cBhvr>
                                        <p:cTn id="86" dur="500" fill="hold"/>
                                        <p:tgtEl>
                                          <p:spTgt spid="126074"/>
                                        </p:tgtEl>
                                        <p:attrNameLst>
                                          <p:attrName>ppt_h</p:attrName>
                                        </p:attrNameLst>
                                      </p:cBhvr>
                                      <p:tavLst>
                                        <p:tav tm="0">
                                          <p:val>
                                            <p:strVal val="#ppt_h"/>
                                          </p:val>
                                        </p:tav>
                                        <p:tav tm="100000">
                                          <p:val>
                                            <p:strVal val="#ppt_h"/>
                                          </p:val>
                                        </p:tav>
                                      </p:tavLst>
                                    </p:anim>
                                  </p:childTnLst>
                                </p:cTn>
                              </p:par>
                            </p:childTnLst>
                          </p:cTn>
                        </p:par>
                        <p:par>
                          <p:cTn id="87" fill="hold" nodeType="afterGroup">
                            <p:stCondLst>
                              <p:cond delay="500"/>
                            </p:stCondLst>
                            <p:childTnLst>
                              <p:par>
                                <p:cTn id="88" presetID="9" presetClass="entr" presetSubtype="0" fill="hold" grpId="0" nodeType="afterEffect">
                                  <p:stCondLst>
                                    <p:cond delay="1000"/>
                                  </p:stCondLst>
                                  <p:childTnLst>
                                    <p:set>
                                      <p:cBhvr>
                                        <p:cTn id="89" dur="1" fill="hold">
                                          <p:stCondLst>
                                            <p:cond delay="0"/>
                                          </p:stCondLst>
                                        </p:cTn>
                                        <p:tgtEl>
                                          <p:spTgt spid="125960"/>
                                        </p:tgtEl>
                                        <p:attrNameLst>
                                          <p:attrName>style.visibility</p:attrName>
                                        </p:attrNameLst>
                                      </p:cBhvr>
                                      <p:to>
                                        <p:strVal val="visible"/>
                                      </p:to>
                                    </p:set>
                                    <p:animEffect transition="in" filter="dissolve">
                                      <p:cBhvr>
                                        <p:cTn id="90" dur="500"/>
                                        <p:tgtEl>
                                          <p:spTgt spid="125960"/>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9" presetClass="entr" presetSubtype="0" fill="hold" nodeType="clickEffect">
                                  <p:stCondLst>
                                    <p:cond delay="0"/>
                                  </p:stCondLst>
                                  <p:childTnLst>
                                    <p:set>
                                      <p:cBhvr>
                                        <p:cTn id="94" dur="1" fill="hold">
                                          <p:stCondLst>
                                            <p:cond delay="0"/>
                                          </p:stCondLst>
                                        </p:cTn>
                                        <p:tgtEl>
                                          <p:spTgt spid="126009"/>
                                        </p:tgtEl>
                                        <p:attrNameLst>
                                          <p:attrName>style.visibility</p:attrName>
                                        </p:attrNameLst>
                                      </p:cBhvr>
                                      <p:to>
                                        <p:strVal val="visible"/>
                                      </p:to>
                                    </p:set>
                                    <p:animEffect transition="in" filter="dissolve">
                                      <p:cBhvr>
                                        <p:cTn id="95" dur="500"/>
                                        <p:tgtEl>
                                          <p:spTgt spid="126009"/>
                                        </p:tgtEl>
                                      </p:cBhvr>
                                    </p:animEffect>
                                  </p:childTnLst>
                                </p:cTn>
                              </p:par>
                            </p:childTnLst>
                          </p:cTn>
                        </p:par>
                        <p:par>
                          <p:cTn id="96" fill="hold" nodeType="afterGroup">
                            <p:stCondLst>
                              <p:cond delay="500"/>
                            </p:stCondLst>
                            <p:childTnLst>
                              <p:par>
                                <p:cTn id="97" presetID="9" presetClass="entr" presetSubtype="0" fill="hold" nodeType="afterEffect">
                                  <p:stCondLst>
                                    <p:cond delay="0"/>
                                  </p:stCondLst>
                                  <p:childTnLst>
                                    <p:set>
                                      <p:cBhvr>
                                        <p:cTn id="98" dur="1" fill="hold">
                                          <p:stCondLst>
                                            <p:cond delay="0"/>
                                          </p:stCondLst>
                                        </p:cTn>
                                        <p:tgtEl>
                                          <p:spTgt spid="125967"/>
                                        </p:tgtEl>
                                        <p:attrNameLst>
                                          <p:attrName>style.visibility</p:attrName>
                                        </p:attrNameLst>
                                      </p:cBhvr>
                                      <p:to>
                                        <p:strVal val="visible"/>
                                      </p:to>
                                    </p:set>
                                    <p:animEffect transition="in" filter="dissolve">
                                      <p:cBhvr>
                                        <p:cTn id="99" dur="500"/>
                                        <p:tgtEl>
                                          <p:spTgt spid="125967"/>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17" presetClass="entr" presetSubtype="8" fill="hold" nodeType="clickEffect">
                                  <p:stCondLst>
                                    <p:cond delay="0"/>
                                  </p:stCondLst>
                                  <p:childTnLst>
                                    <p:set>
                                      <p:cBhvr>
                                        <p:cTn id="103" dur="1" fill="hold">
                                          <p:stCondLst>
                                            <p:cond delay="0"/>
                                          </p:stCondLst>
                                        </p:cTn>
                                        <p:tgtEl>
                                          <p:spTgt spid="126080"/>
                                        </p:tgtEl>
                                        <p:attrNameLst>
                                          <p:attrName>style.visibility</p:attrName>
                                        </p:attrNameLst>
                                      </p:cBhvr>
                                      <p:to>
                                        <p:strVal val="visible"/>
                                      </p:to>
                                    </p:set>
                                    <p:anim calcmode="lin" valueType="num">
                                      <p:cBhvr>
                                        <p:cTn id="104" dur="500" fill="hold"/>
                                        <p:tgtEl>
                                          <p:spTgt spid="126080"/>
                                        </p:tgtEl>
                                        <p:attrNameLst>
                                          <p:attrName>ppt_x</p:attrName>
                                        </p:attrNameLst>
                                      </p:cBhvr>
                                      <p:tavLst>
                                        <p:tav tm="0">
                                          <p:val>
                                            <p:strVal val="#ppt_x-#ppt_w/2"/>
                                          </p:val>
                                        </p:tav>
                                        <p:tav tm="100000">
                                          <p:val>
                                            <p:strVal val="#ppt_x"/>
                                          </p:val>
                                        </p:tav>
                                      </p:tavLst>
                                    </p:anim>
                                    <p:anim calcmode="lin" valueType="num">
                                      <p:cBhvr>
                                        <p:cTn id="105" dur="500" fill="hold"/>
                                        <p:tgtEl>
                                          <p:spTgt spid="126080"/>
                                        </p:tgtEl>
                                        <p:attrNameLst>
                                          <p:attrName>ppt_y</p:attrName>
                                        </p:attrNameLst>
                                      </p:cBhvr>
                                      <p:tavLst>
                                        <p:tav tm="0">
                                          <p:val>
                                            <p:strVal val="#ppt_y"/>
                                          </p:val>
                                        </p:tav>
                                        <p:tav tm="100000">
                                          <p:val>
                                            <p:strVal val="#ppt_y"/>
                                          </p:val>
                                        </p:tav>
                                      </p:tavLst>
                                    </p:anim>
                                    <p:anim calcmode="lin" valueType="num">
                                      <p:cBhvr>
                                        <p:cTn id="106" dur="500" fill="hold"/>
                                        <p:tgtEl>
                                          <p:spTgt spid="126080"/>
                                        </p:tgtEl>
                                        <p:attrNameLst>
                                          <p:attrName>ppt_w</p:attrName>
                                        </p:attrNameLst>
                                      </p:cBhvr>
                                      <p:tavLst>
                                        <p:tav tm="0">
                                          <p:val>
                                            <p:fltVal val="0"/>
                                          </p:val>
                                        </p:tav>
                                        <p:tav tm="100000">
                                          <p:val>
                                            <p:strVal val="#ppt_w"/>
                                          </p:val>
                                        </p:tav>
                                      </p:tavLst>
                                    </p:anim>
                                    <p:anim calcmode="lin" valueType="num">
                                      <p:cBhvr>
                                        <p:cTn id="107" dur="500" fill="hold"/>
                                        <p:tgtEl>
                                          <p:spTgt spid="126080"/>
                                        </p:tgtEl>
                                        <p:attrNameLst>
                                          <p:attrName>ppt_h</p:attrName>
                                        </p:attrNameLst>
                                      </p:cBhvr>
                                      <p:tavLst>
                                        <p:tav tm="0">
                                          <p:val>
                                            <p:strVal val="#ppt_h"/>
                                          </p:val>
                                        </p:tav>
                                        <p:tav tm="100000">
                                          <p:val>
                                            <p:strVal val="#ppt_h"/>
                                          </p:val>
                                        </p:tav>
                                      </p:tavLst>
                                    </p:anim>
                                  </p:childTnLst>
                                </p:cTn>
                              </p:par>
                            </p:childTnLst>
                          </p:cTn>
                        </p:par>
                        <p:par>
                          <p:cTn id="108" fill="hold" nodeType="afterGroup">
                            <p:stCondLst>
                              <p:cond delay="500"/>
                            </p:stCondLst>
                            <p:childTnLst>
                              <p:par>
                                <p:cTn id="109" presetID="9" presetClass="entr" presetSubtype="0" fill="hold" grpId="0" nodeType="afterEffect">
                                  <p:stCondLst>
                                    <p:cond delay="0"/>
                                  </p:stCondLst>
                                  <p:childTnLst>
                                    <p:set>
                                      <p:cBhvr>
                                        <p:cTn id="110" dur="1" fill="hold">
                                          <p:stCondLst>
                                            <p:cond delay="0"/>
                                          </p:stCondLst>
                                        </p:cTn>
                                        <p:tgtEl>
                                          <p:spTgt spid="125966"/>
                                        </p:tgtEl>
                                        <p:attrNameLst>
                                          <p:attrName>style.visibility</p:attrName>
                                        </p:attrNameLst>
                                      </p:cBhvr>
                                      <p:to>
                                        <p:strVal val="visible"/>
                                      </p:to>
                                    </p:set>
                                    <p:animEffect transition="in" filter="dissolve">
                                      <p:cBhvr>
                                        <p:cTn id="111" dur="500"/>
                                        <p:tgtEl>
                                          <p:spTgt spid="125966"/>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17" presetClass="entr" presetSubtype="8" fill="hold" nodeType="clickEffect">
                                  <p:stCondLst>
                                    <p:cond delay="0"/>
                                  </p:stCondLst>
                                  <p:childTnLst>
                                    <p:set>
                                      <p:cBhvr>
                                        <p:cTn id="115" dur="1" fill="hold">
                                          <p:stCondLst>
                                            <p:cond delay="0"/>
                                          </p:stCondLst>
                                        </p:cTn>
                                        <p:tgtEl>
                                          <p:spTgt spid="126098"/>
                                        </p:tgtEl>
                                        <p:attrNameLst>
                                          <p:attrName>style.visibility</p:attrName>
                                        </p:attrNameLst>
                                      </p:cBhvr>
                                      <p:to>
                                        <p:strVal val="visible"/>
                                      </p:to>
                                    </p:set>
                                    <p:anim calcmode="lin" valueType="num">
                                      <p:cBhvr>
                                        <p:cTn id="116" dur="500" fill="hold"/>
                                        <p:tgtEl>
                                          <p:spTgt spid="126098"/>
                                        </p:tgtEl>
                                        <p:attrNameLst>
                                          <p:attrName>ppt_x</p:attrName>
                                        </p:attrNameLst>
                                      </p:cBhvr>
                                      <p:tavLst>
                                        <p:tav tm="0">
                                          <p:val>
                                            <p:strVal val="#ppt_x-#ppt_w/2"/>
                                          </p:val>
                                        </p:tav>
                                        <p:tav tm="100000">
                                          <p:val>
                                            <p:strVal val="#ppt_x"/>
                                          </p:val>
                                        </p:tav>
                                      </p:tavLst>
                                    </p:anim>
                                    <p:anim calcmode="lin" valueType="num">
                                      <p:cBhvr>
                                        <p:cTn id="117" dur="500" fill="hold"/>
                                        <p:tgtEl>
                                          <p:spTgt spid="126098"/>
                                        </p:tgtEl>
                                        <p:attrNameLst>
                                          <p:attrName>ppt_y</p:attrName>
                                        </p:attrNameLst>
                                      </p:cBhvr>
                                      <p:tavLst>
                                        <p:tav tm="0">
                                          <p:val>
                                            <p:strVal val="#ppt_y"/>
                                          </p:val>
                                        </p:tav>
                                        <p:tav tm="100000">
                                          <p:val>
                                            <p:strVal val="#ppt_y"/>
                                          </p:val>
                                        </p:tav>
                                      </p:tavLst>
                                    </p:anim>
                                    <p:anim calcmode="lin" valueType="num">
                                      <p:cBhvr>
                                        <p:cTn id="118" dur="500" fill="hold"/>
                                        <p:tgtEl>
                                          <p:spTgt spid="126098"/>
                                        </p:tgtEl>
                                        <p:attrNameLst>
                                          <p:attrName>ppt_w</p:attrName>
                                        </p:attrNameLst>
                                      </p:cBhvr>
                                      <p:tavLst>
                                        <p:tav tm="0">
                                          <p:val>
                                            <p:fltVal val="0"/>
                                          </p:val>
                                        </p:tav>
                                        <p:tav tm="100000">
                                          <p:val>
                                            <p:strVal val="#ppt_w"/>
                                          </p:val>
                                        </p:tav>
                                      </p:tavLst>
                                    </p:anim>
                                    <p:anim calcmode="lin" valueType="num">
                                      <p:cBhvr>
                                        <p:cTn id="119" dur="500" fill="hold"/>
                                        <p:tgtEl>
                                          <p:spTgt spid="126098"/>
                                        </p:tgtEl>
                                        <p:attrNameLst>
                                          <p:attrName>ppt_h</p:attrName>
                                        </p:attrNameLst>
                                      </p:cBhvr>
                                      <p:tavLst>
                                        <p:tav tm="0">
                                          <p:val>
                                            <p:strVal val="#ppt_h"/>
                                          </p:val>
                                        </p:tav>
                                        <p:tav tm="100000">
                                          <p:val>
                                            <p:strVal val="#ppt_h"/>
                                          </p:val>
                                        </p:tav>
                                      </p:tavLst>
                                    </p:anim>
                                  </p:childTnLst>
                                </p:cTn>
                              </p:par>
                            </p:childTnLst>
                          </p:cTn>
                        </p:par>
                        <p:par>
                          <p:cTn id="120" fill="hold" nodeType="afterGroup">
                            <p:stCondLst>
                              <p:cond delay="500"/>
                            </p:stCondLst>
                            <p:childTnLst>
                              <p:par>
                                <p:cTn id="121" presetID="9" presetClass="entr" presetSubtype="0" fill="hold" nodeType="afterEffect">
                                  <p:stCondLst>
                                    <p:cond delay="0"/>
                                  </p:stCondLst>
                                  <p:childTnLst>
                                    <p:set>
                                      <p:cBhvr>
                                        <p:cTn id="122" dur="1" fill="hold">
                                          <p:stCondLst>
                                            <p:cond delay="0"/>
                                          </p:stCondLst>
                                        </p:cTn>
                                        <p:tgtEl>
                                          <p:spTgt spid="125972"/>
                                        </p:tgtEl>
                                        <p:attrNameLst>
                                          <p:attrName>style.visibility</p:attrName>
                                        </p:attrNameLst>
                                      </p:cBhvr>
                                      <p:to>
                                        <p:strVal val="visible"/>
                                      </p:to>
                                    </p:set>
                                    <p:animEffect transition="in" filter="dissolve">
                                      <p:cBhvr>
                                        <p:cTn id="123" dur="500"/>
                                        <p:tgtEl>
                                          <p:spTgt spid="125972"/>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17" presetClass="entr" presetSubtype="8" fill="hold" nodeType="clickEffect">
                                  <p:stCondLst>
                                    <p:cond delay="0"/>
                                  </p:stCondLst>
                                  <p:childTnLst>
                                    <p:set>
                                      <p:cBhvr>
                                        <p:cTn id="127" dur="1" fill="hold">
                                          <p:stCondLst>
                                            <p:cond delay="0"/>
                                          </p:stCondLst>
                                        </p:cTn>
                                        <p:tgtEl>
                                          <p:spTgt spid="126046"/>
                                        </p:tgtEl>
                                        <p:attrNameLst>
                                          <p:attrName>style.visibility</p:attrName>
                                        </p:attrNameLst>
                                      </p:cBhvr>
                                      <p:to>
                                        <p:strVal val="visible"/>
                                      </p:to>
                                    </p:set>
                                    <p:anim calcmode="lin" valueType="num">
                                      <p:cBhvr>
                                        <p:cTn id="128" dur="500" fill="hold"/>
                                        <p:tgtEl>
                                          <p:spTgt spid="126046"/>
                                        </p:tgtEl>
                                        <p:attrNameLst>
                                          <p:attrName>ppt_x</p:attrName>
                                        </p:attrNameLst>
                                      </p:cBhvr>
                                      <p:tavLst>
                                        <p:tav tm="0">
                                          <p:val>
                                            <p:strVal val="#ppt_x-#ppt_w/2"/>
                                          </p:val>
                                        </p:tav>
                                        <p:tav tm="100000">
                                          <p:val>
                                            <p:strVal val="#ppt_x"/>
                                          </p:val>
                                        </p:tav>
                                      </p:tavLst>
                                    </p:anim>
                                    <p:anim calcmode="lin" valueType="num">
                                      <p:cBhvr>
                                        <p:cTn id="129" dur="500" fill="hold"/>
                                        <p:tgtEl>
                                          <p:spTgt spid="126046"/>
                                        </p:tgtEl>
                                        <p:attrNameLst>
                                          <p:attrName>ppt_y</p:attrName>
                                        </p:attrNameLst>
                                      </p:cBhvr>
                                      <p:tavLst>
                                        <p:tav tm="0">
                                          <p:val>
                                            <p:strVal val="#ppt_y"/>
                                          </p:val>
                                        </p:tav>
                                        <p:tav tm="100000">
                                          <p:val>
                                            <p:strVal val="#ppt_y"/>
                                          </p:val>
                                        </p:tav>
                                      </p:tavLst>
                                    </p:anim>
                                    <p:anim calcmode="lin" valueType="num">
                                      <p:cBhvr>
                                        <p:cTn id="130" dur="500" fill="hold"/>
                                        <p:tgtEl>
                                          <p:spTgt spid="126046"/>
                                        </p:tgtEl>
                                        <p:attrNameLst>
                                          <p:attrName>ppt_w</p:attrName>
                                        </p:attrNameLst>
                                      </p:cBhvr>
                                      <p:tavLst>
                                        <p:tav tm="0">
                                          <p:val>
                                            <p:fltVal val="0"/>
                                          </p:val>
                                        </p:tav>
                                        <p:tav tm="100000">
                                          <p:val>
                                            <p:strVal val="#ppt_w"/>
                                          </p:val>
                                        </p:tav>
                                      </p:tavLst>
                                    </p:anim>
                                    <p:anim calcmode="lin" valueType="num">
                                      <p:cBhvr>
                                        <p:cTn id="131" dur="500" fill="hold"/>
                                        <p:tgtEl>
                                          <p:spTgt spid="126046"/>
                                        </p:tgtEl>
                                        <p:attrNameLst>
                                          <p:attrName>ppt_h</p:attrName>
                                        </p:attrNameLst>
                                      </p:cBhvr>
                                      <p:tavLst>
                                        <p:tav tm="0">
                                          <p:val>
                                            <p:strVal val="#ppt_h"/>
                                          </p:val>
                                        </p:tav>
                                        <p:tav tm="100000">
                                          <p:val>
                                            <p:strVal val="#ppt_h"/>
                                          </p:val>
                                        </p:tav>
                                      </p:tavLst>
                                    </p:anim>
                                  </p:childTnLst>
                                </p:cTn>
                              </p:par>
                            </p:childTnLst>
                          </p:cTn>
                        </p:par>
                        <p:par>
                          <p:cTn id="132" fill="hold" nodeType="afterGroup">
                            <p:stCondLst>
                              <p:cond delay="500"/>
                            </p:stCondLst>
                            <p:childTnLst>
                              <p:par>
                                <p:cTn id="133" presetID="9" presetClass="entr" presetSubtype="0" fill="hold" nodeType="afterEffect">
                                  <p:stCondLst>
                                    <p:cond delay="0"/>
                                  </p:stCondLst>
                                  <p:childTnLst>
                                    <p:set>
                                      <p:cBhvr>
                                        <p:cTn id="134" dur="1" fill="hold">
                                          <p:stCondLst>
                                            <p:cond delay="0"/>
                                          </p:stCondLst>
                                        </p:cTn>
                                        <p:tgtEl>
                                          <p:spTgt spid="125981"/>
                                        </p:tgtEl>
                                        <p:attrNameLst>
                                          <p:attrName>style.visibility</p:attrName>
                                        </p:attrNameLst>
                                      </p:cBhvr>
                                      <p:to>
                                        <p:strVal val="visible"/>
                                      </p:to>
                                    </p:set>
                                    <p:animEffect transition="in" filter="dissolve">
                                      <p:cBhvr>
                                        <p:cTn id="135" dur="500"/>
                                        <p:tgtEl>
                                          <p:spTgt spid="125981"/>
                                        </p:tgtEl>
                                      </p:cBhvr>
                                    </p:animEffec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17" presetClass="entr" presetSubtype="8" fill="hold" nodeType="clickEffect">
                                  <p:stCondLst>
                                    <p:cond delay="0"/>
                                  </p:stCondLst>
                                  <p:childTnLst>
                                    <p:set>
                                      <p:cBhvr>
                                        <p:cTn id="139" dur="1" fill="hold">
                                          <p:stCondLst>
                                            <p:cond delay="0"/>
                                          </p:stCondLst>
                                        </p:cTn>
                                        <p:tgtEl>
                                          <p:spTgt spid="126086"/>
                                        </p:tgtEl>
                                        <p:attrNameLst>
                                          <p:attrName>style.visibility</p:attrName>
                                        </p:attrNameLst>
                                      </p:cBhvr>
                                      <p:to>
                                        <p:strVal val="visible"/>
                                      </p:to>
                                    </p:set>
                                    <p:anim calcmode="lin" valueType="num">
                                      <p:cBhvr>
                                        <p:cTn id="140" dur="500" fill="hold"/>
                                        <p:tgtEl>
                                          <p:spTgt spid="126086"/>
                                        </p:tgtEl>
                                        <p:attrNameLst>
                                          <p:attrName>ppt_x</p:attrName>
                                        </p:attrNameLst>
                                      </p:cBhvr>
                                      <p:tavLst>
                                        <p:tav tm="0">
                                          <p:val>
                                            <p:strVal val="#ppt_x-#ppt_w/2"/>
                                          </p:val>
                                        </p:tav>
                                        <p:tav tm="100000">
                                          <p:val>
                                            <p:strVal val="#ppt_x"/>
                                          </p:val>
                                        </p:tav>
                                      </p:tavLst>
                                    </p:anim>
                                    <p:anim calcmode="lin" valueType="num">
                                      <p:cBhvr>
                                        <p:cTn id="141" dur="500" fill="hold"/>
                                        <p:tgtEl>
                                          <p:spTgt spid="126086"/>
                                        </p:tgtEl>
                                        <p:attrNameLst>
                                          <p:attrName>ppt_y</p:attrName>
                                        </p:attrNameLst>
                                      </p:cBhvr>
                                      <p:tavLst>
                                        <p:tav tm="0">
                                          <p:val>
                                            <p:strVal val="#ppt_y"/>
                                          </p:val>
                                        </p:tav>
                                        <p:tav tm="100000">
                                          <p:val>
                                            <p:strVal val="#ppt_y"/>
                                          </p:val>
                                        </p:tav>
                                      </p:tavLst>
                                    </p:anim>
                                    <p:anim calcmode="lin" valueType="num">
                                      <p:cBhvr>
                                        <p:cTn id="142" dur="500" fill="hold"/>
                                        <p:tgtEl>
                                          <p:spTgt spid="126086"/>
                                        </p:tgtEl>
                                        <p:attrNameLst>
                                          <p:attrName>ppt_w</p:attrName>
                                        </p:attrNameLst>
                                      </p:cBhvr>
                                      <p:tavLst>
                                        <p:tav tm="0">
                                          <p:val>
                                            <p:fltVal val="0"/>
                                          </p:val>
                                        </p:tav>
                                        <p:tav tm="100000">
                                          <p:val>
                                            <p:strVal val="#ppt_w"/>
                                          </p:val>
                                        </p:tav>
                                      </p:tavLst>
                                    </p:anim>
                                    <p:anim calcmode="lin" valueType="num">
                                      <p:cBhvr>
                                        <p:cTn id="143" dur="500" fill="hold"/>
                                        <p:tgtEl>
                                          <p:spTgt spid="126086"/>
                                        </p:tgtEl>
                                        <p:attrNameLst>
                                          <p:attrName>ppt_h</p:attrName>
                                        </p:attrNameLst>
                                      </p:cBhvr>
                                      <p:tavLst>
                                        <p:tav tm="0">
                                          <p:val>
                                            <p:strVal val="#ppt_h"/>
                                          </p:val>
                                        </p:tav>
                                        <p:tav tm="100000">
                                          <p:val>
                                            <p:strVal val="#ppt_h"/>
                                          </p:val>
                                        </p:tav>
                                      </p:tavLst>
                                    </p:anim>
                                  </p:childTnLst>
                                </p:cTn>
                              </p:par>
                            </p:childTnLst>
                          </p:cTn>
                        </p:par>
                        <p:par>
                          <p:cTn id="144" fill="hold" nodeType="afterGroup">
                            <p:stCondLst>
                              <p:cond delay="500"/>
                            </p:stCondLst>
                            <p:childTnLst>
                              <p:par>
                                <p:cTn id="145" presetID="9" presetClass="entr" presetSubtype="0" fill="hold" grpId="0" nodeType="afterEffect">
                                  <p:stCondLst>
                                    <p:cond delay="1000"/>
                                  </p:stCondLst>
                                  <p:childTnLst>
                                    <p:set>
                                      <p:cBhvr>
                                        <p:cTn id="146" dur="1" fill="hold">
                                          <p:stCondLst>
                                            <p:cond delay="0"/>
                                          </p:stCondLst>
                                        </p:cTn>
                                        <p:tgtEl>
                                          <p:spTgt spid="125980"/>
                                        </p:tgtEl>
                                        <p:attrNameLst>
                                          <p:attrName>style.visibility</p:attrName>
                                        </p:attrNameLst>
                                      </p:cBhvr>
                                      <p:to>
                                        <p:strVal val="visible"/>
                                      </p:to>
                                    </p:set>
                                    <p:animEffect transition="in" filter="dissolve">
                                      <p:cBhvr>
                                        <p:cTn id="147" dur="500"/>
                                        <p:tgtEl>
                                          <p:spTgt spid="125980"/>
                                        </p:tgtEl>
                                      </p:cBhvr>
                                    </p:animEffec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9" presetClass="entr" presetSubtype="0" fill="hold" nodeType="clickEffect">
                                  <p:stCondLst>
                                    <p:cond delay="0"/>
                                  </p:stCondLst>
                                  <p:childTnLst>
                                    <p:set>
                                      <p:cBhvr>
                                        <p:cTn id="151" dur="1" fill="hold">
                                          <p:stCondLst>
                                            <p:cond delay="0"/>
                                          </p:stCondLst>
                                        </p:cTn>
                                        <p:tgtEl>
                                          <p:spTgt spid="125977"/>
                                        </p:tgtEl>
                                        <p:attrNameLst>
                                          <p:attrName>style.visibility</p:attrName>
                                        </p:attrNameLst>
                                      </p:cBhvr>
                                      <p:to>
                                        <p:strVal val="visible"/>
                                      </p:to>
                                    </p:set>
                                    <p:animEffect transition="in" filter="dissolve">
                                      <p:cBhvr>
                                        <p:cTn id="152" dur="500"/>
                                        <p:tgtEl>
                                          <p:spTgt spid="125977"/>
                                        </p:tgtEl>
                                      </p:cBhvr>
                                    </p:animEffect>
                                  </p:childTnLst>
                                </p:cTn>
                              </p:par>
                            </p:childTnLst>
                          </p:cTn>
                        </p:par>
                        <p:par>
                          <p:cTn id="153" fill="hold" nodeType="afterGroup">
                            <p:stCondLst>
                              <p:cond delay="500"/>
                            </p:stCondLst>
                            <p:childTnLst>
                              <p:par>
                                <p:cTn id="154" presetID="9" presetClass="entr" presetSubtype="0" fill="hold" nodeType="afterEffect">
                                  <p:stCondLst>
                                    <p:cond delay="0"/>
                                  </p:stCondLst>
                                  <p:childTnLst>
                                    <p:set>
                                      <p:cBhvr>
                                        <p:cTn id="155" dur="1" fill="hold">
                                          <p:stCondLst>
                                            <p:cond delay="0"/>
                                          </p:stCondLst>
                                        </p:cTn>
                                        <p:tgtEl>
                                          <p:spTgt spid="125987"/>
                                        </p:tgtEl>
                                        <p:attrNameLst>
                                          <p:attrName>style.visibility</p:attrName>
                                        </p:attrNameLst>
                                      </p:cBhvr>
                                      <p:to>
                                        <p:strVal val="visible"/>
                                      </p:to>
                                    </p:set>
                                    <p:animEffect transition="in" filter="dissolve">
                                      <p:cBhvr>
                                        <p:cTn id="156" dur="500"/>
                                        <p:tgtEl>
                                          <p:spTgt spid="125987"/>
                                        </p:tgtEl>
                                      </p:cBhvr>
                                    </p:animEffect>
                                  </p:childTnLst>
                                </p:cTn>
                              </p:par>
                            </p:childTnLst>
                          </p:cTn>
                        </p:par>
                      </p:childTnLst>
                    </p:cTn>
                  </p:par>
                  <p:par>
                    <p:cTn id="157" fill="hold" nodeType="clickPar">
                      <p:stCondLst>
                        <p:cond delay="indefinite"/>
                      </p:stCondLst>
                      <p:childTnLst>
                        <p:par>
                          <p:cTn id="158" fill="hold" nodeType="withGroup">
                            <p:stCondLst>
                              <p:cond delay="0"/>
                            </p:stCondLst>
                            <p:childTnLst>
                              <p:par>
                                <p:cTn id="159" presetID="17" presetClass="entr" presetSubtype="8" fill="hold" nodeType="clickEffect">
                                  <p:stCondLst>
                                    <p:cond delay="0"/>
                                  </p:stCondLst>
                                  <p:childTnLst>
                                    <p:set>
                                      <p:cBhvr>
                                        <p:cTn id="160" dur="1" fill="hold">
                                          <p:stCondLst>
                                            <p:cond delay="0"/>
                                          </p:stCondLst>
                                        </p:cTn>
                                        <p:tgtEl>
                                          <p:spTgt spid="126092"/>
                                        </p:tgtEl>
                                        <p:attrNameLst>
                                          <p:attrName>style.visibility</p:attrName>
                                        </p:attrNameLst>
                                      </p:cBhvr>
                                      <p:to>
                                        <p:strVal val="visible"/>
                                      </p:to>
                                    </p:set>
                                    <p:anim calcmode="lin" valueType="num">
                                      <p:cBhvr>
                                        <p:cTn id="161" dur="500" fill="hold"/>
                                        <p:tgtEl>
                                          <p:spTgt spid="126092"/>
                                        </p:tgtEl>
                                        <p:attrNameLst>
                                          <p:attrName>ppt_x</p:attrName>
                                        </p:attrNameLst>
                                      </p:cBhvr>
                                      <p:tavLst>
                                        <p:tav tm="0">
                                          <p:val>
                                            <p:strVal val="#ppt_x-#ppt_w/2"/>
                                          </p:val>
                                        </p:tav>
                                        <p:tav tm="100000">
                                          <p:val>
                                            <p:strVal val="#ppt_x"/>
                                          </p:val>
                                        </p:tav>
                                      </p:tavLst>
                                    </p:anim>
                                    <p:anim calcmode="lin" valueType="num">
                                      <p:cBhvr>
                                        <p:cTn id="162" dur="500" fill="hold"/>
                                        <p:tgtEl>
                                          <p:spTgt spid="126092"/>
                                        </p:tgtEl>
                                        <p:attrNameLst>
                                          <p:attrName>ppt_y</p:attrName>
                                        </p:attrNameLst>
                                      </p:cBhvr>
                                      <p:tavLst>
                                        <p:tav tm="0">
                                          <p:val>
                                            <p:strVal val="#ppt_y"/>
                                          </p:val>
                                        </p:tav>
                                        <p:tav tm="100000">
                                          <p:val>
                                            <p:strVal val="#ppt_y"/>
                                          </p:val>
                                        </p:tav>
                                      </p:tavLst>
                                    </p:anim>
                                    <p:anim calcmode="lin" valueType="num">
                                      <p:cBhvr>
                                        <p:cTn id="163" dur="500" fill="hold"/>
                                        <p:tgtEl>
                                          <p:spTgt spid="126092"/>
                                        </p:tgtEl>
                                        <p:attrNameLst>
                                          <p:attrName>ppt_w</p:attrName>
                                        </p:attrNameLst>
                                      </p:cBhvr>
                                      <p:tavLst>
                                        <p:tav tm="0">
                                          <p:val>
                                            <p:fltVal val="0"/>
                                          </p:val>
                                        </p:tav>
                                        <p:tav tm="100000">
                                          <p:val>
                                            <p:strVal val="#ppt_w"/>
                                          </p:val>
                                        </p:tav>
                                      </p:tavLst>
                                    </p:anim>
                                    <p:anim calcmode="lin" valueType="num">
                                      <p:cBhvr>
                                        <p:cTn id="164" dur="500" fill="hold"/>
                                        <p:tgtEl>
                                          <p:spTgt spid="126092"/>
                                        </p:tgtEl>
                                        <p:attrNameLst>
                                          <p:attrName>ppt_h</p:attrName>
                                        </p:attrNameLst>
                                      </p:cBhvr>
                                      <p:tavLst>
                                        <p:tav tm="0">
                                          <p:val>
                                            <p:strVal val="#ppt_h"/>
                                          </p:val>
                                        </p:tav>
                                        <p:tav tm="100000">
                                          <p:val>
                                            <p:strVal val="#ppt_h"/>
                                          </p:val>
                                        </p:tav>
                                      </p:tavLst>
                                    </p:anim>
                                  </p:childTnLst>
                                </p:cTn>
                              </p:par>
                            </p:childTnLst>
                          </p:cTn>
                        </p:par>
                        <p:par>
                          <p:cTn id="165" fill="hold" nodeType="afterGroup">
                            <p:stCondLst>
                              <p:cond delay="500"/>
                            </p:stCondLst>
                            <p:childTnLst>
                              <p:par>
                                <p:cTn id="166" presetID="9" presetClass="entr" presetSubtype="0" fill="hold" grpId="0" nodeType="afterEffect">
                                  <p:stCondLst>
                                    <p:cond delay="1000"/>
                                  </p:stCondLst>
                                  <p:childTnLst>
                                    <p:set>
                                      <p:cBhvr>
                                        <p:cTn id="167" dur="1" fill="hold">
                                          <p:stCondLst>
                                            <p:cond delay="0"/>
                                          </p:stCondLst>
                                        </p:cTn>
                                        <p:tgtEl>
                                          <p:spTgt spid="125986"/>
                                        </p:tgtEl>
                                        <p:attrNameLst>
                                          <p:attrName>style.visibility</p:attrName>
                                        </p:attrNameLst>
                                      </p:cBhvr>
                                      <p:to>
                                        <p:strVal val="visible"/>
                                      </p:to>
                                    </p:set>
                                    <p:animEffect transition="in" filter="dissolve">
                                      <p:cBhvr>
                                        <p:cTn id="168" dur="500"/>
                                        <p:tgtEl>
                                          <p:spTgt spid="125986"/>
                                        </p:tgtEl>
                                      </p:cBhvr>
                                    </p:animEffect>
                                  </p:childTnLst>
                                </p:cTn>
                              </p:par>
                            </p:childTnLst>
                          </p:cTn>
                        </p:par>
                        <p:par>
                          <p:cTn id="169" fill="hold" nodeType="afterGroup">
                            <p:stCondLst>
                              <p:cond delay="2000"/>
                            </p:stCondLst>
                            <p:childTnLst>
                              <p:par>
                                <p:cTn id="170" presetID="17" presetClass="entr" presetSubtype="1" fill="hold" nodeType="afterEffect">
                                  <p:stCondLst>
                                    <p:cond delay="0"/>
                                  </p:stCondLst>
                                  <p:childTnLst>
                                    <p:set>
                                      <p:cBhvr>
                                        <p:cTn id="171" dur="1" fill="hold">
                                          <p:stCondLst>
                                            <p:cond delay="0"/>
                                          </p:stCondLst>
                                        </p:cTn>
                                        <p:tgtEl>
                                          <p:spTgt spid="125959"/>
                                        </p:tgtEl>
                                        <p:attrNameLst>
                                          <p:attrName>style.visibility</p:attrName>
                                        </p:attrNameLst>
                                      </p:cBhvr>
                                      <p:to>
                                        <p:strVal val="visible"/>
                                      </p:to>
                                    </p:set>
                                    <p:anim calcmode="lin" valueType="num">
                                      <p:cBhvr>
                                        <p:cTn id="172" dur="500" fill="hold"/>
                                        <p:tgtEl>
                                          <p:spTgt spid="125959"/>
                                        </p:tgtEl>
                                        <p:attrNameLst>
                                          <p:attrName>ppt_x</p:attrName>
                                        </p:attrNameLst>
                                      </p:cBhvr>
                                      <p:tavLst>
                                        <p:tav tm="0">
                                          <p:val>
                                            <p:strVal val="#ppt_x"/>
                                          </p:val>
                                        </p:tav>
                                        <p:tav tm="100000">
                                          <p:val>
                                            <p:strVal val="#ppt_x"/>
                                          </p:val>
                                        </p:tav>
                                      </p:tavLst>
                                    </p:anim>
                                    <p:anim calcmode="lin" valueType="num">
                                      <p:cBhvr>
                                        <p:cTn id="173" dur="500" fill="hold"/>
                                        <p:tgtEl>
                                          <p:spTgt spid="125959"/>
                                        </p:tgtEl>
                                        <p:attrNameLst>
                                          <p:attrName>ppt_y</p:attrName>
                                        </p:attrNameLst>
                                      </p:cBhvr>
                                      <p:tavLst>
                                        <p:tav tm="0">
                                          <p:val>
                                            <p:strVal val="#ppt_y-#ppt_h/2"/>
                                          </p:val>
                                        </p:tav>
                                        <p:tav tm="100000">
                                          <p:val>
                                            <p:strVal val="#ppt_y"/>
                                          </p:val>
                                        </p:tav>
                                      </p:tavLst>
                                    </p:anim>
                                    <p:anim calcmode="lin" valueType="num">
                                      <p:cBhvr>
                                        <p:cTn id="174" dur="500" fill="hold"/>
                                        <p:tgtEl>
                                          <p:spTgt spid="125959"/>
                                        </p:tgtEl>
                                        <p:attrNameLst>
                                          <p:attrName>ppt_w</p:attrName>
                                        </p:attrNameLst>
                                      </p:cBhvr>
                                      <p:tavLst>
                                        <p:tav tm="0">
                                          <p:val>
                                            <p:strVal val="#ppt_w"/>
                                          </p:val>
                                        </p:tav>
                                        <p:tav tm="100000">
                                          <p:val>
                                            <p:strVal val="#ppt_w"/>
                                          </p:val>
                                        </p:tav>
                                      </p:tavLst>
                                    </p:anim>
                                    <p:anim calcmode="lin" valueType="num">
                                      <p:cBhvr>
                                        <p:cTn id="175" dur="500" fill="hold"/>
                                        <p:tgtEl>
                                          <p:spTgt spid="125959"/>
                                        </p:tgtEl>
                                        <p:attrNameLst>
                                          <p:attrName>ppt_h</p:attrName>
                                        </p:attrNameLst>
                                      </p:cBhvr>
                                      <p:tavLst>
                                        <p:tav tm="0">
                                          <p:val>
                                            <p:fltVal val="0"/>
                                          </p:val>
                                        </p:tav>
                                        <p:tav tm="100000">
                                          <p:val>
                                            <p:strVal val="#ppt_h"/>
                                          </p:val>
                                        </p:tav>
                                      </p:tavLst>
                                    </p:anim>
                                  </p:childTnLst>
                                </p:cTn>
                              </p:par>
                            </p:childTnLst>
                          </p:cTn>
                        </p:par>
                      </p:childTnLst>
                    </p:cTn>
                  </p:par>
                  <p:par>
                    <p:cTn id="176" fill="hold" nodeType="clickPar">
                      <p:stCondLst>
                        <p:cond delay="indefinite"/>
                      </p:stCondLst>
                      <p:childTnLst>
                        <p:par>
                          <p:cTn id="177" fill="hold" nodeType="withGroup">
                            <p:stCondLst>
                              <p:cond delay="0"/>
                            </p:stCondLst>
                            <p:childTnLst>
                              <p:par>
                                <p:cTn id="178" presetID="4" presetClass="entr" presetSubtype="32" fill="hold" grpId="0" nodeType="clickEffect">
                                  <p:stCondLst>
                                    <p:cond delay="0"/>
                                  </p:stCondLst>
                                  <p:childTnLst>
                                    <p:set>
                                      <p:cBhvr>
                                        <p:cTn id="179" dur="1" fill="hold">
                                          <p:stCondLst>
                                            <p:cond delay="0"/>
                                          </p:stCondLst>
                                        </p:cTn>
                                        <p:tgtEl>
                                          <p:spTgt spid="126106">
                                            <p:txEl>
                                              <p:pRg st="0" end="0"/>
                                            </p:txEl>
                                          </p:spTgt>
                                        </p:tgtEl>
                                        <p:attrNameLst>
                                          <p:attrName>style.visibility</p:attrName>
                                        </p:attrNameLst>
                                      </p:cBhvr>
                                      <p:to>
                                        <p:strVal val="visible"/>
                                      </p:to>
                                    </p:set>
                                    <p:animEffect transition="in" filter="box(out)">
                                      <p:cBhvr>
                                        <p:cTn id="180" dur="500"/>
                                        <p:tgtEl>
                                          <p:spTgt spid="126106">
                                            <p:txEl>
                                              <p:pRg st="0" end="0"/>
                                            </p:txEl>
                                          </p:spTgt>
                                        </p:tgtEl>
                                      </p:cBhvr>
                                    </p:animEffect>
                                  </p:childTnLst>
                                  <p:subTnLst>
                                    <p:audio>
                                      <p:cMediaNode>
                                        <p:cTn display="0" masterRel="sameClick">
                                          <p:stCondLst>
                                            <p:cond evt="begin" delay="0">
                                              <p:tn val="178"/>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60" grpId="0" animBg="1" autoUpdateAnimBg="0"/>
      <p:bldP spid="125966" grpId="0" animBg="1" autoUpdateAnimBg="0"/>
      <p:bldP spid="125980" grpId="0" animBg="1" autoUpdateAnimBg="0"/>
      <p:bldP spid="125986" grpId="0" animBg="1" autoUpdateAnimBg="0"/>
      <p:bldP spid="126062" grpId="0" animBg="1" autoUpdateAnimBg="0"/>
      <p:bldP spid="126106"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AF989375-734C-4560-9860-2DF2B79E79E0}"/>
              </a:ext>
            </a:extLst>
          </p:cNvPr>
          <p:cNvSpPr>
            <a:spLocks noChangeArrowheads="1"/>
          </p:cNvSpPr>
          <p:nvPr/>
        </p:nvSpPr>
        <p:spPr bwMode="auto">
          <a:xfrm>
            <a:off x="943708" y="523020"/>
            <a:ext cx="5764823" cy="734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35560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0795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14351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18923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3495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28067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2639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tabLst/>
              <a:defRPr/>
            </a:pPr>
            <a:r>
              <a:rPr kumimoji="1" lang="zh-CN" altLang="en-US" sz="4000" b="1" i="0" u="none" strike="noStrike" kern="1200" cap="none" spc="0" normalizeH="0" baseline="0" noProof="0" dirty="0">
                <a:ln>
                  <a:noFill/>
                </a:ln>
                <a:solidFill>
                  <a:schemeClr val="tx2"/>
                </a:solidFill>
                <a:effectLst/>
                <a:uLnTx/>
                <a:uFillTx/>
                <a:latin typeface="隶书" panose="02010509060101010101" pitchFamily="49" charset="-122"/>
              </a:rPr>
              <a:t>中序遍历的递归算法</a:t>
            </a:r>
          </a:p>
        </p:txBody>
      </p:sp>
      <p:sp>
        <p:nvSpPr>
          <p:cNvPr id="4" name="文本框 3">
            <a:extLst>
              <a:ext uri="{FF2B5EF4-FFF2-40B4-BE49-F238E27FC236}">
                <a16:creationId xmlns:a16="http://schemas.microsoft.com/office/drawing/2014/main" id="{CCD22C21-1037-4B9E-950A-DD830C6D7E18}"/>
              </a:ext>
            </a:extLst>
          </p:cNvPr>
          <p:cNvSpPr txBox="1"/>
          <p:nvPr/>
        </p:nvSpPr>
        <p:spPr>
          <a:xfrm>
            <a:off x="1450731" y="1641540"/>
            <a:ext cx="6163407" cy="3806683"/>
          </a:xfrm>
          <a:prstGeom prst="rect">
            <a:avLst/>
          </a:prstGeom>
          <a:noFill/>
        </p:spPr>
        <p:txBody>
          <a:bodyPr wrap="square">
            <a:spAutoFit/>
          </a:bodyPr>
          <a:lstStyle/>
          <a:p>
            <a:pPr marL="0" marR="0" lvl="0" indent="0"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tabLst/>
              <a:defRPr/>
            </a:pPr>
            <a:r>
              <a:rPr kumimoji="1" lang="en-US" altLang="zh-CN" sz="28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楷体_GB2312"/>
              </a:rPr>
              <a:t>void  </a:t>
            </a:r>
            <a:r>
              <a:rPr kumimoji="1" lang="en-US" altLang="zh-CN" sz="2800" i="0" u="none" strike="noStrike" kern="1200" cap="none" spc="0" normalizeH="0" baseline="0" noProof="0" dirty="0" err="1">
                <a:ln>
                  <a:noFill/>
                </a:ln>
                <a:solidFill>
                  <a:srgbClr val="00B0F0"/>
                </a:solidFill>
                <a:effectLst/>
                <a:uLnTx/>
                <a:uFillTx/>
                <a:latin typeface="Times New Roman" panose="02020603050405020304" pitchFamily="18" charset="0"/>
                <a:ea typeface="楷体_GB2312"/>
                <a:cs typeface="楷体_GB2312"/>
              </a:rPr>
              <a:t>InorderTraverse</a:t>
            </a:r>
            <a:r>
              <a:rPr kumimoji="1" lang="en-US" altLang="zh-CN" sz="28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楷体_GB2312"/>
              </a:rPr>
              <a:t>(</a:t>
            </a:r>
            <a:r>
              <a:rPr kumimoji="1" lang="en-US" altLang="zh-CN" sz="2800" i="0" u="none" strike="noStrike" kern="1200" cap="none" spc="0" normalizeH="0" baseline="0" noProof="0" dirty="0" err="1">
                <a:ln>
                  <a:noFill/>
                </a:ln>
                <a:solidFill>
                  <a:srgbClr val="0070C0"/>
                </a:solidFill>
                <a:effectLst/>
                <a:uLnTx/>
                <a:uFillTx/>
                <a:latin typeface="Times New Roman" panose="02020603050405020304" pitchFamily="18" charset="0"/>
                <a:ea typeface="Arial Unicode MS"/>
                <a:cs typeface="Arial Unicode MS"/>
              </a:rPr>
              <a:t>BTNode</a:t>
            </a:r>
            <a:r>
              <a:rPr kumimoji="1" lang="en-US" altLang="zh-CN" sz="2800" i="0" u="none" strike="noStrike" kern="1200" cap="none" spc="0" normalizeH="0" baseline="0" noProof="0" dirty="0">
                <a:ln>
                  <a:noFill/>
                </a:ln>
                <a:solidFill>
                  <a:srgbClr val="0070C0"/>
                </a:solidFill>
                <a:effectLst/>
                <a:uLnTx/>
                <a:uFillTx/>
                <a:latin typeface="Times New Roman" panose="02020603050405020304" pitchFamily="18" charset="0"/>
                <a:ea typeface="Arial Unicode MS"/>
                <a:cs typeface="Arial Unicode MS"/>
              </a:rPr>
              <a:t>  *T</a:t>
            </a:r>
            <a:r>
              <a:rPr kumimoji="1" lang="en-US" altLang="zh-CN" sz="28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楷体_GB2312"/>
              </a:rPr>
              <a:t>){</a:t>
            </a:r>
          </a:p>
          <a:p>
            <a:pPr marL="355600" marR="0" lvl="1" indent="0"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tabLst/>
              <a:defRPr/>
            </a:pPr>
            <a:r>
              <a:rPr kumimoji="1" lang="en-US" altLang="zh-CN" sz="28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楷体_GB2312"/>
              </a:rPr>
              <a:t>  </a:t>
            </a:r>
            <a:r>
              <a:rPr kumimoji="1" lang="en-US" altLang="zh-CN" sz="28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楷体_GB2312"/>
              </a:rPr>
              <a:t>if</a:t>
            </a:r>
            <a:r>
              <a:rPr kumimoji="1" lang="en-US" altLang="zh-CN" sz="28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楷体_GB2312"/>
              </a:rPr>
              <a:t>  (T!=NULL){ </a:t>
            </a:r>
          </a:p>
          <a:p>
            <a:pPr marL="1079500" marR="0" lvl="3" indent="0"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tabLst/>
              <a:defRPr/>
            </a:pPr>
            <a:r>
              <a:rPr kumimoji="1" lang="en-US" altLang="zh-CN" sz="2800" i="0" u="none" strike="noStrike" kern="1200" cap="none" spc="0" normalizeH="0" baseline="0" noProof="0" dirty="0" err="1">
                <a:ln>
                  <a:noFill/>
                </a:ln>
                <a:solidFill>
                  <a:srgbClr val="00B0F0"/>
                </a:solidFill>
                <a:effectLst/>
                <a:uLnTx/>
                <a:uFillTx/>
                <a:latin typeface="Times New Roman" panose="02020603050405020304" pitchFamily="18" charset="0"/>
                <a:ea typeface="楷体_GB2312"/>
                <a:cs typeface="楷体_GB2312"/>
              </a:rPr>
              <a:t>InorderTraverse</a:t>
            </a:r>
            <a:r>
              <a:rPr kumimoji="1" lang="en-US" altLang="zh-CN" sz="28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楷体_GB2312"/>
              </a:rPr>
              <a:t>(</a:t>
            </a:r>
            <a:r>
              <a:rPr kumimoji="1" lang="en-US" altLang="zh-CN" sz="2800" i="0" u="none" strike="noStrike" kern="1200" cap="none" spc="0" normalizeH="0" baseline="0" noProof="0" dirty="0">
                <a:ln>
                  <a:noFill/>
                </a:ln>
                <a:solidFill>
                  <a:srgbClr val="0070C0"/>
                </a:solidFill>
                <a:effectLst/>
                <a:uLnTx/>
                <a:uFillTx/>
                <a:latin typeface="Times New Roman" panose="02020603050405020304" pitchFamily="18" charset="0"/>
                <a:ea typeface="Arial Unicode MS"/>
                <a:cs typeface="Arial Unicode MS"/>
              </a:rPr>
              <a:t>T-&gt;</a:t>
            </a:r>
            <a:r>
              <a:rPr kumimoji="1" lang="en-US" altLang="zh-CN" sz="2800" i="0" u="none" strike="noStrike" kern="1200" cap="none" spc="0" normalizeH="0" baseline="0" noProof="0" dirty="0" err="1">
                <a:ln>
                  <a:noFill/>
                </a:ln>
                <a:solidFill>
                  <a:srgbClr val="0070C0"/>
                </a:solidFill>
                <a:effectLst/>
                <a:uLnTx/>
                <a:uFillTx/>
                <a:latin typeface="Times New Roman" panose="02020603050405020304" pitchFamily="18" charset="0"/>
                <a:ea typeface="Arial Unicode MS"/>
                <a:cs typeface="Arial Unicode MS"/>
              </a:rPr>
              <a:t>Lchild</a:t>
            </a:r>
            <a:r>
              <a:rPr kumimoji="1" lang="en-US" altLang="zh-CN" sz="28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楷体_GB2312"/>
              </a:rPr>
              <a:t>) ;</a:t>
            </a:r>
          </a:p>
          <a:p>
            <a:pPr marL="1079500" marR="0" lvl="3" indent="0"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tabLst/>
              <a:defRPr/>
            </a:pPr>
            <a:r>
              <a:rPr kumimoji="1" lang="en-US" altLang="zh-CN" sz="28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楷体_GB2312"/>
              </a:rPr>
              <a:t>visit(T-&gt;data) ;       </a:t>
            </a:r>
            <a:r>
              <a:rPr kumimoji="1" lang="en-US" altLang="zh-CN" sz="2400" i="0" u="none" strike="noStrike" kern="1200" cap="none" spc="0" normalizeH="0" baseline="0" noProof="0" dirty="0">
                <a:ln>
                  <a:noFill/>
                </a:ln>
                <a:solidFill>
                  <a:srgbClr val="7030A0"/>
                </a:solidFill>
                <a:effectLst/>
                <a:uLnTx/>
                <a:uFillTx/>
                <a:latin typeface="Times New Roman" panose="02020603050405020304" pitchFamily="18" charset="0"/>
                <a:ea typeface="楷体_GB2312"/>
                <a:cs typeface="楷体_GB2312"/>
              </a:rPr>
              <a:t>//</a:t>
            </a:r>
            <a:r>
              <a:rPr kumimoji="1" lang="zh-CN" altLang="en-US" sz="2400"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mn-cs"/>
              </a:rPr>
              <a:t>访问根结点  </a:t>
            </a:r>
            <a:r>
              <a:rPr kumimoji="1" lang="en-US" altLang="zh-CN" sz="2800" i="0" u="none" strike="noStrike" kern="1200" cap="none" spc="0" normalizeH="0" baseline="0" noProof="0" dirty="0" err="1">
                <a:ln>
                  <a:noFill/>
                </a:ln>
                <a:solidFill>
                  <a:srgbClr val="00B0F0"/>
                </a:solidFill>
                <a:effectLst/>
                <a:uLnTx/>
                <a:uFillTx/>
                <a:latin typeface="Times New Roman" panose="02020603050405020304" pitchFamily="18" charset="0"/>
                <a:ea typeface="楷体_GB2312"/>
                <a:cs typeface="楷体_GB2312"/>
              </a:rPr>
              <a:t>InorderTraverse</a:t>
            </a:r>
            <a:r>
              <a:rPr kumimoji="1" lang="en-US" altLang="zh-CN" sz="28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楷体_GB2312"/>
              </a:rPr>
              <a:t>(</a:t>
            </a:r>
            <a:r>
              <a:rPr kumimoji="1" lang="en-US" altLang="zh-CN" sz="2800" i="0" u="none" strike="noStrike" kern="1200" cap="none" spc="0" normalizeH="0" baseline="0" noProof="0" dirty="0">
                <a:ln>
                  <a:noFill/>
                </a:ln>
                <a:solidFill>
                  <a:srgbClr val="0070C0"/>
                </a:solidFill>
                <a:effectLst/>
                <a:uLnTx/>
                <a:uFillTx/>
                <a:latin typeface="Times New Roman" panose="02020603050405020304" pitchFamily="18" charset="0"/>
                <a:ea typeface="Arial Unicode MS"/>
                <a:cs typeface="Arial Unicode MS"/>
              </a:rPr>
              <a:t>T-&gt;</a:t>
            </a:r>
            <a:r>
              <a:rPr kumimoji="1" lang="en-US" altLang="zh-CN" sz="2800" i="0" u="none" strike="noStrike" kern="1200" cap="none" spc="0" normalizeH="0" baseline="0" noProof="0" dirty="0" err="1">
                <a:ln>
                  <a:noFill/>
                </a:ln>
                <a:solidFill>
                  <a:srgbClr val="0070C0"/>
                </a:solidFill>
                <a:effectLst/>
                <a:uLnTx/>
                <a:uFillTx/>
                <a:latin typeface="Times New Roman" panose="02020603050405020304" pitchFamily="18" charset="0"/>
                <a:ea typeface="Arial Unicode MS"/>
                <a:cs typeface="Arial Unicode MS"/>
              </a:rPr>
              <a:t>Rchild</a:t>
            </a:r>
            <a:r>
              <a:rPr kumimoji="1" lang="en-US" altLang="zh-CN" sz="28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楷体_GB2312"/>
              </a:rPr>
              <a:t>) ;</a:t>
            </a:r>
          </a:p>
          <a:p>
            <a:pPr marL="536575" marR="0" lvl="3"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tabLst/>
              <a:defRPr/>
            </a:pPr>
            <a:r>
              <a:rPr kumimoji="1" lang="en-US" altLang="zh-CN" sz="28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楷体_GB2312"/>
              </a:rPr>
              <a:t>}</a:t>
            </a:r>
          </a:p>
          <a:p>
            <a:pPr marL="0" marR="0" lvl="1"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tabLst/>
              <a:defRPr/>
            </a:pPr>
            <a:r>
              <a:rPr kumimoji="1" lang="en-US" altLang="zh-CN" sz="28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楷体_GB2312"/>
              </a:rPr>
              <a:t>}</a:t>
            </a:r>
            <a:endPar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spd="med">
    <p:blinds/>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0E7DCFC6-C0B4-44B2-A242-88EC8D689C7B}"/>
              </a:ext>
            </a:extLst>
          </p:cNvPr>
          <p:cNvSpPr>
            <a:spLocks noChangeArrowheads="1"/>
          </p:cNvSpPr>
          <p:nvPr/>
        </p:nvSpPr>
        <p:spPr bwMode="auto">
          <a:xfrm>
            <a:off x="1019908" y="320793"/>
            <a:ext cx="7944705" cy="716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tabLst>
                <a:tab pos="723900" algn="l"/>
              </a:tabLst>
              <a:defRPr kumimoji="1" sz="3200">
                <a:solidFill>
                  <a:schemeClr val="tx1"/>
                </a:solidFill>
                <a:latin typeface="Arial" panose="020B0604020202020204" pitchFamily="34" charset="0"/>
                <a:ea typeface="隶书" panose="02010509060101010101" pitchFamily="49" charset="-122"/>
              </a:defRPr>
            </a:lvl1pPr>
            <a:lvl2pPr marL="355600">
              <a:spcBef>
                <a:spcPct val="20000"/>
              </a:spcBef>
              <a:buClr>
                <a:srgbClr val="6699FF"/>
              </a:buClr>
              <a:buFont typeface="Wingdings" panose="05000000000000000000" pitchFamily="2" charset="2"/>
              <a:buChar char="«"/>
              <a:tabLst>
                <a:tab pos="723900" algn="l"/>
              </a:tabLst>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tabLst>
                <a:tab pos="723900" algn="l"/>
              </a:tabLst>
              <a:defRPr kumimoji="1" sz="2400">
                <a:solidFill>
                  <a:schemeClr val="tx1"/>
                </a:solidFill>
                <a:latin typeface="Arial" panose="020B0604020202020204" pitchFamily="34" charset="0"/>
                <a:ea typeface="隶书" panose="02010509060101010101" pitchFamily="49" charset="-122"/>
              </a:defRPr>
            </a:lvl3pPr>
            <a:lvl4pPr marL="1079500">
              <a:spcBef>
                <a:spcPct val="20000"/>
              </a:spcBef>
              <a:buClr>
                <a:srgbClr val="FF9900"/>
              </a:buClr>
              <a:buFont typeface="Wingdings" panose="05000000000000000000" pitchFamily="2" charset="2"/>
              <a:buChar char="l"/>
              <a:tabLst>
                <a:tab pos="723900" algn="l"/>
              </a:tabLst>
              <a:defRPr kumimoji="1" sz="2000">
                <a:solidFill>
                  <a:schemeClr val="tx1"/>
                </a:solidFill>
                <a:latin typeface="Arial" panose="020B0604020202020204" pitchFamily="34" charset="0"/>
                <a:ea typeface="隶书" panose="02010509060101010101" pitchFamily="49" charset="-122"/>
              </a:defRPr>
            </a:lvl4pPr>
            <a:lvl5pPr marL="1435100">
              <a:spcBef>
                <a:spcPct val="20000"/>
              </a:spcBef>
              <a:buClr>
                <a:schemeClr val="tx2"/>
              </a:buClr>
              <a:buFont typeface="Wingdings" panose="05000000000000000000" pitchFamily="2" charset="2"/>
              <a:buChar char="u"/>
              <a:tabLst>
                <a:tab pos="723900" algn="l"/>
              </a:tabLst>
              <a:defRPr kumimoji="1" sz="2000">
                <a:solidFill>
                  <a:schemeClr val="tx1"/>
                </a:solidFill>
                <a:latin typeface="Arial" panose="020B0604020202020204" pitchFamily="34" charset="0"/>
                <a:ea typeface="隶书" panose="02010509060101010101" pitchFamily="49" charset="-122"/>
              </a:defRPr>
            </a:lvl5pPr>
            <a:lvl6pPr marL="1892300" eaLnBrk="0" fontAlgn="base" hangingPunct="0">
              <a:spcBef>
                <a:spcPct val="20000"/>
              </a:spcBef>
              <a:spcAft>
                <a:spcPct val="0"/>
              </a:spcAft>
              <a:buClr>
                <a:schemeClr val="tx2"/>
              </a:buClr>
              <a:buFont typeface="Wingdings" panose="05000000000000000000" pitchFamily="2" charset="2"/>
              <a:buChar char="u"/>
              <a:tabLst>
                <a:tab pos="723900" algn="l"/>
              </a:tabLst>
              <a:defRPr kumimoji="1" sz="2000">
                <a:solidFill>
                  <a:schemeClr val="tx1"/>
                </a:solidFill>
                <a:latin typeface="Arial" panose="020B0604020202020204" pitchFamily="34" charset="0"/>
                <a:ea typeface="隶书" panose="02010509060101010101" pitchFamily="49" charset="-122"/>
              </a:defRPr>
            </a:lvl6pPr>
            <a:lvl7pPr marL="2349500" eaLnBrk="0" fontAlgn="base" hangingPunct="0">
              <a:spcBef>
                <a:spcPct val="20000"/>
              </a:spcBef>
              <a:spcAft>
                <a:spcPct val="0"/>
              </a:spcAft>
              <a:buClr>
                <a:schemeClr val="tx2"/>
              </a:buClr>
              <a:buFont typeface="Wingdings" panose="05000000000000000000" pitchFamily="2" charset="2"/>
              <a:buChar char="u"/>
              <a:tabLst>
                <a:tab pos="723900" algn="l"/>
              </a:tabLst>
              <a:defRPr kumimoji="1" sz="2000">
                <a:solidFill>
                  <a:schemeClr val="tx1"/>
                </a:solidFill>
                <a:latin typeface="Arial" panose="020B0604020202020204" pitchFamily="34" charset="0"/>
                <a:ea typeface="隶书" panose="02010509060101010101" pitchFamily="49" charset="-122"/>
              </a:defRPr>
            </a:lvl7pPr>
            <a:lvl8pPr marL="2806700" eaLnBrk="0" fontAlgn="base" hangingPunct="0">
              <a:spcBef>
                <a:spcPct val="20000"/>
              </a:spcBef>
              <a:spcAft>
                <a:spcPct val="0"/>
              </a:spcAft>
              <a:buClr>
                <a:schemeClr val="tx2"/>
              </a:buClr>
              <a:buFont typeface="Wingdings" panose="05000000000000000000" pitchFamily="2" charset="2"/>
              <a:buChar char="u"/>
              <a:tabLst>
                <a:tab pos="723900" algn="l"/>
              </a:tabLst>
              <a:defRPr kumimoji="1" sz="2000">
                <a:solidFill>
                  <a:schemeClr val="tx1"/>
                </a:solidFill>
                <a:latin typeface="Arial" panose="020B0604020202020204" pitchFamily="34" charset="0"/>
                <a:ea typeface="隶书" panose="02010509060101010101" pitchFamily="49" charset="-122"/>
              </a:defRPr>
            </a:lvl8pPr>
            <a:lvl9pPr marL="3263900" eaLnBrk="0" fontAlgn="base" hangingPunct="0">
              <a:spcBef>
                <a:spcPct val="20000"/>
              </a:spcBef>
              <a:spcAft>
                <a:spcPct val="0"/>
              </a:spcAft>
              <a:buClr>
                <a:schemeClr val="tx2"/>
              </a:buClr>
              <a:buFont typeface="Wingdings" panose="05000000000000000000" pitchFamily="2" charset="2"/>
              <a:buChar char="u"/>
              <a:tabLst>
                <a:tab pos="723900" algn="l"/>
              </a:tabLst>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tabLst>
                <a:tab pos="723900" algn="l"/>
              </a:tabLst>
              <a:defRPr/>
            </a:pPr>
            <a:r>
              <a:rPr kumimoji="1" lang="zh-CN" altLang="en-US" sz="4000" b="1" i="0" u="none" strike="noStrike" kern="1200" cap="none" spc="0" normalizeH="0" baseline="0" noProof="0" dirty="0">
                <a:ln>
                  <a:noFill/>
                </a:ln>
                <a:solidFill>
                  <a:schemeClr val="tx2"/>
                </a:solidFill>
                <a:effectLst/>
                <a:uLnTx/>
                <a:uFillTx/>
                <a:latin typeface="隶书" panose="02010509060101010101" pitchFamily="49" charset="-122"/>
              </a:rPr>
              <a:t>后序遍历的递归算法</a:t>
            </a:r>
          </a:p>
        </p:txBody>
      </p:sp>
      <p:sp>
        <p:nvSpPr>
          <p:cNvPr id="4" name="文本框 3">
            <a:extLst>
              <a:ext uri="{FF2B5EF4-FFF2-40B4-BE49-F238E27FC236}">
                <a16:creationId xmlns:a16="http://schemas.microsoft.com/office/drawing/2014/main" id="{115E6EE5-AFF5-4D32-A401-E42AFE0578C9}"/>
              </a:ext>
            </a:extLst>
          </p:cNvPr>
          <p:cNvSpPr txBox="1"/>
          <p:nvPr/>
        </p:nvSpPr>
        <p:spPr>
          <a:xfrm>
            <a:off x="1019908" y="1161520"/>
            <a:ext cx="7631723" cy="5396606"/>
          </a:xfrm>
          <a:prstGeom prst="rect">
            <a:avLst/>
          </a:prstGeom>
          <a:noFill/>
        </p:spPr>
        <p:txBody>
          <a:bodyPr wrap="square">
            <a:spAutoFit/>
          </a:bodyPr>
          <a:lstStyle/>
          <a:p>
            <a:pPr marL="0" marR="0" lvl="0" indent="0"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tabLst>
                <a:tab pos="723900" algn="l"/>
              </a:tabLst>
              <a:defRPr/>
            </a:pPr>
            <a:r>
              <a:rPr kumimoji="1" lang="en-US" altLang="zh-CN" sz="28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Times New Roman" panose="02020603050405020304" pitchFamily="18" charset="0"/>
              </a:rPr>
              <a:t>void</a:t>
            </a:r>
            <a:r>
              <a:rPr kumimoji="1" lang="en-US" altLang="zh-CN" sz="28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Times New Roman" panose="02020603050405020304" pitchFamily="18" charset="0"/>
              </a:rPr>
              <a:t>  </a:t>
            </a:r>
            <a:r>
              <a:rPr kumimoji="1" lang="en-US" altLang="zh-CN" sz="2800" i="0" u="none" strike="noStrike" kern="1200" cap="none" spc="0" normalizeH="0" baseline="0" noProof="0" dirty="0" err="1">
                <a:ln>
                  <a:noFill/>
                </a:ln>
                <a:solidFill>
                  <a:srgbClr val="00B0F0"/>
                </a:solidFill>
                <a:effectLst/>
                <a:uLnTx/>
                <a:uFillTx/>
                <a:latin typeface="Times New Roman" panose="02020603050405020304" pitchFamily="18" charset="0"/>
                <a:ea typeface="楷体_GB2312"/>
                <a:cs typeface="Times New Roman" panose="02020603050405020304" pitchFamily="18" charset="0"/>
              </a:rPr>
              <a:t>PostorderTraverse</a:t>
            </a:r>
            <a:r>
              <a:rPr kumimoji="1" lang="en-US" altLang="zh-CN" sz="28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Times New Roman" panose="02020603050405020304" pitchFamily="18" charset="0"/>
              </a:rPr>
              <a:t>(</a:t>
            </a:r>
            <a:r>
              <a:rPr kumimoji="1" lang="en-US" altLang="zh-CN" sz="2800" i="0" u="none" strike="noStrike" kern="1200" cap="none" spc="0" normalizeH="0" baseline="0" noProof="0" dirty="0" err="1">
                <a:ln>
                  <a:noFill/>
                </a:ln>
                <a:solidFill>
                  <a:srgbClr val="0070C0"/>
                </a:solidFill>
                <a:effectLst/>
                <a:uLnTx/>
                <a:uFillTx/>
                <a:latin typeface="Times New Roman" panose="02020603050405020304" pitchFamily="18" charset="0"/>
                <a:ea typeface="Arial Unicode MS"/>
                <a:cs typeface="Times New Roman" panose="02020603050405020304" pitchFamily="18" charset="0"/>
              </a:rPr>
              <a:t>BTNode</a:t>
            </a:r>
            <a:r>
              <a:rPr kumimoji="1" lang="en-US" altLang="zh-CN" sz="2800" i="0" u="none" strike="noStrike" kern="1200" cap="none" spc="0" normalizeH="0" baseline="0" noProof="0" dirty="0">
                <a:ln>
                  <a:noFill/>
                </a:ln>
                <a:solidFill>
                  <a:srgbClr val="0070C0"/>
                </a:solidFill>
                <a:effectLst/>
                <a:uLnTx/>
                <a:uFillTx/>
                <a:latin typeface="Times New Roman" panose="02020603050405020304" pitchFamily="18" charset="0"/>
                <a:ea typeface="Arial Unicode MS"/>
                <a:cs typeface="Times New Roman" panose="02020603050405020304" pitchFamily="18" charset="0"/>
              </a:rPr>
              <a:t>  *T</a:t>
            </a:r>
            <a:r>
              <a:rPr kumimoji="1" lang="en-US" altLang="zh-CN" sz="28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Times New Roman" panose="02020603050405020304" pitchFamily="18" charset="0"/>
              </a:rPr>
              <a:t>){</a:t>
            </a:r>
          </a:p>
          <a:p>
            <a:pPr marL="355600" marR="0" lvl="1" indent="0"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tabLst>
                <a:tab pos="723900" algn="l"/>
              </a:tabLst>
              <a:defRPr/>
            </a:pPr>
            <a:r>
              <a:rPr kumimoji="1" lang="en-US" altLang="zh-CN" sz="28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Times New Roman" panose="02020603050405020304" pitchFamily="18" charset="0"/>
              </a:rPr>
              <a:t>  </a:t>
            </a:r>
            <a:r>
              <a:rPr kumimoji="1" lang="en-US" altLang="zh-CN" sz="28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Times New Roman" panose="02020603050405020304" pitchFamily="18" charset="0"/>
              </a:rPr>
              <a:t>if </a:t>
            </a:r>
            <a:r>
              <a:rPr kumimoji="1" lang="en-US" altLang="zh-CN" sz="28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Times New Roman" panose="02020603050405020304" pitchFamily="18" charset="0"/>
              </a:rPr>
              <a:t> (T!=NULL) {</a:t>
            </a:r>
          </a:p>
          <a:p>
            <a:pPr marL="1079500" marR="0" lvl="3" indent="0"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tabLst>
                <a:tab pos="723900" algn="l"/>
              </a:tabLst>
              <a:defRPr/>
            </a:pPr>
            <a:r>
              <a:rPr kumimoji="1" lang="en-US" altLang="zh-CN" sz="2800" i="0" u="none" strike="noStrike" kern="1200" cap="none" spc="0" normalizeH="0" baseline="0" noProof="0" dirty="0" err="1">
                <a:ln>
                  <a:noFill/>
                </a:ln>
                <a:solidFill>
                  <a:srgbClr val="00B0F0"/>
                </a:solidFill>
                <a:effectLst/>
                <a:uLnTx/>
                <a:uFillTx/>
                <a:latin typeface="Times New Roman" panose="02020603050405020304" pitchFamily="18" charset="0"/>
                <a:ea typeface="楷体_GB2312"/>
                <a:cs typeface="Times New Roman" panose="02020603050405020304" pitchFamily="18" charset="0"/>
              </a:rPr>
              <a:t>PostorderTraverse</a:t>
            </a:r>
            <a:r>
              <a:rPr kumimoji="1" lang="en-US" altLang="zh-CN" sz="28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Times New Roman" panose="02020603050405020304" pitchFamily="18" charset="0"/>
              </a:rPr>
              <a:t>(</a:t>
            </a:r>
            <a:r>
              <a:rPr kumimoji="1" lang="en-US" altLang="zh-CN" sz="2800" i="0" u="none" strike="noStrike" kern="1200" cap="none" spc="0" normalizeH="0" baseline="0" noProof="0" dirty="0">
                <a:ln>
                  <a:noFill/>
                </a:ln>
                <a:solidFill>
                  <a:srgbClr val="0070C0"/>
                </a:solidFill>
                <a:effectLst/>
                <a:uLnTx/>
                <a:uFillTx/>
                <a:latin typeface="Times New Roman" panose="02020603050405020304" pitchFamily="18" charset="0"/>
                <a:ea typeface="Arial Unicode MS"/>
                <a:cs typeface="Times New Roman" panose="02020603050405020304" pitchFamily="18" charset="0"/>
              </a:rPr>
              <a:t>T-&gt;</a:t>
            </a:r>
            <a:r>
              <a:rPr kumimoji="1" lang="en-US" altLang="zh-CN" sz="2800" i="0" u="none" strike="noStrike" kern="1200" cap="none" spc="0" normalizeH="0" baseline="0" noProof="0" dirty="0" err="1">
                <a:ln>
                  <a:noFill/>
                </a:ln>
                <a:solidFill>
                  <a:srgbClr val="0070C0"/>
                </a:solidFill>
                <a:effectLst/>
                <a:uLnTx/>
                <a:uFillTx/>
                <a:latin typeface="Times New Roman" panose="02020603050405020304" pitchFamily="18" charset="0"/>
                <a:ea typeface="Arial Unicode MS"/>
                <a:cs typeface="Times New Roman" panose="02020603050405020304" pitchFamily="18" charset="0"/>
              </a:rPr>
              <a:t>Lchild</a:t>
            </a:r>
            <a:r>
              <a:rPr kumimoji="1" lang="en-US" altLang="zh-CN" sz="28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Times New Roman" panose="02020603050405020304" pitchFamily="18" charset="0"/>
              </a:rPr>
              <a:t>) ;</a:t>
            </a:r>
          </a:p>
          <a:p>
            <a:pPr marL="1079500" marR="0" lvl="3" indent="0"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tabLst>
                <a:tab pos="723900" algn="l"/>
              </a:tabLst>
              <a:defRPr/>
            </a:pPr>
            <a:r>
              <a:rPr kumimoji="1" lang="en-US" altLang="zh-CN" sz="2800" i="0" u="none" strike="noStrike" kern="1200" cap="none" spc="0" normalizeH="0" baseline="0" noProof="0" dirty="0" err="1">
                <a:ln>
                  <a:noFill/>
                </a:ln>
                <a:solidFill>
                  <a:srgbClr val="00B0F0"/>
                </a:solidFill>
                <a:effectLst/>
                <a:uLnTx/>
                <a:uFillTx/>
                <a:latin typeface="Times New Roman" panose="02020603050405020304" pitchFamily="18" charset="0"/>
                <a:ea typeface="楷体_GB2312"/>
                <a:cs typeface="Times New Roman" panose="02020603050405020304" pitchFamily="18" charset="0"/>
              </a:rPr>
              <a:t>PostorderTraverse</a:t>
            </a:r>
            <a:r>
              <a:rPr kumimoji="1" lang="en-US" altLang="zh-CN" sz="28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Times New Roman" panose="02020603050405020304" pitchFamily="18" charset="0"/>
              </a:rPr>
              <a:t>(</a:t>
            </a:r>
            <a:r>
              <a:rPr kumimoji="1" lang="en-US" altLang="zh-CN" sz="2800" i="0" u="none" strike="noStrike" kern="1200" cap="none" spc="0" normalizeH="0" baseline="0" noProof="0" dirty="0">
                <a:ln>
                  <a:noFill/>
                </a:ln>
                <a:solidFill>
                  <a:srgbClr val="0070C0"/>
                </a:solidFill>
                <a:effectLst/>
                <a:uLnTx/>
                <a:uFillTx/>
                <a:latin typeface="Times New Roman" panose="02020603050405020304" pitchFamily="18" charset="0"/>
                <a:ea typeface="Arial Unicode MS"/>
                <a:cs typeface="Times New Roman" panose="02020603050405020304" pitchFamily="18" charset="0"/>
              </a:rPr>
              <a:t>T-&gt;</a:t>
            </a:r>
            <a:r>
              <a:rPr kumimoji="1" lang="en-US" altLang="zh-CN" sz="2800" i="0" u="none" strike="noStrike" kern="1200" cap="none" spc="0" normalizeH="0" baseline="0" noProof="0" dirty="0" err="1">
                <a:ln>
                  <a:noFill/>
                </a:ln>
                <a:solidFill>
                  <a:srgbClr val="0070C0"/>
                </a:solidFill>
                <a:effectLst/>
                <a:uLnTx/>
                <a:uFillTx/>
                <a:latin typeface="Times New Roman" panose="02020603050405020304" pitchFamily="18" charset="0"/>
                <a:ea typeface="Arial Unicode MS"/>
                <a:cs typeface="Times New Roman" panose="02020603050405020304" pitchFamily="18" charset="0"/>
              </a:rPr>
              <a:t>Rchild</a:t>
            </a:r>
            <a:r>
              <a:rPr kumimoji="1" lang="en-US" altLang="zh-CN" sz="28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Times New Roman" panose="02020603050405020304" pitchFamily="18" charset="0"/>
              </a:rPr>
              <a:t>) ; </a:t>
            </a:r>
          </a:p>
          <a:p>
            <a:pPr marL="1079500" marR="0" lvl="3" indent="0"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tabLst>
                <a:tab pos="723900" algn="l"/>
              </a:tabLst>
              <a:defRPr/>
            </a:pPr>
            <a:r>
              <a:rPr kumimoji="1" lang="en-US" altLang="zh-CN" sz="28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Times New Roman" panose="02020603050405020304" pitchFamily="18" charset="0"/>
              </a:rPr>
              <a:t>visit(T-&gt;data) ;       </a:t>
            </a:r>
            <a:r>
              <a:rPr kumimoji="1" lang="en-US" altLang="zh-CN" sz="2400" i="0" u="none" strike="noStrike" kern="1200" cap="none" spc="0" normalizeH="0" baseline="0" noProof="0" dirty="0">
                <a:ln>
                  <a:noFill/>
                </a:ln>
                <a:solidFill>
                  <a:srgbClr val="7030A0"/>
                </a:solidFill>
                <a:effectLst/>
                <a:uLnTx/>
                <a:uFillTx/>
                <a:latin typeface="Times New Roman" panose="02020603050405020304" pitchFamily="18" charset="0"/>
                <a:ea typeface="楷体_GB2312"/>
                <a:cs typeface="Times New Roman" panose="02020603050405020304" pitchFamily="18" charset="0"/>
              </a:rPr>
              <a:t>/*  </a:t>
            </a:r>
            <a:r>
              <a:rPr kumimoji="1" lang="zh-CN" altLang="en-US" sz="2400"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Times New Roman" panose="02020603050405020304" pitchFamily="18" charset="0"/>
              </a:rPr>
              <a:t>访问根结点</a:t>
            </a:r>
            <a:r>
              <a:rPr kumimoji="1" lang="zh-CN" altLang="en-US" sz="2400" i="0" u="none" strike="noStrike" kern="1200" cap="none" spc="0" normalizeH="0" baseline="0" noProof="0" dirty="0">
                <a:ln>
                  <a:noFill/>
                </a:ln>
                <a:solidFill>
                  <a:srgbClr val="7030A0"/>
                </a:solidFill>
                <a:effectLst/>
                <a:uLnTx/>
                <a:uFillTx/>
                <a:latin typeface="Times New Roman" panose="02020603050405020304" pitchFamily="18" charset="0"/>
                <a:ea typeface="楷体_GB2312"/>
                <a:cs typeface="Times New Roman" panose="02020603050405020304" pitchFamily="18" charset="0"/>
              </a:rPr>
              <a:t>  *</a:t>
            </a:r>
            <a:r>
              <a:rPr kumimoji="1" lang="en-US" altLang="zh-CN" sz="2400" i="0" u="none" strike="noStrike" kern="1200" cap="none" spc="0" normalizeH="0" baseline="0" noProof="0" dirty="0">
                <a:ln>
                  <a:noFill/>
                </a:ln>
                <a:solidFill>
                  <a:srgbClr val="7030A0"/>
                </a:solidFill>
                <a:effectLst/>
                <a:uLnTx/>
                <a:uFillTx/>
                <a:latin typeface="Times New Roman" panose="02020603050405020304" pitchFamily="18" charset="0"/>
                <a:ea typeface="楷体_GB2312"/>
                <a:cs typeface="Times New Roman" panose="02020603050405020304" pitchFamily="18" charset="0"/>
              </a:rPr>
              <a:t>/</a:t>
            </a:r>
            <a:r>
              <a:rPr kumimoji="1" lang="en-US" altLang="zh-CN" sz="2800" i="0" u="none" strike="noStrike" kern="1200" cap="none" spc="0" normalizeH="0" baseline="0" noProof="0" dirty="0">
                <a:ln>
                  <a:noFill/>
                </a:ln>
                <a:solidFill>
                  <a:srgbClr val="7030A0"/>
                </a:solidFill>
                <a:effectLst/>
                <a:uLnTx/>
                <a:uFillTx/>
                <a:latin typeface="Times New Roman" panose="02020603050405020304" pitchFamily="18" charset="0"/>
                <a:ea typeface="楷体_GB2312"/>
                <a:cs typeface="Times New Roman" panose="02020603050405020304" pitchFamily="18" charset="0"/>
              </a:rPr>
              <a:t> </a:t>
            </a:r>
            <a:endParaRPr kumimoji="1" lang="en-US" altLang="zh-CN" sz="2800" noProof="0" dirty="0">
              <a:solidFill>
                <a:srgbClr val="7030A0"/>
              </a:solidFill>
              <a:latin typeface="Times New Roman" panose="02020603050405020304" pitchFamily="18" charset="0"/>
              <a:ea typeface="楷体_GB2312"/>
              <a:cs typeface="Times New Roman" panose="02020603050405020304" pitchFamily="18" charset="0"/>
            </a:endParaRPr>
          </a:p>
          <a:p>
            <a:pPr marL="447675" marR="0" lvl="3"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tabLst>
                <a:tab pos="720725" algn="l"/>
                <a:tab pos="723900" algn="l"/>
              </a:tabLst>
              <a:defRPr/>
            </a:pPr>
            <a:r>
              <a:rPr kumimoji="1" lang="en-US" altLang="zh-CN" sz="28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Times New Roman" panose="02020603050405020304" pitchFamily="18" charset="0"/>
              </a:rPr>
              <a:t> }</a:t>
            </a:r>
            <a:endParaRPr kumimoji="1" lang="en-US" altLang="zh-CN" sz="2800" noProof="0" dirty="0">
              <a:solidFill>
                <a:srgbClr val="0070C0"/>
              </a:solidFill>
              <a:latin typeface="Times New Roman" panose="02020603050405020304" pitchFamily="18" charset="0"/>
              <a:ea typeface="楷体_GB2312"/>
              <a:cs typeface="Times New Roman" panose="02020603050405020304" pitchFamily="18" charset="0"/>
            </a:endParaRPr>
          </a:p>
          <a:p>
            <a:pPr marL="0" marR="0" lvl="3"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tabLst>
                <a:tab pos="720725" algn="l"/>
                <a:tab pos="723900" algn="l"/>
              </a:tabLst>
              <a:defRPr/>
            </a:pPr>
            <a:r>
              <a:rPr kumimoji="1" lang="en-US" altLang="zh-CN" sz="28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Times New Roman" panose="02020603050405020304" pitchFamily="18" charset="0"/>
              </a:rPr>
              <a:t>}</a:t>
            </a:r>
            <a:endPar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10000"/>
              </a:lnSpc>
              <a:spcBef>
                <a:spcPct val="20000"/>
              </a:spcBef>
              <a:spcAft>
                <a:spcPct val="0"/>
              </a:spcAft>
              <a:buClrTx/>
              <a:buSzTx/>
              <a:buFontTx/>
              <a:buNone/>
              <a:tabLst>
                <a:tab pos="723900" algn="l"/>
              </a:tabLst>
              <a:defRPr/>
            </a:pPr>
            <a:r>
              <a:rPr kumimoji="1" lang="en-US" altLang="zh-CN" sz="28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遍历二叉树的算法中基本操作是访问结点，因此，无论是哪种次序的遍历，对有</a:t>
            </a:r>
            <a:r>
              <a:rPr kumimoji="1" lang="en-US" altLang="zh-CN" sz="2800" b="1" i="0" u="none" strike="noStrike" kern="1200" cap="none" spc="0" normalizeH="0" baseline="0" noProof="0" dirty="0">
                <a:ln>
                  <a:noFill/>
                </a:ln>
                <a:solidFill>
                  <a:srgbClr val="00B050"/>
                </a:solidFill>
                <a:effectLst/>
                <a:uLnTx/>
                <a:uFillTx/>
                <a:latin typeface="Times New Roman" panose="02020603050405020304" pitchFamily="18" charset="0"/>
                <a:ea typeface="宋体" panose="02010600030101010101" pitchFamily="2" charset="-122"/>
                <a:cs typeface="+mn-cs"/>
              </a:rPr>
              <a:t>n</a:t>
            </a: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个结点的二叉树，其时间复杂度均为</a:t>
            </a:r>
            <a:r>
              <a:rPr kumimoji="1" lang="en-US" altLang="zh-CN" sz="2800" b="1" i="0" u="none" strike="noStrike" kern="1200" cap="none" spc="0" normalizeH="0" baseline="0" noProof="0" dirty="0">
                <a:ln>
                  <a:noFill/>
                </a:ln>
                <a:solidFill>
                  <a:srgbClr val="00B050"/>
                </a:solidFill>
                <a:effectLst/>
                <a:uLnTx/>
                <a:uFillTx/>
                <a:latin typeface="Times New Roman" panose="02020603050405020304" pitchFamily="18" charset="0"/>
                <a:ea typeface="宋体" panose="02010600030101010101" pitchFamily="2" charset="-122"/>
                <a:cs typeface="+mn-cs"/>
              </a:rPr>
              <a:t>O(n)</a:t>
            </a:r>
            <a:r>
              <a:rPr kumimoji="1" lang="en-US" altLang="zh-CN" sz="28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p>
        </p:txBody>
      </p:sp>
    </p:spTree>
  </p:cSld>
  <p:clrMapOvr>
    <a:masterClrMapping/>
  </p:clrMapOvr>
  <p:transition spd="med">
    <p:blinds/>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F0B934D-FC11-4660-9A53-1783B9D7F058}"/>
              </a:ext>
            </a:extLst>
          </p:cNvPr>
          <p:cNvSpPr txBox="1"/>
          <p:nvPr/>
        </p:nvSpPr>
        <p:spPr>
          <a:xfrm>
            <a:off x="2145323" y="2536934"/>
            <a:ext cx="5723792" cy="746166"/>
          </a:xfrm>
          <a:prstGeom prst="rect">
            <a:avLst/>
          </a:prstGeom>
          <a:noFill/>
        </p:spPr>
        <p:txBody>
          <a:bodyPr wrap="square">
            <a:spAutoFit/>
          </a:bodyPr>
          <a:lstStyle/>
          <a:p>
            <a:pPr eaLnBrk="1" hangingPunct="1">
              <a:lnSpc>
                <a:spcPct val="110000"/>
              </a:lnSpc>
            </a:pPr>
            <a:r>
              <a:rPr lang="zh-CN" altLang="en-US" sz="4400" b="1" dirty="0">
                <a:solidFill>
                  <a:schemeClr val="tx2"/>
                </a:solidFill>
                <a:latin typeface="+mj-ea"/>
                <a:ea typeface="+mj-ea"/>
                <a:cs typeface="Times New Roman" panose="02020603050405020304" pitchFamily="18" charset="0"/>
              </a:rPr>
              <a:t>中序遍历非递归算法</a:t>
            </a:r>
          </a:p>
        </p:txBody>
      </p:sp>
    </p:spTree>
    <p:extLst>
      <p:ext uri="{BB962C8B-B14F-4D97-AF65-F5344CB8AC3E}">
        <p14:creationId xmlns:p14="http://schemas.microsoft.com/office/powerpoint/2010/main" val="33558322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A8D76D73-9218-4D4B-AA77-1832B5C47C5D}"/>
              </a:ext>
            </a:extLst>
          </p:cNvPr>
          <p:cNvSpPr>
            <a:spLocks noGrp="1" noChangeArrowheads="1"/>
          </p:cNvSpPr>
          <p:nvPr>
            <p:ph idx="1"/>
          </p:nvPr>
        </p:nvSpPr>
        <p:spPr>
          <a:xfrm>
            <a:off x="1064360" y="1086827"/>
            <a:ext cx="7376256" cy="4206141"/>
          </a:xfrm>
        </p:spPr>
        <p:txBody>
          <a:bodyPr/>
          <a:lstStyle/>
          <a:p>
            <a:pPr eaLnBrk="1" hangingPunct="1">
              <a:lnSpc>
                <a:spcPct val="110000"/>
              </a:lnSpc>
            </a:pPr>
            <a:r>
              <a:rPr lang="zh-CN" altLang="en-US" sz="4000" b="1" dirty="0">
                <a:solidFill>
                  <a:schemeClr val="tx2"/>
                </a:solidFill>
                <a:latin typeface="+mj-ea"/>
                <a:ea typeface="+mj-ea"/>
                <a:cs typeface="Times New Roman" panose="02020603050405020304" pitchFamily="18" charset="0"/>
              </a:rPr>
              <a:t>中序遍历非递归算法</a:t>
            </a:r>
          </a:p>
          <a:p>
            <a:pPr marL="0" indent="0" eaLnBrk="1" hangingPunct="1">
              <a:lnSpc>
                <a:spcPct val="110000"/>
              </a:lnSpc>
              <a:buNone/>
            </a:pPr>
            <a:r>
              <a:rPr lang="zh-CN" altLang="en-US" sz="2800" b="1" dirty="0">
                <a:latin typeface="Times New Roman" panose="02020603050405020304" pitchFamily="18" charset="0"/>
                <a:cs typeface="Times New Roman" panose="02020603050405020304" pitchFamily="18" charset="0"/>
              </a:rPr>
              <a:t>思路：</a:t>
            </a:r>
            <a:endParaRPr lang="en-US" altLang="zh-CN" sz="2800" b="1" dirty="0">
              <a:latin typeface="Times New Roman" panose="02020603050405020304" pitchFamily="18" charset="0"/>
              <a:cs typeface="Times New Roman" panose="02020603050405020304" pitchFamily="18" charset="0"/>
            </a:endParaRPr>
          </a:p>
          <a:p>
            <a:pPr marL="0" indent="0" eaLnBrk="1" hangingPunct="1">
              <a:lnSpc>
                <a:spcPct val="110000"/>
              </a:lnSpc>
              <a:buNone/>
            </a:pPr>
            <a:r>
              <a:rPr lang="zh-CN" altLang="en-US" sz="2800" b="1" dirty="0">
                <a:latin typeface="Times New Roman" panose="02020603050405020304" pitchFamily="18" charset="0"/>
                <a:cs typeface="Times New Roman" panose="02020603050405020304" pitchFamily="18" charset="0"/>
              </a:rPr>
              <a:t>  设</a:t>
            </a:r>
            <a:r>
              <a:rPr lang="en-US" altLang="zh-CN" sz="2800" b="1" dirty="0">
                <a:solidFill>
                  <a:srgbClr val="00B050"/>
                </a:solidFill>
                <a:latin typeface="Times New Roman" panose="02020603050405020304" pitchFamily="18" charset="0"/>
                <a:cs typeface="Times New Roman" panose="02020603050405020304" pitchFamily="18" charset="0"/>
              </a:rPr>
              <a:t>T</a:t>
            </a:r>
            <a:r>
              <a:rPr lang="zh-CN" altLang="en-US" sz="2800" b="1" dirty="0">
                <a:latin typeface="Times New Roman" panose="02020603050405020304" pitchFamily="18" charset="0"/>
                <a:cs typeface="Times New Roman" panose="02020603050405020304" pitchFamily="18" charset="0"/>
              </a:rPr>
              <a:t>是指向二叉树根结点的指针变量</a:t>
            </a:r>
          </a:p>
          <a:p>
            <a:pPr marL="0" indent="0" eaLnBrk="1" hangingPunct="1">
              <a:lnSpc>
                <a:spcPct val="110000"/>
              </a:lnSpc>
              <a:buNone/>
            </a:pPr>
            <a:r>
              <a:rPr lang="zh-CN" altLang="en-US" sz="2800" b="1" dirty="0">
                <a:latin typeface="Times New Roman" panose="02020603050405020304" pitchFamily="18" charset="0"/>
                <a:cs typeface="Times New Roman" panose="02020603050405020304" pitchFamily="18" charset="0"/>
              </a:rPr>
              <a:t>    若二叉树为空，则返回；否则，令</a:t>
            </a:r>
            <a:r>
              <a:rPr lang="en-US" altLang="zh-CN" sz="2800" b="1" dirty="0">
                <a:solidFill>
                  <a:srgbClr val="00B050"/>
                </a:solidFill>
                <a:latin typeface="Times New Roman" panose="02020603050405020304" pitchFamily="18" charset="0"/>
                <a:cs typeface="Times New Roman" panose="02020603050405020304" pitchFamily="18" charset="0"/>
              </a:rPr>
              <a:t>p=T</a:t>
            </a:r>
          </a:p>
          <a:p>
            <a:pPr marL="533400" lvl="1" indent="0" eaLnBrk="1" hangingPunct="1">
              <a:lnSpc>
                <a:spcPct val="110000"/>
              </a:lnSpc>
              <a:buFontTx/>
              <a:buNone/>
            </a:pPr>
            <a:r>
              <a:rPr lang="en-US" altLang="zh-CN" b="1" dirty="0">
                <a:latin typeface="Times New Roman" panose="02020603050405020304" pitchFamily="18" charset="0"/>
                <a:cs typeface="Times New Roman" panose="02020603050405020304" pitchFamily="18" charset="0"/>
              </a:rPr>
              <a:t>⑴ </a:t>
            </a:r>
            <a:r>
              <a:rPr lang="zh-CN" altLang="en-US" b="1" dirty="0">
                <a:latin typeface="Times New Roman" panose="02020603050405020304" pitchFamily="18" charset="0"/>
                <a:cs typeface="Times New Roman" panose="02020603050405020304" pitchFamily="18" charset="0"/>
              </a:rPr>
              <a:t>若</a:t>
            </a:r>
            <a:r>
              <a:rPr lang="en-US" altLang="zh-CN" b="1" dirty="0">
                <a:solidFill>
                  <a:srgbClr val="00B050"/>
                </a:solidFill>
                <a:latin typeface="Times New Roman" panose="02020603050405020304" pitchFamily="18" charset="0"/>
                <a:cs typeface="Times New Roman" panose="02020603050405020304" pitchFamily="18" charset="0"/>
              </a:rPr>
              <a:t>p</a:t>
            </a:r>
            <a:r>
              <a:rPr lang="zh-CN" altLang="en-US" b="1" dirty="0">
                <a:latin typeface="Times New Roman" panose="02020603050405020304" pitchFamily="18" charset="0"/>
                <a:cs typeface="Times New Roman" panose="02020603050405020304" pitchFamily="18" charset="0"/>
              </a:rPr>
              <a:t>不为空，</a:t>
            </a:r>
            <a:r>
              <a:rPr lang="en-US" altLang="zh-CN" b="1" dirty="0">
                <a:solidFill>
                  <a:srgbClr val="00B050"/>
                </a:solidFill>
                <a:latin typeface="Times New Roman" panose="02020603050405020304" pitchFamily="18" charset="0"/>
                <a:cs typeface="Times New Roman" panose="02020603050405020304" pitchFamily="18" charset="0"/>
              </a:rPr>
              <a:t>p</a:t>
            </a:r>
            <a:r>
              <a:rPr lang="zh-CN" altLang="en-US" b="1" dirty="0">
                <a:latin typeface="Times New Roman" panose="02020603050405020304" pitchFamily="18" charset="0"/>
                <a:cs typeface="Times New Roman" panose="02020603050405020304" pitchFamily="18" charset="0"/>
              </a:rPr>
              <a:t>进栈， </a:t>
            </a:r>
            <a:r>
              <a:rPr lang="en-US" altLang="zh-CN" b="1" dirty="0">
                <a:solidFill>
                  <a:srgbClr val="00B050"/>
                </a:solidFill>
                <a:latin typeface="Times New Roman" panose="02020603050405020304" pitchFamily="18" charset="0"/>
                <a:cs typeface="Times New Roman" panose="02020603050405020304" pitchFamily="18" charset="0"/>
              </a:rPr>
              <a:t>p=p-&gt;</a:t>
            </a:r>
            <a:r>
              <a:rPr lang="en-US" altLang="zh-CN" b="1" dirty="0" err="1">
                <a:solidFill>
                  <a:srgbClr val="00B050"/>
                </a:solidFill>
                <a:latin typeface="Times New Roman" panose="02020603050405020304" pitchFamily="18" charset="0"/>
                <a:cs typeface="Times New Roman" panose="02020603050405020304" pitchFamily="18" charset="0"/>
              </a:rPr>
              <a:t>Lchild</a:t>
            </a:r>
            <a:r>
              <a:rPr lang="en-US" altLang="zh-CN" b="1" dirty="0">
                <a:solidFill>
                  <a:srgbClr val="00B050"/>
                </a:solidFill>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a:t>
            </a:r>
          </a:p>
          <a:p>
            <a:pPr marL="533400" lvl="1" indent="0" eaLnBrk="1" hangingPunct="1">
              <a:lnSpc>
                <a:spcPct val="110000"/>
              </a:lnSpc>
              <a:buFontTx/>
              <a:buNone/>
            </a:pPr>
            <a:r>
              <a:rPr lang="zh-CN" altLang="en-US" b="1" dirty="0">
                <a:latin typeface="Times New Roman" panose="02020603050405020304" pitchFamily="18" charset="0"/>
                <a:cs typeface="Times New Roman" panose="02020603050405020304" pitchFamily="18" charset="0"/>
              </a:rPr>
              <a:t>⑵ 否则</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即</a:t>
            </a:r>
            <a:r>
              <a:rPr lang="en-US" altLang="zh-CN" b="1" dirty="0">
                <a:solidFill>
                  <a:srgbClr val="00B050"/>
                </a:solidFill>
                <a:latin typeface="Times New Roman" panose="02020603050405020304" pitchFamily="18" charset="0"/>
                <a:cs typeface="Times New Roman" panose="02020603050405020304" pitchFamily="18" charset="0"/>
              </a:rPr>
              <a:t>p</a:t>
            </a:r>
            <a:r>
              <a:rPr lang="zh-CN" altLang="en-US" b="1" dirty="0">
                <a:latin typeface="Times New Roman" panose="02020603050405020304" pitchFamily="18" charset="0"/>
                <a:cs typeface="Times New Roman" panose="02020603050405020304" pitchFamily="18" charset="0"/>
              </a:rPr>
              <a:t>为空</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，退栈到</a:t>
            </a:r>
            <a:r>
              <a:rPr lang="en-US" altLang="zh-CN" b="1" dirty="0">
                <a:solidFill>
                  <a:srgbClr val="00B050"/>
                </a:solidFill>
                <a:latin typeface="Times New Roman" panose="02020603050405020304" pitchFamily="18" charset="0"/>
                <a:cs typeface="Times New Roman" panose="02020603050405020304" pitchFamily="18" charset="0"/>
              </a:rPr>
              <a:t>p</a:t>
            </a:r>
            <a:r>
              <a:rPr lang="zh-CN" altLang="en-US" b="1" dirty="0">
                <a:latin typeface="Times New Roman" panose="02020603050405020304" pitchFamily="18" charset="0"/>
                <a:cs typeface="Times New Roman" panose="02020603050405020304" pitchFamily="18" charset="0"/>
              </a:rPr>
              <a:t>，访问</a:t>
            </a:r>
            <a:r>
              <a:rPr lang="en-US" altLang="zh-CN" b="1" dirty="0">
                <a:solidFill>
                  <a:srgbClr val="00B050"/>
                </a:solidFill>
                <a:latin typeface="Times New Roman" panose="02020603050405020304" pitchFamily="18" charset="0"/>
                <a:cs typeface="Times New Roman" panose="02020603050405020304" pitchFamily="18" charset="0"/>
              </a:rPr>
              <a:t>p</a:t>
            </a:r>
            <a:r>
              <a:rPr lang="zh-CN" altLang="en-US" b="1" dirty="0">
                <a:latin typeface="Times New Roman" panose="02020603050405020304" pitchFamily="18" charset="0"/>
                <a:cs typeface="Times New Roman" panose="02020603050405020304" pitchFamily="18" charset="0"/>
              </a:rPr>
              <a:t>所指向的结点；</a:t>
            </a:r>
            <a:r>
              <a:rPr lang="en-US" altLang="zh-CN" b="1" dirty="0">
                <a:solidFill>
                  <a:srgbClr val="00B050"/>
                </a:solidFill>
                <a:latin typeface="Times New Roman" panose="02020603050405020304" pitchFamily="18" charset="0"/>
                <a:cs typeface="Times New Roman" panose="02020603050405020304" pitchFamily="18" charset="0"/>
              </a:rPr>
              <a:t>p=p-&gt;</a:t>
            </a:r>
            <a:r>
              <a:rPr lang="en-US" altLang="zh-CN" b="1" dirty="0" err="1">
                <a:solidFill>
                  <a:srgbClr val="00B050"/>
                </a:solidFill>
                <a:latin typeface="Times New Roman" panose="02020603050405020304" pitchFamily="18" charset="0"/>
                <a:cs typeface="Times New Roman" panose="02020603050405020304" pitchFamily="18" charset="0"/>
              </a:rPr>
              <a:t>Rchild</a:t>
            </a:r>
            <a:r>
              <a:rPr lang="en-US" altLang="zh-CN" b="1" dirty="0">
                <a:solidFill>
                  <a:srgbClr val="00B050"/>
                </a:solidFill>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，转</a:t>
            </a:r>
            <a:r>
              <a:rPr lang="en-US" altLang="zh-CN" b="1" dirty="0">
                <a:latin typeface="Times New Roman" panose="02020603050405020304" pitchFamily="18" charset="0"/>
                <a:cs typeface="Times New Roman" panose="02020603050405020304" pitchFamily="18" charset="0"/>
              </a:rPr>
              <a:t>⑴</a:t>
            </a:r>
            <a:r>
              <a:rPr lang="zh-CN" altLang="en-US" b="1" dirty="0">
                <a:latin typeface="Times New Roman" panose="02020603050405020304" pitchFamily="18" charset="0"/>
                <a:cs typeface="Times New Roman" panose="02020603050405020304" pitchFamily="18" charset="0"/>
              </a:rPr>
              <a:t>；</a:t>
            </a:r>
          </a:p>
          <a:p>
            <a:pPr marL="533400" lvl="1" indent="0" eaLnBrk="1" hangingPunct="1">
              <a:lnSpc>
                <a:spcPct val="110000"/>
              </a:lnSpc>
              <a:buFontTx/>
              <a:buNone/>
            </a:pPr>
            <a:r>
              <a:rPr lang="zh-CN" altLang="en-US" b="1" dirty="0">
                <a:latin typeface="Times New Roman" panose="02020603050405020304" pitchFamily="18" charset="0"/>
                <a:cs typeface="Times New Roman" panose="02020603050405020304" pitchFamily="18" charset="0"/>
              </a:rPr>
              <a:t>直到栈空为止。</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a:extLst>
              <a:ext uri="{FF2B5EF4-FFF2-40B4-BE49-F238E27FC236}">
                <a16:creationId xmlns:a16="http://schemas.microsoft.com/office/drawing/2014/main" id="{C1DFB9A7-B056-45FE-B42A-5004A63E28AA}"/>
              </a:ext>
            </a:extLst>
          </p:cNvPr>
          <p:cNvSpPr txBox="1">
            <a:spLocks noChangeArrowheads="1"/>
          </p:cNvSpPr>
          <p:nvPr/>
        </p:nvSpPr>
        <p:spPr bwMode="auto">
          <a:xfrm>
            <a:off x="533400" y="533400"/>
            <a:ext cx="635943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000" b="1" i="0" u="none" strike="noStrike" kern="1200" cap="none" spc="0" normalizeH="0" baseline="0" noProof="0" dirty="0">
                <a:ln>
                  <a:noFill/>
                </a:ln>
                <a:solidFill>
                  <a:schemeClr val="tx2"/>
                </a:solidFill>
                <a:effectLst/>
                <a:uLnTx/>
                <a:uFillTx/>
                <a:latin typeface="隶书" panose="02010509060101010101" pitchFamily="49" charset="-122"/>
                <a:cs typeface="楷体_GB2312"/>
              </a:rPr>
              <a:t>中序遍历算法的非递归描述</a:t>
            </a:r>
            <a:endParaRPr kumimoji="1" lang="zh-CN" altLang="en-US" sz="4000" b="0" i="0" u="none" strike="noStrike" kern="1200" cap="none" spc="0" normalizeH="0" baseline="0" noProof="0" dirty="0">
              <a:ln>
                <a:noFill/>
              </a:ln>
              <a:solidFill>
                <a:schemeClr val="tx2"/>
              </a:solidFill>
              <a:effectLst/>
              <a:uLnTx/>
              <a:uFillTx/>
              <a:latin typeface="隶书" panose="02010509060101010101" pitchFamily="49" charset="-122"/>
            </a:endParaRPr>
          </a:p>
        </p:txBody>
      </p:sp>
      <p:sp>
        <p:nvSpPr>
          <p:cNvPr id="119811" name="Text Box 3">
            <a:extLst>
              <a:ext uri="{FF2B5EF4-FFF2-40B4-BE49-F238E27FC236}">
                <a16:creationId xmlns:a16="http://schemas.microsoft.com/office/drawing/2014/main" id="{0C7C684F-DD4C-45B3-961E-07C8A670695A}"/>
              </a:ext>
            </a:extLst>
          </p:cNvPr>
          <p:cNvSpPr txBox="1">
            <a:spLocks noChangeArrowheads="1"/>
          </p:cNvSpPr>
          <p:nvPr/>
        </p:nvSpPr>
        <p:spPr bwMode="auto">
          <a:xfrm>
            <a:off x="457199" y="1493426"/>
            <a:ext cx="8296657"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Status</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0" i="0" u="none" strike="noStrike" kern="1200" cap="none" spc="0" normalizeH="0" baseline="0" noProof="0" dirty="0" err="1">
                <a:ln>
                  <a:noFill/>
                </a:ln>
                <a:solidFill>
                  <a:srgbClr val="00B0F0"/>
                </a:solidFill>
                <a:effectLst/>
                <a:uLnTx/>
                <a:uFillTx/>
                <a:latin typeface="Times New Roman" panose="02020603050405020304" pitchFamily="18" charset="0"/>
                <a:ea typeface="宋体" panose="02010600030101010101" pitchFamily="2" charset="-122"/>
                <a:cs typeface="+mn-cs"/>
              </a:rPr>
              <a:t>InOrderTraverse</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BiTree</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T, Status(* Visit)(</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TElemType</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e)){</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400" dirty="0">
                <a:solidFill>
                  <a:srgbClr val="0070C0"/>
                </a:solidFill>
                <a:latin typeface="Times New Roman" panose="02020603050405020304" pitchFamily="18" charset="0"/>
                <a:ea typeface="宋体" panose="02010600030101010101" pitchFamily="2" charset="-122"/>
              </a:rPr>
              <a:t>      </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InitStack</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(S);  p = T ; </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400" dirty="0">
                <a:solidFill>
                  <a:srgbClr val="0070C0"/>
                </a:solidFill>
                <a:latin typeface="Times New Roman" panose="02020603050405020304" pitchFamily="18" charset="0"/>
                <a:ea typeface="宋体" panose="02010600030101010101" pitchFamily="2" charset="-122"/>
              </a:rPr>
              <a:t>      </a:t>
            </a: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while </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(p || !</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StackEmpty</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(S)){</a:t>
            </a:r>
          </a:p>
          <a:p>
            <a:pPr lvl="0" fontAlgn="base">
              <a:spcBef>
                <a:spcPct val="0"/>
              </a:spcBef>
              <a:spcAft>
                <a:spcPct val="0"/>
              </a:spcAft>
              <a:buNone/>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if</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(p</a:t>
            </a:r>
            <a:r>
              <a:rPr lang="en-US" altLang="zh-CN" sz="2400" dirty="0">
                <a:solidFill>
                  <a:srgbClr val="0070C0"/>
                </a:solidFill>
                <a:latin typeface="Times New Roman" panose="02020603050405020304" pitchFamily="18" charset="0"/>
                <a:ea typeface="宋体" panose="02010600030101010101" pitchFamily="2" charset="-122"/>
              </a:rPr>
              <a:t>){</a:t>
            </a:r>
            <a:r>
              <a:rPr lang="en-US" altLang="zh-CN" sz="2400" dirty="0">
                <a:solidFill>
                  <a:srgbClr val="7030A0"/>
                </a:solidFill>
                <a:latin typeface="Times New Roman" panose="02020603050405020304" pitchFamily="18" charset="0"/>
                <a:ea typeface="宋体" panose="02010600030101010101" pitchFamily="2" charset="-122"/>
              </a:rPr>
              <a:t>//</a:t>
            </a:r>
            <a:r>
              <a:rPr lang="en-US" altLang="zh-CN" sz="2400" dirty="0">
                <a:solidFill>
                  <a:srgbClr val="7030A0"/>
                </a:solidFill>
                <a:latin typeface="Times New Roman" panose="02020603050405020304" pitchFamily="18" charset="0"/>
                <a:ea typeface="宋体" panose="02010600030101010101" pitchFamily="2" charset="-122"/>
                <a:sym typeface="Wingdings 2" panose="05020102010507070707" pitchFamily="18" charset="2"/>
              </a:rPr>
              <a:t></a:t>
            </a:r>
            <a:r>
              <a:rPr lang="zh-CN" altLang="en-US" sz="2400" dirty="0">
                <a:solidFill>
                  <a:srgbClr val="7030A0"/>
                </a:solidFill>
                <a:latin typeface="Times New Roman" panose="02020603050405020304" pitchFamily="18" charset="0"/>
                <a:ea typeface="宋体" panose="02010600030101010101" pitchFamily="2" charset="-122"/>
              </a:rPr>
              <a:t>根指针进栈，</a:t>
            </a:r>
            <a:r>
              <a:rPr lang="en-US" altLang="zh-CN" sz="2400" dirty="0">
                <a:solidFill>
                  <a:srgbClr val="7030A0"/>
                </a:solidFill>
                <a:latin typeface="Times New Roman" panose="02020603050405020304" pitchFamily="18" charset="0"/>
                <a:ea typeface="宋体" panose="02010600030101010101" pitchFamily="2" charset="-122"/>
              </a:rPr>
              <a:t>p</a:t>
            </a:r>
            <a:r>
              <a:rPr lang="zh-CN" altLang="en-US" sz="2400" dirty="0">
                <a:solidFill>
                  <a:srgbClr val="7030A0"/>
                </a:solidFill>
                <a:latin typeface="Times New Roman" panose="02020603050405020304" pitchFamily="18" charset="0"/>
                <a:ea typeface="宋体" panose="02010600030101010101" pitchFamily="2" charset="-122"/>
              </a:rPr>
              <a:t>向左走到尽头</a:t>
            </a:r>
            <a:endPar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400" dirty="0">
                <a:solidFill>
                  <a:srgbClr val="0070C0"/>
                </a:solidFill>
                <a:latin typeface="Times New Roman" panose="02020603050405020304" pitchFamily="18" charset="0"/>
                <a:ea typeface="宋体" panose="02010600030101010101" pitchFamily="2" charset="-122"/>
              </a:rPr>
              <a:t> 	 </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Push(</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S,p</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p=p-&gt;</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lchild</a:t>
            </a:r>
            <a:endPar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endParaRPr>
          </a:p>
          <a:p>
            <a:pPr lvl="0" fontAlgn="base">
              <a:spcBef>
                <a:spcPct val="0"/>
              </a:spcBef>
              <a:spcAft>
                <a:spcPct val="0"/>
              </a:spcAft>
              <a:buNone/>
              <a:defRPr/>
            </a:pPr>
            <a:r>
              <a:rPr lang="en-US" altLang="zh-CN" sz="2400" dirty="0">
                <a:solidFill>
                  <a:srgbClr val="0070C0"/>
                </a:solidFill>
                <a:latin typeface="Times New Roman" panose="02020603050405020304" pitchFamily="18" charset="0"/>
                <a:ea typeface="宋体" panose="02010600030101010101" pitchFamily="2" charset="-122"/>
              </a:rPr>
              <a:t>         }</a:t>
            </a:r>
            <a:endParaRPr kumimoji="1" lang="zh-CN" altLang="en-US" sz="2400" b="0"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else</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0"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mn-cs"/>
                <a:sym typeface="Wingdings 2" panose="05020102010507070707" pitchFamily="18" charset="2"/>
              </a:rPr>
              <a:t></a:t>
            </a:r>
            <a:r>
              <a:rPr kumimoji="1" lang="zh-CN" altLang="en-US" sz="2400" b="0"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mn-cs"/>
              </a:rPr>
              <a:t>根指针退栈，访问根节点，遍历右子树</a:t>
            </a:r>
            <a:endParaRPr kumimoji="1" lang="en-US" altLang="zh-CN" sz="2400" b="0"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400" dirty="0">
                <a:solidFill>
                  <a:srgbClr val="0070C0"/>
                </a:solidFill>
                <a:latin typeface="Times New Roman" panose="02020603050405020304" pitchFamily="18" charset="0"/>
                <a:ea typeface="宋体" panose="02010600030101010101" pitchFamily="2" charset="-122"/>
              </a:rPr>
              <a:t>	</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Pop(</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S,p</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400" dirty="0">
                <a:solidFill>
                  <a:srgbClr val="0070C0"/>
                </a:solidFill>
                <a:latin typeface="Times New Roman" panose="02020603050405020304" pitchFamily="18" charset="0"/>
                <a:ea typeface="宋体" panose="02010600030101010101" pitchFamily="2" charset="-122"/>
              </a:rPr>
              <a:t>             </a:t>
            </a: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if</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(!Visit(p-&gt;data)) </a:t>
            </a: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return</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ERROR;</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0" i="0" u="none" strike="noStrike" kern="1200" cap="none" spc="0" normalizeH="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p = p-&gt;</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rchild</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400" noProof="0" dirty="0">
                <a:solidFill>
                  <a:srgbClr val="0070C0"/>
                </a:solidFill>
                <a:latin typeface="Times New Roman" panose="02020603050405020304" pitchFamily="18" charset="0"/>
                <a:ea typeface="宋体" panose="02010600030101010101" pitchFamily="2" charset="-122"/>
              </a:rPr>
              <a:t>         </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return</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OK;</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4" fill="hold" grpId="0" nodeType="clickEffect">
                                  <p:stCondLst>
                                    <p:cond delay="0"/>
                                  </p:stCondLst>
                                  <p:childTnLst>
                                    <p:set>
                                      <p:cBhvr>
                                        <p:cTn id="6" dur="1" fill="hold">
                                          <p:stCondLst>
                                            <p:cond delay="0"/>
                                          </p:stCondLst>
                                        </p:cTn>
                                        <p:tgtEl>
                                          <p:spTgt spid="119811">
                                            <p:txEl>
                                              <p:pRg st="0" end="0"/>
                                            </p:txEl>
                                          </p:spTgt>
                                        </p:tgtEl>
                                        <p:attrNameLst>
                                          <p:attrName>style.visibility</p:attrName>
                                        </p:attrNameLst>
                                      </p:cBhvr>
                                      <p:to>
                                        <p:strVal val="visible"/>
                                      </p:to>
                                    </p:set>
                                    <p:anim calcmode="lin" valueType="num">
                                      <p:cBhvr>
                                        <p:cTn id="7" dur="500" fill="hold"/>
                                        <p:tgtEl>
                                          <p:spTgt spid="119811">
                                            <p:txEl>
                                              <p:pRg st="0" end="0"/>
                                            </p:txEl>
                                          </p:spTgt>
                                        </p:tgtEl>
                                        <p:attrNameLst>
                                          <p:attrName>ppt_x</p:attrName>
                                        </p:attrNameLst>
                                      </p:cBhvr>
                                      <p:tavLst>
                                        <p:tav tm="0">
                                          <p:val>
                                            <p:strVal val="#ppt_x"/>
                                          </p:val>
                                        </p:tav>
                                        <p:tav tm="100000">
                                          <p:val>
                                            <p:strVal val="#ppt_x"/>
                                          </p:val>
                                        </p:tav>
                                      </p:tavLst>
                                    </p:anim>
                                    <p:anim calcmode="lin" valueType="num">
                                      <p:cBhvr>
                                        <p:cTn id="8" dur="500" fill="hold"/>
                                        <p:tgtEl>
                                          <p:spTgt spid="119811">
                                            <p:txEl>
                                              <p:pRg st="0" end="0"/>
                                            </p:txEl>
                                          </p:spTgt>
                                        </p:tgtEl>
                                        <p:attrNameLst>
                                          <p:attrName>ppt_y</p:attrName>
                                        </p:attrNameLst>
                                      </p:cBhvr>
                                      <p:tavLst>
                                        <p:tav tm="0">
                                          <p:val>
                                            <p:strVal val="#ppt_y+#ppt_h/2"/>
                                          </p:val>
                                        </p:tav>
                                        <p:tav tm="100000">
                                          <p:val>
                                            <p:strVal val="#ppt_y"/>
                                          </p:val>
                                        </p:tav>
                                      </p:tavLst>
                                    </p:anim>
                                    <p:anim calcmode="lin" valueType="num">
                                      <p:cBhvr>
                                        <p:cTn id="9" dur="500" fill="hold"/>
                                        <p:tgtEl>
                                          <p:spTgt spid="119811">
                                            <p:txEl>
                                              <p:pRg st="0" end="0"/>
                                            </p:txEl>
                                          </p:spTgt>
                                        </p:tgtEl>
                                        <p:attrNameLst>
                                          <p:attrName>ppt_w</p:attrName>
                                        </p:attrNameLst>
                                      </p:cBhvr>
                                      <p:tavLst>
                                        <p:tav tm="0">
                                          <p:val>
                                            <p:strVal val="#ppt_w"/>
                                          </p:val>
                                        </p:tav>
                                        <p:tav tm="100000">
                                          <p:val>
                                            <p:strVal val="#ppt_w"/>
                                          </p:val>
                                        </p:tav>
                                      </p:tavLst>
                                    </p:anim>
                                    <p:anim calcmode="lin" valueType="num">
                                      <p:cBhvr>
                                        <p:cTn id="10" dur="500" fill="hold"/>
                                        <p:tgtEl>
                                          <p:spTgt spid="119811">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4" fill="hold" grpId="0" nodeType="clickEffect">
                                  <p:stCondLst>
                                    <p:cond delay="0"/>
                                  </p:stCondLst>
                                  <p:childTnLst>
                                    <p:set>
                                      <p:cBhvr>
                                        <p:cTn id="14" dur="1" fill="hold">
                                          <p:stCondLst>
                                            <p:cond delay="0"/>
                                          </p:stCondLst>
                                        </p:cTn>
                                        <p:tgtEl>
                                          <p:spTgt spid="119811">
                                            <p:txEl>
                                              <p:pRg st="1" end="1"/>
                                            </p:txEl>
                                          </p:spTgt>
                                        </p:tgtEl>
                                        <p:attrNameLst>
                                          <p:attrName>style.visibility</p:attrName>
                                        </p:attrNameLst>
                                      </p:cBhvr>
                                      <p:to>
                                        <p:strVal val="visible"/>
                                      </p:to>
                                    </p:set>
                                    <p:anim calcmode="lin" valueType="num">
                                      <p:cBhvr>
                                        <p:cTn id="15" dur="500" fill="hold"/>
                                        <p:tgtEl>
                                          <p:spTgt spid="119811">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119811">
                                            <p:txEl>
                                              <p:pRg st="1" end="1"/>
                                            </p:txEl>
                                          </p:spTgt>
                                        </p:tgtEl>
                                        <p:attrNameLst>
                                          <p:attrName>ppt_y</p:attrName>
                                        </p:attrNameLst>
                                      </p:cBhvr>
                                      <p:tavLst>
                                        <p:tav tm="0">
                                          <p:val>
                                            <p:strVal val="#ppt_y+#ppt_h/2"/>
                                          </p:val>
                                        </p:tav>
                                        <p:tav tm="100000">
                                          <p:val>
                                            <p:strVal val="#ppt_y"/>
                                          </p:val>
                                        </p:tav>
                                      </p:tavLst>
                                    </p:anim>
                                    <p:anim calcmode="lin" valueType="num">
                                      <p:cBhvr>
                                        <p:cTn id="17" dur="500" fill="hold"/>
                                        <p:tgtEl>
                                          <p:spTgt spid="119811">
                                            <p:txEl>
                                              <p:pRg st="1" end="1"/>
                                            </p:txEl>
                                          </p:spTgt>
                                        </p:tgtEl>
                                        <p:attrNameLst>
                                          <p:attrName>ppt_w</p:attrName>
                                        </p:attrNameLst>
                                      </p:cBhvr>
                                      <p:tavLst>
                                        <p:tav tm="0">
                                          <p:val>
                                            <p:strVal val="#ppt_w"/>
                                          </p:val>
                                        </p:tav>
                                        <p:tav tm="100000">
                                          <p:val>
                                            <p:strVal val="#ppt_w"/>
                                          </p:val>
                                        </p:tav>
                                      </p:tavLst>
                                    </p:anim>
                                    <p:anim calcmode="lin" valueType="num">
                                      <p:cBhvr>
                                        <p:cTn id="18" dur="500" fill="hold"/>
                                        <p:tgtEl>
                                          <p:spTgt spid="119811">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4" fill="hold" grpId="0" nodeType="clickEffect">
                                  <p:stCondLst>
                                    <p:cond delay="0"/>
                                  </p:stCondLst>
                                  <p:childTnLst>
                                    <p:set>
                                      <p:cBhvr>
                                        <p:cTn id="22" dur="1" fill="hold">
                                          <p:stCondLst>
                                            <p:cond delay="0"/>
                                          </p:stCondLst>
                                        </p:cTn>
                                        <p:tgtEl>
                                          <p:spTgt spid="119811">
                                            <p:txEl>
                                              <p:pRg st="2" end="2"/>
                                            </p:txEl>
                                          </p:spTgt>
                                        </p:tgtEl>
                                        <p:attrNameLst>
                                          <p:attrName>style.visibility</p:attrName>
                                        </p:attrNameLst>
                                      </p:cBhvr>
                                      <p:to>
                                        <p:strVal val="visible"/>
                                      </p:to>
                                    </p:set>
                                    <p:anim calcmode="lin" valueType="num">
                                      <p:cBhvr>
                                        <p:cTn id="23" dur="500" fill="hold"/>
                                        <p:tgtEl>
                                          <p:spTgt spid="119811">
                                            <p:txEl>
                                              <p:pRg st="2" end="2"/>
                                            </p:txEl>
                                          </p:spTgt>
                                        </p:tgtEl>
                                        <p:attrNameLst>
                                          <p:attrName>ppt_x</p:attrName>
                                        </p:attrNameLst>
                                      </p:cBhvr>
                                      <p:tavLst>
                                        <p:tav tm="0">
                                          <p:val>
                                            <p:strVal val="#ppt_x"/>
                                          </p:val>
                                        </p:tav>
                                        <p:tav tm="100000">
                                          <p:val>
                                            <p:strVal val="#ppt_x"/>
                                          </p:val>
                                        </p:tav>
                                      </p:tavLst>
                                    </p:anim>
                                    <p:anim calcmode="lin" valueType="num">
                                      <p:cBhvr>
                                        <p:cTn id="24" dur="500" fill="hold"/>
                                        <p:tgtEl>
                                          <p:spTgt spid="119811">
                                            <p:txEl>
                                              <p:pRg st="2" end="2"/>
                                            </p:txEl>
                                          </p:spTgt>
                                        </p:tgtEl>
                                        <p:attrNameLst>
                                          <p:attrName>ppt_y</p:attrName>
                                        </p:attrNameLst>
                                      </p:cBhvr>
                                      <p:tavLst>
                                        <p:tav tm="0">
                                          <p:val>
                                            <p:strVal val="#ppt_y+#ppt_h/2"/>
                                          </p:val>
                                        </p:tav>
                                        <p:tav tm="100000">
                                          <p:val>
                                            <p:strVal val="#ppt_y"/>
                                          </p:val>
                                        </p:tav>
                                      </p:tavLst>
                                    </p:anim>
                                    <p:anim calcmode="lin" valueType="num">
                                      <p:cBhvr>
                                        <p:cTn id="25" dur="500" fill="hold"/>
                                        <p:tgtEl>
                                          <p:spTgt spid="119811">
                                            <p:txEl>
                                              <p:pRg st="2" end="2"/>
                                            </p:txEl>
                                          </p:spTgt>
                                        </p:tgtEl>
                                        <p:attrNameLst>
                                          <p:attrName>ppt_w</p:attrName>
                                        </p:attrNameLst>
                                      </p:cBhvr>
                                      <p:tavLst>
                                        <p:tav tm="0">
                                          <p:val>
                                            <p:strVal val="#ppt_w"/>
                                          </p:val>
                                        </p:tav>
                                        <p:tav tm="100000">
                                          <p:val>
                                            <p:strVal val="#ppt_w"/>
                                          </p:val>
                                        </p:tav>
                                      </p:tavLst>
                                    </p:anim>
                                    <p:anim calcmode="lin" valueType="num">
                                      <p:cBhvr>
                                        <p:cTn id="26" dur="500" fill="hold"/>
                                        <p:tgtEl>
                                          <p:spTgt spid="119811">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4" fill="hold" grpId="0" nodeType="clickEffect">
                                  <p:stCondLst>
                                    <p:cond delay="0"/>
                                  </p:stCondLst>
                                  <p:childTnLst>
                                    <p:set>
                                      <p:cBhvr>
                                        <p:cTn id="30" dur="1" fill="hold">
                                          <p:stCondLst>
                                            <p:cond delay="0"/>
                                          </p:stCondLst>
                                        </p:cTn>
                                        <p:tgtEl>
                                          <p:spTgt spid="119811">
                                            <p:txEl>
                                              <p:pRg st="3" end="3"/>
                                            </p:txEl>
                                          </p:spTgt>
                                        </p:tgtEl>
                                        <p:attrNameLst>
                                          <p:attrName>style.visibility</p:attrName>
                                        </p:attrNameLst>
                                      </p:cBhvr>
                                      <p:to>
                                        <p:strVal val="visible"/>
                                      </p:to>
                                    </p:set>
                                    <p:anim calcmode="lin" valueType="num">
                                      <p:cBhvr>
                                        <p:cTn id="31" dur="500" fill="hold"/>
                                        <p:tgtEl>
                                          <p:spTgt spid="119811">
                                            <p:txEl>
                                              <p:pRg st="3" end="3"/>
                                            </p:txEl>
                                          </p:spTgt>
                                        </p:tgtEl>
                                        <p:attrNameLst>
                                          <p:attrName>ppt_x</p:attrName>
                                        </p:attrNameLst>
                                      </p:cBhvr>
                                      <p:tavLst>
                                        <p:tav tm="0">
                                          <p:val>
                                            <p:strVal val="#ppt_x"/>
                                          </p:val>
                                        </p:tav>
                                        <p:tav tm="100000">
                                          <p:val>
                                            <p:strVal val="#ppt_x"/>
                                          </p:val>
                                        </p:tav>
                                      </p:tavLst>
                                    </p:anim>
                                    <p:anim calcmode="lin" valueType="num">
                                      <p:cBhvr>
                                        <p:cTn id="32" dur="500" fill="hold"/>
                                        <p:tgtEl>
                                          <p:spTgt spid="119811">
                                            <p:txEl>
                                              <p:pRg st="3" end="3"/>
                                            </p:txEl>
                                          </p:spTgt>
                                        </p:tgtEl>
                                        <p:attrNameLst>
                                          <p:attrName>ppt_y</p:attrName>
                                        </p:attrNameLst>
                                      </p:cBhvr>
                                      <p:tavLst>
                                        <p:tav tm="0">
                                          <p:val>
                                            <p:strVal val="#ppt_y+#ppt_h/2"/>
                                          </p:val>
                                        </p:tav>
                                        <p:tav tm="100000">
                                          <p:val>
                                            <p:strVal val="#ppt_y"/>
                                          </p:val>
                                        </p:tav>
                                      </p:tavLst>
                                    </p:anim>
                                    <p:anim calcmode="lin" valueType="num">
                                      <p:cBhvr>
                                        <p:cTn id="33" dur="500" fill="hold"/>
                                        <p:tgtEl>
                                          <p:spTgt spid="119811">
                                            <p:txEl>
                                              <p:pRg st="3" end="3"/>
                                            </p:txEl>
                                          </p:spTgt>
                                        </p:tgtEl>
                                        <p:attrNameLst>
                                          <p:attrName>ppt_w</p:attrName>
                                        </p:attrNameLst>
                                      </p:cBhvr>
                                      <p:tavLst>
                                        <p:tav tm="0">
                                          <p:val>
                                            <p:strVal val="#ppt_w"/>
                                          </p:val>
                                        </p:tav>
                                        <p:tav tm="100000">
                                          <p:val>
                                            <p:strVal val="#ppt_w"/>
                                          </p:val>
                                        </p:tav>
                                      </p:tavLst>
                                    </p:anim>
                                    <p:anim calcmode="lin" valueType="num">
                                      <p:cBhvr>
                                        <p:cTn id="34" dur="500" fill="hold"/>
                                        <p:tgtEl>
                                          <p:spTgt spid="119811">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4" fill="hold" grpId="0" nodeType="clickEffect">
                                  <p:stCondLst>
                                    <p:cond delay="0"/>
                                  </p:stCondLst>
                                  <p:childTnLst>
                                    <p:set>
                                      <p:cBhvr>
                                        <p:cTn id="38" dur="1" fill="hold">
                                          <p:stCondLst>
                                            <p:cond delay="0"/>
                                          </p:stCondLst>
                                        </p:cTn>
                                        <p:tgtEl>
                                          <p:spTgt spid="119811">
                                            <p:txEl>
                                              <p:pRg st="4" end="4"/>
                                            </p:txEl>
                                          </p:spTgt>
                                        </p:tgtEl>
                                        <p:attrNameLst>
                                          <p:attrName>style.visibility</p:attrName>
                                        </p:attrNameLst>
                                      </p:cBhvr>
                                      <p:to>
                                        <p:strVal val="visible"/>
                                      </p:to>
                                    </p:set>
                                    <p:anim calcmode="lin" valueType="num">
                                      <p:cBhvr>
                                        <p:cTn id="39" dur="500" fill="hold"/>
                                        <p:tgtEl>
                                          <p:spTgt spid="119811">
                                            <p:txEl>
                                              <p:pRg st="4" end="4"/>
                                            </p:txEl>
                                          </p:spTgt>
                                        </p:tgtEl>
                                        <p:attrNameLst>
                                          <p:attrName>ppt_x</p:attrName>
                                        </p:attrNameLst>
                                      </p:cBhvr>
                                      <p:tavLst>
                                        <p:tav tm="0">
                                          <p:val>
                                            <p:strVal val="#ppt_x"/>
                                          </p:val>
                                        </p:tav>
                                        <p:tav tm="100000">
                                          <p:val>
                                            <p:strVal val="#ppt_x"/>
                                          </p:val>
                                        </p:tav>
                                      </p:tavLst>
                                    </p:anim>
                                    <p:anim calcmode="lin" valueType="num">
                                      <p:cBhvr>
                                        <p:cTn id="40" dur="500" fill="hold"/>
                                        <p:tgtEl>
                                          <p:spTgt spid="119811">
                                            <p:txEl>
                                              <p:pRg st="4" end="4"/>
                                            </p:txEl>
                                          </p:spTgt>
                                        </p:tgtEl>
                                        <p:attrNameLst>
                                          <p:attrName>ppt_y</p:attrName>
                                        </p:attrNameLst>
                                      </p:cBhvr>
                                      <p:tavLst>
                                        <p:tav tm="0">
                                          <p:val>
                                            <p:strVal val="#ppt_y+#ppt_h/2"/>
                                          </p:val>
                                        </p:tav>
                                        <p:tav tm="100000">
                                          <p:val>
                                            <p:strVal val="#ppt_y"/>
                                          </p:val>
                                        </p:tav>
                                      </p:tavLst>
                                    </p:anim>
                                    <p:anim calcmode="lin" valueType="num">
                                      <p:cBhvr>
                                        <p:cTn id="41" dur="500" fill="hold"/>
                                        <p:tgtEl>
                                          <p:spTgt spid="119811">
                                            <p:txEl>
                                              <p:pRg st="4" end="4"/>
                                            </p:txEl>
                                          </p:spTgt>
                                        </p:tgtEl>
                                        <p:attrNameLst>
                                          <p:attrName>ppt_w</p:attrName>
                                        </p:attrNameLst>
                                      </p:cBhvr>
                                      <p:tavLst>
                                        <p:tav tm="0">
                                          <p:val>
                                            <p:strVal val="#ppt_w"/>
                                          </p:val>
                                        </p:tav>
                                        <p:tav tm="100000">
                                          <p:val>
                                            <p:strVal val="#ppt_w"/>
                                          </p:val>
                                        </p:tav>
                                      </p:tavLst>
                                    </p:anim>
                                    <p:anim calcmode="lin" valueType="num">
                                      <p:cBhvr>
                                        <p:cTn id="42" dur="500" fill="hold"/>
                                        <p:tgtEl>
                                          <p:spTgt spid="119811">
                                            <p:txEl>
                                              <p:pRg st="4" end="4"/>
                                            </p:txEl>
                                          </p:spTgt>
                                        </p:tgtEl>
                                        <p:attrNameLst>
                                          <p:attrName>ppt_h</p:attrName>
                                        </p:attrNameLst>
                                      </p:cBhvr>
                                      <p:tavLst>
                                        <p:tav tm="0">
                                          <p:val>
                                            <p:fltVal val="0"/>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17" presetClass="entr" presetSubtype="4" fill="hold" grpId="0" nodeType="clickEffect">
                                  <p:stCondLst>
                                    <p:cond delay="0"/>
                                  </p:stCondLst>
                                  <p:childTnLst>
                                    <p:set>
                                      <p:cBhvr>
                                        <p:cTn id="46" dur="1" fill="hold">
                                          <p:stCondLst>
                                            <p:cond delay="0"/>
                                          </p:stCondLst>
                                        </p:cTn>
                                        <p:tgtEl>
                                          <p:spTgt spid="119811">
                                            <p:txEl>
                                              <p:pRg st="5" end="5"/>
                                            </p:txEl>
                                          </p:spTgt>
                                        </p:tgtEl>
                                        <p:attrNameLst>
                                          <p:attrName>style.visibility</p:attrName>
                                        </p:attrNameLst>
                                      </p:cBhvr>
                                      <p:to>
                                        <p:strVal val="visible"/>
                                      </p:to>
                                    </p:set>
                                    <p:anim calcmode="lin" valueType="num">
                                      <p:cBhvr>
                                        <p:cTn id="47" dur="500" fill="hold"/>
                                        <p:tgtEl>
                                          <p:spTgt spid="119811">
                                            <p:txEl>
                                              <p:pRg st="5" end="5"/>
                                            </p:txEl>
                                          </p:spTgt>
                                        </p:tgtEl>
                                        <p:attrNameLst>
                                          <p:attrName>ppt_x</p:attrName>
                                        </p:attrNameLst>
                                      </p:cBhvr>
                                      <p:tavLst>
                                        <p:tav tm="0">
                                          <p:val>
                                            <p:strVal val="#ppt_x"/>
                                          </p:val>
                                        </p:tav>
                                        <p:tav tm="100000">
                                          <p:val>
                                            <p:strVal val="#ppt_x"/>
                                          </p:val>
                                        </p:tav>
                                      </p:tavLst>
                                    </p:anim>
                                    <p:anim calcmode="lin" valueType="num">
                                      <p:cBhvr>
                                        <p:cTn id="48" dur="500" fill="hold"/>
                                        <p:tgtEl>
                                          <p:spTgt spid="119811">
                                            <p:txEl>
                                              <p:pRg st="5" end="5"/>
                                            </p:txEl>
                                          </p:spTgt>
                                        </p:tgtEl>
                                        <p:attrNameLst>
                                          <p:attrName>ppt_y</p:attrName>
                                        </p:attrNameLst>
                                      </p:cBhvr>
                                      <p:tavLst>
                                        <p:tav tm="0">
                                          <p:val>
                                            <p:strVal val="#ppt_y+#ppt_h/2"/>
                                          </p:val>
                                        </p:tav>
                                        <p:tav tm="100000">
                                          <p:val>
                                            <p:strVal val="#ppt_y"/>
                                          </p:val>
                                        </p:tav>
                                      </p:tavLst>
                                    </p:anim>
                                    <p:anim calcmode="lin" valueType="num">
                                      <p:cBhvr>
                                        <p:cTn id="49" dur="500" fill="hold"/>
                                        <p:tgtEl>
                                          <p:spTgt spid="119811">
                                            <p:txEl>
                                              <p:pRg st="5" end="5"/>
                                            </p:txEl>
                                          </p:spTgt>
                                        </p:tgtEl>
                                        <p:attrNameLst>
                                          <p:attrName>ppt_w</p:attrName>
                                        </p:attrNameLst>
                                      </p:cBhvr>
                                      <p:tavLst>
                                        <p:tav tm="0">
                                          <p:val>
                                            <p:strVal val="#ppt_w"/>
                                          </p:val>
                                        </p:tav>
                                        <p:tav tm="100000">
                                          <p:val>
                                            <p:strVal val="#ppt_w"/>
                                          </p:val>
                                        </p:tav>
                                      </p:tavLst>
                                    </p:anim>
                                    <p:anim calcmode="lin" valueType="num">
                                      <p:cBhvr>
                                        <p:cTn id="50" dur="500" fill="hold"/>
                                        <p:tgtEl>
                                          <p:spTgt spid="119811">
                                            <p:txEl>
                                              <p:pRg st="5" end="5"/>
                                            </p:txEl>
                                          </p:spTgt>
                                        </p:tgtEl>
                                        <p:attrNameLst>
                                          <p:attrName>ppt_h</p:attrName>
                                        </p:attrNameLst>
                                      </p:cBhvr>
                                      <p:tavLst>
                                        <p:tav tm="0">
                                          <p:val>
                                            <p:fltVal val="0"/>
                                          </p:val>
                                        </p:tav>
                                        <p:tav tm="100000">
                                          <p:val>
                                            <p:strVal val="#ppt_h"/>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17" presetClass="entr" presetSubtype="4" fill="hold" grpId="0" nodeType="clickEffect">
                                  <p:stCondLst>
                                    <p:cond delay="0"/>
                                  </p:stCondLst>
                                  <p:childTnLst>
                                    <p:set>
                                      <p:cBhvr>
                                        <p:cTn id="54" dur="1" fill="hold">
                                          <p:stCondLst>
                                            <p:cond delay="0"/>
                                          </p:stCondLst>
                                        </p:cTn>
                                        <p:tgtEl>
                                          <p:spTgt spid="119811">
                                            <p:txEl>
                                              <p:pRg st="6" end="6"/>
                                            </p:txEl>
                                          </p:spTgt>
                                        </p:tgtEl>
                                        <p:attrNameLst>
                                          <p:attrName>style.visibility</p:attrName>
                                        </p:attrNameLst>
                                      </p:cBhvr>
                                      <p:to>
                                        <p:strVal val="visible"/>
                                      </p:to>
                                    </p:set>
                                    <p:anim calcmode="lin" valueType="num">
                                      <p:cBhvr>
                                        <p:cTn id="55" dur="500" fill="hold"/>
                                        <p:tgtEl>
                                          <p:spTgt spid="119811">
                                            <p:txEl>
                                              <p:pRg st="6" end="6"/>
                                            </p:txEl>
                                          </p:spTgt>
                                        </p:tgtEl>
                                        <p:attrNameLst>
                                          <p:attrName>ppt_x</p:attrName>
                                        </p:attrNameLst>
                                      </p:cBhvr>
                                      <p:tavLst>
                                        <p:tav tm="0">
                                          <p:val>
                                            <p:strVal val="#ppt_x"/>
                                          </p:val>
                                        </p:tav>
                                        <p:tav tm="100000">
                                          <p:val>
                                            <p:strVal val="#ppt_x"/>
                                          </p:val>
                                        </p:tav>
                                      </p:tavLst>
                                    </p:anim>
                                    <p:anim calcmode="lin" valueType="num">
                                      <p:cBhvr>
                                        <p:cTn id="56" dur="500" fill="hold"/>
                                        <p:tgtEl>
                                          <p:spTgt spid="119811">
                                            <p:txEl>
                                              <p:pRg st="6" end="6"/>
                                            </p:txEl>
                                          </p:spTgt>
                                        </p:tgtEl>
                                        <p:attrNameLst>
                                          <p:attrName>ppt_y</p:attrName>
                                        </p:attrNameLst>
                                      </p:cBhvr>
                                      <p:tavLst>
                                        <p:tav tm="0">
                                          <p:val>
                                            <p:strVal val="#ppt_y+#ppt_h/2"/>
                                          </p:val>
                                        </p:tav>
                                        <p:tav tm="100000">
                                          <p:val>
                                            <p:strVal val="#ppt_y"/>
                                          </p:val>
                                        </p:tav>
                                      </p:tavLst>
                                    </p:anim>
                                    <p:anim calcmode="lin" valueType="num">
                                      <p:cBhvr>
                                        <p:cTn id="57" dur="500" fill="hold"/>
                                        <p:tgtEl>
                                          <p:spTgt spid="119811">
                                            <p:txEl>
                                              <p:pRg st="6" end="6"/>
                                            </p:txEl>
                                          </p:spTgt>
                                        </p:tgtEl>
                                        <p:attrNameLst>
                                          <p:attrName>ppt_w</p:attrName>
                                        </p:attrNameLst>
                                      </p:cBhvr>
                                      <p:tavLst>
                                        <p:tav tm="0">
                                          <p:val>
                                            <p:strVal val="#ppt_w"/>
                                          </p:val>
                                        </p:tav>
                                        <p:tav tm="100000">
                                          <p:val>
                                            <p:strVal val="#ppt_w"/>
                                          </p:val>
                                        </p:tav>
                                      </p:tavLst>
                                    </p:anim>
                                    <p:anim calcmode="lin" valueType="num">
                                      <p:cBhvr>
                                        <p:cTn id="58" dur="500" fill="hold"/>
                                        <p:tgtEl>
                                          <p:spTgt spid="119811">
                                            <p:txEl>
                                              <p:pRg st="6" end="6"/>
                                            </p:txEl>
                                          </p:spTgt>
                                        </p:tgtEl>
                                        <p:attrNameLst>
                                          <p:attrName>ppt_h</p:attrName>
                                        </p:attrNameLst>
                                      </p:cBhvr>
                                      <p:tavLst>
                                        <p:tav tm="0">
                                          <p:val>
                                            <p:fltVal val="0"/>
                                          </p:val>
                                        </p:tav>
                                        <p:tav tm="100000">
                                          <p:val>
                                            <p:strVal val="#ppt_h"/>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17" presetClass="entr" presetSubtype="4" fill="hold" grpId="0" nodeType="clickEffect">
                                  <p:stCondLst>
                                    <p:cond delay="0"/>
                                  </p:stCondLst>
                                  <p:childTnLst>
                                    <p:set>
                                      <p:cBhvr>
                                        <p:cTn id="62" dur="1" fill="hold">
                                          <p:stCondLst>
                                            <p:cond delay="0"/>
                                          </p:stCondLst>
                                        </p:cTn>
                                        <p:tgtEl>
                                          <p:spTgt spid="119811">
                                            <p:txEl>
                                              <p:pRg st="7" end="7"/>
                                            </p:txEl>
                                          </p:spTgt>
                                        </p:tgtEl>
                                        <p:attrNameLst>
                                          <p:attrName>style.visibility</p:attrName>
                                        </p:attrNameLst>
                                      </p:cBhvr>
                                      <p:to>
                                        <p:strVal val="visible"/>
                                      </p:to>
                                    </p:set>
                                    <p:anim calcmode="lin" valueType="num">
                                      <p:cBhvr>
                                        <p:cTn id="63" dur="500" fill="hold"/>
                                        <p:tgtEl>
                                          <p:spTgt spid="119811">
                                            <p:txEl>
                                              <p:pRg st="7" end="7"/>
                                            </p:txEl>
                                          </p:spTgt>
                                        </p:tgtEl>
                                        <p:attrNameLst>
                                          <p:attrName>ppt_x</p:attrName>
                                        </p:attrNameLst>
                                      </p:cBhvr>
                                      <p:tavLst>
                                        <p:tav tm="0">
                                          <p:val>
                                            <p:strVal val="#ppt_x"/>
                                          </p:val>
                                        </p:tav>
                                        <p:tav tm="100000">
                                          <p:val>
                                            <p:strVal val="#ppt_x"/>
                                          </p:val>
                                        </p:tav>
                                      </p:tavLst>
                                    </p:anim>
                                    <p:anim calcmode="lin" valueType="num">
                                      <p:cBhvr>
                                        <p:cTn id="64" dur="500" fill="hold"/>
                                        <p:tgtEl>
                                          <p:spTgt spid="119811">
                                            <p:txEl>
                                              <p:pRg st="7" end="7"/>
                                            </p:txEl>
                                          </p:spTgt>
                                        </p:tgtEl>
                                        <p:attrNameLst>
                                          <p:attrName>ppt_y</p:attrName>
                                        </p:attrNameLst>
                                      </p:cBhvr>
                                      <p:tavLst>
                                        <p:tav tm="0">
                                          <p:val>
                                            <p:strVal val="#ppt_y+#ppt_h/2"/>
                                          </p:val>
                                        </p:tav>
                                        <p:tav tm="100000">
                                          <p:val>
                                            <p:strVal val="#ppt_y"/>
                                          </p:val>
                                        </p:tav>
                                      </p:tavLst>
                                    </p:anim>
                                    <p:anim calcmode="lin" valueType="num">
                                      <p:cBhvr>
                                        <p:cTn id="65" dur="500" fill="hold"/>
                                        <p:tgtEl>
                                          <p:spTgt spid="119811">
                                            <p:txEl>
                                              <p:pRg st="7" end="7"/>
                                            </p:txEl>
                                          </p:spTgt>
                                        </p:tgtEl>
                                        <p:attrNameLst>
                                          <p:attrName>ppt_w</p:attrName>
                                        </p:attrNameLst>
                                      </p:cBhvr>
                                      <p:tavLst>
                                        <p:tav tm="0">
                                          <p:val>
                                            <p:strVal val="#ppt_w"/>
                                          </p:val>
                                        </p:tav>
                                        <p:tav tm="100000">
                                          <p:val>
                                            <p:strVal val="#ppt_w"/>
                                          </p:val>
                                        </p:tav>
                                      </p:tavLst>
                                    </p:anim>
                                    <p:anim calcmode="lin" valueType="num">
                                      <p:cBhvr>
                                        <p:cTn id="66" dur="500" fill="hold"/>
                                        <p:tgtEl>
                                          <p:spTgt spid="119811">
                                            <p:txEl>
                                              <p:pRg st="7" end="7"/>
                                            </p:txEl>
                                          </p:spTgt>
                                        </p:tgtEl>
                                        <p:attrNameLst>
                                          <p:attrName>ppt_h</p:attrName>
                                        </p:attrNameLst>
                                      </p:cBhvr>
                                      <p:tavLst>
                                        <p:tav tm="0">
                                          <p:val>
                                            <p:fltVal val="0"/>
                                          </p:val>
                                        </p:tav>
                                        <p:tav tm="100000">
                                          <p:val>
                                            <p:strVal val="#ppt_h"/>
                                          </p:val>
                                        </p:tav>
                                      </p:tavLst>
                                    </p:anim>
                                  </p:childTnLst>
                                </p:cTn>
                              </p:par>
                            </p:childTnLst>
                          </p:cTn>
                        </p:par>
                      </p:childTnLst>
                    </p:cTn>
                  </p:par>
                  <p:par>
                    <p:cTn id="67" fill="hold">
                      <p:stCondLst>
                        <p:cond delay="indefinite"/>
                      </p:stCondLst>
                      <p:childTnLst>
                        <p:par>
                          <p:cTn id="68" fill="hold">
                            <p:stCondLst>
                              <p:cond delay="0"/>
                            </p:stCondLst>
                            <p:childTnLst>
                              <p:par>
                                <p:cTn id="69" presetID="17" presetClass="entr" presetSubtype="4" fill="hold" grpId="0" nodeType="clickEffect">
                                  <p:stCondLst>
                                    <p:cond delay="0"/>
                                  </p:stCondLst>
                                  <p:childTnLst>
                                    <p:set>
                                      <p:cBhvr>
                                        <p:cTn id="70" dur="1" fill="hold">
                                          <p:stCondLst>
                                            <p:cond delay="0"/>
                                          </p:stCondLst>
                                        </p:cTn>
                                        <p:tgtEl>
                                          <p:spTgt spid="119811">
                                            <p:txEl>
                                              <p:pRg st="8" end="8"/>
                                            </p:txEl>
                                          </p:spTgt>
                                        </p:tgtEl>
                                        <p:attrNameLst>
                                          <p:attrName>style.visibility</p:attrName>
                                        </p:attrNameLst>
                                      </p:cBhvr>
                                      <p:to>
                                        <p:strVal val="visible"/>
                                      </p:to>
                                    </p:set>
                                    <p:anim calcmode="lin" valueType="num">
                                      <p:cBhvr>
                                        <p:cTn id="71" dur="500" fill="hold"/>
                                        <p:tgtEl>
                                          <p:spTgt spid="119811">
                                            <p:txEl>
                                              <p:pRg st="8" end="8"/>
                                            </p:txEl>
                                          </p:spTgt>
                                        </p:tgtEl>
                                        <p:attrNameLst>
                                          <p:attrName>ppt_x</p:attrName>
                                        </p:attrNameLst>
                                      </p:cBhvr>
                                      <p:tavLst>
                                        <p:tav tm="0">
                                          <p:val>
                                            <p:strVal val="#ppt_x"/>
                                          </p:val>
                                        </p:tav>
                                        <p:tav tm="100000">
                                          <p:val>
                                            <p:strVal val="#ppt_x"/>
                                          </p:val>
                                        </p:tav>
                                      </p:tavLst>
                                    </p:anim>
                                    <p:anim calcmode="lin" valueType="num">
                                      <p:cBhvr>
                                        <p:cTn id="72" dur="500" fill="hold"/>
                                        <p:tgtEl>
                                          <p:spTgt spid="119811">
                                            <p:txEl>
                                              <p:pRg st="8" end="8"/>
                                            </p:txEl>
                                          </p:spTgt>
                                        </p:tgtEl>
                                        <p:attrNameLst>
                                          <p:attrName>ppt_y</p:attrName>
                                        </p:attrNameLst>
                                      </p:cBhvr>
                                      <p:tavLst>
                                        <p:tav tm="0">
                                          <p:val>
                                            <p:strVal val="#ppt_y+#ppt_h/2"/>
                                          </p:val>
                                        </p:tav>
                                        <p:tav tm="100000">
                                          <p:val>
                                            <p:strVal val="#ppt_y"/>
                                          </p:val>
                                        </p:tav>
                                      </p:tavLst>
                                    </p:anim>
                                    <p:anim calcmode="lin" valueType="num">
                                      <p:cBhvr>
                                        <p:cTn id="73" dur="500" fill="hold"/>
                                        <p:tgtEl>
                                          <p:spTgt spid="119811">
                                            <p:txEl>
                                              <p:pRg st="8" end="8"/>
                                            </p:txEl>
                                          </p:spTgt>
                                        </p:tgtEl>
                                        <p:attrNameLst>
                                          <p:attrName>ppt_w</p:attrName>
                                        </p:attrNameLst>
                                      </p:cBhvr>
                                      <p:tavLst>
                                        <p:tav tm="0">
                                          <p:val>
                                            <p:strVal val="#ppt_w"/>
                                          </p:val>
                                        </p:tav>
                                        <p:tav tm="100000">
                                          <p:val>
                                            <p:strVal val="#ppt_w"/>
                                          </p:val>
                                        </p:tav>
                                      </p:tavLst>
                                    </p:anim>
                                    <p:anim calcmode="lin" valueType="num">
                                      <p:cBhvr>
                                        <p:cTn id="74" dur="500" fill="hold"/>
                                        <p:tgtEl>
                                          <p:spTgt spid="119811">
                                            <p:txEl>
                                              <p:pRg st="8" end="8"/>
                                            </p:txEl>
                                          </p:spTgt>
                                        </p:tgtEl>
                                        <p:attrNameLst>
                                          <p:attrName>ppt_h</p:attrName>
                                        </p:attrNameLst>
                                      </p:cBhvr>
                                      <p:tavLst>
                                        <p:tav tm="0">
                                          <p:val>
                                            <p:fltVal val="0"/>
                                          </p:val>
                                        </p:tav>
                                        <p:tav tm="100000">
                                          <p:val>
                                            <p:strVal val="#ppt_h"/>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17" presetClass="entr" presetSubtype="4" fill="hold" grpId="0" nodeType="clickEffect">
                                  <p:stCondLst>
                                    <p:cond delay="0"/>
                                  </p:stCondLst>
                                  <p:childTnLst>
                                    <p:set>
                                      <p:cBhvr>
                                        <p:cTn id="78" dur="1" fill="hold">
                                          <p:stCondLst>
                                            <p:cond delay="0"/>
                                          </p:stCondLst>
                                        </p:cTn>
                                        <p:tgtEl>
                                          <p:spTgt spid="119811">
                                            <p:txEl>
                                              <p:pRg st="9" end="9"/>
                                            </p:txEl>
                                          </p:spTgt>
                                        </p:tgtEl>
                                        <p:attrNameLst>
                                          <p:attrName>style.visibility</p:attrName>
                                        </p:attrNameLst>
                                      </p:cBhvr>
                                      <p:to>
                                        <p:strVal val="visible"/>
                                      </p:to>
                                    </p:set>
                                    <p:anim calcmode="lin" valueType="num">
                                      <p:cBhvr>
                                        <p:cTn id="79" dur="500" fill="hold"/>
                                        <p:tgtEl>
                                          <p:spTgt spid="119811">
                                            <p:txEl>
                                              <p:pRg st="9" end="9"/>
                                            </p:txEl>
                                          </p:spTgt>
                                        </p:tgtEl>
                                        <p:attrNameLst>
                                          <p:attrName>ppt_x</p:attrName>
                                        </p:attrNameLst>
                                      </p:cBhvr>
                                      <p:tavLst>
                                        <p:tav tm="0">
                                          <p:val>
                                            <p:strVal val="#ppt_x"/>
                                          </p:val>
                                        </p:tav>
                                        <p:tav tm="100000">
                                          <p:val>
                                            <p:strVal val="#ppt_x"/>
                                          </p:val>
                                        </p:tav>
                                      </p:tavLst>
                                    </p:anim>
                                    <p:anim calcmode="lin" valueType="num">
                                      <p:cBhvr>
                                        <p:cTn id="80" dur="500" fill="hold"/>
                                        <p:tgtEl>
                                          <p:spTgt spid="119811">
                                            <p:txEl>
                                              <p:pRg st="9" end="9"/>
                                            </p:txEl>
                                          </p:spTgt>
                                        </p:tgtEl>
                                        <p:attrNameLst>
                                          <p:attrName>ppt_y</p:attrName>
                                        </p:attrNameLst>
                                      </p:cBhvr>
                                      <p:tavLst>
                                        <p:tav tm="0">
                                          <p:val>
                                            <p:strVal val="#ppt_y+#ppt_h/2"/>
                                          </p:val>
                                        </p:tav>
                                        <p:tav tm="100000">
                                          <p:val>
                                            <p:strVal val="#ppt_y"/>
                                          </p:val>
                                        </p:tav>
                                      </p:tavLst>
                                    </p:anim>
                                    <p:anim calcmode="lin" valueType="num">
                                      <p:cBhvr>
                                        <p:cTn id="81" dur="500" fill="hold"/>
                                        <p:tgtEl>
                                          <p:spTgt spid="119811">
                                            <p:txEl>
                                              <p:pRg st="9" end="9"/>
                                            </p:txEl>
                                          </p:spTgt>
                                        </p:tgtEl>
                                        <p:attrNameLst>
                                          <p:attrName>ppt_w</p:attrName>
                                        </p:attrNameLst>
                                      </p:cBhvr>
                                      <p:tavLst>
                                        <p:tav tm="0">
                                          <p:val>
                                            <p:strVal val="#ppt_w"/>
                                          </p:val>
                                        </p:tav>
                                        <p:tav tm="100000">
                                          <p:val>
                                            <p:strVal val="#ppt_w"/>
                                          </p:val>
                                        </p:tav>
                                      </p:tavLst>
                                    </p:anim>
                                    <p:anim calcmode="lin" valueType="num">
                                      <p:cBhvr>
                                        <p:cTn id="82" dur="500" fill="hold"/>
                                        <p:tgtEl>
                                          <p:spTgt spid="119811">
                                            <p:txEl>
                                              <p:pRg st="9" end="9"/>
                                            </p:txEl>
                                          </p:spTgt>
                                        </p:tgtEl>
                                        <p:attrNameLst>
                                          <p:attrName>ppt_h</p:attrName>
                                        </p:attrNameLst>
                                      </p:cBhvr>
                                      <p:tavLst>
                                        <p:tav tm="0">
                                          <p:val>
                                            <p:fltVal val="0"/>
                                          </p:val>
                                        </p:tav>
                                        <p:tav tm="100000">
                                          <p:val>
                                            <p:strVal val="#ppt_h"/>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17" presetClass="entr" presetSubtype="4" fill="hold" grpId="0" nodeType="clickEffect">
                                  <p:stCondLst>
                                    <p:cond delay="0"/>
                                  </p:stCondLst>
                                  <p:childTnLst>
                                    <p:set>
                                      <p:cBhvr>
                                        <p:cTn id="86" dur="1" fill="hold">
                                          <p:stCondLst>
                                            <p:cond delay="0"/>
                                          </p:stCondLst>
                                        </p:cTn>
                                        <p:tgtEl>
                                          <p:spTgt spid="119811">
                                            <p:txEl>
                                              <p:pRg st="10" end="10"/>
                                            </p:txEl>
                                          </p:spTgt>
                                        </p:tgtEl>
                                        <p:attrNameLst>
                                          <p:attrName>style.visibility</p:attrName>
                                        </p:attrNameLst>
                                      </p:cBhvr>
                                      <p:to>
                                        <p:strVal val="visible"/>
                                      </p:to>
                                    </p:set>
                                    <p:anim calcmode="lin" valueType="num">
                                      <p:cBhvr>
                                        <p:cTn id="87" dur="500" fill="hold"/>
                                        <p:tgtEl>
                                          <p:spTgt spid="119811">
                                            <p:txEl>
                                              <p:pRg st="10" end="10"/>
                                            </p:txEl>
                                          </p:spTgt>
                                        </p:tgtEl>
                                        <p:attrNameLst>
                                          <p:attrName>ppt_x</p:attrName>
                                        </p:attrNameLst>
                                      </p:cBhvr>
                                      <p:tavLst>
                                        <p:tav tm="0">
                                          <p:val>
                                            <p:strVal val="#ppt_x"/>
                                          </p:val>
                                        </p:tav>
                                        <p:tav tm="100000">
                                          <p:val>
                                            <p:strVal val="#ppt_x"/>
                                          </p:val>
                                        </p:tav>
                                      </p:tavLst>
                                    </p:anim>
                                    <p:anim calcmode="lin" valueType="num">
                                      <p:cBhvr>
                                        <p:cTn id="88" dur="500" fill="hold"/>
                                        <p:tgtEl>
                                          <p:spTgt spid="119811">
                                            <p:txEl>
                                              <p:pRg st="10" end="10"/>
                                            </p:txEl>
                                          </p:spTgt>
                                        </p:tgtEl>
                                        <p:attrNameLst>
                                          <p:attrName>ppt_y</p:attrName>
                                        </p:attrNameLst>
                                      </p:cBhvr>
                                      <p:tavLst>
                                        <p:tav tm="0">
                                          <p:val>
                                            <p:strVal val="#ppt_y+#ppt_h/2"/>
                                          </p:val>
                                        </p:tav>
                                        <p:tav tm="100000">
                                          <p:val>
                                            <p:strVal val="#ppt_y"/>
                                          </p:val>
                                        </p:tav>
                                      </p:tavLst>
                                    </p:anim>
                                    <p:anim calcmode="lin" valueType="num">
                                      <p:cBhvr>
                                        <p:cTn id="89" dur="500" fill="hold"/>
                                        <p:tgtEl>
                                          <p:spTgt spid="119811">
                                            <p:txEl>
                                              <p:pRg st="10" end="10"/>
                                            </p:txEl>
                                          </p:spTgt>
                                        </p:tgtEl>
                                        <p:attrNameLst>
                                          <p:attrName>ppt_w</p:attrName>
                                        </p:attrNameLst>
                                      </p:cBhvr>
                                      <p:tavLst>
                                        <p:tav tm="0">
                                          <p:val>
                                            <p:strVal val="#ppt_w"/>
                                          </p:val>
                                        </p:tav>
                                        <p:tav tm="100000">
                                          <p:val>
                                            <p:strVal val="#ppt_w"/>
                                          </p:val>
                                        </p:tav>
                                      </p:tavLst>
                                    </p:anim>
                                    <p:anim calcmode="lin" valueType="num">
                                      <p:cBhvr>
                                        <p:cTn id="90" dur="500" fill="hold"/>
                                        <p:tgtEl>
                                          <p:spTgt spid="119811">
                                            <p:txEl>
                                              <p:pRg st="10" end="10"/>
                                            </p:txEl>
                                          </p:spTgt>
                                        </p:tgtEl>
                                        <p:attrNameLst>
                                          <p:attrName>ppt_h</p:attrName>
                                        </p:attrNameLst>
                                      </p:cBhvr>
                                      <p:tavLst>
                                        <p:tav tm="0">
                                          <p:val>
                                            <p:fltVal val="0"/>
                                          </p:val>
                                        </p:tav>
                                        <p:tav tm="100000">
                                          <p:val>
                                            <p:strVal val="#ppt_h"/>
                                          </p:val>
                                        </p:tav>
                                      </p:tavLst>
                                    </p:anim>
                                  </p:childTnLst>
                                </p:cTn>
                              </p:par>
                            </p:childTnLst>
                          </p:cTn>
                        </p:par>
                      </p:childTnLst>
                    </p:cTn>
                  </p:par>
                  <p:par>
                    <p:cTn id="91" fill="hold" nodeType="clickPar">
                      <p:stCondLst>
                        <p:cond delay="indefinite"/>
                      </p:stCondLst>
                      <p:childTnLst>
                        <p:par>
                          <p:cTn id="92" fill="hold" nodeType="withGroup">
                            <p:stCondLst>
                              <p:cond delay="0"/>
                            </p:stCondLst>
                            <p:childTnLst>
                              <p:par>
                                <p:cTn id="93" presetID="17" presetClass="entr" presetSubtype="4" fill="hold" grpId="0" nodeType="clickEffect">
                                  <p:stCondLst>
                                    <p:cond delay="0"/>
                                  </p:stCondLst>
                                  <p:childTnLst>
                                    <p:set>
                                      <p:cBhvr>
                                        <p:cTn id="94" dur="1" fill="hold">
                                          <p:stCondLst>
                                            <p:cond delay="0"/>
                                          </p:stCondLst>
                                        </p:cTn>
                                        <p:tgtEl>
                                          <p:spTgt spid="119811">
                                            <p:txEl>
                                              <p:pRg st="11" end="11"/>
                                            </p:txEl>
                                          </p:spTgt>
                                        </p:tgtEl>
                                        <p:attrNameLst>
                                          <p:attrName>style.visibility</p:attrName>
                                        </p:attrNameLst>
                                      </p:cBhvr>
                                      <p:to>
                                        <p:strVal val="visible"/>
                                      </p:to>
                                    </p:set>
                                    <p:anim calcmode="lin" valueType="num">
                                      <p:cBhvr>
                                        <p:cTn id="95" dur="500" fill="hold"/>
                                        <p:tgtEl>
                                          <p:spTgt spid="119811">
                                            <p:txEl>
                                              <p:pRg st="11" end="11"/>
                                            </p:txEl>
                                          </p:spTgt>
                                        </p:tgtEl>
                                        <p:attrNameLst>
                                          <p:attrName>ppt_x</p:attrName>
                                        </p:attrNameLst>
                                      </p:cBhvr>
                                      <p:tavLst>
                                        <p:tav tm="0">
                                          <p:val>
                                            <p:strVal val="#ppt_x"/>
                                          </p:val>
                                        </p:tav>
                                        <p:tav tm="100000">
                                          <p:val>
                                            <p:strVal val="#ppt_x"/>
                                          </p:val>
                                        </p:tav>
                                      </p:tavLst>
                                    </p:anim>
                                    <p:anim calcmode="lin" valueType="num">
                                      <p:cBhvr>
                                        <p:cTn id="96" dur="500" fill="hold"/>
                                        <p:tgtEl>
                                          <p:spTgt spid="119811">
                                            <p:txEl>
                                              <p:pRg st="11" end="11"/>
                                            </p:txEl>
                                          </p:spTgt>
                                        </p:tgtEl>
                                        <p:attrNameLst>
                                          <p:attrName>ppt_y</p:attrName>
                                        </p:attrNameLst>
                                      </p:cBhvr>
                                      <p:tavLst>
                                        <p:tav tm="0">
                                          <p:val>
                                            <p:strVal val="#ppt_y+#ppt_h/2"/>
                                          </p:val>
                                        </p:tav>
                                        <p:tav tm="100000">
                                          <p:val>
                                            <p:strVal val="#ppt_y"/>
                                          </p:val>
                                        </p:tav>
                                      </p:tavLst>
                                    </p:anim>
                                    <p:anim calcmode="lin" valueType="num">
                                      <p:cBhvr>
                                        <p:cTn id="97" dur="500" fill="hold"/>
                                        <p:tgtEl>
                                          <p:spTgt spid="119811">
                                            <p:txEl>
                                              <p:pRg st="11" end="11"/>
                                            </p:txEl>
                                          </p:spTgt>
                                        </p:tgtEl>
                                        <p:attrNameLst>
                                          <p:attrName>ppt_w</p:attrName>
                                        </p:attrNameLst>
                                      </p:cBhvr>
                                      <p:tavLst>
                                        <p:tav tm="0">
                                          <p:val>
                                            <p:strVal val="#ppt_w"/>
                                          </p:val>
                                        </p:tav>
                                        <p:tav tm="100000">
                                          <p:val>
                                            <p:strVal val="#ppt_w"/>
                                          </p:val>
                                        </p:tav>
                                      </p:tavLst>
                                    </p:anim>
                                    <p:anim calcmode="lin" valueType="num">
                                      <p:cBhvr>
                                        <p:cTn id="98" dur="500" fill="hold"/>
                                        <p:tgtEl>
                                          <p:spTgt spid="119811">
                                            <p:txEl>
                                              <p:pRg st="11" end="11"/>
                                            </p:txEl>
                                          </p:spTgt>
                                        </p:tgtEl>
                                        <p:attrNameLst>
                                          <p:attrName>ppt_h</p:attrName>
                                        </p:attrNameLst>
                                      </p:cBhvr>
                                      <p:tavLst>
                                        <p:tav tm="0">
                                          <p:val>
                                            <p:fltVal val="0"/>
                                          </p:val>
                                        </p:tav>
                                        <p:tav tm="100000">
                                          <p:val>
                                            <p:strVal val="#ppt_h"/>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17" presetClass="entr" presetSubtype="4" fill="hold" grpId="0" nodeType="clickEffect">
                                  <p:stCondLst>
                                    <p:cond delay="0"/>
                                  </p:stCondLst>
                                  <p:childTnLst>
                                    <p:set>
                                      <p:cBhvr>
                                        <p:cTn id="102" dur="1" fill="hold">
                                          <p:stCondLst>
                                            <p:cond delay="0"/>
                                          </p:stCondLst>
                                        </p:cTn>
                                        <p:tgtEl>
                                          <p:spTgt spid="119811">
                                            <p:txEl>
                                              <p:pRg st="12" end="12"/>
                                            </p:txEl>
                                          </p:spTgt>
                                        </p:tgtEl>
                                        <p:attrNameLst>
                                          <p:attrName>style.visibility</p:attrName>
                                        </p:attrNameLst>
                                      </p:cBhvr>
                                      <p:to>
                                        <p:strVal val="visible"/>
                                      </p:to>
                                    </p:set>
                                    <p:anim calcmode="lin" valueType="num">
                                      <p:cBhvr>
                                        <p:cTn id="103" dur="500" fill="hold"/>
                                        <p:tgtEl>
                                          <p:spTgt spid="119811">
                                            <p:txEl>
                                              <p:pRg st="12" end="12"/>
                                            </p:txEl>
                                          </p:spTgt>
                                        </p:tgtEl>
                                        <p:attrNameLst>
                                          <p:attrName>ppt_x</p:attrName>
                                        </p:attrNameLst>
                                      </p:cBhvr>
                                      <p:tavLst>
                                        <p:tav tm="0">
                                          <p:val>
                                            <p:strVal val="#ppt_x"/>
                                          </p:val>
                                        </p:tav>
                                        <p:tav tm="100000">
                                          <p:val>
                                            <p:strVal val="#ppt_x"/>
                                          </p:val>
                                        </p:tav>
                                      </p:tavLst>
                                    </p:anim>
                                    <p:anim calcmode="lin" valueType="num">
                                      <p:cBhvr>
                                        <p:cTn id="104" dur="500" fill="hold"/>
                                        <p:tgtEl>
                                          <p:spTgt spid="119811">
                                            <p:txEl>
                                              <p:pRg st="12" end="12"/>
                                            </p:txEl>
                                          </p:spTgt>
                                        </p:tgtEl>
                                        <p:attrNameLst>
                                          <p:attrName>ppt_y</p:attrName>
                                        </p:attrNameLst>
                                      </p:cBhvr>
                                      <p:tavLst>
                                        <p:tav tm="0">
                                          <p:val>
                                            <p:strVal val="#ppt_y+#ppt_h/2"/>
                                          </p:val>
                                        </p:tav>
                                        <p:tav tm="100000">
                                          <p:val>
                                            <p:strVal val="#ppt_y"/>
                                          </p:val>
                                        </p:tav>
                                      </p:tavLst>
                                    </p:anim>
                                    <p:anim calcmode="lin" valueType="num">
                                      <p:cBhvr>
                                        <p:cTn id="105" dur="500" fill="hold"/>
                                        <p:tgtEl>
                                          <p:spTgt spid="119811">
                                            <p:txEl>
                                              <p:pRg st="12" end="12"/>
                                            </p:txEl>
                                          </p:spTgt>
                                        </p:tgtEl>
                                        <p:attrNameLst>
                                          <p:attrName>ppt_w</p:attrName>
                                        </p:attrNameLst>
                                      </p:cBhvr>
                                      <p:tavLst>
                                        <p:tav tm="0">
                                          <p:val>
                                            <p:strVal val="#ppt_w"/>
                                          </p:val>
                                        </p:tav>
                                        <p:tav tm="100000">
                                          <p:val>
                                            <p:strVal val="#ppt_w"/>
                                          </p:val>
                                        </p:tav>
                                      </p:tavLst>
                                    </p:anim>
                                    <p:anim calcmode="lin" valueType="num">
                                      <p:cBhvr>
                                        <p:cTn id="106" dur="500" fill="hold"/>
                                        <p:tgtEl>
                                          <p:spTgt spid="119811">
                                            <p:txEl>
                                              <p:pRg st="12" end="12"/>
                                            </p:txEl>
                                          </p:spTgt>
                                        </p:tgtEl>
                                        <p:attrNameLst>
                                          <p:attrName>ppt_h</p:attrName>
                                        </p:attrNameLst>
                                      </p:cBhvr>
                                      <p:tavLst>
                                        <p:tav tm="0">
                                          <p:val>
                                            <p:fltVal val="0"/>
                                          </p:val>
                                        </p:tav>
                                        <p:tav tm="100000">
                                          <p:val>
                                            <p:strVal val="#ppt_h"/>
                                          </p:val>
                                        </p:tav>
                                      </p:tavLst>
                                    </p:anim>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7" presetClass="entr" presetSubtype="4" fill="hold" grpId="0" nodeType="clickEffect">
                                  <p:stCondLst>
                                    <p:cond delay="0"/>
                                  </p:stCondLst>
                                  <p:childTnLst>
                                    <p:set>
                                      <p:cBhvr>
                                        <p:cTn id="110" dur="1" fill="hold">
                                          <p:stCondLst>
                                            <p:cond delay="0"/>
                                          </p:stCondLst>
                                        </p:cTn>
                                        <p:tgtEl>
                                          <p:spTgt spid="119811">
                                            <p:txEl>
                                              <p:pRg st="13" end="13"/>
                                            </p:txEl>
                                          </p:spTgt>
                                        </p:tgtEl>
                                        <p:attrNameLst>
                                          <p:attrName>style.visibility</p:attrName>
                                        </p:attrNameLst>
                                      </p:cBhvr>
                                      <p:to>
                                        <p:strVal val="visible"/>
                                      </p:to>
                                    </p:set>
                                    <p:anim calcmode="lin" valueType="num">
                                      <p:cBhvr>
                                        <p:cTn id="111" dur="500" fill="hold"/>
                                        <p:tgtEl>
                                          <p:spTgt spid="119811">
                                            <p:txEl>
                                              <p:pRg st="13" end="13"/>
                                            </p:txEl>
                                          </p:spTgt>
                                        </p:tgtEl>
                                        <p:attrNameLst>
                                          <p:attrName>ppt_x</p:attrName>
                                        </p:attrNameLst>
                                      </p:cBhvr>
                                      <p:tavLst>
                                        <p:tav tm="0">
                                          <p:val>
                                            <p:strVal val="#ppt_x"/>
                                          </p:val>
                                        </p:tav>
                                        <p:tav tm="100000">
                                          <p:val>
                                            <p:strVal val="#ppt_x"/>
                                          </p:val>
                                        </p:tav>
                                      </p:tavLst>
                                    </p:anim>
                                    <p:anim calcmode="lin" valueType="num">
                                      <p:cBhvr>
                                        <p:cTn id="112" dur="500" fill="hold"/>
                                        <p:tgtEl>
                                          <p:spTgt spid="119811">
                                            <p:txEl>
                                              <p:pRg st="13" end="13"/>
                                            </p:txEl>
                                          </p:spTgt>
                                        </p:tgtEl>
                                        <p:attrNameLst>
                                          <p:attrName>ppt_y</p:attrName>
                                        </p:attrNameLst>
                                      </p:cBhvr>
                                      <p:tavLst>
                                        <p:tav tm="0">
                                          <p:val>
                                            <p:strVal val="#ppt_y+#ppt_h/2"/>
                                          </p:val>
                                        </p:tav>
                                        <p:tav tm="100000">
                                          <p:val>
                                            <p:strVal val="#ppt_y"/>
                                          </p:val>
                                        </p:tav>
                                      </p:tavLst>
                                    </p:anim>
                                    <p:anim calcmode="lin" valueType="num">
                                      <p:cBhvr>
                                        <p:cTn id="113" dur="500" fill="hold"/>
                                        <p:tgtEl>
                                          <p:spTgt spid="119811">
                                            <p:txEl>
                                              <p:pRg st="13" end="13"/>
                                            </p:txEl>
                                          </p:spTgt>
                                        </p:tgtEl>
                                        <p:attrNameLst>
                                          <p:attrName>ppt_w</p:attrName>
                                        </p:attrNameLst>
                                      </p:cBhvr>
                                      <p:tavLst>
                                        <p:tav tm="0">
                                          <p:val>
                                            <p:strVal val="#ppt_w"/>
                                          </p:val>
                                        </p:tav>
                                        <p:tav tm="100000">
                                          <p:val>
                                            <p:strVal val="#ppt_w"/>
                                          </p:val>
                                        </p:tav>
                                      </p:tavLst>
                                    </p:anim>
                                    <p:anim calcmode="lin" valueType="num">
                                      <p:cBhvr>
                                        <p:cTn id="114" dur="500" fill="hold"/>
                                        <p:tgtEl>
                                          <p:spTgt spid="119811">
                                            <p:txEl>
                                              <p:pRg st="13" end="13"/>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051" name="Group 3">
            <a:extLst>
              <a:ext uri="{FF2B5EF4-FFF2-40B4-BE49-F238E27FC236}">
                <a16:creationId xmlns:a16="http://schemas.microsoft.com/office/drawing/2014/main" id="{0EF047B3-D5FA-4129-951C-F990612B8F92}"/>
              </a:ext>
            </a:extLst>
          </p:cNvPr>
          <p:cNvGrpSpPr>
            <a:grpSpLocks/>
          </p:cNvGrpSpPr>
          <p:nvPr/>
        </p:nvGrpSpPr>
        <p:grpSpPr bwMode="auto">
          <a:xfrm>
            <a:off x="781050" y="296745"/>
            <a:ext cx="3540125" cy="3263900"/>
            <a:chOff x="492" y="342"/>
            <a:chExt cx="2230" cy="2056"/>
          </a:xfrm>
        </p:grpSpPr>
        <p:grpSp>
          <p:nvGrpSpPr>
            <p:cNvPr id="54360" name="Group 4">
              <a:extLst>
                <a:ext uri="{FF2B5EF4-FFF2-40B4-BE49-F238E27FC236}">
                  <a16:creationId xmlns:a16="http://schemas.microsoft.com/office/drawing/2014/main" id="{A1768271-11D0-47D8-B4F4-4AD6ED232AB6}"/>
                </a:ext>
              </a:extLst>
            </p:cNvPr>
            <p:cNvGrpSpPr>
              <a:grpSpLocks/>
            </p:cNvGrpSpPr>
            <p:nvPr/>
          </p:nvGrpSpPr>
          <p:grpSpPr bwMode="auto">
            <a:xfrm>
              <a:off x="492" y="342"/>
              <a:ext cx="2230" cy="2056"/>
              <a:chOff x="492" y="342"/>
              <a:chExt cx="2230" cy="2056"/>
            </a:xfrm>
          </p:grpSpPr>
          <p:grpSp>
            <p:nvGrpSpPr>
              <p:cNvPr id="54362" name="Group 5">
                <a:extLst>
                  <a:ext uri="{FF2B5EF4-FFF2-40B4-BE49-F238E27FC236}">
                    <a16:creationId xmlns:a16="http://schemas.microsoft.com/office/drawing/2014/main" id="{6D49CDCB-8AD1-46EC-B268-97E72A3FBAB7}"/>
                  </a:ext>
                </a:extLst>
              </p:cNvPr>
              <p:cNvGrpSpPr>
                <a:grpSpLocks/>
              </p:cNvGrpSpPr>
              <p:nvPr/>
            </p:nvGrpSpPr>
            <p:grpSpPr bwMode="auto">
              <a:xfrm>
                <a:off x="492" y="726"/>
                <a:ext cx="1022" cy="1672"/>
                <a:chOff x="703" y="2015"/>
                <a:chExt cx="1022" cy="1672"/>
              </a:xfrm>
            </p:grpSpPr>
            <p:sp>
              <p:nvSpPr>
                <p:cNvPr id="54375" name="Oval 6">
                  <a:extLst>
                    <a:ext uri="{FF2B5EF4-FFF2-40B4-BE49-F238E27FC236}">
                      <a16:creationId xmlns:a16="http://schemas.microsoft.com/office/drawing/2014/main" id="{C30894BA-8FD4-41C6-A784-84AC7B3EFD64}"/>
                    </a:ext>
                  </a:extLst>
                </p:cNvPr>
                <p:cNvSpPr>
                  <a:spLocks noChangeArrowheads="1"/>
                </p:cNvSpPr>
                <p:nvPr/>
              </p:nvSpPr>
              <p:spPr bwMode="auto">
                <a:xfrm>
                  <a:off x="1222" y="2015"/>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4376" name="Oval 7">
                  <a:extLst>
                    <a:ext uri="{FF2B5EF4-FFF2-40B4-BE49-F238E27FC236}">
                      <a16:creationId xmlns:a16="http://schemas.microsoft.com/office/drawing/2014/main" id="{6DB8FCF3-A97A-44EF-B739-6D6323446B60}"/>
                    </a:ext>
                  </a:extLst>
                </p:cNvPr>
                <p:cNvSpPr>
                  <a:spLocks noChangeArrowheads="1"/>
                </p:cNvSpPr>
                <p:nvPr/>
              </p:nvSpPr>
              <p:spPr bwMode="auto">
                <a:xfrm>
                  <a:off x="974" y="2367"/>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54377" name="Oval 8">
                  <a:extLst>
                    <a:ext uri="{FF2B5EF4-FFF2-40B4-BE49-F238E27FC236}">
                      <a16:creationId xmlns:a16="http://schemas.microsoft.com/office/drawing/2014/main" id="{11E9B14E-DD21-463A-A71A-5E4D762EA4DC}"/>
                    </a:ext>
                  </a:extLst>
                </p:cNvPr>
                <p:cNvSpPr>
                  <a:spLocks noChangeArrowheads="1"/>
                </p:cNvSpPr>
                <p:nvPr/>
              </p:nvSpPr>
              <p:spPr bwMode="auto">
                <a:xfrm>
                  <a:off x="703"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54378" name="Oval 9">
                  <a:extLst>
                    <a:ext uri="{FF2B5EF4-FFF2-40B4-BE49-F238E27FC236}">
                      <a16:creationId xmlns:a16="http://schemas.microsoft.com/office/drawing/2014/main" id="{F31D00B7-67B4-43F5-8273-DEA99811D31D}"/>
                    </a:ext>
                  </a:extLst>
                </p:cNvPr>
                <p:cNvSpPr>
                  <a:spLocks noChangeArrowheads="1"/>
                </p:cNvSpPr>
                <p:nvPr/>
              </p:nvSpPr>
              <p:spPr bwMode="auto">
                <a:xfrm>
                  <a:off x="1215"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4379" name="Oval 10">
                  <a:extLst>
                    <a:ext uri="{FF2B5EF4-FFF2-40B4-BE49-F238E27FC236}">
                      <a16:creationId xmlns:a16="http://schemas.microsoft.com/office/drawing/2014/main" id="{1C652E19-1CF1-42B3-A456-1EF2C2BDB3A7}"/>
                    </a:ext>
                  </a:extLst>
                </p:cNvPr>
                <p:cNvSpPr>
                  <a:spLocks noChangeArrowheads="1"/>
                </p:cNvSpPr>
                <p:nvPr/>
              </p:nvSpPr>
              <p:spPr bwMode="auto">
                <a:xfrm>
                  <a:off x="1015" y="3051"/>
                  <a:ext cx="255" cy="23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54380" name="Oval 11">
                  <a:extLst>
                    <a:ext uri="{FF2B5EF4-FFF2-40B4-BE49-F238E27FC236}">
                      <a16:creationId xmlns:a16="http://schemas.microsoft.com/office/drawing/2014/main" id="{FC80FCBF-EC49-4518-824B-F120893FBAC9}"/>
                    </a:ext>
                  </a:extLst>
                </p:cNvPr>
                <p:cNvSpPr>
                  <a:spLocks noChangeArrowheads="1"/>
                </p:cNvSpPr>
                <p:nvPr/>
              </p:nvSpPr>
              <p:spPr bwMode="auto">
                <a:xfrm>
                  <a:off x="1470" y="3051"/>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54381" name="Oval 12">
                  <a:extLst>
                    <a:ext uri="{FF2B5EF4-FFF2-40B4-BE49-F238E27FC236}">
                      <a16:creationId xmlns:a16="http://schemas.microsoft.com/office/drawing/2014/main" id="{A7CDCBDA-4929-44B3-AC9D-28BFFA89FFF6}"/>
                    </a:ext>
                  </a:extLst>
                </p:cNvPr>
                <p:cNvSpPr>
                  <a:spLocks noChangeArrowheads="1"/>
                </p:cNvSpPr>
                <p:nvPr/>
              </p:nvSpPr>
              <p:spPr bwMode="auto">
                <a:xfrm>
                  <a:off x="1225" y="3463"/>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54382" name="Line 13">
                  <a:extLst>
                    <a:ext uri="{FF2B5EF4-FFF2-40B4-BE49-F238E27FC236}">
                      <a16:creationId xmlns:a16="http://schemas.microsoft.com/office/drawing/2014/main" id="{C6D110CF-AFFF-4272-9080-438C6312C0C9}"/>
                    </a:ext>
                  </a:extLst>
                </p:cNvPr>
                <p:cNvSpPr>
                  <a:spLocks noChangeShapeType="1"/>
                </p:cNvSpPr>
                <p:nvPr/>
              </p:nvSpPr>
              <p:spPr bwMode="auto">
                <a:xfrm flipH="1">
                  <a:off x="1156" y="2200"/>
                  <a:ext cx="111" cy="1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83" name="Line 14">
                  <a:extLst>
                    <a:ext uri="{FF2B5EF4-FFF2-40B4-BE49-F238E27FC236}">
                      <a16:creationId xmlns:a16="http://schemas.microsoft.com/office/drawing/2014/main" id="{6F91964C-62A8-4204-A980-CCC9CAF20C46}"/>
                    </a:ext>
                  </a:extLst>
                </p:cNvPr>
                <p:cNvSpPr>
                  <a:spLocks noChangeShapeType="1"/>
                </p:cNvSpPr>
                <p:nvPr/>
              </p:nvSpPr>
              <p:spPr bwMode="auto">
                <a:xfrm flipH="1">
                  <a:off x="911" y="2566"/>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84" name="Line 15">
                  <a:extLst>
                    <a:ext uri="{FF2B5EF4-FFF2-40B4-BE49-F238E27FC236}">
                      <a16:creationId xmlns:a16="http://schemas.microsoft.com/office/drawing/2014/main" id="{40C3DA45-02E0-4BE0-807D-0ACC86439AC1}"/>
                    </a:ext>
                  </a:extLst>
                </p:cNvPr>
                <p:cNvSpPr>
                  <a:spLocks noChangeShapeType="1"/>
                </p:cNvSpPr>
                <p:nvPr/>
              </p:nvSpPr>
              <p:spPr bwMode="auto">
                <a:xfrm>
                  <a:off x="1189" y="2566"/>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85" name="Line 16">
                  <a:extLst>
                    <a:ext uri="{FF2B5EF4-FFF2-40B4-BE49-F238E27FC236}">
                      <a16:creationId xmlns:a16="http://schemas.microsoft.com/office/drawing/2014/main" id="{588E4ACC-7DCC-4F2F-9263-3AF02A5632B0}"/>
                    </a:ext>
                  </a:extLst>
                </p:cNvPr>
                <p:cNvSpPr>
                  <a:spLocks noChangeShapeType="1"/>
                </p:cNvSpPr>
                <p:nvPr/>
              </p:nvSpPr>
              <p:spPr bwMode="auto">
                <a:xfrm flipH="1">
                  <a:off x="1211" y="2955"/>
                  <a:ext cx="78"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86" name="Line 17">
                  <a:extLst>
                    <a:ext uri="{FF2B5EF4-FFF2-40B4-BE49-F238E27FC236}">
                      <a16:creationId xmlns:a16="http://schemas.microsoft.com/office/drawing/2014/main" id="{C0A78EDA-CC48-4CF9-81CB-C953D395CC18}"/>
                    </a:ext>
                  </a:extLst>
                </p:cNvPr>
                <p:cNvSpPr>
                  <a:spLocks noChangeShapeType="1"/>
                </p:cNvSpPr>
                <p:nvPr/>
              </p:nvSpPr>
              <p:spPr bwMode="auto">
                <a:xfrm>
                  <a:off x="1411" y="2933"/>
                  <a:ext cx="112"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87" name="Line 18">
                  <a:extLst>
                    <a:ext uri="{FF2B5EF4-FFF2-40B4-BE49-F238E27FC236}">
                      <a16:creationId xmlns:a16="http://schemas.microsoft.com/office/drawing/2014/main" id="{4AEBE445-1A8C-4C28-8760-4D8229255ACE}"/>
                    </a:ext>
                  </a:extLst>
                </p:cNvPr>
                <p:cNvSpPr>
                  <a:spLocks noChangeShapeType="1"/>
                </p:cNvSpPr>
                <p:nvPr/>
              </p:nvSpPr>
              <p:spPr bwMode="auto">
                <a:xfrm>
                  <a:off x="1178" y="3277"/>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54363" name="Group 19">
                <a:extLst>
                  <a:ext uri="{FF2B5EF4-FFF2-40B4-BE49-F238E27FC236}">
                    <a16:creationId xmlns:a16="http://schemas.microsoft.com/office/drawing/2014/main" id="{18269A55-8968-4324-A232-539880B06DAF}"/>
                  </a:ext>
                </a:extLst>
              </p:cNvPr>
              <p:cNvGrpSpPr>
                <a:grpSpLocks/>
              </p:cNvGrpSpPr>
              <p:nvPr/>
            </p:nvGrpSpPr>
            <p:grpSpPr bwMode="auto">
              <a:xfrm>
                <a:off x="747" y="342"/>
                <a:ext cx="342" cy="402"/>
                <a:chOff x="747" y="342"/>
                <a:chExt cx="342" cy="402"/>
              </a:xfrm>
            </p:grpSpPr>
            <p:sp>
              <p:nvSpPr>
                <p:cNvPr id="54373" name="Line 20">
                  <a:extLst>
                    <a:ext uri="{FF2B5EF4-FFF2-40B4-BE49-F238E27FC236}">
                      <a16:creationId xmlns:a16="http://schemas.microsoft.com/office/drawing/2014/main" id="{6093031C-EF74-4C29-B855-5585DAB8D79F}"/>
                    </a:ext>
                  </a:extLst>
                </p:cNvPr>
                <p:cNvSpPr>
                  <a:spLocks noChangeShapeType="1"/>
                </p:cNvSpPr>
                <p:nvPr/>
              </p:nvSpPr>
              <p:spPr bwMode="auto">
                <a:xfrm>
                  <a:off x="945" y="500"/>
                  <a:ext cx="144" cy="244"/>
                </a:xfrm>
                <a:prstGeom prst="line">
                  <a:avLst/>
                </a:prstGeom>
                <a:noFill/>
                <a:ln w="952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74" name="Text Box 21">
                  <a:extLst>
                    <a:ext uri="{FF2B5EF4-FFF2-40B4-BE49-F238E27FC236}">
                      <a16:creationId xmlns:a16="http://schemas.microsoft.com/office/drawing/2014/main" id="{B053FB15-927B-465D-B8D3-9580A6220BE1}"/>
                    </a:ext>
                  </a:extLst>
                </p:cNvPr>
                <p:cNvSpPr txBox="1">
                  <a:spLocks noChangeArrowheads="1"/>
                </p:cNvSpPr>
                <p:nvPr/>
              </p:nvSpPr>
              <p:spPr bwMode="auto">
                <a:xfrm>
                  <a:off x="747" y="342"/>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p</a:t>
                  </a:r>
                </a:p>
              </p:txBody>
            </p:sp>
          </p:grpSp>
          <p:sp>
            <p:nvSpPr>
              <p:cNvPr id="54364" name="Text Box 22">
                <a:extLst>
                  <a:ext uri="{FF2B5EF4-FFF2-40B4-BE49-F238E27FC236}">
                    <a16:creationId xmlns:a16="http://schemas.microsoft.com/office/drawing/2014/main" id="{4955D071-1A09-4C8C-8091-B465135EB683}"/>
                  </a:ext>
                </a:extLst>
              </p:cNvPr>
              <p:cNvSpPr txBox="1">
                <a:spLocks noChangeArrowheads="1"/>
              </p:cNvSpPr>
              <p:nvPr/>
            </p:nvSpPr>
            <p:spPr bwMode="auto">
              <a:xfrm>
                <a:off x="1698" y="1575"/>
                <a:ext cx="16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grpSp>
            <p:nvGrpSpPr>
              <p:cNvPr id="54365" name="Group 23">
                <a:extLst>
                  <a:ext uri="{FF2B5EF4-FFF2-40B4-BE49-F238E27FC236}">
                    <a16:creationId xmlns:a16="http://schemas.microsoft.com/office/drawing/2014/main" id="{2A66C173-EAC0-4550-8644-677E09EE1E65}"/>
                  </a:ext>
                </a:extLst>
              </p:cNvPr>
              <p:cNvGrpSpPr>
                <a:grpSpLocks/>
              </p:cNvGrpSpPr>
              <p:nvPr/>
            </p:nvGrpSpPr>
            <p:grpSpPr bwMode="auto">
              <a:xfrm>
                <a:off x="1863" y="678"/>
                <a:ext cx="859" cy="1366"/>
                <a:chOff x="2908" y="567"/>
                <a:chExt cx="859" cy="1366"/>
              </a:xfrm>
            </p:grpSpPr>
            <p:sp>
              <p:nvSpPr>
                <p:cNvPr id="54366" name="Rectangle 24">
                  <a:extLst>
                    <a:ext uri="{FF2B5EF4-FFF2-40B4-BE49-F238E27FC236}">
                      <a16:creationId xmlns:a16="http://schemas.microsoft.com/office/drawing/2014/main" id="{8E6BE1FF-CB0E-4FED-AD0D-7A677CF16553}"/>
                    </a:ext>
                  </a:extLst>
                </p:cNvPr>
                <p:cNvSpPr>
                  <a:spLocks noChangeArrowheads="1"/>
                </p:cNvSpPr>
                <p:nvPr/>
              </p:nvSpPr>
              <p:spPr bwMode="auto">
                <a:xfrm>
                  <a:off x="2908" y="1699"/>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4367" name="Rectangle 25">
                  <a:extLst>
                    <a:ext uri="{FF2B5EF4-FFF2-40B4-BE49-F238E27FC236}">
                      <a16:creationId xmlns:a16="http://schemas.microsoft.com/office/drawing/2014/main" id="{22F11B8A-0D4E-4D42-B0B4-0FB7FD0CE24D}"/>
                    </a:ext>
                  </a:extLst>
                </p:cNvPr>
                <p:cNvSpPr>
                  <a:spLocks noChangeArrowheads="1"/>
                </p:cNvSpPr>
                <p:nvPr/>
              </p:nvSpPr>
              <p:spPr bwMode="auto">
                <a:xfrm>
                  <a:off x="2908" y="1463"/>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68" name="Rectangle 26">
                  <a:extLst>
                    <a:ext uri="{FF2B5EF4-FFF2-40B4-BE49-F238E27FC236}">
                      <a16:creationId xmlns:a16="http://schemas.microsoft.com/office/drawing/2014/main" id="{56B1A417-E9BC-474A-9079-0DF567787543}"/>
                    </a:ext>
                  </a:extLst>
                </p:cNvPr>
                <p:cNvSpPr>
                  <a:spLocks noChangeArrowheads="1"/>
                </p:cNvSpPr>
                <p:nvPr/>
              </p:nvSpPr>
              <p:spPr bwMode="auto">
                <a:xfrm>
                  <a:off x="2908" y="1228"/>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69" name="Rectangle 27">
                  <a:extLst>
                    <a:ext uri="{FF2B5EF4-FFF2-40B4-BE49-F238E27FC236}">
                      <a16:creationId xmlns:a16="http://schemas.microsoft.com/office/drawing/2014/main" id="{96221757-EECE-4AFB-950A-F14A3704F907}"/>
                    </a:ext>
                  </a:extLst>
                </p:cNvPr>
                <p:cNvSpPr>
                  <a:spLocks noChangeArrowheads="1"/>
                </p:cNvSpPr>
                <p:nvPr/>
              </p:nvSpPr>
              <p:spPr bwMode="auto">
                <a:xfrm>
                  <a:off x="2908" y="996"/>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70" name="Rectangle 28">
                  <a:extLst>
                    <a:ext uri="{FF2B5EF4-FFF2-40B4-BE49-F238E27FC236}">
                      <a16:creationId xmlns:a16="http://schemas.microsoft.com/office/drawing/2014/main" id="{A24FDEE1-9F8E-4D7E-A4A7-4F96A0753966}"/>
                    </a:ext>
                  </a:extLst>
                </p:cNvPr>
                <p:cNvSpPr>
                  <a:spLocks noChangeArrowheads="1"/>
                </p:cNvSpPr>
                <p:nvPr/>
              </p:nvSpPr>
              <p:spPr bwMode="auto">
                <a:xfrm>
                  <a:off x="2908" y="762"/>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71" name="Line 29">
                  <a:extLst>
                    <a:ext uri="{FF2B5EF4-FFF2-40B4-BE49-F238E27FC236}">
                      <a16:creationId xmlns:a16="http://schemas.microsoft.com/office/drawing/2014/main" id="{C6799D4E-07B4-49C9-8E71-1FF43F44FC07}"/>
                    </a:ext>
                  </a:extLst>
                </p:cNvPr>
                <p:cNvSpPr>
                  <a:spLocks noChangeShapeType="1"/>
                </p:cNvSpPr>
                <p:nvPr/>
              </p:nvSpPr>
              <p:spPr bwMode="auto">
                <a:xfrm>
                  <a:off x="2911" y="567"/>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72" name="Line 30">
                  <a:extLst>
                    <a:ext uri="{FF2B5EF4-FFF2-40B4-BE49-F238E27FC236}">
                      <a16:creationId xmlns:a16="http://schemas.microsoft.com/office/drawing/2014/main" id="{38BA08DC-B871-408B-9EC3-5410BCB35CB1}"/>
                    </a:ext>
                  </a:extLst>
                </p:cNvPr>
                <p:cNvSpPr>
                  <a:spLocks noChangeShapeType="1"/>
                </p:cNvSpPr>
                <p:nvPr/>
              </p:nvSpPr>
              <p:spPr bwMode="auto">
                <a:xfrm flipH="1">
                  <a:off x="3767" y="567"/>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sp>
          <p:nvSpPr>
            <p:cNvPr id="54361" name="Text Box 31">
              <a:extLst>
                <a:ext uri="{FF2B5EF4-FFF2-40B4-BE49-F238E27FC236}">
                  <a16:creationId xmlns:a16="http://schemas.microsoft.com/office/drawing/2014/main" id="{88282AF5-8A72-41C9-9A18-1DCAA14AF94D}"/>
                </a:ext>
              </a:extLst>
            </p:cNvPr>
            <p:cNvSpPr txBox="1">
              <a:spLocks noChangeArrowheads="1"/>
            </p:cNvSpPr>
            <p:nvPr/>
          </p:nvSpPr>
          <p:spPr bwMode="auto">
            <a:xfrm>
              <a:off x="1939" y="2141"/>
              <a:ext cx="30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a:t>
              </a:r>
            </a:p>
          </p:txBody>
        </p:sp>
      </p:grpSp>
      <p:grpSp>
        <p:nvGrpSpPr>
          <p:cNvPr id="130080" name="Group 32">
            <a:extLst>
              <a:ext uri="{FF2B5EF4-FFF2-40B4-BE49-F238E27FC236}">
                <a16:creationId xmlns:a16="http://schemas.microsoft.com/office/drawing/2014/main" id="{FF258468-77AD-4F2E-B9BD-C078C7A12EE2}"/>
              </a:ext>
            </a:extLst>
          </p:cNvPr>
          <p:cNvGrpSpPr>
            <a:grpSpLocks/>
          </p:cNvGrpSpPr>
          <p:nvPr/>
        </p:nvGrpSpPr>
        <p:grpSpPr bwMode="auto">
          <a:xfrm>
            <a:off x="4954588" y="680920"/>
            <a:ext cx="3640137" cy="2749550"/>
            <a:chOff x="3121" y="584"/>
            <a:chExt cx="2293" cy="1732"/>
          </a:xfrm>
        </p:grpSpPr>
        <p:grpSp>
          <p:nvGrpSpPr>
            <p:cNvPr id="54333" name="Group 33">
              <a:extLst>
                <a:ext uri="{FF2B5EF4-FFF2-40B4-BE49-F238E27FC236}">
                  <a16:creationId xmlns:a16="http://schemas.microsoft.com/office/drawing/2014/main" id="{71B87345-A1A8-4638-852A-7A56257F9F09}"/>
                </a:ext>
              </a:extLst>
            </p:cNvPr>
            <p:cNvGrpSpPr>
              <a:grpSpLocks/>
            </p:cNvGrpSpPr>
            <p:nvPr/>
          </p:nvGrpSpPr>
          <p:grpSpPr bwMode="auto">
            <a:xfrm>
              <a:off x="3121" y="584"/>
              <a:ext cx="2293" cy="1732"/>
              <a:chOff x="3099" y="806"/>
              <a:chExt cx="2293" cy="1732"/>
            </a:xfrm>
          </p:grpSpPr>
          <p:grpSp>
            <p:nvGrpSpPr>
              <p:cNvPr id="54335" name="Group 34">
                <a:extLst>
                  <a:ext uri="{FF2B5EF4-FFF2-40B4-BE49-F238E27FC236}">
                    <a16:creationId xmlns:a16="http://schemas.microsoft.com/office/drawing/2014/main" id="{F9E51E10-4815-40DE-B26E-376E5D56A326}"/>
                  </a:ext>
                </a:extLst>
              </p:cNvPr>
              <p:cNvGrpSpPr>
                <a:grpSpLocks/>
              </p:cNvGrpSpPr>
              <p:nvPr/>
            </p:nvGrpSpPr>
            <p:grpSpPr bwMode="auto">
              <a:xfrm>
                <a:off x="3099" y="866"/>
                <a:ext cx="1022" cy="1672"/>
                <a:chOff x="703" y="2015"/>
                <a:chExt cx="1022" cy="1672"/>
              </a:xfrm>
            </p:grpSpPr>
            <p:sp>
              <p:nvSpPr>
                <p:cNvPr id="54347" name="Oval 35">
                  <a:extLst>
                    <a:ext uri="{FF2B5EF4-FFF2-40B4-BE49-F238E27FC236}">
                      <a16:creationId xmlns:a16="http://schemas.microsoft.com/office/drawing/2014/main" id="{58823FF4-6FF3-452F-A70C-D07C0D9FCC0E}"/>
                    </a:ext>
                  </a:extLst>
                </p:cNvPr>
                <p:cNvSpPr>
                  <a:spLocks noChangeArrowheads="1"/>
                </p:cNvSpPr>
                <p:nvPr/>
              </p:nvSpPr>
              <p:spPr bwMode="auto">
                <a:xfrm>
                  <a:off x="1222" y="2015"/>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4348" name="Oval 36">
                  <a:extLst>
                    <a:ext uri="{FF2B5EF4-FFF2-40B4-BE49-F238E27FC236}">
                      <a16:creationId xmlns:a16="http://schemas.microsoft.com/office/drawing/2014/main" id="{39B6245D-DFBD-4AB6-8DC6-50C15DAA4AE4}"/>
                    </a:ext>
                  </a:extLst>
                </p:cNvPr>
                <p:cNvSpPr>
                  <a:spLocks noChangeArrowheads="1"/>
                </p:cNvSpPr>
                <p:nvPr/>
              </p:nvSpPr>
              <p:spPr bwMode="auto">
                <a:xfrm>
                  <a:off x="974" y="2367"/>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54349" name="Oval 37">
                  <a:extLst>
                    <a:ext uri="{FF2B5EF4-FFF2-40B4-BE49-F238E27FC236}">
                      <a16:creationId xmlns:a16="http://schemas.microsoft.com/office/drawing/2014/main" id="{548C7A82-B37F-4F6E-8B30-B33A1F5E3A87}"/>
                    </a:ext>
                  </a:extLst>
                </p:cNvPr>
                <p:cNvSpPr>
                  <a:spLocks noChangeArrowheads="1"/>
                </p:cNvSpPr>
                <p:nvPr/>
              </p:nvSpPr>
              <p:spPr bwMode="auto">
                <a:xfrm>
                  <a:off x="703"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54350" name="Oval 38">
                  <a:extLst>
                    <a:ext uri="{FF2B5EF4-FFF2-40B4-BE49-F238E27FC236}">
                      <a16:creationId xmlns:a16="http://schemas.microsoft.com/office/drawing/2014/main" id="{37BB9AE6-7FBD-40A0-A419-ECD29B12C807}"/>
                    </a:ext>
                  </a:extLst>
                </p:cNvPr>
                <p:cNvSpPr>
                  <a:spLocks noChangeArrowheads="1"/>
                </p:cNvSpPr>
                <p:nvPr/>
              </p:nvSpPr>
              <p:spPr bwMode="auto">
                <a:xfrm>
                  <a:off x="1215"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4351" name="Oval 39">
                  <a:extLst>
                    <a:ext uri="{FF2B5EF4-FFF2-40B4-BE49-F238E27FC236}">
                      <a16:creationId xmlns:a16="http://schemas.microsoft.com/office/drawing/2014/main" id="{3B2AC67C-5822-4354-A25C-F61A2572C158}"/>
                    </a:ext>
                  </a:extLst>
                </p:cNvPr>
                <p:cNvSpPr>
                  <a:spLocks noChangeArrowheads="1"/>
                </p:cNvSpPr>
                <p:nvPr/>
              </p:nvSpPr>
              <p:spPr bwMode="auto">
                <a:xfrm>
                  <a:off x="1015" y="3051"/>
                  <a:ext cx="255" cy="23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54352" name="Oval 40">
                  <a:extLst>
                    <a:ext uri="{FF2B5EF4-FFF2-40B4-BE49-F238E27FC236}">
                      <a16:creationId xmlns:a16="http://schemas.microsoft.com/office/drawing/2014/main" id="{1E55F51E-A7C7-4BD9-9C08-67468216BCF1}"/>
                    </a:ext>
                  </a:extLst>
                </p:cNvPr>
                <p:cNvSpPr>
                  <a:spLocks noChangeArrowheads="1"/>
                </p:cNvSpPr>
                <p:nvPr/>
              </p:nvSpPr>
              <p:spPr bwMode="auto">
                <a:xfrm>
                  <a:off x="1470" y="3051"/>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54353" name="Oval 41">
                  <a:extLst>
                    <a:ext uri="{FF2B5EF4-FFF2-40B4-BE49-F238E27FC236}">
                      <a16:creationId xmlns:a16="http://schemas.microsoft.com/office/drawing/2014/main" id="{0D7E9EA2-B1DA-46BA-8A78-CAA92EB6A6D2}"/>
                    </a:ext>
                  </a:extLst>
                </p:cNvPr>
                <p:cNvSpPr>
                  <a:spLocks noChangeArrowheads="1"/>
                </p:cNvSpPr>
                <p:nvPr/>
              </p:nvSpPr>
              <p:spPr bwMode="auto">
                <a:xfrm>
                  <a:off x="1225" y="3463"/>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54354" name="Line 42">
                  <a:extLst>
                    <a:ext uri="{FF2B5EF4-FFF2-40B4-BE49-F238E27FC236}">
                      <a16:creationId xmlns:a16="http://schemas.microsoft.com/office/drawing/2014/main" id="{06DECD5B-D7A6-472E-BED0-13A08358B393}"/>
                    </a:ext>
                  </a:extLst>
                </p:cNvPr>
                <p:cNvSpPr>
                  <a:spLocks noChangeShapeType="1"/>
                </p:cNvSpPr>
                <p:nvPr/>
              </p:nvSpPr>
              <p:spPr bwMode="auto">
                <a:xfrm flipH="1">
                  <a:off x="1156" y="2200"/>
                  <a:ext cx="111" cy="1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55" name="Line 43">
                  <a:extLst>
                    <a:ext uri="{FF2B5EF4-FFF2-40B4-BE49-F238E27FC236}">
                      <a16:creationId xmlns:a16="http://schemas.microsoft.com/office/drawing/2014/main" id="{5E45C585-E7D0-4A5C-8BCF-AB4350EB1C9A}"/>
                    </a:ext>
                  </a:extLst>
                </p:cNvPr>
                <p:cNvSpPr>
                  <a:spLocks noChangeShapeType="1"/>
                </p:cNvSpPr>
                <p:nvPr/>
              </p:nvSpPr>
              <p:spPr bwMode="auto">
                <a:xfrm flipH="1">
                  <a:off x="911" y="2566"/>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56" name="Line 44">
                  <a:extLst>
                    <a:ext uri="{FF2B5EF4-FFF2-40B4-BE49-F238E27FC236}">
                      <a16:creationId xmlns:a16="http://schemas.microsoft.com/office/drawing/2014/main" id="{BB8E5C05-601C-43E7-B0AF-5A4B5889F722}"/>
                    </a:ext>
                  </a:extLst>
                </p:cNvPr>
                <p:cNvSpPr>
                  <a:spLocks noChangeShapeType="1"/>
                </p:cNvSpPr>
                <p:nvPr/>
              </p:nvSpPr>
              <p:spPr bwMode="auto">
                <a:xfrm>
                  <a:off x="1189" y="2566"/>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57" name="Line 45">
                  <a:extLst>
                    <a:ext uri="{FF2B5EF4-FFF2-40B4-BE49-F238E27FC236}">
                      <a16:creationId xmlns:a16="http://schemas.microsoft.com/office/drawing/2014/main" id="{11936934-5C93-4AC2-B716-DD540B9F7C22}"/>
                    </a:ext>
                  </a:extLst>
                </p:cNvPr>
                <p:cNvSpPr>
                  <a:spLocks noChangeShapeType="1"/>
                </p:cNvSpPr>
                <p:nvPr/>
              </p:nvSpPr>
              <p:spPr bwMode="auto">
                <a:xfrm flipH="1">
                  <a:off x="1211" y="2955"/>
                  <a:ext cx="78"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58" name="Line 46">
                  <a:extLst>
                    <a:ext uri="{FF2B5EF4-FFF2-40B4-BE49-F238E27FC236}">
                      <a16:creationId xmlns:a16="http://schemas.microsoft.com/office/drawing/2014/main" id="{8B46F1F7-8F0C-443B-A86C-146FE66B5081}"/>
                    </a:ext>
                  </a:extLst>
                </p:cNvPr>
                <p:cNvSpPr>
                  <a:spLocks noChangeShapeType="1"/>
                </p:cNvSpPr>
                <p:nvPr/>
              </p:nvSpPr>
              <p:spPr bwMode="auto">
                <a:xfrm>
                  <a:off x="1411" y="2933"/>
                  <a:ext cx="112"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59" name="Line 47">
                  <a:extLst>
                    <a:ext uri="{FF2B5EF4-FFF2-40B4-BE49-F238E27FC236}">
                      <a16:creationId xmlns:a16="http://schemas.microsoft.com/office/drawing/2014/main" id="{BAB9CB4F-CB76-4FAB-94AB-AF7EC4698D70}"/>
                    </a:ext>
                  </a:extLst>
                </p:cNvPr>
                <p:cNvSpPr>
                  <a:spLocks noChangeShapeType="1"/>
                </p:cNvSpPr>
                <p:nvPr/>
              </p:nvSpPr>
              <p:spPr bwMode="auto">
                <a:xfrm>
                  <a:off x="1178" y="3277"/>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54336" name="Group 48">
                <a:extLst>
                  <a:ext uri="{FF2B5EF4-FFF2-40B4-BE49-F238E27FC236}">
                    <a16:creationId xmlns:a16="http://schemas.microsoft.com/office/drawing/2014/main" id="{435F2D47-908A-428A-BD63-1E6EC8907A02}"/>
                  </a:ext>
                </a:extLst>
              </p:cNvPr>
              <p:cNvGrpSpPr>
                <a:grpSpLocks/>
              </p:cNvGrpSpPr>
              <p:nvPr/>
            </p:nvGrpSpPr>
            <p:grpSpPr bwMode="auto">
              <a:xfrm>
                <a:off x="3107" y="849"/>
                <a:ext cx="300" cy="402"/>
                <a:chOff x="789" y="342"/>
                <a:chExt cx="300" cy="402"/>
              </a:xfrm>
            </p:grpSpPr>
            <p:sp>
              <p:nvSpPr>
                <p:cNvPr id="54345" name="Line 49">
                  <a:extLst>
                    <a:ext uri="{FF2B5EF4-FFF2-40B4-BE49-F238E27FC236}">
                      <a16:creationId xmlns:a16="http://schemas.microsoft.com/office/drawing/2014/main" id="{5B173A9A-04B4-4D8C-BF40-4FC4C97A4CE4}"/>
                    </a:ext>
                  </a:extLst>
                </p:cNvPr>
                <p:cNvSpPr>
                  <a:spLocks noChangeShapeType="1"/>
                </p:cNvSpPr>
                <p:nvPr/>
              </p:nvSpPr>
              <p:spPr bwMode="auto">
                <a:xfrm>
                  <a:off x="945" y="500"/>
                  <a:ext cx="144" cy="244"/>
                </a:xfrm>
                <a:prstGeom prst="line">
                  <a:avLst/>
                </a:prstGeom>
                <a:noFill/>
                <a:ln w="952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46" name="Text Box 50">
                  <a:extLst>
                    <a:ext uri="{FF2B5EF4-FFF2-40B4-BE49-F238E27FC236}">
                      <a16:creationId xmlns:a16="http://schemas.microsoft.com/office/drawing/2014/main" id="{4B70F16A-C275-4755-8860-D297C8CBBEC7}"/>
                    </a:ext>
                  </a:extLst>
                </p:cNvPr>
                <p:cNvSpPr txBox="1">
                  <a:spLocks noChangeArrowheads="1"/>
                </p:cNvSpPr>
                <p:nvPr/>
              </p:nvSpPr>
              <p:spPr bwMode="auto">
                <a:xfrm>
                  <a:off x="789" y="342"/>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p</a:t>
                  </a:r>
                </a:p>
              </p:txBody>
            </p:sp>
          </p:grpSp>
          <p:sp>
            <p:nvSpPr>
              <p:cNvPr id="54337" name="Text Box 51">
                <a:extLst>
                  <a:ext uri="{FF2B5EF4-FFF2-40B4-BE49-F238E27FC236}">
                    <a16:creationId xmlns:a16="http://schemas.microsoft.com/office/drawing/2014/main" id="{94045587-81BC-4916-8D25-C1436B20DE6B}"/>
                  </a:ext>
                </a:extLst>
              </p:cNvPr>
              <p:cNvSpPr txBox="1">
                <a:spLocks noChangeArrowheads="1"/>
              </p:cNvSpPr>
              <p:nvPr/>
            </p:nvSpPr>
            <p:spPr bwMode="auto">
              <a:xfrm>
                <a:off x="4339" y="1471"/>
                <a:ext cx="16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sp>
            <p:nvSpPr>
              <p:cNvPr id="54338" name="Rectangle 52">
                <a:extLst>
                  <a:ext uri="{FF2B5EF4-FFF2-40B4-BE49-F238E27FC236}">
                    <a16:creationId xmlns:a16="http://schemas.microsoft.com/office/drawing/2014/main" id="{89F022E0-4646-4B04-9367-C0126B4F8AEA}"/>
                  </a:ext>
                </a:extLst>
              </p:cNvPr>
              <p:cNvSpPr>
                <a:spLocks noChangeArrowheads="1"/>
              </p:cNvSpPr>
              <p:nvPr/>
            </p:nvSpPr>
            <p:spPr bwMode="auto">
              <a:xfrm>
                <a:off x="4537" y="1938"/>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4339" name="Rectangle 53">
                <a:extLst>
                  <a:ext uri="{FF2B5EF4-FFF2-40B4-BE49-F238E27FC236}">
                    <a16:creationId xmlns:a16="http://schemas.microsoft.com/office/drawing/2014/main" id="{823F0D9C-3E49-4171-B31C-C6CFDF56CA4C}"/>
                  </a:ext>
                </a:extLst>
              </p:cNvPr>
              <p:cNvSpPr>
                <a:spLocks noChangeArrowheads="1"/>
              </p:cNvSpPr>
              <p:nvPr/>
            </p:nvSpPr>
            <p:spPr bwMode="auto">
              <a:xfrm>
                <a:off x="4537" y="1702"/>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54340" name="Rectangle 54">
                <a:extLst>
                  <a:ext uri="{FF2B5EF4-FFF2-40B4-BE49-F238E27FC236}">
                    <a16:creationId xmlns:a16="http://schemas.microsoft.com/office/drawing/2014/main" id="{9B72F3B6-FC0D-4AFC-B7D1-C9CC8A549EAF}"/>
                  </a:ext>
                </a:extLst>
              </p:cNvPr>
              <p:cNvSpPr>
                <a:spLocks noChangeArrowheads="1"/>
              </p:cNvSpPr>
              <p:nvPr/>
            </p:nvSpPr>
            <p:spPr bwMode="auto">
              <a:xfrm>
                <a:off x="4537" y="1467"/>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41" name="Rectangle 55">
                <a:extLst>
                  <a:ext uri="{FF2B5EF4-FFF2-40B4-BE49-F238E27FC236}">
                    <a16:creationId xmlns:a16="http://schemas.microsoft.com/office/drawing/2014/main" id="{FD62A510-7C5A-45CE-A033-DAAB339E30D6}"/>
                  </a:ext>
                </a:extLst>
              </p:cNvPr>
              <p:cNvSpPr>
                <a:spLocks noChangeArrowheads="1"/>
              </p:cNvSpPr>
              <p:nvPr/>
            </p:nvSpPr>
            <p:spPr bwMode="auto">
              <a:xfrm>
                <a:off x="4537" y="1235"/>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42" name="Rectangle 56">
                <a:extLst>
                  <a:ext uri="{FF2B5EF4-FFF2-40B4-BE49-F238E27FC236}">
                    <a16:creationId xmlns:a16="http://schemas.microsoft.com/office/drawing/2014/main" id="{EB415220-AA76-4C3E-A138-E9846C5D8FAA}"/>
                  </a:ext>
                </a:extLst>
              </p:cNvPr>
              <p:cNvSpPr>
                <a:spLocks noChangeArrowheads="1"/>
              </p:cNvSpPr>
              <p:nvPr/>
            </p:nvSpPr>
            <p:spPr bwMode="auto">
              <a:xfrm>
                <a:off x="4537" y="1001"/>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43" name="Line 57">
                <a:extLst>
                  <a:ext uri="{FF2B5EF4-FFF2-40B4-BE49-F238E27FC236}">
                    <a16:creationId xmlns:a16="http://schemas.microsoft.com/office/drawing/2014/main" id="{BEFB1AD1-7BBC-4BF0-A8B6-5B57DB2E5377}"/>
                  </a:ext>
                </a:extLst>
              </p:cNvPr>
              <p:cNvSpPr>
                <a:spLocks noChangeShapeType="1"/>
              </p:cNvSpPr>
              <p:nvPr/>
            </p:nvSpPr>
            <p:spPr bwMode="auto">
              <a:xfrm>
                <a:off x="4529" y="806"/>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44" name="Line 58">
                <a:extLst>
                  <a:ext uri="{FF2B5EF4-FFF2-40B4-BE49-F238E27FC236}">
                    <a16:creationId xmlns:a16="http://schemas.microsoft.com/office/drawing/2014/main" id="{775135DA-1EF0-4865-BD23-895069D49FB7}"/>
                  </a:ext>
                </a:extLst>
              </p:cNvPr>
              <p:cNvSpPr>
                <a:spLocks noChangeShapeType="1"/>
              </p:cNvSpPr>
              <p:nvPr/>
            </p:nvSpPr>
            <p:spPr bwMode="auto">
              <a:xfrm flipH="1">
                <a:off x="5386" y="806"/>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54334" name="Text Box 59">
              <a:extLst>
                <a:ext uri="{FF2B5EF4-FFF2-40B4-BE49-F238E27FC236}">
                  <a16:creationId xmlns:a16="http://schemas.microsoft.com/office/drawing/2014/main" id="{45F9EF44-6344-431B-B269-6CB32BF94DB8}"/>
                </a:ext>
              </a:extLst>
            </p:cNvPr>
            <p:cNvSpPr txBox="1">
              <a:spLocks noChangeArrowheads="1"/>
            </p:cNvSpPr>
            <p:nvPr/>
          </p:nvSpPr>
          <p:spPr bwMode="auto">
            <a:xfrm>
              <a:off x="4684" y="1975"/>
              <a:ext cx="30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(2)</a:t>
              </a:r>
            </a:p>
          </p:txBody>
        </p:sp>
      </p:grpSp>
      <p:grpSp>
        <p:nvGrpSpPr>
          <p:cNvPr id="130108" name="Group 60">
            <a:extLst>
              <a:ext uri="{FF2B5EF4-FFF2-40B4-BE49-F238E27FC236}">
                <a16:creationId xmlns:a16="http://schemas.microsoft.com/office/drawing/2014/main" id="{D7D1A735-80BB-476A-898C-D82BC832C9A5}"/>
              </a:ext>
            </a:extLst>
          </p:cNvPr>
          <p:cNvGrpSpPr>
            <a:grpSpLocks/>
          </p:cNvGrpSpPr>
          <p:nvPr/>
        </p:nvGrpSpPr>
        <p:grpSpPr bwMode="auto">
          <a:xfrm>
            <a:off x="349250" y="3862270"/>
            <a:ext cx="4014788" cy="2749550"/>
            <a:chOff x="220" y="2588"/>
            <a:chExt cx="2529" cy="1732"/>
          </a:xfrm>
        </p:grpSpPr>
        <p:grpSp>
          <p:nvGrpSpPr>
            <p:cNvPr id="54306" name="Group 61">
              <a:extLst>
                <a:ext uri="{FF2B5EF4-FFF2-40B4-BE49-F238E27FC236}">
                  <a16:creationId xmlns:a16="http://schemas.microsoft.com/office/drawing/2014/main" id="{647FE863-205F-43EA-BB74-3F7E3708E539}"/>
                </a:ext>
              </a:extLst>
            </p:cNvPr>
            <p:cNvGrpSpPr>
              <a:grpSpLocks/>
            </p:cNvGrpSpPr>
            <p:nvPr/>
          </p:nvGrpSpPr>
          <p:grpSpPr bwMode="auto">
            <a:xfrm>
              <a:off x="220" y="2588"/>
              <a:ext cx="2529" cy="1732"/>
              <a:chOff x="220" y="2588"/>
              <a:chExt cx="2529" cy="1732"/>
            </a:xfrm>
          </p:grpSpPr>
          <p:grpSp>
            <p:nvGrpSpPr>
              <p:cNvPr id="54308" name="Group 62">
                <a:extLst>
                  <a:ext uri="{FF2B5EF4-FFF2-40B4-BE49-F238E27FC236}">
                    <a16:creationId xmlns:a16="http://schemas.microsoft.com/office/drawing/2014/main" id="{429F36C7-EA0A-4C65-ADBA-1266AAF3CC7C}"/>
                  </a:ext>
                </a:extLst>
              </p:cNvPr>
              <p:cNvGrpSpPr>
                <a:grpSpLocks/>
              </p:cNvGrpSpPr>
              <p:nvPr/>
            </p:nvGrpSpPr>
            <p:grpSpPr bwMode="auto">
              <a:xfrm>
                <a:off x="451" y="2648"/>
                <a:ext cx="1022" cy="1672"/>
                <a:chOff x="703" y="2015"/>
                <a:chExt cx="1022" cy="1672"/>
              </a:xfrm>
            </p:grpSpPr>
            <p:sp>
              <p:nvSpPr>
                <p:cNvPr id="54320" name="Oval 63">
                  <a:extLst>
                    <a:ext uri="{FF2B5EF4-FFF2-40B4-BE49-F238E27FC236}">
                      <a16:creationId xmlns:a16="http://schemas.microsoft.com/office/drawing/2014/main" id="{5390B4BF-F806-41BD-BBD5-BB28D3BEF35F}"/>
                    </a:ext>
                  </a:extLst>
                </p:cNvPr>
                <p:cNvSpPr>
                  <a:spLocks noChangeArrowheads="1"/>
                </p:cNvSpPr>
                <p:nvPr/>
              </p:nvSpPr>
              <p:spPr bwMode="auto">
                <a:xfrm>
                  <a:off x="1222" y="2015"/>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4321" name="Oval 64">
                  <a:extLst>
                    <a:ext uri="{FF2B5EF4-FFF2-40B4-BE49-F238E27FC236}">
                      <a16:creationId xmlns:a16="http://schemas.microsoft.com/office/drawing/2014/main" id="{40BD2ED1-4CC4-4475-A488-D0720F001645}"/>
                    </a:ext>
                  </a:extLst>
                </p:cNvPr>
                <p:cNvSpPr>
                  <a:spLocks noChangeArrowheads="1"/>
                </p:cNvSpPr>
                <p:nvPr/>
              </p:nvSpPr>
              <p:spPr bwMode="auto">
                <a:xfrm>
                  <a:off x="974" y="2367"/>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54322" name="Oval 65">
                  <a:extLst>
                    <a:ext uri="{FF2B5EF4-FFF2-40B4-BE49-F238E27FC236}">
                      <a16:creationId xmlns:a16="http://schemas.microsoft.com/office/drawing/2014/main" id="{44EB30AF-91EB-4ECB-B54D-E26AAA1B08BD}"/>
                    </a:ext>
                  </a:extLst>
                </p:cNvPr>
                <p:cNvSpPr>
                  <a:spLocks noChangeArrowheads="1"/>
                </p:cNvSpPr>
                <p:nvPr/>
              </p:nvSpPr>
              <p:spPr bwMode="auto">
                <a:xfrm>
                  <a:off x="703"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54323" name="Oval 66">
                  <a:extLst>
                    <a:ext uri="{FF2B5EF4-FFF2-40B4-BE49-F238E27FC236}">
                      <a16:creationId xmlns:a16="http://schemas.microsoft.com/office/drawing/2014/main" id="{FE1F5B45-CBDB-4AFA-A6F7-C0BD09C04D70}"/>
                    </a:ext>
                  </a:extLst>
                </p:cNvPr>
                <p:cNvSpPr>
                  <a:spLocks noChangeArrowheads="1"/>
                </p:cNvSpPr>
                <p:nvPr/>
              </p:nvSpPr>
              <p:spPr bwMode="auto">
                <a:xfrm>
                  <a:off x="1215"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4324" name="Oval 67">
                  <a:extLst>
                    <a:ext uri="{FF2B5EF4-FFF2-40B4-BE49-F238E27FC236}">
                      <a16:creationId xmlns:a16="http://schemas.microsoft.com/office/drawing/2014/main" id="{4285C3D9-72A6-4EE8-BFC2-94F9771372FE}"/>
                    </a:ext>
                  </a:extLst>
                </p:cNvPr>
                <p:cNvSpPr>
                  <a:spLocks noChangeArrowheads="1"/>
                </p:cNvSpPr>
                <p:nvPr/>
              </p:nvSpPr>
              <p:spPr bwMode="auto">
                <a:xfrm>
                  <a:off x="1015" y="3051"/>
                  <a:ext cx="255" cy="23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54325" name="Oval 68">
                  <a:extLst>
                    <a:ext uri="{FF2B5EF4-FFF2-40B4-BE49-F238E27FC236}">
                      <a16:creationId xmlns:a16="http://schemas.microsoft.com/office/drawing/2014/main" id="{540C5181-8A63-4245-B346-F212CF04409F}"/>
                    </a:ext>
                  </a:extLst>
                </p:cNvPr>
                <p:cNvSpPr>
                  <a:spLocks noChangeArrowheads="1"/>
                </p:cNvSpPr>
                <p:nvPr/>
              </p:nvSpPr>
              <p:spPr bwMode="auto">
                <a:xfrm>
                  <a:off x="1470" y="3051"/>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54326" name="Oval 69">
                  <a:extLst>
                    <a:ext uri="{FF2B5EF4-FFF2-40B4-BE49-F238E27FC236}">
                      <a16:creationId xmlns:a16="http://schemas.microsoft.com/office/drawing/2014/main" id="{D64486DC-C4F1-466F-8D79-A80B2178F89D}"/>
                    </a:ext>
                  </a:extLst>
                </p:cNvPr>
                <p:cNvSpPr>
                  <a:spLocks noChangeArrowheads="1"/>
                </p:cNvSpPr>
                <p:nvPr/>
              </p:nvSpPr>
              <p:spPr bwMode="auto">
                <a:xfrm>
                  <a:off x="1225" y="3463"/>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54327" name="Line 70">
                  <a:extLst>
                    <a:ext uri="{FF2B5EF4-FFF2-40B4-BE49-F238E27FC236}">
                      <a16:creationId xmlns:a16="http://schemas.microsoft.com/office/drawing/2014/main" id="{4C338F3C-064F-453A-9C92-AAB0972E54A5}"/>
                    </a:ext>
                  </a:extLst>
                </p:cNvPr>
                <p:cNvSpPr>
                  <a:spLocks noChangeShapeType="1"/>
                </p:cNvSpPr>
                <p:nvPr/>
              </p:nvSpPr>
              <p:spPr bwMode="auto">
                <a:xfrm flipH="1">
                  <a:off x="1156" y="2200"/>
                  <a:ext cx="111" cy="1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28" name="Line 71">
                  <a:extLst>
                    <a:ext uri="{FF2B5EF4-FFF2-40B4-BE49-F238E27FC236}">
                      <a16:creationId xmlns:a16="http://schemas.microsoft.com/office/drawing/2014/main" id="{C161D90F-32BD-44EB-9AEB-6B41D2AB0CF2}"/>
                    </a:ext>
                  </a:extLst>
                </p:cNvPr>
                <p:cNvSpPr>
                  <a:spLocks noChangeShapeType="1"/>
                </p:cNvSpPr>
                <p:nvPr/>
              </p:nvSpPr>
              <p:spPr bwMode="auto">
                <a:xfrm flipH="1">
                  <a:off x="911" y="2566"/>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29" name="Line 72">
                  <a:extLst>
                    <a:ext uri="{FF2B5EF4-FFF2-40B4-BE49-F238E27FC236}">
                      <a16:creationId xmlns:a16="http://schemas.microsoft.com/office/drawing/2014/main" id="{B3FCAEA1-327C-4565-946A-84E605A5F863}"/>
                    </a:ext>
                  </a:extLst>
                </p:cNvPr>
                <p:cNvSpPr>
                  <a:spLocks noChangeShapeType="1"/>
                </p:cNvSpPr>
                <p:nvPr/>
              </p:nvSpPr>
              <p:spPr bwMode="auto">
                <a:xfrm>
                  <a:off x="1189" y="2566"/>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30" name="Line 73">
                  <a:extLst>
                    <a:ext uri="{FF2B5EF4-FFF2-40B4-BE49-F238E27FC236}">
                      <a16:creationId xmlns:a16="http://schemas.microsoft.com/office/drawing/2014/main" id="{7C0466CE-9A54-4DC3-986E-0B3B82F82A55}"/>
                    </a:ext>
                  </a:extLst>
                </p:cNvPr>
                <p:cNvSpPr>
                  <a:spLocks noChangeShapeType="1"/>
                </p:cNvSpPr>
                <p:nvPr/>
              </p:nvSpPr>
              <p:spPr bwMode="auto">
                <a:xfrm flipH="1">
                  <a:off x="1211" y="2955"/>
                  <a:ext cx="78"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31" name="Line 74">
                  <a:extLst>
                    <a:ext uri="{FF2B5EF4-FFF2-40B4-BE49-F238E27FC236}">
                      <a16:creationId xmlns:a16="http://schemas.microsoft.com/office/drawing/2014/main" id="{ED5F1DB0-4F3E-432A-A1AA-9D6CEB135535}"/>
                    </a:ext>
                  </a:extLst>
                </p:cNvPr>
                <p:cNvSpPr>
                  <a:spLocks noChangeShapeType="1"/>
                </p:cNvSpPr>
                <p:nvPr/>
              </p:nvSpPr>
              <p:spPr bwMode="auto">
                <a:xfrm>
                  <a:off x="1411" y="2933"/>
                  <a:ext cx="112"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32" name="Line 75">
                  <a:extLst>
                    <a:ext uri="{FF2B5EF4-FFF2-40B4-BE49-F238E27FC236}">
                      <a16:creationId xmlns:a16="http://schemas.microsoft.com/office/drawing/2014/main" id="{5A1DEFD1-C963-45DC-89B5-274ECCA32732}"/>
                    </a:ext>
                  </a:extLst>
                </p:cNvPr>
                <p:cNvSpPr>
                  <a:spLocks noChangeShapeType="1"/>
                </p:cNvSpPr>
                <p:nvPr/>
              </p:nvSpPr>
              <p:spPr bwMode="auto">
                <a:xfrm>
                  <a:off x="1178" y="3277"/>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54309" name="Group 76">
                <a:extLst>
                  <a:ext uri="{FF2B5EF4-FFF2-40B4-BE49-F238E27FC236}">
                    <a16:creationId xmlns:a16="http://schemas.microsoft.com/office/drawing/2014/main" id="{3560C638-747D-4D8D-8946-9C4A4897EC80}"/>
                  </a:ext>
                </a:extLst>
              </p:cNvPr>
              <p:cNvGrpSpPr>
                <a:grpSpLocks/>
              </p:cNvGrpSpPr>
              <p:nvPr/>
            </p:nvGrpSpPr>
            <p:grpSpPr bwMode="auto">
              <a:xfrm>
                <a:off x="220" y="3009"/>
                <a:ext cx="294" cy="402"/>
                <a:chOff x="795" y="342"/>
                <a:chExt cx="294" cy="402"/>
              </a:xfrm>
            </p:grpSpPr>
            <p:sp>
              <p:nvSpPr>
                <p:cNvPr id="54318" name="Line 77">
                  <a:extLst>
                    <a:ext uri="{FF2B5EF4-FFF2-40B4-BE49-F238E27FC236}">
                      <a16:creationId xmlns:a16="http://schemas.microsoft.com/office/drawing/2014/main" id="{F39828F0-3848-4331-85C6-D623E1F2E31E}"/>
                    </a:ext>
                  </a:extLst>
                </p:cNvPr>
                <p:cNvSpPr>
                  <a:spLocks noChangeShapeType="1"/>
                </p:cNvSpPr>
                <p:nvPr/>
              </p:nvSpPr>
              <p:spPr bwMode="auto">
                <a:xfrm>
                  <a:off x="945" y="500"/>
                  <a:ext cx="144" cy="244"/>
                </a:xfrm>
                <a:prstGeom prst="line">
                  <a:avLst/>
                </a:prstGeom>
                <a:noFill/>
                <a:ln w="952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19" name="Text Box 78">
                  <a:extLst>
                    <a:ext uri="{FF2B5EF4-FFF2-40B4-BE49-F238E27FC236}">
                      <a16:creationId xmlns:a16="http://schemas.microsoft.com/office/drawing/2014/main" id="{B6DF1E61-7AB7-494C-A093-F1A28D601321}"/>
                    </a:ext>
                  </a:extLst>
                </p:cNvPr>
                <p:cNvSpPr txBox="1">
                  <a:spLocks noChangeArrowheads="1"/>
                </p:cNvSpPr>
                <p:nvPr/>
              </p:nvSpPr>
              <p:spPr bwMode="auto">
                <a:xfrm>
                  <a:off x="795" y="342"/>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p</a:t>
                  </a:r>
                </a:p>
              </p:txBody>
            </p:sp>
          </p:grpSp>
          <p:sp>
            <p:nvSpPr>
              <p:cNvPr id="54310" name="Text Box 79">
                <a:extLst>
                  <a:ext uri="{FF2B5EF4-FFF2-40B4-BE49-F238E27FC236}">
                    <a16:creationId xmlns:a16="http://schemas.microsoft.com/office/drawing/2014/main" id="{0AAEBD21-157E-4DD6-AD36-F9BC9CD1AD86}"/>
                  </a:ext>
                </a:extLst>
              </p:cNvPr>
              <p:cNvSpPr txBox="1">
                <a:spLocks noChangeArrowheads="1"/>
              </p:cNvSpPr>
              <p:nvPr/>
            </p:nvSpPr>
            <p:spPr bwMode="auto">
              <a:xfrm>
                <a:off x="1724" y="3020"/>
                <a:ext cx="16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sp>
            <p:nvSpPr>
              <p:cNvPr id="54311" name="Rectangle 80">
                <a:extLst>
                  <a:ext uri="{FF2B5EF4-FFF2-40B4-BE49-F238E27FC236}">
                    <a16:creationId xmlns:a16="http://schemas.microsoft.com/office/drawing/2014/main" id="{2AF1C606-40D5-40D7-860D-92DFEECF48E6}"/>
                  </a:ext>
                </a:extLst>
              </p:cNvPr>
              <p:cNvSpPr>
                <a:spLocks noChangeArrowheads="1"/>
              </p:cNvSpPr>
              <p:nvPr/>
            </p:nvSpPr>
            <p:spPr bwMode="auto">
              <a:xfrm>
                <a:off x="1889" y="3720"/>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4312" name="Rectangle 81">
                <a:extLst>
                  <a:ext uri="{FF2B5EF4-FFF2-40B4-BE49-F238E27FC236}">
                    <a16:creationId xmlns:a16="http://schemas.microsoft.com/office/drawing/2014/main" id="{748FC585-EC3F-4C8F-A892-378EE77AB760}"/>
                  </a:ext>
                </a:extLst>
              </p:cNvPr>
              <p:cNvSpPr>
                <a:spLocks noChangeArrowheads="1"/>
              </p:cNvSpPr>
              <p:nvPr/>
            </p:nvSpPr>
            <p:spPr bwMode="auto">
              <a:xfrm>
                <a:off x="1889" y="3484"/>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54313" name="Rectangle 82">
                <a:extLst>
                  <a:ext uri="{FF2B5EF4-FFF2-40B4-BE49-F238E27FC236}">
                    <a16:creationId xmlns:a16="http://schemas.microsoft.com/office/drawing/2014/main" id="{F9944ADB-15F8-4078-9EBF-6D4F1334F6F3}"/>
                  </a:ext>
                </a:extLst>
              </p:cNvPr>
              <p:cNvSpPr>
                <a:spLocks noChangeArrowheads="1"/>
              </p:cNvSpPr>
              <p:nvPr/>
            </p:nvSpPr>
            <p:spPr bwMode="auto">
              <a:xfrm>
                <a:off x="1890" y="3250"/>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54314" name="Rectangle 83">
                <a:extLst>
                  <a:ext uri="{FF2B5EF4-FFF2-40B4-BE49-F238E27FC236}">
                    <a16:creationId xmlns:a16="http://schemas.microsoft.com/office/drawing/2014/main" id="{43C29B30-9661-4BEF-8327-C846AFB06385}"/>
                  </a:ext>
                </a:extLst>
              </p:cNvPr>
              <p:cNvSpPr>
                <a:spLocks noChangeArrowheads="1"/>
              </p:cNvSpPr>
              <p:nvPr/>
            </p:nvSpPr>
            <p:spPr bwMode="auto">
              <a:xfrm>
                <a:off x="1889" y="3017"/>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15" name="Rectangle 84">
                <a:extLst>
                  <a:ext uri="{FF2B5EF4-FFF2-40B4-BE49-F238E27FC236}">
                    <a16:creationId xmlns:a16="http://schemas.microsoft.com/office/drawing/2014/main" id="{25DE6158-3019-4221-8414-726118066795}"/>
                  </a:ext>
                </a:extLst>
              </p:cNvPr>
              <p:cNvSpPr>
                <a:spLocks noChangeArrowheads="1"/>
              </p:cNvSpPr>
              <p:nvPr/>
            </p:nvSpPr>
            <p:spPr bwMode="auto">
              <a:xfrm>
                <a:off x="1889" y="2783"/>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16" name="Line 85">
                <a:extLst>
                  <a:ext uri="{FF2B5EF4-FFF2-40B4-BE49-F238E27FC236}">
                    <a16:creationId xmlns:a16="http://schemas.microsoft.com/office/drawing/2014/main" id="{BC89EF68-B7AB-4CD5-B748-65F58C971212}"/>
                  </a:ext>
                </a:extLst>
              </p:cNvPr>
              <p:cNvSpPr>
                <a:spLocks noChangeShapeType="1"/>
              </p:cNvSpPr>
              <p:nvPr/>
            </p:nvSpPr>
            <p:spPr bwMode="auto">
              <a:xfrm>
                <a:off x="1892" y="2588"/>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17" name="Line 86">
                <a:extLst>
                  <a:ext uri="{FF2B5EF4-FFF2-40B4-BE49-F238E27FC236}">
                    <a16:creationId xmlns:a16="http://schemas.microsoft.com/office/drawing/2014/main" id="{11D9E947-DBB4-4E9F-9407-489D530D5FDA}"/>
                  </a:ext>
                </a:extLst>
              </p:cNvPr>
              <p:cNvSpPr>
                <a:spLocks noChangeShapeType="1"/>
              </p:cNvSpPr>
              <p:nvPr/>
            </p:nvSpPr>
            <p:spPr bwMode="auto">
              <a:xfrm flipH="1">
                <a:off x="2749" y="2588"/>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54307" name="Text Box 87">
              <a:extLst>
                <a:ext uri="{FF2B5EF4-FFF2-40B4-BE49-F238E27FC236}">
                  <a16:creationId xmlns:a16="http://schemas.microsoft.com/office/drawing/2014/main" id="{DBE0C5BA-8ABA-447B-BC5E-9DEC8CBA8A0A}"/>
                </a:ext>
              </a:extLst>
            </p:cNvPr>
            <p:cNvSpPr txBox="1">
              <a:spLocks noChangeArrowheads="1"/>
            </p:cNvSpPr>
            <p:nvPr/>
          </p:nvSpPr>
          <p:spPr bwMode="auto">
            <a:xfrm>
              <a:off x="1850" y="3930"/>
              <a:ext cx="30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(3)</a:t>
              </a:r>
            </a:p>
          </p:txBody>
        </p:sp>
      </p:grpSp>
      <p:grpSp>
        <p:nvGrpSpPr>
          <p:cNvPr id="130136" name="Group 88">
            <a:extLst>
              <a:ext uri="{FF2B5EF4-FFF2-40B4-BE49-F238E27FC236}">
                <a16:creationId xmlns:a16="http://schemas.microsoft.com/office/drawing/2014/main" id="{647A4360-D14B-4192-8340-E66AE26A2C14}"/>
              </a:ext>
            </a:extLst>
          </p:cNvPr>
          <p:cNvGrpSpPr>
            <a:grpSpLocks/>
          </p:cNvGrpSpPr>
          <p:nvPr/>
        </p:nvGrpSpPr>
        <p:grpSpPr bwMode="auto">
          <a:xfrm>
            <a:off x="4389438" y="3862270"/>
            <a:ext cx="4306887" cy="2754313"/>
            <a:chOff x="2765" y="2588"/>
            <a:chExt cx="2713" cy="1735"/>
          </a:xfrm>
        </p:grpSpPr>
        <p:sp>
          <p:nvSpPr>
            <p:cNvPr id="54279" name="Text Box 89">
              <a:extLst>
                <a:ext uri="{FF2B5EF4-FFF2-40B4-BE49-F238E27FC236}">
                  <a16:creationId xmlns:a16="http://schemas.microsoft.com/office/drawing/2014/main" id="{015E5F2C-C627-4541-A54E-6B65F24AD0AA}"/>
                </a:ext>
              </a:extLst>
            </p:cNvPr>
            <p:cNvSpPr txBox="1">
              <a:spLocks noChangeArrowheads="1"/>
            </p:cNvSpPr>
            <p:nvPr/>
          </p:nvSpPr>
          <p:spPr bwMode="auto">
            <a:xfrm>
              <a:off x="2765" y="3632"/>
              <a:ext cx="71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p=NULL</a:t>
              </a:r>
            </a:p>
          </p:txBody>
        </p:sp>
        <p:grpSp>
          <p:nvGrpSpPr>
            <p:cNvPr id="54280" name="Group 90">
              <a:extLst>
                <a:ext uri="{FF2B5EF4-FFF2-40B4-BE49-F238E27FC236}">
                  <a16:creationId xmlns:a16="http://schemas.microsoft.com/office/drawing/2014/main" id="{53CD31EF-A644-4D2A-8AF1-B1FC2508D082}"/>
                </a:ext>
              </a:extLst>
            </p:cNvPr>
            <p:cNvGrpSpPr>
              <a:grpSpLocks/>
            </p:cNvGrpSpPr>
            <p:nvPr/>
          </p:nvGrpSpPr>
          <p:grpSpPr bwMode="auto">
            <a:xfrm>
              <a:off x="3180" y="2588"/>
              <a:ext cx="2298" cy="1735"/>
              <a:chOff x="3180" y="2588"/>
              <a:chExt cx="2298" cy="1735"/>
            </a:xfrm>
          </p:grpSpPr>
          <p:grpSp>
            <p:nvGrpSpPr>
              <p:cNvPr id="54281" name="Group 91">
                <a:extLst>
                  <a:ext uri="{FF2B5EF4-FFF2-40B4-BE49-F238E27FC236}">
                    <a16:creationId xmlns:a16="http://schemas.microsoft.com/office/drawing/2014/main" id="{7D5ECA3C-472F-4DFF-B531-AE285CA5F5C7}"/>
                  </a:ext>
                </a:extLst>
              </p:cNvPr>
              <p:cNvGrpSpPr>
                <a:grpSpLocks/>
              </p:cNvGrpSpPr>
              <p:nvPr/>
            </p:nvGrpSpPr>
            <p:grpSpPr bwMode="auto">
              <a:xfrm>
                <a:off x="3180" y="2588"/>
                <a:ext cx="2298" cy="1735"/>
                <a:chOff x="3180" y="2588"/>
                <a:chExt cx="2298" cy="1735"/>
              </a:xfrm>
            </p:grpSpPr>
            <p:grpSp>
              <p:nvGrpSpPr>
                <p:cNvPr id="54283" name="Group 92">
                  <a:extLst>
                    <a:ext uri="{FF2B5EF4-FFF2-40B4-BE49-F238E27FC236}">
                      <a16:creationId xmlns:a16="http://schemas.microsoft.com/office/drawing/2014/main" id="{C4737039-4978-424E-9B75-9E6FE00148B3}"/>
                    </a:ext>
                  </a:extLst>
                </p:cNvPr>
                <p:cNvGrpSpPr>
                  <a:grpSpLocks/>
                </p:cNvGrpSpPr>
                <p:nvPr/>
              </p:nvGrpSpPr>
              <p:grpSpPr bwMode="auto">
                <a:xfrm>
                  <a:off x="3180" y="2648"/>
                  <a:ext cx="1022" cy="1672"/>
                  <a:chOff x="703" y="2015"/>
                  <a:chExt cx="1022" cy="1672"/>
                </a:xfrm>
              </p:grpSpPr>
              <p:sp>
                <p:nvSpPr>
                  <p:cNvPr id="54293" name="Oval 93">
                    <a:extLst>
                      <a:ext uri="{FF2B5EF4-FFF2-40B4-BE49-F238E27FC236}">
                        <a16:creationId xmlns:a16="http://schemas.microsoft.com/office/drawing/2014/main" id="{8A1C9F6A-D401-4466-80DA-33B0906FC863}"/>
                      </a:ext>
                    </a:extLst>
                  </p:cNvPr>
                  <p:cNvSpPr>
                    <a:spLocks noChangeArrowheads="1"/>
                  </p:cNvSpPr>
                  <p:nvPr/>
                </p:nvSpPr>
                <p:spPr bwMode="auto">
                  <a:xfrm>
                    <a:off x="1222" y="2015"/>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4294" name="Oval 94">
                    <a:extLst>
                      <a:ext uri="{FF2B5EF4-FFF2-40B4-BE49-F238E27FC236}">
                        <a16:creationId xmlns:a16="http://schemas.microsoft.com/office/drawing/2014/main" id="{572EC2EA-485D-41F3-B116-A7D17E9B5462}"/>
                      </a:ext>
                    </a:extLst>
                  </p:cNvPr>
                  <p:cNvSpPr>
                    <a:spLocks noChangeArrowheads="1"/>
                  </p:cNvSpPr>
                  <p:nvPr/>
                </p:nvSpPr>
                <p:spPr bwMode="auto">
                  <a:xfrm>
                    <a:off x="974" y="2367"/>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54295" name="Oval 95">
                    <a:extLst>
                      <a:ext uri="{FF2B5EF4-FFF2-40B4-BE49-F238E27FC236}">
                        <a16:creationId xmlns:a16="http://schemas.microsoft.com/office/drawing/2014/main" id="{BE09404D-CAEC-4813-A20B-011DF1CAE003}"/>
                      </a:ext>
                    </a:extLst>
                  </p:cNvPr>
                  <p:cNvSpPr>
                    <a:spLocks noChangeArrowheads="1"/>
                  </p:cNvSpPr>
                  <p:nvPr/>
                </p:nvSpPr>
                <p:spPr bwMode="auto">
                  <a:xfrm>
                    <a:off x="703"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54296" name="Oval 96">
                    <a:extLst>
                      <a:ext uri="{FF2B5EF4-FFF2-40B4-BE49-F238E27FC236}">
                        <a16:creationId xmlns:a16="http://schemas.microsoft.com/office/drawing/2014/main" id="{B05D8266-19D2-44CC-B541-3E2F6D52D888}"/>
                      </a:ext>
                    </a:extLst>
                  </p:cNvPr>
                  <p:cNvSpPr>
                    <a:spLocks noChangeArrowheads="1"/>
                  </p:cNvSpPr>
                  <p:nvPr/>
                </p:nvSpPr>
                <p:spPr bwMode="auto">
                  <a:xfrm>
                    <a:off x="1215"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4297" name="Oval 97">
                    <a:extLst>
                      <a:ext uri="{FF2B5EF4-FFF2-40B4-BE49-F238E27FC236}">
                        <a16:creationId xmlns:a16="http://schemas.microsoft.com/office/drawing/2014/main" id="{DD5BA7D0-3DC4-4744-BCFF-8E07041238EE}"/>
                      </a:ext>
                    </a:extLst>
                  </p:cNvPr>
                  <p:cNvSpPr>
                    <a:spLocks noChangeArrowheads="1"/>
                  </p:cNvSpPr>
                  <p:nvPr/>
                </p:nvSpPr>
                <p:spPr bwMode="auto">
                  <a:xfrm>
                    <a:off x="1015" y="3051"/>
                    <a:ext cx="255" cy="23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54298" name="Oval 98">
                    <a:extLst>
                      <a:ext uri="{FF2B5EF4-FFF2-40B4-BE49-F238E27FC236}">
                        <a16:creationId xmlns:a16="http://schemas.microsoft.com/office/drawing/2014/main" id="{A1EEC9BC-67DE-4583-99B6-8CEF2F6656DF}"/>
                      </a:ext>
                    </a:extLst>
                  </p:cNvPr>
                  <p:cNvSpPr>
                    <a:spLocks noChangeArrowheads="1"/>
                  </p:cNvSpPr>
                  <p:nvPr/>
                </p:nvSpPr>
                <p:spPr bwMode="auto">
                  <a:xfrm>
                    <a:off x="1470" y="3051"/>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54299" name="Oval 99">
                    <a:extLst>
                      <a:ext uri="{FF2B5EF4-FFF2-40B4-BE49-F238E27FC236}">
                        <a16:creationId xmlns:a16="http://schemas.microsoft.com/office/drawing/2014/main" id="{8F3CC5F3-5839-49BB-80CE-8871AEE7B5A1}"/>
                      </a:ext>
                    </a:extLst>
                  </p:cNvPr>
                  <p:cNvSpPr>
                    <a:spLocks noChangeArrowheads="1"/>
                  </p:cNvSpPr>
                  <p:nvPr/>
                </p:nvSpPr>
                <p:spPr bwMode="auto">
                  <a:xfrm>
                    <a:off x="1225" y="3463"/>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54300" name="Line 100">
                    <a:extLst>
                      <a:ext uri="{FF2B5EF4-FFF2-40B4-BE49-F238E27FC236}">
                        <a16:creationId xmlns:a16="http://schemas.microsoft.com/office/drawing/2014/main" id="{11C3E647-5357-43AB-A8CE-0CCB71D21D2D}"/>
                      </a:ext>
                    </a:extLst>
                  </p:cNvPr>
                  <p:cNvSpPr>
                    <a:spLocks noChangeShapeType="1"/>
                  </p:cNvSpPr>
                  <p:nvPr/>
                </p:nvSpPr>
                <p:spPr bwMode="auto">
                  <a:xfrm flipH="1">
                    <a:off x="1156" y="2200"/>
                    <a:ext cx="111" cy="1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01" name="Line 101">
                    <a:extLst>
                      <a:ext uri="{FF2B5EF4-FFF2-40B4-BE49-F238E27FC236}">
                        <a16:creationId xmlns:a16="http://schemas.microsoft.com/office/drawing/2014/main" id="{237B7D01-12B8-41FF-AF73-D10E72C1EE97}"/>
                      </a:ext>
                    </a:extLst>
                  </p:cNvPr>
                  <p:cNvSpPr>
                    <a:spLocks noChangeShapeType="1"/>
                  </p:cNvSpPr>
                  <p:nvPr/>
                </p:nvSpPr>
                <p:spPr bwMode="auto">
                  <a:xfrm flipH="1">
                    <a:off x="911" y="2566"/>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02" name="Line 102">
                    <a:extLst>
                      <a:ext uri="{FF2B5EF4-FFF2-40B4-BE49-F238E27FC236}">
                        <a16:creationId xmlns:a16="http://schemas.microsoft.com/office/drawing/2014/main" id="{6C47BADC-0E28-41B7-B2CB-902CAB5F6F88}"/>
                      </a:ext>
                    </a:extLst>
                  </p:cNvPr>
                  <p:cNvSpPr>
                    <a:spLocks noChangeShapeType="1"/>
                  </p:cNvSpPr>
                  <p:nvPr/>
                </p:nvSpPr>
                <p:spPr bwMode="auto">
                  <a:xfrm>
                    <a:off x="1189" y="2566"/>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03" name="Line 103">
                    <a:extLst>
                      <a:ext uri="{FF2B5EF4-FFF2-40B4-BE49-F238E27FC236}">
                        <a16:creationId xmlns:a16="http://schemas.microsoft.com/office/drawing/2014/main" id="{6E3FF739-065B-4256-926D-B7739588FF61}"/>
                      </a:ext>
                    </a:extLst>
                  </p:cNvPr>
                  <p:cNvSpPr>
                    <a:spLocks noChangeShapeType="1"/>
                  </p:cNvSpPr>
                  <p:nvPr/>
                </p:nvSpPr>
                <p:spPr bwMode="auto">
                  <a:xfrm flipH="1">
                    <a:off x="1211" y="2955"/>
                    <a:ext cx="78"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04" name="Line 104">
                    <a:extLst>
                      <a:ext uri="{FF2B5EF4-FFF2-40B4-BE49-F238E27FC236}">
                        <a16:creationId xmlns:a16="http://schemas.microsoft.com/office/drawing/2014/main" id="{A4597A2E-F9FB-4720-A031-D6FEFEA7358F}"/>
                      </a:ext>
                    </a:extLst>
                  </p:cNvPr>
                  <p:cNvSpPr>
                    <a:spLocks noChangeShapeType="1"/>
                  </p:cNvSpPr>
                  <p:nvPr/>
                </p:nvSpPr>
                <p:spPr bwMode="auto">
                  <a:xfrm>
                    <a:off x="1411" y="2933"/>
                    <a:ext cx="112"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05" name="Line 105">
                    <a:extLst>
                      <a:ext uri="{FF2B5EF4-FFF2-40B4-BE49-F238E27FC236}">
                        <a16:creationId xmlns:a16="http://schemas.microsoft.com/office/drawing/2014/main" id="{B647F747-7DDE-4157-AB39-17A16CCC9F72}"/>
                      </a:ext>
                    </a:extLst>
                  </p:cNvPr>
                  <p:cNvSpPr>
                    <a:spLocks noChangeShapeType="1"/>
                  </p:cNvSpPr>
                  <p:nvPr/>
                </p:nvSpPr>
                <p:spPr bwMode="auto">
                  <a:xfrm>
                    <a:off x="1178" y="3277"/>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54284" name="Text Box 106">
                  <a:extLst>
                    <a:ext uri="{FF2B5EF4-FFF2-40B4-BE49-F238E27FC236}">
                      <a16:creationId xmlns:a16="http://schemas.microsoft.com/office/drawing/2014/main" id="{ED182A78-605A-43A4-B591-BDDF3E6B747D}"/>
                    </a:ext>
                  </a:extLst>
                </p:cNvPr>
                <p:cNvSpPr txBox="1">
                  <a:spLocks noChangeArrowheads="1"/>
                </p:cNvSpPr>
                <p:nvPr/>
              </p:nvSpPr>
              <p:spPr bwMode="auto">
                <a:xfrm>
                  <a:off x="4464" y="3264"/>
                  <a:ext cx="16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sp>
              <p:nvSpPr>
                <p:cNvPr id="54285" name="Rectangle 107">
                  <a:extLst>
                    <a:ext uri="{FF2B5EF4-FFF2-40B4-BE49-F238E27FC236}">
                      <a16:creationId xmlns:a16="http://schemas.microsoft.com/office/drawing/2014/main" id="{7D2D851A-63A3-4C0D-83FA-E2071990D546}"/>
                    </a:ext>
                  </a:extLst>
                </p:cNvPr>
                <p:cNvSpPr>
                  <a:spLocks noChangeArrowheads="1"/>
                </p:cNvSpPr>
                <p:nvPr/>
              </p:nvSpPr>
              <p:spPr bwMode="auto">
                <a:xfrm>
                  <a:off x="4618" y="3720"/>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4286" name="Rectangle 108">
                  <a:extLst>
                    <a:ext uri="{FF2B5EF4-FFF2-40B4-BE49-F238E27FC236}">
                      <a16:creationId xmlns:a16="http://schemas.microsoft.com/office/drawing/2014/main" id="{98CB8B50-58A1-4FF9-8777-B818F3C1A4F6}"/>
                    </a:ext>
                  </a:extLst>
                </p:cNvPr>
                <p:cNvSpPr>
                  <a:spLocks noChangeArrowheads="1"/>
                </p:cNvSpPr>
                <p:nvPr/>
              </p:nvSpPr>
              <p:spPr bwMode="auto">
                <a:xfrm>
                  <a:off x="4618" y="3484"/>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54287" name="Rectangle 109">
                  <a:extLst>
                    <a:ext uri="{FF2B5EF4-FFF2-40B4-BE49-F238E27FC236}">
                      <a16:creationId xmlns:a16="http://schemas.microsoft.com/office/drawing/2014/main" id="{C8846998-0ABB-46EE-B2DF-EBBE3710DB44}"/>
                    </a:ext>
                  </a:extLst>
                </p:cNvPr>
                <p:cNvSpPr>
                  <a:spLocks noChangeArrowheads="1"/>
                </p:cNvSpPr>
                <p:nvPr/>
              </p:nvSpPr>
              <p:spPr bwMode="auto">
                <a:xfrm>
                  <a:off x="4619" y="3250"/>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288" name="Rectangle 110">
                  <a:extLst>
                    <a:ext uri="{FF2B5EF4-FFF2-40B4-BE49-F238E27FC236}">
                      <a16:creationId xmlns:a16="http://schemas.microsoft.com/office/drawing/2014/main" id="{25260F67-7610-4F7A-87ED-DB3632528751}"/>
                    </a:ext>
                  </a:extLst>
                </p:cNvPr>
                <p:cNvSpPr>
                  <a:spLocks noChangeArrowheads="1"/>
                </p:cNvSpPr>
                <p:nvPr/>
              </p:nvSpPr>
              <p:spPr bwMode="auto">
                <a:xfrm>
                  <a:off x="4618" y="3017"/>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289" name="Rectangle 111">
                  <a:extLst>
                    <a:ext uri="{FF2B5EF4-FFF2-40B4-BE49-F238E27FC236}">
                      <a16:creationId xmlns:a16="http://schemas.microsoft.com/office/drawing/2014/main" id="{FD85820F-BA58-4C68-BB88-3AA22DB4FCD6}"/>
                    </a:ext>
                  </a:extLst>
                </p:cNvPr>
                <p:cNvSpPr>
                  <a:spLocks noChangeArrowheads="1"/>
                </p:cNvSpPr>
                <p:nvPr/>
              </p:nvSpPr>
              <p:spPr bwMode="auto">
                <a:xfrm>
                  <a:off x="4618" y="2783"/>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290" name="Line 112">
                  <a:extLst>
                    <a:ext uri="{FF2B5EF4-FFF2-40B4-BE49-F238E27FC236}">
                      <a16:creationId xmlns:a16="http://schemas.microsoft.com/office/drawing/2014/main" id="{51302CEF-21CF-4F34-98FF-39C7B856894C}"/>
                    </a:ext>
                  </a:extLst>
                </p:cNvPr>
                <p:cNvSpPr>
                  <a:spLocks noChangeShapeType="1"/>
                </p:cNvSpPr>
                <p:nvPr/>
              </p:nvSpPr>
              <p:spPr bwMode="auto">
                <a:xfrm>
                  <a:off x="4621" y="2588"/>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291" name="Line 113">
                  <a:extLst>
                    <a:ext uri="{FF2B5EF4-FFF2-40B4-BE49-F238E27FC236}">
                      <a16:creationId xmlns:a16="http://schemas.microsoft.com/office/drawing/2014/main" id="{03B41221-77A9-42BE-B784-4B2753D7F680}"/>
                    </a:ext>
                  </a:extLst>
                </p:cNvPr>
                <p:cNvSpPr>
                  <a:spLocks noChangeShapeType="1"/>
                </p:cNvSpPr>
                <p:nvPr/>
              </p:nvSpPr>
              <p:spPr bwMode="auto">
                <a:xfrm flipH="1">
                  <a:off x="5478" y="2588"/>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292" name="Text Box 114">
                  <a:extLst>
                    <a:ext uri="{FF2B5EF4-FFF2-40B4-BE49-F238E27FC236}">
                      <a16:creationId xmlns:a16="http://schemas.microsoft.com/office/drawing/2014/main" id="{96C2B92E-7FDD-4515-9500-0E2F41133A2B}"/>
                    </a:ext>
                  </a:extLst>
                </p:cNvPr>
                <p:cNvSpPr txBox="1">
                  <a:spLocks noChangeArrowheads="1"/>
                </p:cNvSpPr>
                <p:nvPr/>
              </p:nvSpPr>
              <p:spPr bwMode="auto">
                <a:xfrm>
                  <a:off x="4172" y="4067"/>
                  <a:ext cx="709"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访问：</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grpSp>
          <p:sp>
            <p:nvSpPr>
              <p:cNvPr id="54282" name="Text Box 115">
                <a:extLst>
                  <a:ext uri="{FF2B5EF4-FFF2-40B4-BE49-F238E27FC236}">
                    <a16:creationId xmlns:a16="http://schemas.microsoft.com/office/drawing/2014/main" id="{F2D15014-4FFE-47D2-BA56-C11E5D17531B}"/>
                  </a:ext>
                </a:extLst>
              </p:cNvPr>
              <p:cNvSpPr txBox="1">
                <a:spLocks noChangeArrowheads="1"/>
              </p:cNvSpPr>
              <p:nvPr/>
            </p:nvSpPr>
            <p:spPr bwMode="auto">
              <a:xfrm>
                <a:off x="3229" y="4070"/>
                <a:ext cx="30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(4)</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130051"/>
                                        </p:tgtEl>
                                        <p:attrNameLst>
                                          <p:attrName>style.visibility</p:attrName>
                                        </p:attrNameLst>
                                      </p:cBhvr>
                                      <p:to>
                                        <p:strVal val="visible"/>
                                      </p:to>
                                    </p:set>
                                    <p:animEffect transition="in" filter="box(out)">
                                      <p:cBhvr>
                                        <p:cTn id="7" dur="500"/>
                                        <p:tgtEl>
                                          <p:spTgt spid="130051"/>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130080"/>
                                        </p:tgtEl>
                                        <p:attrNameLst>
                                          <p:attrName>style.visibility</p:attrName>
                                        </p:attrNameLst>
                                      </p:cBhvr>
                                      <p:to>
                                        <p:strVal val="visible"/>
                                      </p:to>
                                    </p:set>
                                    <p:animEffect transition="in" filter="box(out)">
                                      <p:cBhvr>
                                        <p:cTn id="12" dur="500"/>
                                        <p:tgtEl>
                                          <p:spTgt spid="130080"/>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130108"/>
                                        </p:tgtEl>
                                        <p:attrNameLst>
                                          <p:attrName>style.visibility</p:attrName>
                                        </p:attrNameLst>
                                      </p:cBhvr>
                                      <p:to>
                                        <p:strVal val="visible"/>
                                      </p:to>
                                    </p:set>
                                    <p:animEffect transition="in" filter="box(out)">
                                      <p:cBhvr>
                                        <p:cTn id="17" dur="500"/>
                                        <p:tgtEl>
                                          <p:spTgt spid="130108"/>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130136"/>
                                        </p:tgtEl>
                                        <p:attrNameLst>
                                          <p:attrName>style.visibility</p:attrName>
                                        </p:attrNameLst>
                                      </p:cBhvr>
                                      <p:to>
                                        <p:strVal val="visible"/>
                                      </p:to>
                                    </p:set>
                                    <p:animEffect transition="in" filter="box(out)">
                                      <p:cBhvr>
                                        <p:cTn id="22" dur="500"/>
                                        <p:tgtEl>
                                          <p:spTgt spid="130136"/>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6978" name="Group 2">
            <a:extLst>
              <a:ext uri="{FF2B5EF4-FFF2-40B4-BE49-F238E27FC236}">
                <a16:creationId xmlns:a16="http://schemas.microsoft.com/office/drawing/2014/main" id="{CAC18112-EDCB-413B-8002-FEAE4004DBE4}"/>
              </a:ext>
            </a:extLst>
          </p:cNvPr>
          <p:cNvGrpSpPr>
            <a:grpSpLocks/>
          </p:cNvGrpSpPr>
          <p:nvPr/>
        </p:nvGrpSpPr>
        <p:grpSpPr bwMode="auto">
          <a:xfrm>
            <a:off x="709613" y="314325"/>
            <a:ext cx="3700462" cy="2754313"/>
            <a:chOff x="447" y="198"/>
            <a:chExt cx="2331" cy="1735"/>
          </a:xfrm>
        </p:grpSpPr>
        <p:grpSp>
          <p:nvGrpSpPr>
            <p:cNvPr id="55386" name="Group 3">
              <a:extLst>
                <a:ext uri="{FF2B5EF4-FFF2-40B4-BE49-F238E27FC236}">
                  <a16:creationId xmlns:a16="http://schemas.microsoft.com/office/drawing/2014/main" id="{8695E3B5-4FEA-448C-A824-C2BE5213EA03}"/>
                </a:ext>
              </a:extLst>
            </p:cNvPr>
            <p:cNvGrpSpPr>
              <a:grpSpLocks/>
            </p:cNvGrpSpPr>
            <p:nvPr/>
          </p:nvGrpSpPr>
          <p:grpSpPr bwMode="auto">
            <a:xfrm>
              <a:off x="447" y="198"/>
              <a:ext cx="2331" cy="1735"/>
              <a:chOff x="725" y="176"/>
              <a:chExt cx="2331" cy="1735"/>
            </a:xfrm>
          </p:grpSpPr>
          <p:grpSp>
            <p:nvGrpSpPr>
              <p:cNvPr id="55388" name="Group 4">
                <a:extLst>
                  <a:ext uri="{FF2B5EF4-FFF2-40B4-BE49-F238E27FC236}">
                    <a16:creationId xmlns:a16="http://schemas.microsoft.com/office/drawing/2014/main" id="{1146653F-85F9-47C0-9559-7ED004AE0C18}"/>
                  </a:ext>
                </a:extLst>
              </p:cNvPr>
              <p:cNvGrpSpPr>
                <a:grpSpLocks/>
              </p:cNvGrpSpPr>
              <p:nvPr/>
            </p:nvGrpSpPr>
            <p:grpSpPr bwMode="auto">
              <a:xfrm>
                <a:off x="725" y="254"/>
                <a:ext cx="342" cy="402"/>
                <a:chOff x="747" y="342"/>
                <a:chExt cx="342" cy="402"/>
              </a:xfrm>
            </p:grpSpPr>
            <p:sp>
              <p:nvSpPr>
                <p:cNvPr id="55412" name="Line 5">
                  <a:extLst>
                    <a:ext uri="{FF2B5EF4-FFF2-40B4-BE49-F238E27FC236}">
                      <a16:creationId xmlns:a16="http://schemas.microsoft.com/office/drawing/2014/main" id="{1259EBFC-4F03-45DE-9D10-53364CE70096}"/>
                    </a:ext>
                  </a:extLst>
                </p:cNvPr>
                <p:cNvSpPr>
                  <a:spLocks noChangeShapeType="1"/>
                </p:cNvSpPr>
                <p:nvPr/>
              </p:nvSpPr>
              <p:spPr bwMode="auto">
                <a:xfrm>
                  <a:off x="945" y="500"/>
                  <a:ext cx="144" cy="244"/>
                </a:xfrm>
                <a:prstGeom prst="line">
                  <a:avLst/>
                </a:prstGeom>
                <a:noFill/>
                <a:ln w="952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413" name="Text Box 6">
                  <a:extLst>
                    <a:ext uri="{FF2B5EF4-FFF2-40B4-BE49-F238E27FC236}">
                      <a16:creationId xmlns:a16="http://schemas.microsoft.com/office/drawing/2014/main" id="{5396CAF3-007C-40CE-A3DB-38C634C348D7}"/>
                    </a:ext>
                  </a:extLst>
                </p:cNvPr>
                <p:cNvSpPr txBox="1">
                  <a:spLocks noChangeArrowheads="1"/>
                </p:cNvSpPr>
                <p:nvPr/>
              </p:nvSpPr>
              <p:spPr bwMode="auto">
                <a:xfrm>
                  <a:off x="747" y="342"/>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p</a:t>
                  </a:r>
                </a:p>
              </p:txBody>
            </p:sp>
          </p:grpSp>
          <p:grpSp>
            <p:nvGrpSpPr>
              <p:cNvPr id="55389" name="Group 7">
                <a:extLst>
                  <a:ext uri="{FF2B5EF4-FFF2-40B4-BE49-F238E27FC236}">
                    <a16:creationId xmlns:a16="http://schemas.microsoft.com/office/drawing/2014/main" id="{6A833A7B-0F0F-4D06-834C-1EDA26A7E0A6}"/>
                  </a:ext>
                </a:extLst>
              </p:cNvPr>
              <p:cNvGrpSpPr>
                <a:grpSpLocks/>
              </p:cNvGrpSpPr>
              <p:nvPr/>
            </p:nvGrpSpPr>
            <p:grpSpPr bwMode="auto">
              <a:xfrm>
                <a:off x="758" y="236"/>
                <a:ext cx="1022" cy="1672"/>
                <a:chOff x="703" y="2015"/>
                <a:chExt cx="1022" cy="1672"/>
              </a:xfrm>
            </p:grpSpPr>
            <p:sp>
              <p:nvSpPr>
                <p:cNvPr id="55399" name="Oval 8">
                  <a:extLst>
                    <a:ext uri="{FF2B5EF4-FFF2-40B4-BE49-F238E27FC236}">
                      <a16:creationId xmlns:a16="http://schemas.microsoft.com/office/drawing/2014/main" id="{90EA63B0-36FD-49C2-923C-2FD5A0109CC4}"/>
                    </a:ext>
                  </a:extLst>
                </p:cNvPr>
                <p:cNvSpPr>
                  <a:spLocks noChangeArrowheads="1"/>
                </p:cNvSpPr>
                <p:nvPr/>
              </p:nvSpPr>
              <p:spPr bwMode="auto">
                <a:xfrm>
                  <a:off x="1222" y="2015"/>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5400" name="Oval 9">
                  <a:extLst>
                    <a:ext uri="{FF2B5EF4-FFF2-40B4-BE49-F238E27FC236}">
                      <a16:creationId xmlns:a16="http://schemas.microsoft.com/office/drawing/2014/main" id="{CB9EEE94-D9E3-464B-90D2-19F659B757C0}"/>
                    </a:ext>
                  </a:extLst>
                </p:cNvPr>
                <p:cNvSpPr>
                  <a:spLocks noChangeArrowheads="1"/>
                </p:cNvSpPr>
                <p:nvPr/>
              </p:nvSpPr>
              <p:spPr bwMode="auto">
                <a:xfrm>
                  <a:off x="974" y="2367"/>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55401" name="Oval 10">
                  <a:extLst>
                    <a:ext uri="{FF2B5EF4-FFF2-40B4-BE49-F238E27FC236}">
                      <a16:creationId xmlns:a16="http://schemas.microsoft.com/office/drawing/2014/main" id="{464500E1-FE16-40AC-96EE-53B59DEDF1A4}"/>
                    </a:ext>
                  </a:extLst>
                </p:cNvPr>
                <p:cNvSpPr>
                  <a:spLocks noChangeArrowheads="1"/>
                </p:cNvSpPr>
                <p:nvPr/>
              </p:nvSpPr>
              <p:spPr bwMode="auto">
                <a:xfrm>
                  <a:off x="703"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55402" name="Oval 11">
                  <a:extLst>
                    <a:ext uri="{FF2B5EF4-FFF2-40B4-BE49-F238E27FC236}">
                      <a16:creationId xmlns:a16="http://schemas.microsoft.com/office/drawing/2014/main" id="{465BDD92-27D8-4A7B-A2AA-CDCA0BFE6ED6}"/>
                    </a:ext>
                  </a:extLst>
                </p:cNvPr>
                <p:cNvSpPr>
                  <a:spLocks noChangeArrowheads="1"/>
                </p:cNvSpPr>
                <p:nvPr/>
              </p:nvSpPr>
              <p:spPr bwMode="auto">
                <a:xfrm>
                  <a:off x="1215"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5403" name="Oval 12">
                  <a:extLst>
                    <a:ext uri="{FF2B5EF4-FFF2-40B4-BE49-F238E27FC236}">
                      <a16:creationId xmlns:a16="http://schemas.microsoft.com/office/drawing/2014/main" id="{34740677-C5B2-4F65-B27C-141738660650}"/>
                    </a:ext>
                  </a:extLst>
                </p:cNvPr>
                <p:cNvSpPr>
                  <a:spLocks noChangeArrowheads="1"/>
                </p:cNvSpPr>
                <p:nvPr/>
              </p:nvSpPr>
              <p:spPr bwMode="auto">
                <a:xfrm>
                  <a:off x="1015" y="3051"/>
                  <a:ext cx="255" cy="23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55404" name="Oval 13">
                  <a:extLst>
                    <a:ext uri="{FF2B5EF4-FFF2-40B4-BE49-F238E27FC236}">
                      <a16:creationId xmlns:a16="http://schemas.microsoft.com/office/drawing/2014/main" id="{6C35DE70-022C-41D1-8667-DB4D40675D17}"/>
                    </a:ext>
                  </a:extLst>
                </p:cNvPr>
                <p:cNvSpPr>
                  <a:spLocks noChangeArrowheads="1"/>
                </p:cNvSpPr>
                <p:nvPr/>
              </p:nvSpPr>
              <p:spPr bwMode="auto">
                <a:xfrm>
                  <a:off x="1470" y="3051"/>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55405" name="Oval 14">
                  <a:extLst>
                    <a:ext uri="{FF2B5EF4-FFF2-40B4-BE49-F238E27FC236}">
                      <a16:creationId xmlns:a16="http://schemas.microsoft.com/office/drawing/2014/main" id="{923AD336-464F-459D-8C83-C30DD8779981}"/>
                    </a:ext>
                  </a:extLst>
                </p:cNvPr>
                <p:cNvSpPr>
                  <a:spLocks noChangeArrowheads="1"/>
                </p:cNvSpPr>
                <p:nvPr/>
              </p:nvSpPr>
              <p:spPr bwMode="auto">
                <a:xfrm>
                  <a:off x="1225" y="3463"/>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55406" name="Line 15">
                  <a:extLst>
                    <a:ext uri="{FF2B5EF4-FFF2-40B4-BE49-F238E27FC236}">
                      <a16:creationId xmlns:a16="http://schemas.microsoft.com/office/drawing/2014/main" id="{E2A5454A-AE91-4503-8507-5FD33C3B8054}"/>
                    </a:ext>
                  </a:extLst>
                </p:cNvPr>
                <p:cNvSpPr>
                  <a:spLocks noChangeShapeType="1"/>
                </p:cNvSpPr>
                <p:nvPr/>
              </p:nvSpPr>
              <p:spPr bwMode="auto">
                <a:xfrm flipH="1">
                  <a:off x="1156" y="2200"/>
                  <a:ext cx="111" cy="1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407" name="Line 16">
                  <a:extLst>
                    <a:ext uri="{FF2B5EF4-FFF2-40B4-BE49-F238E27FC236}">
                      <a16:creationId xmlns:a16="http://schemas.microsoft.com/office/drawing/2014/main" id="{536A2270-AE36-4B13-8DC6-E9E08A2020BB}"/>
                    </a:ext>
                  </a:extLst>
                </p:cNvPr>
                <p:cNvSpPr>
                  <a:spLocks noChangeShapeType="1"/>
                </p:cNvSpPr>
                <p:nvPr/>
              </p:nvSpPr>
              <p:spPr bwMode="auto">
                <a:xfrm flipH="1">
                  <a:off x="911" y="2566"/>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408" name="Line 17">
                  <a:extLst>
                    <a:ext uri="{FF2B5EF4-FFF2-40B4-BE49-F238E27FC236}">
                      <a16:creationId xmlns:a16="http://schemas.microsoft.com/office/drawing/2014/main" id="{CC5C04CD-DAB0-4031-B9D3-60197C60485D}"/>
                    </a:ext>
                  </a:extLst>
                </p:cNvPr>
                <p:cNvSpPr>
                  <a:spLocks noChangeShapeType="1"/>
                </p:cNvSpPr>
                <p:nvPr/>
              </p:nvSpPr>
              <p:spPr bwMode="auto">
                <a:xfrm>
                  <a:off x="1189" y="2566"/>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409" name="Line 18">
                  <a:extLst>
                    <a:ext uri="{FF2B5EF4-FFF2-40B4-BE49-F238E27FC236}">
                      <a16:creationId xmlns:a16="http://schemas.microsoft.com/office/drawing/2014/main" id="{2D0B3784-33C8-484F-BB4F-6E154044112E}"/>
                    </a:ext>
                  </a:extLst>
                </p:cNvPr>
                <p:cNvSpPr>
                  <a:spLocks noChangeShapeType="1"/>
                </p:cNvSpPr>
                <p:nvPr/>
              </p:nvSpPr>
              <p:spPr bwMode="auto">
                <a:xfrm flipH="1">
                  <a:off x="1211" y="2955"/>
                  <a:ext cx="78"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410" name="Line 19">
                  <a:extLst>
                    <a:ext uri="{FF2B5EF4-FFF2-40B4-BE49-F238E27FC236}">
                      <a16:creationId xmlns:a16="http://schemas.microsoft.com/office/drawing/2014/main" id="{D52348DD-3C16-43BC-9902-A40D14DF796A}"/>
                    </a:ext>
                  </a:extLst>
                </p:cNvPr>
                <p:cNvSpPr>
                  <a:spLocks noChangeShapeType="1"/>
                </p:cNvSpPr>
                <p:nvPr/>
              </p:nvSpPr>
              <p:spPr bwMode="auto">
                <a:xfrm>
                  <a:off x="1411" y="2933"/>
                  <a:ext cx="112"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411" name="Line 20">
                  <a:extLst>
                    <a:ext uri="{FF2B5EF4-FFF2-40B4-BE49-F238E27FC236}">
                      <a16:creationId xmlns:a16="http://schemas.microsoft.com/office/drawing/2014/main" id="{A19D85BF-3098-49D2-90F3-68A6C0AC3759}"/>
                    </a:ext>
                  </a:extLst>
                </p:cNvPr>
                <p:cNvSpPr>
                  <a:spLocks noChangeShapeType="1"/>
                </p:cNvSpPr>
                <p:nvPr/>
              </p:nvSpPr>
              <p:spPr bwMode="auto">
                <a:xfrm>
                  <a:off x="1178" y="3277"/>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55390" name="Text Box 21">
                <a:extLst>
                  <a:ext uri="{FF2B5EF4-FFF2-40B4-BE49-F238E27FC236}">
                    <a16:creationId xmlns:a16="http://schemas.microsoft.com/office/drawing/2014/main" id="{002617B2-6E10-4F9A-9D9E-C01C34544B45}"/>
                  </a:ext>
                </a:extLst>
              </p:cNvPr>
              <p:cNvSpPr txBox="1">
                <a:spLocks noChangeArrowheads="1"/>
              </p:cNvSpPr>
              <p:nvPr/>
            </p:nvSpPr>
            <p:spPr bwMode="auto">
              <a:xfrm>
                <a:off x="2020" y="1074"/>
                <a:ext cx="16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sp>
            <p:nvSpPr>
              <p:cNvPr id="55391" name="Rectangle 22">
                <a:extLst>
                  <a:ext uri="{FF2B5EF4-FFF2-40B4-BE49-F238E27FC236}">
                    <a16:creationId xmlns:a16="http://schemas.microsoft.com/office/drawing/2014/main" id="{13B263EC-2C5A-4E5D-97FC-1B344ABFDEE3}"/>
                  </a:ext>
                </a:extLst>
              </p:cNvPr>
              <p:cNvSpPr>
                <a:spLocks noChangeArrowheads="1"/>
              </p:cNvSpPr>
              <p:nvPr/>
            </p:nvSpPr>
            <p:spPr bwMode="auto">
              <a:xfrm>
                <a:off x="2196" y="1308"/>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5392" name="Rectangle 23">
                <a:extLst>
                  <a:ext uri="{FF2B5EF4-FFF2-40B4-BE49-F238E27FC236}">
                    <a16:creationId xmlns:a16="http://schemas.microsoft.com/office/drawing/2014/main" id="{3D3F27E5-E61E-4F6C-9017-18F1E91241CE}"/>
                  </a:ext>
                </a:extLst>
              </p:cNvPr>
              <p:cNvSpPr>
                <a:spLocks noChangeArrowheads="1"/>
              </p:cNvSpPr>
              <p:nvPr/>
            </p:nvSpPr>
            <p:spPr bwMode="auto">
              <a:xfrm>
                <a:off x="2196" y="1072"/>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93" name="Rectangle 24">
                <a:extLst>
                  <a:ext uri="{FF2B5EF4-FFF2-40B4-BE49-F238E27FC236}">
                    <a16:creationId xmlns:a16="http://schemas.microsoft.com/office/drawing/2014/main" id="{88651AE4-9CF0-493B-8174-785646BDF987}"/>
                  </a:ext>
                </a:extLst>
              </p:cNvPr>
              <p:cNvSpPr>
                <a:spLocks noChangeArrowheads="1"/>
              </p:cNvSpPr>
              <p:nvPr/>
            </p:nvSpPr>
            <p:spPr bwMode="auto">
              <a:xfrm>
                <a:off x="2197" y="838"/>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94" name="Rectangle 25">
                <a:extLst>
                  <a:ext uri="{FF2B5EF4-FFF2-40B4-BE49-F238E27FC236}">
                    <a16:creationId xmlns:a16="http://schemas.microsoft.com/office/drawing/2014/main" id="{A8EDA3E3-2698-44D4-87C9-08E7CDB2352E}"/>
                  </a:ext>
                </a:extLst>
              </p:cNvPr>
              <p:cNvSpPr>
                <a:spLocks noChangeArrowheads="1"/>
              </p:cNvSpPr>
              <p:nvPr/>
            </p:nvSpPr>
            <p:spPr bwMode="auto">
              <a:xfrm>
                <a:off x="2196" y="605"/>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95" name="Rectangle 26">
                <a:extLst>
                  <a:ext uri="{FF2B5EF4-FFF2-40B4-BE49-F238E27FC236}">
                    <a16:creationId xmlns:a16="http://schemas.microsoft.com/office/drawing/2014/main" id="{65A156A4-443D-4FBE-83DD-AC77A142C5A6}"/>
                  </a:ext>
                </a:extLst>
              </p:cNvPr>
              <p:cNvSpPr>
                <a:spLocks noChangeArrowheads="1"/>
              </p:cNvSpPr>
              <p:nvPr/>
            </p:nvSpPr>
            <p:spPr bwMode="auto">
              <a:xfrm>
                <a:off x="2196" y="371"/>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96" name="Line 27">
                <a:extLst>
                  <a:ext uri="{FF2B5EF4-FFF2-40B4-BE49-F238E27FC236}">
                    <a16:creationId xmlns:a16="http://schemas.microsoft.com/office/drawing/2014/main" id="{1335B14F-8E37-4996-9C6C-CAB12F9CED08}"/>
                  </a:ext>
                </a:extLst>
              </p:cNvPr>
              <p:cNvSpPr>
                <a:spLocks noChangeShapeType="1"/>
              </p:cNvSpPr>
              <p:nvPr/>
            </p:nvSpPr>
            <p:spPr bwMode="auto">
              <a:xfrm>
                <a:off x="2199" y="176"/>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97" name="Line 28">
                <a:extLst>
                  <a:ext uri="{FF2B5EF4-FFF2-40B4-BE49-F238E27FC236}">
                    <a16:creationId xmlns:a16="http://schemas.microsoft.com/office/drawing/2014/main" id="{9EA4F93D-1D69-4522-B71A-B7E5C0175572}"/>
                  </a:ext>
                </a:extLst>
              </p:cNvPr>
              <p:cNvSpPr>
                <a:spLocks noChangeShapeType="1"/>
              </p:cNvSpPr>
              <p:nvPr/>
            </p:nvSpPr>
            <p:spPr bwMode="auto">
              <a:xfrm flipH="1">
                <a:off x="3056" y="176"/>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98" name="Text Box 29">
                <a:extLst>
                  <a:ext uri="{FF2B5EF4-FFF2-40B4-BE49-F238E27FC236}">
                    <a16:creationId xmlns:a16="http://schemas.microsoft.com/office/drawing/2014/main" id="{6EEB981C-B327-4166-8F77-9CBC586D65E5}"/>
                  </a:ext>
                </a:extLst>
              </p:cNvPr>
              <p:cNvSpPr txBox="1">
                <a:spLocks noChangeArrowheads="1"/>
              </p:cNvSpPr>
              <p:nvPr/>
            </p:nvSpPr>
            <p:spPr bwMode="auto">
              <a:xfrm>
                <a:off x="1750" y="1655"/>
                <a:ext cx="856"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访问：</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 B</a:t>
                </a:r>
              </a:p>
            </p:txBody>
          </p:sp>
        </p:grpSp>
        <p:sp>
          <p:nvSpPr>
            <p:cNvPr id="55387" name="Text Box 30">
              <a:extLst>
                <a:ext uri="{FF2B5EF4-FFF2-40B4-BE49-F238E27FC236}">
                  <a16:creationId xmlns:a16="http://schemas.microsoft.com/office/drawing/2014/main" id="{CC2ACE13-6D4E-477E-A277-41393158D6F4}"/>
                </a:ext>
              </a:extLst>
            </p:cNvPr>
            <p:cNvSpPr txBox="1">
              <a:spLocks noChangeArrowheads="1"/>
            </p:cNvSpPr>
            <p:nvPr/>
          </p:nvSpPr>
          <p:spPr bwMode="auto">
            <a:xfrm>
              <a:off x="583" y="1653"/>
              <a:ext cx="30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(5)</a:t>
              </a:r>
            </a:p>
          </p:txBody>
        </p:sp>
      </p:grpSp>
      <p:grpSp>
        <p:nvGrpSpPr>
          <p:cNvPr id="127007" name="Group 31">
            <a:extLst>
              <a:ext uri="{FF2B5EF4-FFF2-40B4-BE49-F238E27FC236}">
                <a16:creationId xmlns:a16="http://schemas.microsoft.com/office/drawing/2014/main" id="{2CD51E43-49A7-4011-87EE-74A2DB40506D}"/>
              </a:ext>
            </a:extLst>
          </p:cNvPr>
          <p:cNvGrpSpPr>
            <a:grpSpLocks/>
          </p:cNvGrpSpPr>
          <p:nvPr/>
        </p:nvGrpSpPr>
        <p:grpSpPr bwMode="auto">
          <a:xfrm>
            <a:off x="5130800" y="449263"/>
            <a:ext cx="3648075" cy="2754312"/>
            <a:chOff x="3232" y="283"/>
            <a:chExt cx="2298" cy="1735"/>
          </a:xfrm>
        </p:grpSpPr>
        <p:grpSp>
          <p:nvGrpSpPr>
            <p:cNvPr id="55358" name="Group 32">
              <a:extLst>
                <a:ext uri="{FF2B5EF4-FFF2-40B4-BE49-F238E27FC236}">
                  <a16:creationId xmlns:a16="http://schemas.microsoft.com/office/drawing/2014/main" id="{EA169697-71E1-42F8-BD34-C2F73679FDAA}"/>
                </a:ext>
              </a:extLst>
            </p:cNvPr>
            <p:cNvGrpSpPr>
              <a:grpSpLocks/>
            </p:cNvGrpSpPr>
            <p:nvPr/>
          </p:nvGrpSpPr>
          <p:grpSpPr bwMode="auto">
            <a:xfrm>
              <a:off x="3232" y="283"/>
              <a:ext cx="2298" cy="1735"/>
              <a:chOff x="3232" y="283"/>
              <a:chExt cx="2298" cy="1735"/>
            </a:xfrm>
          </p:grpSpPr>
          <p:grpSp>
            <p:nvGrpSpPr>
              <p:cNvPr id="55360" name="Group 33">
                <a:extLst>
                  <a:ext uri="{FF2B5EF4-FFF2-40B4-BE49-F238E27FC236}">
                    <a16:creationId xmlns:a16="http://schemas.microsoft.com/office/drawing/2014/main" id="{420D8C65-A9DF-484F-A57E-C3D9FFD1AA45}"/>
                  </a:ext>
                </a:extLst>
              </p:cNvPr>
              <p:cNvGrpSpPr>
                <a:grpSpLocks/>
              </p:cNvGrpSpPr>
              <p:nvPr/>
            </p:nvGrpSpPr>
            <p:grpSpPr bwMode="auto">
              <a:xfrm>
                <a:off x="3232" y="343"/>
                <a:ext cx="1022" cy="1672"/>
                <a:chOff x="703" y="2015"/>
                <a:chExt cx="1022" cy="1672"/>
              </a:xfrm>
            </p:grpSpPr>
            <p:sp>
              <p:nvSpPr>
                <p:cNvPr id="55373" name="Oval 34">
                  <a:extLst>
                    <a:ext uri="{FF2B5EF4-FFF2-40B4-BE49-F238E27FC236}">
                      <a16:creationId xmlns:a16="http://schemas.microsoft.com/office/drawing/2014/main" id="{B359CC62-31E7-4689-B8FD-7AA69379409C}"/>
                    </a:ext>
                  </a:extLst>
                </p:cNvPr>
                <p:cNvSpPr>
                  <a:spLocks noChangeArrowheads="1"/>
                </p:cNvSpPr>
                <p:nvPr/>
              </p:nvSpPr>
              <p:spPr bwMode="auto">
                <a:xfrm>
                  <a:off x="1222" y="2015"/>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5374" name="Oval 35">
                  <a:extLst>
                    <a:ext uri="{FF2B5EF4-FFF2-40B4-BE49-F238E27FC236}">
                      <a16:creationId xmlns:a16="http://schemas.microsoft.com/office/drawing/2014/main" id="{41E911B0-0810-4BE4-879B-367439B07BA3}"/>
                    </a:ext>
                  </a:extLst>
                </p:cNvPr>
                <p:cNvSpPr>
                  <a:spLocks noChangeArrowheads="1"/>
                </p:cNvSpPr>
                <p:nvPr/>
              </p:nvSpPr>
              <p:spPr bwMode="auto">
                <a:xfrm>
                  <a:off x="974" y="2367"/>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55375" name="Oval 36">
                  <a:extLst>
                    <a:ext uri="{FF2B5EF4-FFF2-40B4-BE49-F238E27FC236}">
                      <a16:creationId xmlns:a16="http://schemas.microsoft.com/office/drawing/2014/main" id="{4CA23264-2630-4A37-AF8A-E4EEDF185248}"/>
                    </a:ext>
                  </a:extLst>
                </p:cNvPr>
                <p:cNvSpPr>
                  <a:spLocks noChangeArrowheads="1"/>
                </p:cNvSpPr>
                <p:nvPr/>
              </p:nvSpPr>
              <p:spPr bwMode="auto">
                <a:xfrm>
                  <a:off x="703"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55376" name="Oval 37">
                  <a:extLst>
                    <a:ext uri="{FF2B5EF4-FFF2-40B4-BE49-F238E27FC236}">
                      <a16:creationId xmlns:a16="http://schemas.microsoft.com/office/drawing/2014/main" id="{E5F2AE93-DBB7-4219-A64B-76DF39D82771}"/>
                    </a:ext>
                  </a:extLst>
                </p:cNvPr>
                <p:cNvSpPr>
                  <a:spLocks noChangeArrowheads="1"/>
                </p:cNvSpPr>
                <p:nvPr/>
              </p:nvSpPr>
              <p:spPr bwMode="auto">
                <a:xfrm>
                  <a:off x="1215"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5377" name="Oval 38">
                  <a:extLst>
                    <a:ext uri="{FF2B5EF4-FFF2-40B4-BE49-F238E27FC236}">
                      <a16:creationId xmlns:a16="http://schemas.microsoft.com/office/drawing/2014/main" id="{7D98633D-D0F8-4056-A7B7-8884FCD8C91C}"/>
                    </a:ext>
                  </a:extLst>
                </p:cNvPr>
                <p:cNvSpPr>
                  <a:spLocks noChangeArrowheads="1"/>
                </p:cNvSpPr>
                <p:nvPr/>
              </p:nvSpPr>
              <p:spPr bwMode="auto">
                <a:xfrm>
                  <a:off x="1015" y="3051"/>
                  <a:ext cx="255" cy="23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55378" name="Oval 39">
                  <a:extLst>
                    <a:ext uri="{FF2B5EF4-FFF2-40B4-BE49-F238E27FC236}">
                      <a16:creationId xmlns:a16="http://schemas.microsoft.com/office/drawing/2014/main" id="{EB28A2F6-20A8-4549-A560-22E6D2711FF4}"/>
                    </a:ext>
                  </a:extLst>
                </p:cNvPr>
                <p:cNvSpPr>
                  <a:spLocks noChangeArrowheads="1"/>
                </p:cNvSpPr>
                <p:nvPr/>
              </p:nvSpPr>
              <p:spPr bwMode="auto">
                <a:xfrm>
                  <a:off x="1470" y="3051"/>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55379" name="Oval 40">
                  <a:extLst>
                    <a:ext uri="{FF2B5EF4-FFF2-40B4-BE49-F238E27FC236}">
                      <a16:creationId xmlns:a16="http://schemas.microsoft.com/office/drawing/2014/main" id="{65D08D40-72DA-4887-A6BF-C725A087DDE9}"/>
                    </a:ext>
                  </a:extLst>
                </p:cNvPr>
                <p:cNvSpPr>
                  <a:spLocks noChangeArrowheads="1"/>
                </p:cNvSpPr>
                <p:nvPr/>
              </p:nvSpPr>
              <p:spPr bwMode="auto">
                <a:xfrm>
                  <a:off x="1225" y="3463"/>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55380" name="Line 41">
                  <a:extLst>
                    <a:ext uri="{FF2B5EF4-FFF2-40B4-BE49-F238E27FC236}">
                      <a16:creationId xmlns:a16="http://schemas.microsoft.com/office/drawing/2014/main" id="{2B55353D-1C70-419E-BBDA-A145D51EBA8C}"/>
                    </a:ext>
                  </a:extLst>
                </p:cNvPr>
                <p:cNvSpPr>
                  <a:spLocks noChangeShapeType="1"/>
                </p:cNvSpPr>
                <p:nvPr/>
              </p:nvSpPr>
              <p:spPr bwMode="auto">
                <a:xfrm flipH="1">
                  <a:off x="1156" y="2200"/>
                  <a:ext cx="111" cy="1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81" name="Line 42">
                  <a:extLst>
                    <a:ext uri="{FF2B5EF4-FFF2-40B4-BE49-F238E27FC236}">
                      <a16:creationId xmlns:a16="http://schemas.microsoft.com/office/drawing/2014/main" id="{FF5E126F-C355-4152-A4B1-EA11AEEA3695}"/>
                    </a:ext>
                  </a:extLst>
                </p:cNvPr>
                <p:cNvSpPr>
                  <a:spLocks noChangeShapeType="1"/>
                </p:cNvSpPr>
                <p:nvPr/>
              </p:nvSpPr>
              <p:spPr bwMode="auto">
                <a:xfrm flipH="1">
                  <a:off x="911" y="2566"/>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82" name="Line 43">
                  <a:extLst>
                    <a:ext uri="{FF2B5EF4-FFF2-40B4-BE49-F238E27FC236}">
                      <a16:creationId xmlns:a16="http://schemas.microsoft.com/office/drawing/2014/main" id="{03FE1F75-94A0-4EC8-AED1-E95ADEA102F7}"/>
                    </a:ext>
                  </a:extLst>
                </p:cNvPr>
                <p:cNvSpPr>
                  <a:spLocks noChangeShapeType="1"/>
                </p:cNvSpPr>
                <p:nvPr/>
              </p:nvSpPr>
              <p:spPr bwMode="auto">
                <a:xfrm>
                  <a:off x="1189" y="2566"/>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83" name="Line 44">
                  <a:extLst>
                    <a:ext uri="{FF2B5EF4-FFF2-40B4-BE49-F238E27FC236}">
                      <a16:creationId xmlns:a16="http://schemas.microsoft.com/office/drawing/2014/main" id="{DE4FE00B-21D5-41EF-93FA-88A757150E0B}"/>
                    </a:ext>
                  </a:extLst>
                </p:cNvPr>
                <p:cNvSpPr>
                  <a:spLocks noChangeShapeType="1"/>
                </p:cNvSpPr>
                <p:nvPr/>
              </p:nvSpPr>
              <p:spPr bwMode="auto">
                <a:xfrm flipH="1">
                  <a:off x="1211" y="2955"/>
                  <a:ext cx="78"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84" name="Line 45">
                  <a:extLst>
                    <a:ext uri="{FF2B5EF4-FFF2-40B4-BE49-F238E27FC236}">
                      <a16:creationId xmlns:a16="http://schemas.microsoft.com/office/drawing/2014/main" id="{1DE762CA-3F93-4564-840A-E95E1F3E1798}"/>
                    </a:ext>
                  </a:extLst>
                </p:cNvPr>
                <p:cNvSpPr>
                  <a:spLocks noChangeShapeType="1"/>
                </p:cNvSpPr>
                <p:nvPr/>
              </p:nvSpPr>
              <p:spPr bwMode="auto">
                <a:xfrm>
                  <a:off x="1411" y="2933"/>
                  <a:ext cx="112"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85" name="Line 46">
                  <a:extLst>
                    <a:ext uri="{FF2B5EF4-FFF2-40B4-BE49-F238E27FC236}">
                      <a16:creationId xmlns:a16="http://schemas.microsoft.com/office/drawing/2014/main" id="{E331CF6D-59AF-448E-A776-F03E471B1237}"/>
                    </a:ext>
                  </a:extLst>
                </p:cNvPr>
                <p:cNvSpPr>
                  <a:spLocks noChangeShapeType="1"/>
                </p:cNvSpPr>
                <p:nvPr/>
              </p:nvSpPr>
              <p:spPr bwMode="auto">
                <a:xfrm>
                  <a:off x="1178" y="3277"/>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55361" name="Text Box 47">
                <a:extLst>
                  <a:ext uri="{FF2B5EF4-FFF2-40B4-BE49-F238E27FC236}">
                    <a16:creationId xmlns:a16="http://schemas.microsoft.com/office/drawing/2014/main" id="{BF9CE881-0592-4DC3-B928-4157CB784AA3}"/>
                  </a:ext>
                </a:extLst>
              </p:cNvPr>
              <p:cNvSpPr txBox="1">
                <a:spLocks noChangeArrowheads="1"/>
              </p:cNvSpPr>
              <p:nvPr/>
            </p:nvSpPr>
            <p:spPr bwMode="auto">
              <a:xfrm>
                <a:off x="4505" y="958"/>
                <a:ext cx="16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sp>
            <p:nvSpPr>
              <p:cNvPr id="55362" name="Rectangle 48">
                <a:extLst>
                  <a:ext uri="{FF2B5EF4-FFF2-40B4-BE49-F238E27FC236}">
                    <a16:creationId xmlns:a16="http://schemas.microsoft.com/office/drawing/2014/main" id="{94B47C04-F8D6-41DB-960D-3A9E75FB73FB}"/>
                  </a:ext>
                </a:extLst>
              </p:cNvPr>
              <p:cNvSpPr>
                <a:spLocks noChangeArrowheads="1"/>
              </p:cNvSpPr>
              <p:nvPr/>
            </p:nvSpPr>
            <p:spPr bwMode="auto">
              <a:xfrm>
                <a:off x="4670" y="1415"/>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5363" name="Rectangle 49">
                <a:extLst>
                  <a:ext uri="{FF2B5EF4-FFF2-40B4-BE49-F238E27FC236}">
                    <a16:creationId xmlns:a16="http://schemas.microsoft.com/office/drawing/2014/main" id="{D39D9856-424D-40BC-BAD7-97AC6B51943B}"/>
                  </a:ext>
                </a:extLst>
              </p:cNvPr>
              <p:cNvSpPr>
                <a:spLocks noChangeArrowheads="1"/>
              </p:cNvSpPr>
              <p:nvPr/>
            </p:nvSpPr>
            <p:spPr bwMode="auto">
              <a:xfrm>
                <a:off x="4670" y="1179"/>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5364" name="Rectangle 50">
                <a:extLst>
                  <a:ext uri="{FF2B5EF4-FFF2-40B4-BE49-F238E27FC236}">
                    <a16:creationId xmlns:a16="http://schemas.microsoft.com/office/drawing/2014/main" id="{31B41F25-57D3-4498-A583-32B26D0B37FB}"/>
                  </a:ext>
                </a:extLst>
              </p:cNvPr>
              <p:cNvSpPr>
                <a:spLocks noChangeArrowheads="1"/>
              </p:cNvSpPr>
              <p:nvPr/>
            </p:nvSpPr>
            <p:spPr bwMode="auto">
              <a:xfrm>
                <a:off x="4671" y="945"/>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65" name="Rectangle 51">
                <a:extLst>
                  <a:ext uri="{FF2B5EF4-FFF2-40B4-BE49-F238E27FC236}">
                    <a16:creationId xmlns:a16="http://schemas.microsoft.com/office/drawing/2014/main" id="{E984AB7A-DDCF-4F0C-8CC6-54FB82BD1126}"/>
                  </a:ext>
                </a:extLst>
              </p:cNvPr>
              <p:cNvSpPr>
                <a:spLocks noChangeArrowheads="1"/>
              </p:cNvSpPr>
              <p:nvPr/>
            </p:nvSpPr>
            <p:spPr bwMode="auto">
              <a:xfrm>
                <a:off x="4670" y="712"/>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66" name="Rectangle 52">
                <a:extLst>
                  <a:ext uri="{FF2B5EF4-FFF2-40B4-BE49-F238E27FC236}">
                    <a16:creationId xmlns:a16="http://schemas.microsoft.com/office/drawing/2014/main" id="{C4A1FE73-F4E4-4704-827B-F90D6A4856F8}"/>
                  </a:ext>
                </a:extLst>
              </p:cNvPr>
              <p:cNvSpPr>
                <a:spLocks noChangeArrowheads="1"/>
              </p:cNvSpPr>
              <p:nvPr/>
            </p:nvSpPr>
            <p:spPr bwMode="auto">
              <a:xfrm>
                <a:off x="4670" y="478"/>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67" name="Line 53">
                <a:extLst>
                  <a:ext uri="{FF2B5EF4-FFF2-40B4-BE49-F238E27FC236}">
                    <a16:creationId xmlns:a16="http://schemas.microsoft.com/office/drawing/2014/main" id="{0A39CDCE-26DE-4A87-B99F-713C794C85B1}"/>
                  </a:ext>
                </a:extLst>
              </p:cNvPr>
              <p:cNvSpPr>
                <a:spLocks noChangeShapeType="1"/>
              </p:cNvSpPr>
              <p:nvPr/>
            </p:nvSpPr>
            <p:spPr bwMode="auto">
              <a:xfrm>
                <a:off x="4673" y="283"/>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68" name="Line 54">
                <a:extLst>
                  <a:ext uri="{FF2B5EF4-FFF2-40B4-BE49-F238E27FC236}">
                    <a16:creationId xmlns:a16="http://schemas.microsoft.com/office/drawing/2014/main" id="{05AB0222-18CF-4289-BC96-EEE1DE93E436}"/>
                  </a:ext>
                </a:extLst>
              </p:cNvPr>
              <p:cNvSpPr>
                <a:spLocks noChangeShapeType="1"/>
              </p:cNvSpPr>
              <p:nvPr/>
            </p:nvSpPr>
            <p:spPr bwMode="auto">
              <a:xfrm flipH="1">
                <a:off x="5530" y="283"/>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69" name="Text Box 55">
                <a:extLst>
                  <a:ext uri="{FF2B5EF4-FFF2-40B4-BE49-F238E27FC236}">
                    <a16:creationId xmlns:a16="http://schemas.microsoft.com/office/drawing/2014/main" id="{CFCBBAF5-0348-49FE-AE1E-4BDF7FD79BAF}"/>
                  </a:ext>
                </a:extLst>
              </p:cNvPr>
              <p:cNvSpPr txBox="1">
                <a:spLocks noChangeArrowheads="1"/>
              </p:cNvSpPr>
              <p:nvPr/>
            </p:nvSpPr>
            <p:spPr bwMode="auto">
              <a:xfrm>
                <a:off x="4224" y="1762"/>
                <a:ext cx="856"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访问：</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 B</a:t>
                </a:r>
              </a:p>
            </p:txBody>
          </p:sp>
          <p:grpSp>
            <p:nvGrpSpPr>
              <p:cNvPr id="55370" name="Group 56">
                <a:extLst>
                  <a:ext uri="{FF2B5EF4-FFF2-40B4-BE49-F238E27FC236}">
                    <a16:creationId xmlns:a16="http://schemas.microsoft.com/office/drawing/2014/main" id="{C65B6BE1-9900-4E0F-A561-58E5957FC6E0}"/>
                  </a:ext>
                </a:extLst>
              </p:cNvPr>
              <p:cNvGrpSpPr>
                <a:grpSpLocks/>
              </p:cNvGrpSpPr>
              <p:nvPr/>
            </p:nvGrpSpPr>
            <p:grpSpPr bwMode="auto">
              <a:xfrm>
                <a:off x="3989" y="662"/>
                <a:ext cx="207" cy="460"/>
                <a:chOff x="3989" y="662"/>
                <a:chExt cx="207" cy="460"/>
              </a:xfrm>
            </p:grpSpPr>
            <p:sp>
              <p:nvSpPr>
                <p:cNvPr id="55371" name="Text Box 57">
                  <a:extLst>
                    <a:ext uri="{FF2B5EF4-FFF2-40B4-BE49-F238E27FC236}">
                      <a16:creationId xmlns:a16="http://schemas.microsoft.com/office/drawing/2014/main" id="{8E115D76-58F7-4784-A620-CB575DBCE7DC}"/>
                    </a:ext>
                  </a:extLst>
                </p:cNvPr>
                <p:cNvSpPr txBox="1">
                  <a:spLocks noChangeArrowheads="1"/>
                </p:cNvSpPr>
                <p:nvPr/>
              </p:nvSpPr>
              <p:spPr bwMode="auto">
                <a:xfrm>
                  <a:off x="4000" y="662"/>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p</a:t>
                  </a:r>
                </a:p>
              </p:txBody>
            </p:sp>
            <p:sp>
              <p:nvSpPr>
                <p:cNvPr id="55372" name="Line 58">
                  <a:extLst>
                    <a:ext uri="{FF2B5EF4-FFF2-40B4-BE49-F238E27FC236}">
                      <a16:creationId xmlns:a16="http://schemas.microsoft.com/office/drawing/2014/main" id="{020F33EF-A12B-46E8-A25B-391F21BA8DA3}"/>
                    </a:ext>
                  </a:extLst>
                </p:cNvPr>
                <p:cNvSpPr>
                  <a:spLocks noChangeShapeType="1"/>
                </p:cNvSpPr>
                <p:nvPr/>
              </p:nvSpPr>
              <p:spPr bwMode="auto">
                <a:xfrm flipH="1">
                  <a:off x="3989" y="933"/>
                  <a:ext cx="123" cy="189"/>
                </a:xfrm>
                <a:prstGeom prst="line">
                  <a:avLst/>
                </a:prstGeom>
                <a:noFill/>
                <a:ln w="952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sp>
          <p:nvSpPr>
            <p:cNvPr id="55359" name="Text Box 59">
              <a:extLst>
                <a:ext uri="{FF2B5EF4-FFF2-40B4-BE49-F238E27FC236}">
                  <a16:creationId xmlns:a16="http://schemas.microsoft.com/office/drawing/2014/main" id="{391CCB3B-415D-44EF-B67B-B85A968D068C}"/>
                </a:ext>
              </a:extLst>
            </p:cNvPr>
            <p:cNvSpPr txBox="1">
              <a:spLocks noChangeArrowheads="1"/>
            </p:cNvSpPr>
            <p:nvPr/>
          </p:nvSpPr>
          <p:spPr bwMode="auto">
            <a:xfrm>
              <a:off x="3384" y="1675"/>
              <a:ext cx="30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(6)</a:t>
              </a:r>
            </a:p>
          </p:txBody>
        </p:sp>
      </p:grpSp>
      <p:grpSp>
        <p:nvGrpSpPr>
          <p:cNvPr id="127036" name="Group 60">
            <a:extLst>
              <a:ext uri="{FF2B5EF4-FFF2-40B4-BE49-F238E27FC236}">
                <a16:creationId xmlns:a16="http://schemas.microsoft.com/office/drawing/2014/main" id="{A8DCF2A9-EF39-4EF0-8D09-AF65948538C2}"/>
              </a:ext>
            </a:extLst>
          </p:cNvPr>
          <p:cNvGrpSpPr>
            <a:grpSpLocks/>
          </p:cNvGrpSpPr>
          <p:nvPr/>
        </p:nvGrpSpPr>
        <p:grpSpPr bwMode="auto">
          <a:xfrm>
            <a:off x="475639" y="3644290"/>
            <a:ext cx="3913187" cy="2895600"/>
            <a:chOff x="283" y="2423"/>
            <a:chExt cx="2465" cy="1824"/>
          </a:xfrm>
        </p:grpSpPr>
        <p:grpSp>
          <p:nvGrpSpPr>
            <p:cNvPr id="55330" name="Group 61">
              <a:extLst>
                <a:ext uri="{FF2B5EF4-FFF2-40B4-BE49-F238E27FC236}">
                  <a16:creationId xmlns:a16="http://schemas.microsoft.com/office/drawing/2014/main" id="{AB326DB5-EC67-4669-BC6F-4715822CC46C}"/>
                </a:ext>
              </a:extLst>
            </p:cNvPr>
            <p:cNvGrpSpPr>
              <a:grpSpLocks/>
            </p:cNvGrpSpPr>
            <p:nvPr/>
          </p:nvGrpSpPr>
          <p:grpSpPr bwMode="auto">
            <a:xfrm>
              <a:off x="407" y="2423"/>
              <a:ext cx="2341" cy="1735"/>
              <a:chOff x="407" y="2423"/>
              <a:chExt cx="2341" cy="1735"/>
            </a:xfrm>
          </p:grpSpPr>
          <p:grpSp>
            <p:nvGrpSpPr>
              <p:cNvPr id="55332" name="Group 62">
                <a:extLst>
                  <a:ext uri="{FF2B5EF4-FFF2-40B4-BE49-F238E27FC236}">
                    <a16:creationId xmlns:a16="http://schemas.microsoft.com/office/drawing/2014/main" id="{4BCFFCE6-279A-4653-B0B3-64C32564A199}"/>
                  </a:ext>
                </a:extLst>
              </p:cNvPr>
              <p:cNvGrpSpPr>
                <a:grpSpLocks/>
              </p:cNvGrpSpPr>
              <p:nvPr/>
            </p:nvGrpSpPr>
            <p:grpSpPr bwMode="auto">
              <a:xfrm>
                <a:off x="450" y="2483"/>
                <a:ext cx="1022" cy="1672"/>
                <a:chOff x="703" y="2015"/>
                <a:chExt cx="1022" cy="1672"/>
              </a:xfrm>
            </p:grpSpPr>
            <p:sp>
              <p:nvSpPr>
                <p:cNvPr id="55345" name="Oval 63">
                  <a:extLst>
                    <a:ext uri="{FF2B5EF4-FFF2-40B4-BE49-F238E27FC236}">
                      <a16:creationId xmlns:a16="http://schemas.microsoft.com/office/drawing/2014/main" id="{75B7C250-58F2-45D0-AC00-DD0038024627}"/>
                    </a:ext>
                  </a:extLst>
                </p:cNvPr>
                <p:cNvSpPr>
                  <a:spLocks noChangeArrowheads="1"/>
                </p:cNvSpPr>
                <p:nvPr/>
              </p:nvSpPr>
              <p:spPr bwMode="auto">
                <a:xfrm>
                  <a:off x="1222" y="2015"/>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5346" name="Oval 64">
                  <a:extLst>
                    <a:ext uri="{FF2B5EF4-FFF2-40B4-BE49-F238E27FC236}">
                      <a16:creationId xmlns:a16="http://schemas.microsoft.com/office/drawing/2014/main" id="{AF765B20-E049-404C-B180-01B78A424D47}"/>
                    </a:ext>
                  </a:extLst>
                </p:cNvPr>
                <p:cNvSpPr>
                  <a:spLocks noChangeArrowheads="1"/>
                </p:cNvSpPr>
                <p:nvPr/>
              </p:nvSpPr>
              <p:spPr bwMode="auto">
                <a:xfrm>
                  <a:off x="974" y="2367"/>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55347" name="Oval 65">
                  <a:extLst>
                    <a:ext uri="{FF2B5EF4-FFF2-40B4-BE49-F238E27FC236}">
                      <a16:creationId xmlns:a16="http://schemas.microsoft.com/office/drawing/2014/main" id="{E508753F-E8BC-4EE4-A7E4-AC845F10EE9F}"/>
                    </a:ext>
                  </a:extLst>
                </p:cNvPr>
                <p:cNvSpPr>
                  <a:spLocks noChangeArrowheads="1"/>
                </p:cNvSpPr>
                <p:nvPr/>
              </p:nvSpPr>
              <p:spPr bwMode="auto">
                <a:xfrm>
                  <a:off x="703"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55348" name="Oval 66">
                  <a:extLst>
                    <a:ext uri="{FF2B5EF4-FFF2-40B4-BE49-F238E27FC236}">
                      <a16:creationId xmlns:a16="http://schemas.microsoft.com/office/drawing/2014/main" id="{7D9C0A6E-63A0-4CB7-9092-DEF59DACC04C}"/>
                    </a:ext>
                  </a:extLst>
                </p:cNvPr>
                <p:cNvSpPr>
                  <a:spLocks noChangeArrowheads="1"/>
                </p:cNvSpPr>
                <p:nvPr/>
              </p:nvSpPr>
              <p:spPr bwMode="auto">
                <a:xfrm>
                  <a:off x="1215"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5349" name="Oval 67">
                  <a:extLst>
                    <a:ext uri="{FF2B5EF4-FFF2-40B4-BE49-F238E27FC236}">
                      <a16:creationId xmlns:a16="http://schemas.microsoft.com/office/drawing/2014/main" id="{5A664AF3-3F9A-4F52-856C-AEB4A6A7E01F}"/>
                    </a:ext>
                  </a:extLst>
                </p:cNvPr>
                <p:cNvSpPr>
                  <a:spLocks noChangeArrowheads="1"/>
                </p:cNvSpPr>
                <p:nvPr/>
              </p:nvSpPr>
              <p:spPr bwMode="auto">
                <a:xfrm>
                  <a:off x="1015" y="3051"/>
                  <a:ext cx="255" cy="23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55350" name="Oval 68">
                  <a:extLst>
                    <a:ext uri="{FF2B5EF4-FFF2-40B4-BE49-F238E27FC236}">
                      <a16:creationId xmlns:a16="http://schemas.microsoft.com/office/drawing/2014/main" id="{E93014AD-3EC9-46AD-A8F1-1E5ABDFB725D}"/>
                    </a:ext>
                  </a:extLst>
                </p:cNvPr>
                <p:cNvSpPr>
                  <a:spLocks noChangeArrowheads="1"/>
                </p:cNvSpPr>
                <p:nvPr/>
              </p:nvSpPr>
              <p:spPr bwMode="auto">
                <a:xfrm>
                  <a:off x="1470" y="3051"/>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55351" name="Oval 69">
                  <a:extLst>
                    <a:ext uri="{FF2B5EF4-FFF2-40B4-BE49-F238E27FC236}">
                      <a16:creationId xmlns:a16="http://schemas.microsoft.com/office/drawing/2014/main" id="{5EEEF504-0C3B-4AEF-AD8B-67195A911C1C}"/>
                    </a:ext>
                  </a:extLst>
                </p:cNvPr>
                <p:cNvSpPr>
                  <a:spLocks noChangeArrowheads="1"/>
                </p:cNvSpPr>
                <p:nvPr/>
              </p:nvSpPr>
              <p:spPr bwMode="auto">
                <a:xfrm>
                  <a:off x="1225" y="3463"/>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55352" name="Line 70">
                  <a:extLst>
                    <a:ext uri="{FF2B5EF4-FFF2-40B4-BE49-F238E27FC236}">
                      <a16:creationId xmlns:a16="http://schemas.microsoft.com/office/drawing/2014/main" id="{E4C98D01-C416-4B22-B3A2-1A98A4519ADD}"/>
                    </a:ext>
                  </a:extLst>
                </p:cNvPr>
                <p:cNvSpPr>
                  <a:spLocks noChangeShapeType="1"/>
                </p:cNvSpPr>
                <p:nvPr/>
              </p:nvSpPr>
              <p:spPr bwMode="auto">
                <a:xfrm flipH="1">
                  <a:off x="1156" y="2200"/>
                  <a:ext cx="111" cy="1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53" name="Line 71">
                  <a:extLst>
                    <a:ext uri="{FF2B5EF4-FFF2-40B4-BE49-F238E27FC236}">
                      <a16:creationId xmlns:a16="http://schemas.microsoft.com/office/drawing/2014/main" id="{D377955C-65E2-40A0-8DED-F9F56E883AEB}"/>
                    </a:ext>
                  </a:extLst>
                </p:cNvPr>
                <p:cNvSpPr>
                  <a:spLocks noChangeShapeType="1"/>
                </p:cNvSpPr>
                <p:nvPr/>
              </p:nvSpPr>
              <p:spPr bwMode="auto">
                <a:xfrm flipH="1">
                  <a:off x="911" y="2566"/>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54" name="Line 72">
                  <a:extLst>
                    <a:ext uri="{FF2B5EF4-FFF2-40B4-BE49-F238E27FC236}">
                      <a16:creationId xmlns:a16="http://schemas.microsoft.com/office/drawing/2014/main" id="{4189674C-22EC-4935-A9BA-79FA3D75E090}"/>
                    </a:ext>
                  </a:extLst>
                </p:cNvPr>
                <p:cNvSpPr>
                  <a:spLocks noChangeShapeType="1"/>
                </p:cNvSpPr>
                <p:nvPr/>
              </p:nvSpPr>
              <p:spPr bwMode="auto">
                <a:xfrm>
                  <a:off x="1189" y="2566"/>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55" name="Line 73">
                  <a:extLst>
                    <a:ext uri="{FF2B5EF4-FFF2-40B4-BE49-F238E27FC236}">
                      <a16:creationId xmlns:a16="http://schemas.microsoft.com/office/drawing/2014/main" id="{929C2930-B495-42B4-B2B1-1F1626E4620A}"/>
                    </a:ext>
                  </a:extLst>
                </p:cNvPr>
                <p:cNvSpPr>
                  <a:spLocks noChangeShapeType="1"/>
                </p:cNvSpPr>
                <p:nvPr/>
              </p:nvSpPr>
              <p:spPr bwMode="auto">
                <a:xfrm flipH="1">
                  <a:off x="1211" y="2955"/>
                  <a:ext cx="78"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56" name="Line 74">
                  <a:extLst>
                    <a:ext uri="{FF2B5EF4-FFF2-40B4-BE49-F238E27FC236}">
                      <a16:creationId xmlns:a16="http://schemas.microsoft.com/office/drawing/2014/main" id="{C04672A3-103E-4B61-B335-DB0CD49ACB69}"/>
                    </a:ext>
                  </a:extLst>
                </p:cNvPr>
                <p:cNvSpPr>
                  <a:spLocks noChangeShapeType="1"/>
                </p:cNvSpPr>
                <p:nvPr/>
              </p:nvSpPr>
              <p:spPr bwMode="auto">
                <a:xfrm>
                  <a:off x="1411" y="2933"/>
                  <a:ext cx="112"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57" name="Line 75">
                  <a:extLst>
                    <a:ext uri="{FF2B5EF4-FFF2-40B4-BE49-F238E27FC236}">
                      <a16:creationId xmlns:a16="http://schemas.microsoft.com/office/drawing/2014/main" id="{4C71218C-EEC2-483A-8DD7-719694EE7708}"/>
                    </a:ext>
                  </a:extLst>
                </p:cNvPr>
                <p:cNvSpPr>
                  <a:spLocks noChangeShapeType="1"/>
                </p:cNvSpPr>
                <p:nvPr/>
              </p:nvSpPr>
              <p:spPr bwMode="auto">
                <a:xfrm>
                  <a:off x="1178" y="3277"/>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55333" name="Text Box 76">
                <a:extLst>
                  <a:ext uri="{FF2B5EF4-FFF2-40B4-BE49-F238E27FC236}">
                    <a16:creationId xmlns:a16="http://schemas.microsoft.com/office/drawing/2014/main" id="{471E511C-7288-4E11-BB18-BB0AAA9E7216}"/>
                  </a:ext>
                </a:extLst>
              </p:cNvPr>
              <p:cNvSpPr txBox="1">
                <a:spLocks noChangeArrowheads="1"/>
              </p:cNvSpPr>
              <p:nvPr/>
            </p:nvSpPr>
            <p:spPr bwMode="auto">
              <a:xfrm>
                <a:off x="1722" y="2866"/>
                <a:ext cx="16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sp>
            <p:nvSpPr>
              <p:cNvPr id="55334" name="Rectangle 77">
                <a:extLst>
                  <a:ext uri="{FF2B5EF4-FFF2-40B4-BE49-F238E27FC236}">
                    <a16:creationId xmlns:a16="http://schemas.microsoft.com/office/drawing/2014/main" id="{2ED02C4E-11AB-43A9-8810-F1EA41BC6A78}"/>
                  </a:ext>
                </a:extLst>
              </p:cNvPr>
              <p:cNvSpPr>
                <a:spLocks noChangeArrowheads="1"/>
              </p:cNvSpPr>
              <p:nvPr/>
            </p:nvSpPr>
            <p:spPr bwMode="auto">
              <a:xfrm>
                <a:off x="1888" y="3555"/>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5335" name="Rectangle 78">
                <a:extLst>
                  <a:ext uri="{FF2B5EF4-FFF2-40B4-BE49-F238E27FC236}">
                    <a16:creationId xmlns:a16="http://schemas.microsoft.com/office/drawing/2014/main" id="{753B118E-EE8D-4EFA-B9E5-7399656CFFC0}"/>
                  </a:ext>
                </a:extLst>
              </p:cNvPr>
              <p:cNvSpPr>
                <a:spLocks noChangeArrowheads="1"/>
              </p:cNvSpPr>
              <p:nvPr/>
            </p:nvSpPr>
            <p:spPr bwMode="auto">
              <a:xfrm>
                <a:off x="1888" y="3319"/>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5336" name="Rectangle 79">
                <a:extLst>
                  <a:ext uri="{FF2B5EF4-FFF2-40B4-BE49-F238E27FC236}">
                    <a16:creationId xmlns:a16="http://schemas.microsoft.com/office/drawing/2014/main" id="{BBE23C10-5B4B-4D09-A3F9-6B99867CC976}"/>
                  </a:ext>
                </a:extLst>
              </p:cNvPr>
              <p:cNvSpPr>
                <a:spLocks noChangeArrowheads="1"/>
              </p:cNvSpPr>
              <p:nvPr/>
            </p:nvSpPr>
            <p:spPr bwMode="auto">
              <a:xfrm>
                <a:off x="1889" y="3085"/>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55337" name="Rectangle 80">
                <a:extLst>
                  <a:ext uri="{FF2B5EF4-FFF2-40B4-BE49-F238E27FC236}">
                    <a16:creationId xmlns:a16="http://schemas.microsoft.com/office/drawing/2014/main" id="{DD7122E2-042E-4AC8-98DC-47A25378110F}"/>
                  </a:ext>
                </a:extLst>
              </p:cNvPr>
              <p:cNvSpPr>
                <a:spLocks noChangeArrowheads="1"/>
              </p:cNvSpPr>
              <p:nvPr/>
            </p:nvSpPr>
            <p:spPr bwMode="auto">
              <a:xfrm>
                <a:off x="1888" y="2852"/>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38" name="Rectangle 81">
                <a:extLst>
                  <a:ext uri="{FF2B5EF4-FFF2-40B4-BE49-F238E27FC236}">
                    <a16:creationId xmlns:a16="http://schemas.microsoft.com/office/drawing/2014/main" id="{90B7A2EE-26BF-4E0B-8FC4-AC632FD65F4A}"/>
                  </a:ext>
                </a:extLst>
              </p:cNvPr>
              <p:cNvSpPr>
                <a:spLocks noChangeArrowheads="1"/>
              </p:cNvSpPr>
              <p:nvPr/>
            </p:nvSpPr>
            <p:spPr bwMode="auto">
              <a:xfrm>
                <a:off x="1888" y="2618"/>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39" name="Line 82">
                <a:extLst>
                  <a:ext uri="{FF2B5EF4-FFF2-40B4-BE49-F238E27FC236}">
                    <a16:creationId xmlns:a16="http://schemas.microsoft.com/office/drawing/2014/main" id="{69CFBFC7-533D-4216-9B49-E43C0F4840E6}"/>
                  </a:ext>
                </a:extLst>
              </p:cNvPr>
              <p:cNvSpPr>
                <a:spLocks noChangeShapeType="1"/>
              </p:cNvSpPr>
              <p:nvPr/>
            </p:nvSpPr>
            <p:spPr bwMode="auto">
              <a:xfrm>
                <a:off x="1891" y="2423"/>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40" name="Line 83">
                <a:extLst>
                  <a:ext uri="{FF2B5EF4-FFF2-40B4-BE49-F238E27FC236}">
                    <a16:creationId xmlns:a16="http://schemas.microsoft.com/office/drawing/2014/main" id="{342F3853-48E7-4592-8EAE-6587F0906179}"/>
                  </a:ext>
                </a:extLst>
              </p:cNvPr>
              <p:cNvSpPr>
                <a:spLocks noChangeShapeType="1"/>
              </p:cNvSpPr>
              <p:nvPr/>
            </p:nvSpPr>
            <p:spPr bwMode="auto">
              <a:xfrm flipH="1">
                <a:off x="2748" y="2423"/>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41" name="Text Box 84">
                <a:extLst>
                  <a:ext uri="{FF2B5EF4-FFF2-40B4-BE49-F238E27FC236}">
                    <a16:creationId xmlns:a16="http://schemas.microsoft.com/office/drawing/2014/main" id="{3ABD1EB5-06E9-4694-AFDF-CB4796F0F4C4}"/>
                  </a:ext>
                </a:extLst>
              </p:cNvPr>
              <p:cNvSpPr txBox="1">
                <a:spLocks noChangeArrowheads="1"/>
              </p:cNvSpPr>
              <p:nvPr/>
            </p:nvSpPr>
            <p:spPr bwMode="auto">
              <a:xfrm>
                <a:off x="1442" y="3902"/>
                <a:ext cx="856"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访问：</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 B</a:t>
                </a:r>
              </a:p>
            </p:txBody>
          </p:sp>
          <p:grpSp>
            <p:nvGrpSpPr>
              <p:cNvPr id="55342" name="Group 85">
                <a:extLst>
                  <a:ext uri="{FF2B5EF4-FFF2-40B4-BE49-F238E27FC236}">
                    <a16:creationId xmlns:a16="http://schemas.microsoft.com/office/drawing/2014/main" id="{77C07866-5283-4878-AE15-E45F9E2C8B1A}"/>
                  </a:ext>
                </a:extLst>
              </p:cNvPr>
              <p:cNvGrpSpPr>
                <a:grpSpLocks/>
              </p:cNvGrpSpPr>
              <p:nvPr/>
            </p:nvGrpSpPr>
            <p:grpSpPr bwMode="auto">
              <a:xfrm>
                <a:off x="407" y="3647"/>
                <a:ext cx="368" cy="250"/>
                <a:chOff x="407" y="3647"/>
                <a:chExt cx="368" cy="250"/>
              </a:xfrm>
            </p:grpSpPr>
            <p:sp>
              <p:nvSpPr>
                <p:cNvPr id="55343" name="Text Box 86">
                  <a:extLst>
                    <a:ext uri="{FF2B5EF4-FFF2-40B4-BE49-F238E27FC236}">
                      <a16:creationId xmlns:a16="http://schemas.microsoft.com/office/drawing/2014/main" id="{21F00677-0A34-4659-95BD-1AA2302BA5D1}"/>
                    </a:ext>
                  </a:extLst>
                </p:cNvPr>
                <p:cNvSpPr txBox="1">
                  <a:spLocks noChangeArrowheads="1"/>
                </p:cNvSpPr>
                <p:nvPr/>
              </p:nvSpPr>
              <p:spPr bwMode="auto">
                <a:xfrm>
                  <a:off x="407" y="3647"/>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p</a:t>
                  </a:r>
                </a:p>
              </p:txBody>
            </p:sp>
            <p:sp>
              <p:nvSpPr>
                <p:cNvPr id="55344" name="Line 87">
                  <a:extLst>
                    <a:ext uri="{FF2B5EF4-FFF2-40B4-BE49-F238E27FC236}">
                      <a16:creationId xmlns:a16="http://schemas.microsoft.com/office/drawing/2014/main" id="{1C13B47C-74DB-4FAD-9B25-892107CD0275}"/>
                    </a:ext>
                  </a:extLst>
                </p:cNvPr>
                <p:cNvSpPr>
                  <a:spLocks noChangeShapeType="1"/>
                </p:cNvSpPr>
                <p:nvPr/>
              </p:nvSpPr>
              <p:spPr bwMode="auto">
                <a:xfrm flipV="1">
                  <a:off x="542" y="3707"/>
                  <a:ext cx="233" cy="89"/>
                </a:xfrm>
                <a:prstGeom prst="line">
                  <a:avLst/>
                </a:prstGeom>
                <a:noFill/>
                <a:ln w="952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sp>
          <p:nvSpPr>
            <p:cNvPr id="55331" name="Text Box 88">
              <a:extLst>
                <a:ext uri="{FF2B5EF4-FFF2-40B4-BE49-F238E27FC236}">
                  <a16:creationId xmlns:a16="http://schemas.microsoft.com/office/drawing/2014/main" id="{541107E8-E970-4A05-857D-A1550F47CBE1}"/>
                </a:ext>
              </a:extLst>
            </p:cNvPr>
            <p:cNvSpPr txBox="1">
              <a:spLocks noChangeArrowheads="1"/>
            </p:cNvSpPr>
            <p:nvPr/>
          </p:nvSpPr>
          <p:spPr bwMode="auto">
            <a:xfrm>
              <a:off x="283" y="3997"/>
              <a:ext cx="30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(7)</a:t>
              </a:r>
            </a:p>
          </p:txBody>
        </p:sp>
      </p:grpSp>
      <p:grpSp>
        <p:nvGrpSpPr>
          <p:cNvPr id="127065" name="Group 89">
            <a:extLst>
              <a:ext uri="{FF2B5EF4-FFF2-40B4-BE49-F238E27FC236}">
                <a16:creationId xmlns:a16="http://schemas.microsoft.com/office/drawing/2014/main" id="{8CBA0288-0497-49FE-AB94-B2B0591CA73B}"/>
              </a:ext>
            </a:extLst>
          </p:cNvPr>
          <p:cNvGrpSpPr>
            <a:grpSpLocks/>
          </p:cNvGrpSpPr>
          <p:nvPr/>
        </p:nvGrpSpPr>
        <p:grpSpPr bwMode="auto">
          <a:xfrm>
            <a:off x="4880830" y="3511669"/>
            <a:ext cx="3748087" cy="3021012"/>
            <a:chOff x="3069" y="2417"/>
            <a:chExt cx="2361" cy="1903"/>
          </a:xfrm>
        </p:grpSpPr>
        <p:grpSp>
          <p:nvGrpSpPr>
            <p:cNvPr id="55302" name="Group 90">
              <a:extLst>
                <a:ext uri="{FF2B5EF4-FFF2-40B4-BE49-F238E27FC236}">
                  <a16:creationId xmlns:a16="http://schemas.microsoft.com/office/drawing/2014/main" id="{B89D9B50-87BE-4C84-BAC1-3225443CCAE5}"/>
                </a:ext>
              </a:extLst>
            </p:cNvPr>
            <p:cNvGrpSpPr>
              <a:grpSpLocks/>
            </p:cNvGrpSpPr>
            <p:nvPr/>
          </p:nvGrpSpPr>
          <p:grpSpPr bwMode="auto">
            <a:xfrm>
              <a:off x="3069" y="2417"/>
              <a:ext cx="2298" cy="1903"/>
              <a:chOff x="3069" y="2417"/>
              <a:chExt cx="2298" cy="1903"/>
            </a:xfrm>
          </p:grpSpPr>
          <p:grpSp>
            <p:nvGrpSpPr>
              <p:cNvPr id="55304" name="Group 91">
                <a:extLst>
                  <a:ext uri="{FF2B5EF4-FFF2-40B4-BE49-F238E27FC236}">
                    <a16:creationId xmlns:a16="http://schemas.microsoft.com/office/drawing/2014/main" id="{CB18DFA7-EF7C-4824-AC4E-411B38A3925B}"/>
                  </a:ext>
                </a:extLst>
              </p:cNvPr>
              <p:cNvGrpSpPr>
                <a:grpSpLocks/>
              </p:cNvGrpSpPr>
              <p:nvPr/>
            </p:nvGrpSpPr>
            <p:grpSpPr bwMode="auto">
              <a:xfrm>
                <a:off x="3069" y="2477"/>
                <a:ext cx="1022" cy="1672"/>
                <a:chOff x="703" y="2015"/>
                <a:chExt cx="1022" cy="1672"/>
              </a:xfrm>
            </p:grpSpPr>
            <p:sp>
              <p:nvSpPr>
                <p:cNvPr id="55317" name="Oval 92">
                  <a:extLst>
                    <a:ext uri="{FF2B5EF4-FFF2-40B4-BE49-F238E27FC236}">
                      <a16:creationId xmlns:a16="http://schemas.microsoft.com/office/drawing/2014/main" id="{E0AAB720-40F6-4A8E-8E6A-3937F0990CD0}"/>
                    </a:ext>
                  </a:extLst>
                </p:cNvPr>
                <p:cNvSpPr>
                  <a:spLocks noChangeArrowheads="1"/>
                </p:cNvSpPr>
                <p:nvPr/>
              </p:nvSpPr>
              <p:spPr bwMode="auto">
                <a:xfrm>
                  <a:off x="1222" y="2015"/>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5318" name="Oval 93">
                  <a:extLst>
                    <a:ext uri="{FF2B5EF4-FFF2-40B4-BE49-F238E27FC236}">
                      <a16:creationId xmlns:a16="http://schemas.microsoft.com/office/drawing/2014/main" id="{0FE433A4-4CB1-439A-B982-C89A869775DD}"/>
                    </a:ext>
                  </a:extLst>
                </p:cNvPr>
                <p:cNvSpPr>
                  <a:spLocks noChangeArrowheads="1"/>
                </p:cNvSpPr>
                <p:nvPr/>
              </p:nvSpPr>
              <p:spPr bwMode="auto">
                <a:xfrm>
                  <a:off x="974" y="2367"/>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55319" name="Oval 94">
                  <a:extLst>
                    <a:ext uri="{FF2B5EF4-FFF2-40B4-BE49-F238E27FC236}">
                      <a16:creationId xmlns:a16="http://schemas.microsoft.com/office/drawing/2014/main" id="{768B1ADD-EAFD-4798-AA2B-0D8AD7B94C0C}"/>
                    </a:ext>
                  </a:extLst>
                </p:cNvPr>
                <p:cNvSpPr>
                  <a:spLocks noChangeArrowheads="1"/>
                </p:cNvSpPr>
                <p:nvPr/>
              </p:nvSpPr>
              <p:spPr bwMode="auto">
                <a:xfrm>
                  <a:off x="703"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55320" name="Oval 95">
                  <a:extLst>
                    <a:ext uri="{FF2B5EF4-FFF2-40B4-BE49-F238E27FC236}">
                      <a16:creationId xmlns:a16="http://schemas.microsoft.com/office/drawing/2014/main" id="{EAD3A22F-5F02-4FF2-AAA1-3A5EEC311E8F}"/>
                    </a:ext>
                  </a:extLst>
                </p:cNvPr>
                <p:cNvSpPr>
                  <a:spLocks noChangeArrowheads="1"/>
                </p:cNvSpPr>
                <p:nvPr/>
              </p:nvSpPr>
              <p:spPr bwMode="auto">
                <a:xfrm>
                  <a:off x="1215"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5321" name="Oval 96">
                  <a:extLst>
                    <a:ext uri="{FF2B5EF4-FFF2-40B4-BE49-F238E27FC236}">
                      <a16:creationId xmlns:a16="http://schemas.microsoft.com/office/drawing/2014/main" id="{60F393C0-431A-47E4-A73F-D01B5B69F977}"/>
                    </a:ext>
                  </a:extLst>
                </p:cNvPr>
                <p:cNvSpPr>
                  <a:spLocks noChangeArrowheads="1"/>
                </p:cNvSpPr>
                <p:nvPr/>
              </p:nvSpPr>
              <p:spPr bwMode="auto">
                <a:xfrm>
                  <a:off x="1015" y="3051"/>
                  <a:ext cx="255" cy="23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55322" name="Oval 97">
                  <a:extLst>
                    <a:ext uri="{FF2B5EF4-FFF2-40B4-BE49-F238E27FC236}">
                      <a16:creationId xmlns:a16="http://schemas.microsoft.com/office/drawing/2014/main" id="{A7E3707E-2160-46A6-A44C-0E7F5F474BF9}"/>
                    </a:ext>
                  </a:extLst>
                </p:cNvPr>
                <p:cNvSpPr>
                  <a:spLocks noChangeArrowheads="1"/>
                </p:cNvSpPr>
                <p:nvPr/>
              </p:nvSpPr>
              <p:spPr bwMode="auto">
                <a:xfrm>
                  <a:off x="1470" y="3051"/>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55323" name="Oval 98">
                  <a:extLst>
                    <a:ext uri="{FF2B5EF4-FFF2-40B4-BE49-F238E27FC236}">
                      <a16:creationId xmlns:a16="http://schemas.microsoft.com/office/drawing/2014/main" id="{5C4AB1BC-5EF1-4A56-99CA-ED90AFE9745A}"/>
                    </a:ext>
                  </a:extLst>
                </p:cNvPr>
                <p:cNvSpPr>
                  <a:spLocks noChangeArrowheads="1"/>
                </p:cNvSpPr>
                <p:nvPr/>
              </p:nvSpPr>
              <p:spPr bwMode="auto">
                <a:xfrm>
                  <a:off x="1225" y="3463"/>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55324" name="Line 99">
                  <a:extLst>
                    <a:ext uri="{FF2B5EF4-FFF2-40B4-BE49-F238E27FC236}">
                      <a16:creationId xmlns:a16="http://schemas.microsoft.com/office/drawing/2014/main" id="{CC51D3D5-67F8-4865-AC88-4CE01FB6F0A5}"/>
                    </a:ext>
                  </a:extLst>
                </p:cNvPr>
                <p:cNvSpPr>
                  <a:spLocks noChangeShapeType="1"/>
                </p:cNvSpPr>
                <p:nvPr/>
              </p:nvSpPr>
              <p:spPr bwMode="auto">
                <a:xfrm flipH="1">
                  <a:off x="1156" y="2200"/>
                  <a:ext cx="111" cy="1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25" name="Line 100">
                  <a:extLst>
                    <a:ext uri="{FF2B5EF4-FFF2-40B4-BE49-F238E27FC236}">
                      <a16:creationId xmlns:a16="http://schemas.microsoft.com/office/drawing/2014/main" id="{60E43EE8-4F99-4859-9BBA-F0BAD68C1B16}"/>
                    </a:ext>
                  </a:extLst>
                </p:cNvPr>
                <p:cNvSpPr>
                  <a:spLocks noChangeShapeType="1"/>
                </p:cNvSpPr>
                <p:nvPr/>
              </p:nvSpPr>
              <p:spPr bwMode="auto">
                <a:xfrm flipH="1">
                  <a:off x="911" y="2566"/>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26" name="Line 101">
                  <a:extLst>
                    <a:ext uri="{FF2B5EF4-FFF2-40B4-BE49-F238E27FC236}">
                      <a16:creationId xmlns:a16="http://schemas.microsoft.com/office/drawing/2014/main" id="{2E674487-CED4-459E-AAE3-6A0EB6DD1B57}"/>
                    </a:ext>
                  </a:extLst>
                </p:cNvPr>
                <p:cNvSpPr>
                  <a:spLocks noChangeShapeType="1"/>
                </p:cNvSpPr>
                <p:nvPr/>
              </p:nvSpPr>
              <p:spPr bwMode="auto">
                <a:xfrm>
                  <a:off x="1189" y="2566"/>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27" name="Line 102">
                  <a:extLst>
                    <a:ext uri="{FF2B5EF4-FFF2-40B4-BE49-F238E27FC236}">
                      <a16:creationId xmlns:a16="http://schemas.microsoft.com/office/drawing/2014/main" id="{C6FB9FA6-8DE7-477D-B3D1-1341C23E4038}"/>
                    </a:ext>
                  </a:extLst>
                </p:cNvPr>
                <p:cNvSpPr>
                  <a:spLocks noChangeShapeType="1"/>
                </p:cNvSpPr>
                <p:nvPr/>
              </p:nvSpPr>
              <p:spPr bwMode="auto">
                <a:xfrm flipH="1">
                  <a:off x="1211" y="2955"/>
                  <a:ext cx="78"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28" name="Line 103">
                  <a:extLst>
                    <a:ext uri="{FF2B5EF4-FFF2-40B4-BE49-F238E27FC236}">
                      <a16:creationId xmlns:a16="http://schemas.microsoft.com/office/drawing/2014/main" id="{35857113-DC39-4361-B495-4CB6AF672C57}"/>
                    </a:ext>
                  </a:extLst>
                </p:cNvPr>
                <p:cNvSpPr>
                  <a:spLocks noChangeShapeType="1"/>
                </p:cNvSpPr>
                <p:nvPr/>
              </p:nvSpPr>
              <p:spPr bwMode="auto">
                <a:xfrm>
                  <a:off x="1411" y="2933"/>
                  <a:ext cx="112"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29" name="Line 104">
                  <a:extLst>
                    <a:ext uri="{FF2B5EF4-FFF2-40B4-BE49-F238E27FC236}">
                      <a16:creationId xmlns:a16="http://schemas.microsoft.com/office/drawing/2014/main" id="{2F2DED95-91F7-48F6-8C1B-3C81454CBCCF}"/>
                    </a:ext>
                  </a:extLst>
                </p:cNvPr>
                <p:cNvSpPr>
                  <a:spLocks noChangeShapeType="1"/>
                </p:cNvSpPr>
                <p:nvPr/>
              </p:nvSpPr>
              <p:spPr bwMode="auto">
                <a:xfrm>
                  <a:off x="1178" y="3277"/>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55305" name="Text Box 105">
                <a:extLst>
                  <a:ext uri="{FF2B5EF4-FFF2-40B4-BE49-F238E27FC236}">
                    <a16:creationId xmlns:a16="http://schemas.microsoft.com/office/drawing/2014/main" id="{B6CE1F37-84BF-4A79-B417-89B2E2352BF6}"/>
                  </a:ext>
                </a:extLst>
              </p:cNvPr>
              <p:cNvSpPr txBox="1">
                <a:spLocks noChangeArrowheads="1"/>
              </p:cNvSpPr>
              <p:nvPr/>
            </p:nvSpPr>
            <p:spPr bwMode="auto">
              <a:xfrm>
                <a:off x="4352" y="3071"/>
                <a:ext cx="16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sp>
            <p:nvSpPr>
              <p:cNvPr id="55306" name="Rectangle 106">
                <a:extLst>
                  <a:ext uri="{FF2B5EF4-FFF2-40B4-BE49-F238E27FC236}">
                    <a16:creationId xmlns:a16="http://schemas.microsoft.com/office/drawing/2014/main" id="{AA4355FE-C61B-4B17-9824-F3CC96E0B999}"/>
                  </a:ext>
                </a:extLst>
              </p:cNvPr>
              <p:cNvSpPr>
                <a:spLocks noChangeArrowheads="1"/>
              </p:cNvSpPr>
              <p:nvPr/>
            </p:nvSpPr>
            <p:spPr bwMode="auto">
              <a:xfrm>
                <a:off x="4507" y="3549"/>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5307" name="Rectangle 107">
                <a:extLst>
                  <a:ext uri="{FF2B5EF4-FFF2-40B4-BE49-F238E27FC236}">
                    <a16:creationId xmlns:a16="http://schemas.microsoft.com/office/drawing/2014/main" id="{E5FF9C8A-6322-452E-B89D-C97A72EB2C33}"/>
                  </a:ext>
                </a:extLst>
              </p:cNvPr>
              <p:cNvSpPr>
                <a:spLocks noChangeArrowheads="1"/>
              </p:cNvSpPr>
              <p:nvPr/>
            </p:nvSpPr>
            <p:spPr bwMode="auto">
              <a:xfrm>
                <a:off x="4507" y="3313"/>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5308" name="Rectangle 108">
                <a:extLst>
                  <a:ext uri="{FF2B5EF4-FFF2-40B4-BE49-F238E27FC236}">
                    <a16:creationId xmlns:a16="http://schemas.microsoft.com/office/drawing/2014/main" id="{EA3A792F-2B71-4E3E-B48F-E7E48E30A22B}"/>
                  </a:ext>
                </a:extLst>
              </p:cNvPr>
              <p:cNvSpPr>
                <a:spLocks noChangeArrowheads="1"/>
              </p:cNvSpPr>
              <p:nvPr/>
            </p:nvSpPr>
            <p:spPr bwMode="auto">
              <a:xfrm>
                <a:off x="4508" y="3079"/>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09" name="Rectangle 109">
                <a:extLst>
                  <a:ext uri="{FF2B5EF4-FFF2-40B4-BE49-F238E27FC236}">
                    <a16:creationId xmlns:a16="http://schemas.microsoft.com/office/drawing/2014/main" id="{4E8139D2-3B72-4B5C-AB98-CF8D850EEA70}"/>
                  </a:ext>
                </a:extLst>
              </p:cNvPr>
              <p:cNvSpPr>
                <a:spLocks noChangeArrowheads="1"/>
              </p:cNvSpPr>
              <p:nvPr/>
            </p:nvSpPr>
            <p:spPr bwMode="auto">
              <a:xfrm>
                <a:off x="4507" y="2846"/>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10" name="Rectangle 110">
                <a:extLst>
                  <a:ext uri="{FF2B5EF4-FFF2-40B4-BE49-F238E27FC236}">
                    <a16:creationId xmlns:a16="http://schemas.microsoft.com/office/drawing/2014/main" id="{031DC24F-45BE-40B7-962D-63687DE4BD09}"/>
                  </a:ext>
                </a:extLst>
              </p:cNvPr>
              <p:cNvSpPr>
                <a:spLocks noChangeArrowheads="1"/>
              </p:cNvSpPr>
              <p:nvPr/>
            </p:nvSpPr>
            <p:spPr bwMode="auto">
              <a:xfrm>
                <a:off x="4507" y="2612"/>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11" name="Line 111">
                <a:extLst>
                  <a:ext uri="{FF2B5EF4-FFF2-40B4-BE49-F238E27FC236}">
                    <a16:creationId xmlns:a16="http://schemas.microsoft.com/office/drawing/2014/main" id="{54B604BB-438D-4C23-AF56-F039AC34AFA9}"/>
                  </a:ext>
                </a:extLst>
              </p:cNvPr>
              <p:cNvSpPr>
                <a:spLocks noChangeShapeType="1"/>
              </p:cNvSpPr>
              <p:nvPr/>
            </p:nvSpPr>
            <p:spPr bwMode="auto">
              <a:xfrm>
                <a:off x="4510" y="2417"/>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12" name="Line 112">
                <a:extLst>
                  <a:ext uri="{FF2B5EF4-FFF2-40B4-BE49-F238E27FC236}">
                    <a16:creationId xmlns:a16="http://schemas.microsoft.com/office/drawing/2014/main" id="{9FA3BF69-29A9-42E9-B9EC-12C50C708C6A}"/>
                  </a:ext>
                </a:extLst>
              </p:cNvPr>
              <p:cNvSpPr>
                <a:spLocks noChangeShapeType="1"/>
              </p:cNvSpPr>
              <p:nvPr/>
            </p:nvSpPr>
            <p:spPr bwMode="auto">
              <a:xfrm flipH="1">
                <a:off x="5367" y="2417"/>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13" name="Text Box 113">
                <a:extLst>
                  <a:ext uri="{FF2B5EF4-FFF2-40B4-BE49-F238E27FC236}">
                    <a16:creationId xmlns:a16="http://schemas.microsoft.com/office/drawing/2014/main" id="{CC1B2025-8CB1-4AC0-BE84-1C3EED7ACD2C}"/>
                  </a:ext>
                </a:extLst>
              </p:cNvPr>
              <p:cNvSpPr txBox="1">
                <a:spLocks noChangeArrowheads="1"/>
              </p:cNvSpPr>
              <p:nvPr/>
            </p:nvSpPr>
            <p:spPr bwMode="auto">
              <a:xfrm>
                <a:off x="4061" y="3896"/>
                <a:ext cx="994"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访问：</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 B E</a:t>
                </a:r>
              </a:p>
            </p:txBody>
          </p:sp>
          <p:grpSp>
            <p:nvGrpSpPr>
              <p:cNvPr id="55314" name="Group 114">
                <a:extLst>
                  <a:ext uri="{FF2B5EF4-FFF2-40B4-BE49-F238E27FC236}">
                    <a16:creationId xmlns:a16="http://schemas.microsoft.com/office/drawing/2014/main" id="{81A00C0D-E001-4561-90B7-0E5FFB2BC733}"/>
                  </a:ext>
                </a:extLst>
              </p:cNvPr>
              <p:cNvGrpSpPr>
                <a:grpSpLocks/>
              </p:cNvGrpSpPr>
              <p:nvPr/>
            </p:nvGrpSpPr>
            <p:grpSpPr bwMode="auto">
              <a:xfrm>
                <a:off x="3226" y="4070"/>
                <a:ext cx="368" cy="250"/>
                <a:chOff x="407" y="3647"/>
                <a:chExt cx="368" cy="250"/>
              </a:xfrm>
            </p:grpSpPr>
            <p:sp>
              <p:nvSpPr>
                <p:cNvPr id="55315" name="Text Box 115">
                  <a:extLst>
                    <a:ext uri="{FF2B5EF4-FFF2-40B4-BE49-F238E27FC236}">
                      <a16:creationId xmlns:a16="http://schemas.microsoft.com/office/drawing/2014/main" id="{C8FD8B41-A8E3-4906-A109-A6587CDEB184}"/>
                    </a:ext>
                  </a:extLst>
                </p:cNvPr>
                <p:cNvSpPr txBox="1">
                  <a:spLocks noChangeArrowheads="1"/>
                </p:cNvSpPr>
                <p:nvPr/>
              </p:nvSpPr>
              <p:spPr bwMode="auto">
                <a:xfrm>
                  <a:off x="407" y="3647"/>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p</a:t>
                  </a:r>
                </a:p>
              </p:txBody>
            </p:sp>
            <p:sp>
              <p:nvSpPr>
                <p:cNvPr id="55316" name="Line 116">
                  <a:extLst>
                    <a:ext uri="{FF2B5EF4-FFF2-40B4-BE49-F238E27FC236}">
                      <a16:creationId xmlns:a16="http://schemas.microsoft.com/office/drawing/2014/main" id="{39CB056F-260D-4267-876C-4B960F96B98C}"/>
                    </a:ext>
                  </a:extLst>
                </p:cNvPr>
                <p:cNvSpPr>
                  <a:spLocks noChangeShapeType="1"/>
                </p:cNvSpPr>
                <p:nvPr/>
              </p:nvSpPr>
              <p:spPr bwMode="auto">
                <a:xfrm flipV="1">
                  <a:off x="542" y="3707"/>
                  <a:ext cx="233" cy="89"/>
                </a:xfrm>
                <a:prstGeom prst="line">
                  <a:avLst/>
                </a:prstGeom>
                <a:noFill/>
                <a:ln w="952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sp>
          <p:nvSpPr>
            <p:cNvPr id="55303" name="Text Box 117">
              <a:extLst>
                <a:ext uri="{FF2B5EF4-FFF2-40B4-BE49-F238E27FC236}">
                  <a16:creationId xmlns:a16="http://schemas.microsoft.com/office/drawing/2014/main" id="{44C1F4DA-ED98-4F45-BB44-76184E7A95A4}"/>
                </a:ext>
              </a:extLst>
            </p:cNvPr>
            <p:cNvSpPr txBox="1">
              <a:spLocks noChangeArrowheads="1"/>
            </p:cNvSpPr>
            <p:nvPr/>
          </p:nvSpPr>
          <p:spPr bwMode="auto">
            <a:xfrm>
              <a:off x="5128" y="3975"/>
              <a:ext cx="30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(8)</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126978"/>
                                        </p:tgtEl>
                                        <p:attrNameLst>
                                          <p:attrName>style.visibility</p:attrName>
                                        </p:attrNameLst>
                                      </p:cBhvr>
                                      <p:to>
                                        <p:strVal val="visible"/>
                                      </p:to>
                                    </p:set>
                                    <p:animEffect transition="in" filter="box(out)">
                                      <p:cBhvr>
                                        <p:cTn id="7" dur="500"/>
                                        <p:tgtEl>
                                          <p:spTgt spid="126978"/>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127007"/>
                                        </p:tgtEl>
                                        <p:attrNameLst>
                                          <p:attrName>style.visibility</p:attrName>
                                        </p:attrNameLst>
                                      </p:cBhvr>
                                      <p:to>
                                        <p:strVal val="visible"/>
                                      </p:to>
                                    </p:set>
                                    <p:animEffect transition="in" filter="box(out)">
                                      <p:cBhvr>
                                        <p:cTn id="12" dur="500"/>
                                        <p:tgtEl>
                                          <p:spTgt spid="127007"/>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127036"/>
                                        </p:tgtEl>
                                        <p:attrNameLst>
                                          <p:attrName>style.visibility</p:attrName>
                                        </p:attrNameLst>
                                      </p:cBhvr>
                                      <p:to>
                                        <p:strVal val="visible"/>
                                      </p:to>
                                    </p:set>
                                    <p:animEffect transition="in" filter="box(out)">
                                      <p:cBhvr>
                                        <p:cTn id="17" dur="500"/>
                                        <p:tgtEl>
                                          <p:spTgt spid="127036"/>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127065"/>
                                        </p:tgtEl>
                                        <p:attrNameLst>
                                          <p:attrName>style.visibility</p:attrName>
                                        </p:attrNameLst>
                                      </p:cBhvr>
                                      <p:to>
                                        <p:strVal val="visible"/>
                                      </p:to>
                                    </p:set>
                                    <p:animEffect transition="in" filter="box(out)">
                                      <p:cBhvr>
                                        <p:cTn id="22" dur="500"/>
                                        <p:tgtEl>
                                          <p:spTgt spid="127065"/>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8002" name="Group 2">
            <a:extLst>
              <a:ext uri="{FF2B5EF4-FFF2-40B4-BE49-F238E27FC236}">
                <a16:creationId xmlns:a16="http://schemas.microsoft.com/office/drawing/2014/main" id="{CCA4FB9B-3E48-4637-89F1-62E1EC96C8E0}"/>
              </a:ext>
            </a:extLst>
          </p:cNvPr>
          <p:cNvGrpSpPr>
            <a:grpSpLocks/>
          </p:cNvGrpSpPr>
          <p:nvPr/>
        </p:nvGrpSpPr>
        <p:grpSpPr bwMode="auto">
          <a:xfrm>
            <a:off x="681038" y="414338"/>
            <a:ext cx="3833812" cy="3127375"/>
            <a:chOff x="429" y="261"/>
            <a:chExt cx="2415" cy="1970"/>
          </a:xfrm>
        </p:grpSpPr>
        <p:grpSp>
          <p:nvGrpSpPr>
            <p:cNvPr id="56410" name="Group 3">
              <a:extLst>
                <a:ext uri="{FF2B5EF4-FFF2-40B4-BE49-F238E27FC236}">
                  <a16:creationId xmlns:a16="http://schemas.microsoft.com/office/drawing/2014/main" id="{0BA790F0-6462-4E8C-9805-796068813AA8}"/>
                </a:ext>
              </a:extLst>
            </p:cNvPr>
            <p:cNvGrpSpPr>
              <a:grpSpLocks/>
            </p:cNvGrpSpPr>
            <p:nvPr/>
          </p:nvGrpSpPr>
          <p:grpSpPr bwMode="auto">
            <a:xfrm>
              <a:off x="429" y="261"/>
              <a:ext cx="2415" cy="1970"/>
              <a:chOff x="429" y="261"/>
              <a:chExt cx="2415" cy="1970"/>
            </a:xfrm>
          </p:grpSpPr>
          <p:grpSp>
            <p:nvGrpSpPr>
              <p:cNvPr id="56412" name="Group 4">
                <a:extLst>
                  <a:ext uri="{FF2B5EF4-FFF2-40B4-BE49-F238E27FC236}">
                    <a16:creationId xmlns:a16="http://schemas.microsoft.com/office/drawing/2014/main" id="{12890BD3-05DC-49E5-AF1E-61FCACB47A8F}"/>
                  </a:ext>
                </a:extLst>
              </p:cNvPr>
              <p:cNvGrpSpPr>
                <a:grpSpLocks/>
              </p:cNvGrpSpPr>
              <p:nvPr/>
            </p:nvGrpSpPr>
            <p:grpSpPr bwMode="auto">
              <a:xfrm>
                <a:off x="546" y="321"/>
                <a:ext cx="1022" cy="1672"/>
                <a:chOff x="703" y="2015"/>
                <a:chExt cx="1022" cy="1672"/>
              </a:xfrm>
            </p:grpSpPr>
            <p:sp>
              <p:nvSpPr>
                <p:cNvPr id="56423" name="Oval 5">
                  <a:extLst>
                    <a:ext uri="{FF2B5EF4-FFF2-40B4-BE49-F238E27FC236}">
                      <a16:creationId xmlns:a16="http://schemas.microsoft.com/office/drawing/2014/main" id="{723996CA-C35D-4156-B124-515B64556AA0}"/>
                    </a:ext>
                  </a:extLst>
                </p:cNvPr>
                <p:cNvSpPr>
                  <a:spLocks noChangeArrowheads="1"/>
                </p:cNvSpPr>
                <p:nvPr/>
              </p:nvSpPr>
              <p:spPr bwMode="auto">
                <a:xfrm>
                  <a:off x="1222" y="2015"/>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6424" name="Oval 6">
                  <a:extLst>
                    <a:ext uri="{FF2B5EF4-FFF2-40B4-BE49-F238E27FC236}">
                      <a16:creationId xmlns:a16="http://schemas.microsoft.com/office/drawing/2014/main" id="{6E1A098B-7A07-47FB-A316-6749F3EC9BAB}"/>
                    </a:ext>
                  </a:extLst>
                </p:cNvPr>
                <p:cNvSpPr>
                  <a:spLocks noChangeArrowheads="1"/>
                </p:cNvSpPr>
                <p:nvPr/>
              </p:nvSpPr>
              <p:spPr bwMode="auto">
                <a:xfrm>
                  <a:off x="974" y="2367"/>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56425" name="Oval 7">
                  <a:extLst>
                    <a:ext uri="{FF2B5EF4-FFF2-40B4-BE49-F238E27FC236}">
                      <a16:creationId xmlns:a16="http://schemas.microsoft.com/office/drawing/2014/main" id="{025F94B0-F35C-474C-B929-5EB648F5DEE3}"/>
                    </a:ext>
                  </a:extLst>
                </p:cNvPr>
                <p:cNvSpPr>
                  <a:spLocks noChangeArrowheads="1"/>
                </p:cNvSpPr>
                <p:nvPr/>
              </p:nvSpPr>
              <p:spPr bwMode="auto">
                <a:xfrm>
                  <a:off x="703"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56426" name="Oval 8">
                  <a:extLst>
                    <a:ext uri="{FF2B5EF4-FFF2-40B4-BE49-F238E27FC236}">
                      <a16:creationId xmlns:a16="http://schemas.microsoft.com/office/drawing/2014/main" id="{245F2017-965F-427A-96B7-63FF18D26ED0}"/>
                    </a:ext>
                  </a:extLst>
                </p:cNvPr>
                <p:cNvSpPr>
                  <a:spLocks noChangeArrowheads="1"/>
                </p:cNvSpPr>
                <p:nvPr/>
              </p:nvSpPr>
              <p:spPr bwMode="auto">
                <a:xfrm>
                  <a:off x="1215"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6427" name="Oval 9">
                  <a:extLst>
                    <a:ext uri="{FF2B5EF4-FFF2-40B4-BE49-F238E27FC236}">
                      <a16:creationId xmlns:a16="http://schemas.microsoft.com/office/drawing/2014/main" id="{7B7EE2F4-C5B6-4B0A-9B4E-2BF46D6C251B}"/>
                    </a:ext>
                  </a:extLst>
                </p:cNvPr>
                <p:cNvSpPr>
                  <a:spLocks noChangeArrowheads="1"/>
                </p:cNvSpPr>
                <p:nvPr/>
              </p:nvSpPr>
              <p:spPr bwMode="auto">
                <a:xfrm>
                  <a:off x="1015" y="3051"/>
                  <a:ext cx="255" cy="23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56428" name="Oval 10">
                  <a:extLst>
                    <a:ext uri="{FF2B5EF4-FFF2-40B4-BE49-F238E27FC236}">
                      <a16:creationId xmlns:a16="http://schemas.microsoft.com/office/drawing/2014/main" id="{043325B8-DEE2-430B-BC32-CED678B6E0EA}"/>
                    </a:ext>
                  </a:extLst>
                </p:cNvPr>
                <p:cNvSpPr>
                  <a:spLocks noChangeArrowheads="1"/>
                </p:cNvSpPr>
                <p:nvPr/>
              </p:nvSpPr>
              <p:spPr bwMode="auto">
                <a:xfrm>
                  <a:off x="1470" y="3051"/>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56429" name="Oval 11">
                  <a:extLst>
                    <a:ext uri="{FF2B5EF4-FFF2-40B4-BE49-F238E27FC236}">
                      <a16:creationId xmlns:a16="http://schemas.microsoft.com/office/drawing/2014/main" id="{63652454-8918-4013-9788-157599E075ED}"/>
                    </a:ext>
                  </a:extLst>
                </p:cNvPr>
                <p:cNvSpPr>
                  <a:spLocks noChangeArrowheads="1"/>
                </p:cNvSpPr>
                <p:nvPr/>
              </p:nvSpPr>
              <p:spPr bwMode="auto">
                <a:xfrm>
                  <a:off x="1225" y="3463"/>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56430" name="Line 12">
                  <a:extLst>
                    <a:ext uri="{FF2B5EF4-FFF2-40B4-BE49-F238E27FC236}">
                      <a16:creationId xmlns:a16="http://schemas.microsoft.com/office/drawing/2014/main" id="{84ABDCED-0DC7-41E6-93EF-B27A4EFBBA4E}"/>
                    </a:ext>
                  </a:extLst>
                </p:cNvPr>
                <p:cNvSpPr>
                  <a:spLocks noChangeShapeType="1"/>
                </p:cNvSpPr>
                <p:nvPr/>
              </p:nvSpPr>
              <p:spPr bwMode="auto">
                <a:xfrm flipH="1">
                  <a:off x="1156" y="2200"/>
                  <a:ext cx="111" cy="1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431" name="Line 13">
                  <a:extLst>
                    <a:ext uri="{FF2B5EF4-FFF2-40B4-BE49-F238E27FC236}">
                      <a16:creationId xmlns:a16="http://schemas.microsoft.com/office/drawing/2014/main" id="{42FF0102-99A1-4587-BE8A-B3E568B0F08E}"/>
                    </a:ext>
                  </a:extLst>
                </p:cNvPr>
                <p:cNvSpPr>
                  <a:spLocks noChangeShapeType="1"/>
                </p:cNvSpPr>
                <p:nvPr/>
              </p:nvSpPr>
              <p:spPr bwMode="auto">
                <a:xfrm flipH="1">
                  <a:off x="911" y="2566"/>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432" name="Line 14">
                  <a:extLst>
                    <a:ext uri="{FF2B5EF4-FFF2-40B4-BE49-F238E27FC236}">
                      <a16:creationId xmlns:a16="http://schemas.microsoft.com/office/drawing/2014/main" id="{4A0774AD-A9A1-49E5-8434-F2A0BFE96CD8}"/>
                    </a:ext>
                  </a:extLst>
                </p:cNvPr>
                <p:cNvSpPr>
                  <a:spLocks noChangeShapeType="1"/>
                </p:cNvSpPr>
                <p:nvPr/>
              </p:nvSpPr>
              <p:spPr bwMode="auto">
                <a:xfrm>
                  <a:off x="1189" y="2566"/>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433" name="Line 15">
                  <a:extLst>
                    <a:ext uri="{FF2B5EF4-FFF2-40B4-BE49-F238E27FC236}">
                      <a16:creationId xmlns:a16="http://schemas.microsoft.com/office/drawing/2014/main" id="{07F43B0D-B153-492F-8855-BD93089D6B43}"/>
                    </a:ext>
                  </a:extLst>
                </p:cNvPr>
                <p:cNvSpPr>
                  <a:spLocks noChangeShapeType="1"/>
                </p:cNvSpPr>
                <p:nvPr/>
              </p:nvSpPr>
              <p:spPr bwMode="auto">
                <a:xfrm flipH="1">
                  <a:off x="1211" y="2955"/>
                  <a:ext cx="78"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434" name="Line 16">
                  <a:extLst>
                    <a:ext uri="{FF2B5EF4-FFF2-40B4-BE49-F238E27FC236}">
                      <a16:creationId xmlns:a16="http://schemas.microsoft.com/office/drawing/2014/main" id="{21EE28F5-F91D-4385-A81D-BF2DA18F4C44}"/>
                    </a:ext>
                  </a:extLst>
                </p:cNvPr>
                <p:cNvSpPr>
                  <a:spLocks noChangeShapeType="1"/>
                </p:cNvSpPr>
                <p:nvPr/>
              </p:nvSpPr>
              <p:spPr bwMode="auto">
                <a:xfrm>
                  <a:off x="1411" y="2933"/>
                  <a:ext cx="112"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435" name="Line 17">
                  <a:extLst>
                    <a:ext uri="{FF2B5EF4-FFF2-40B4-BE49-F238E27FC236}">
                      <a16:creationId xmlns:a16="http://schemas.microsoft.com/office/drawing/2014/main" id="{E4EDAE6B-D297-4192-B46E-1FC80D9097FA}"/>
                    </a:ext>
                  </a:extLst>
                </p:cNvPr>
                <p:cNvSpPr>
                  <a:spLocks noChangeShapeType="1"/>
                </p:cNvSpPr>
                <p:nvPr/>
              </p:nvSpPr>
              <p:spPr bwMode="auto">
                <a:xfrm>
                  <a:off x="1178" y="3277"/>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56413" name="Text Box 18">
                <a:extLst>
                  <a:ext uri="{FF2B5EF4-FFF2-40B4-BE49-F238E27FC236}">
                    <a16:creationId xmlns:a16="http://schemas.microsoft.com/office/drawing/2014/main" id="{EF5E6109-DCEC-4F54-8761-DE94194E5583}"/>
                  </a:ext>
                </a:extLst>
              </p:cNvPr>
              <p:cNvSpPr txBox="1">
                <a:spLocks noChangeArrowheads="1"/>
              </p:cNvSpPr>
              <p:nvPr/>
            </p:nvSpPr>
            <p:spPr bwMode="auto">
              <a:xfrm>
                <a:off x="1840" y="693"/>
                <a:ext cx="16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sp>
            <p:nvSpPr>
              <p:cNvPr id="56414" name="Rectangle 19">
                <a:extLst>
                  <a:ext uri="{FF2B5EF4-FFF2-40B4-BE49-F238E27FC236}">
                    <a16:creationId xmlns:a16="http://schemas.microsoft.com/office/drawing/2014/main" id="{E6E95D50-7135-4103-86C4-07B57337B901}"/>
                  </a:ext>
                </a:extLst>
              </p:cNvPr>
              <p:cNvSpPr>
                <a:spLocks noChangeArrowheads="1"/>
              </p:cNvSpPr>
              <p:nvPr/>
            </p:nvSpPr>
            <p:spPr bwMode="auto">
              <a:xfrm>
                <a:off x="1984" y="1393"/>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6415" name="Rectangle 20">
                <a:extLst>
                  <a:ext uri="{FF2B5EF4-FFF2-40B4-BE49-F238E27FC236}">
                    <a16:creationId xmlns:a16="http://schemas.microsoft.com/office/drawing/2014/main" id="{25427691-C162-4214-81D9-D8AF12634A81}"/>
                  </a:ext>
                </a:extLst>
              </p:cNvPr>
              <p:cNvSpPr>
                <a:spLocks noChangeArrowheads="1"/>
              </p:cNvSpPr>
              <p:nvPr/>
            </p:nvSpPr>
            <p:spPr bwMode="auto">
              <a:xfrm>
                <a:off x="1984" y="1157"/>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6416" name="Rectangle 21">
                <a:extLst>
                  <a:ext uri="{FF2B5EF4-FFF2-40B4-BE49-F238E27FC236}">
                    <a16:creationId xmlns:a16="http://schemas.microsoft.com/office/drawing/2014/main" id="{009425F0-6463-46F4-A612-CDE1C9F978E4}"/>
                  </a:ext>
                </a:extLst>
              </p:cNvPr>
              <p:cNvSpPr>
                <a:spLocks noChangeArrowheads="1"/>
              </p:cNvSpPr>
              <p:nvPr/>
            </p:nvSpPr>
            <p:spPr bwMode="auto">
              <a:xfrm>
                <a:off x="1985" y="923"/>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56417" name="Rectangle 22">
                <a:extLst>
                  <a:ext uri="{FF2B5EF4-FFF2-40B4-BE49-F238E27FC236}">
                    <a16:creationId xmlns:a16="http://schemas.microsoft.com/office/drawing/2014/main" id="{6B273EC1-CFC4-4379-AD27-9BD830077C72}"/>
                  </a:ext>
                </a:extLst>
              </p:cNvPr>
              <p:cNvSpPr>
                <a:spLocks noChangeArrowheads="1"/>
              </p:cNvSpPr>
              <p:nvPr/>
            </p:nvSpPr>
            <p:spPr bwMode="auto">
              <a:xfrm>
                <a:off x="1984" y="690"/>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418" name="Rectangle 23">
                <a:extLst>
                  <a:ext uri="{FF2B5EF4-FFF2-40B4-BE49-F238E27FC236}">
                    <a16:creationId xmlns:a16="http://schemas.microsoft.com/office/drawing/2014/main" id="{26F5EEDC-6888-4515-B8D2-5FCCD37DE8D8}"/>
                  </a:ext>
                </a:extLst>
              </p:cNvPr>
              <p:cNvSpPr>
                <a:spLocks noChangeArrowheads="1"/>
              </p:cNvSpPr>
              <p:nvPr/>
            </p:nvSpPr>
            <p:spPr bwMode="auto">
              <a:xfrm>
                <a:off x="1984" y="456"/>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419" name="Line 24">
                <a:extLst>
                  <a:ext uri="{FF2B5EF4-FFF2-40B4-BE49-F238E27FC236}">
                    <a16:creationId xmlns:a16="http://schemas.microsoft.com/office/drawing/2014/main" id="{AD1A3A2A-1B46-483E-B1FB-60936A0AC2ED}"/>
                  </a:ext>
                </a:extLst>
              </p:cNvPr>
              <p:cNvSpPr>
                <a:spLocks noChangeShapeType="1"/>
              </p:cNvSpPr>
              <p:nvPr/>
            </p:nvSpPr>
            <p:spPr bwMode="auto">
              <a:xfrm>
                <a:off x="1987" y="261"/>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420" name="Line 25">
                <a:extLst>
                  <a:ext uri="{FF2B5EF4-FFF2-40B4-BE49-F238E27FC236}">
                    <a16:creationId xmlns:a16="http://schemas.microsoft.com/office/drawing/2014/main" id="{F8AF4613-E48A-4FDE-9E78-62D6FB8BDDE9}"/>
                  </a:ext>
                </a:extLst>
              </p:cNvPr>
              <p:cNvSpPr>
                <a:spLocks noChangeShapeType="1"/>
              </p:cNvSpPr>
              <p:nvPr/>
            </p:nvSpPr>
            <p:spPr bwMode="auto">
              <a:xfrm flipH="1">
                <a:off x="2844" y="261"/>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421" name="Text Box 26">
                <a:extLst>
                  <a:ext uri="{FF2B5EF4-FFF2-40B4-BE49-F238E27FC236}">
                    <a16:creationId xmlns:a16="http://schemas.microsoft.com/office/drawing/2014/main" id="{346C2C4F-1923-4438-B545-B3046933133F}"/>
                  </a:ext>
                </a:extLst>
              </p:cNvPr>
              <p:cNvSpPr txBox="1">
                <a:spLocks noChangeArrowheads="1"/>
              </p:cNvSpPr>
              <p:nvPr/>
            </p:nvSpPr>
            <p:spPr bwMode="auto">
              <a:xfrm>
                <a:off x="1538" y="1740"/>
                <a:ext cx="994"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访问：</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 B E</a:t>
                </a:r>
              </a:p>
            </p:txBody>
          </p:sp>
          <p:sp>
            <p:nvSpPr>
              <p:cNvPr id="56422" name="Text Box 27">
                <a:extLst>
                  <a:ext uri="{FF2B5EF4-FFF2-40B4-BE49-F238E27FC236}">
                    <a16:creationId xmlns:a16="http://schemas.microsoft.com/office/drawing/2014/main" id="{330D3CC2-CE38-4EA9-B744-98412008B040}"/>
                  </a:ext>
                </a:extLst>
              </p:cNvPr>
              <p:cNvSpPr txBox="1">
                <a:spLocks noChangeArrowheads="1"/>
              </p:cNvSpPr>
              <p:nvPr/>
            </p:nvSpPr>
            <p:spPr bwMode="auto">
              <a:xfrm>
                <a:off x="429" y="1981"/>
                <a:ext cx="723"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P=NULL</a:t>
                </a:r>
              </a:p>
            </p:txBody>
          </p:sp>
        </p:grpSp>
        <p:sp>
          <p:nvSpPr>
            <p:cNvPr id="56411" name="Text Box 28">
              <a:extLst>
                <a:ext uri="{FF2B5EF4-FFF2-40B4-BE49-F238E27FC236}">
                  <a16:creationId xmlns:a16="http://schemas.microsoft.com/office/drawing/2014/main" id="{15D1A503-36ED-4883-A6BE-1DF41E0F201C}"/>
                </a:ext>
              </a:extLst>
            </p:cNvPr>
            <p:cNvSpPr txBox="1">
              <a:spLocks noChangeArrowheads="1"/>
            </p:cNvSpPr>
            <p:nvPr/>
          </p:nvSpPr>
          <p:spPr bwMode="auto">
            <a:xfrm>
              <a:off x="2484" y="1764"/>
              <a:ext cx="30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(9)</a:t>
              </a:r>
            </a:p>
          </p:txBody>
        </p:sp>
      </p:grpSp>
      <p:grpSp>
        <p:nvGrpSpPr>
          <p:cNvPr id="128029" name="Group 29">
            <a:extLst>
              <a:ext uri="{FF2B5EF4-FFF2-40B4-BE49-F238E27FC236}">
                <a16:creationId xmlns:a16="http://schemas.microsoft.com/office/drawing/2014/main" id="{CA440B76-6014-43EE-BD53-2E7B022CBDE3}"/>
              </a:ext>
            </a:extLst>
          </p:cNvPr>
          <p:cNvGrpSpPr>
            <a:grpSpLocks/>
          </p:cNvGrpSpPr>
          <p:nvPr/>
        </p:nvGrpSpPr>
        <p:grpSpPr bwMode="auto">
          <a:xfrm>
            <a:off x="385763" y="3817938"/>
            <a:ext cx="3700462" cy="2835275"/>
            <a:chOff x="243" y="2405"/>
            <a:chExt cx="2331" cy="1786"/>
          </a:xfrm>
        </p:grpSpPr>
        <p:grpSp>
          <p:nvGrpSpPr>
            <p:cNvPr id="56382" name="Group 30">
              <a:extLst>
                <a:ext uri="{FF2B5EF4-FFF2-40B4-BE49-F238E27FC236}">
                  <a16:creationId xmlns:a16="http://schemas.microsoft.com/office/drawing/2014/main" id="{3C8B8776-7C11-4E0D-A504-439F876C8D9D}"/>
                </a:ext>
              </a:extLst>
            </p:cNvPr>
            <p:cNvGrpSpPr>
              <a:grpSpLocks/>
            </p:cNvGrpSpPr>
            <p:nvPr/>
          </p:nvGrpSpPr>
          <p:grpSpPr bwMode="auto">
            <a:xfrm>
              <a:off x="276" y="2405"/>
              <a:ext cx="2298" cy="1735"/>
              <a:chOff x="276" y="2405"/>
              <a:chExt cx="2298" cy="1735"/>
            </a:xfrm>
          </p:grpSpPr>
          <p:grpSp>
            <p:nvGrpSpPr>
              <p:cNvPr id="56384" name="Group 31">
                <a:extLst>
                  <a:ext uri="{FF2B5EF4-FFF2-40B4-BE49-F238E27FC236}">
                    <a16:creationId xmlns:a16="http://schemas.microsoft.com/office/drawing/2014/main" id="{0CF86E8D-D966-4D7F-AE1C-D8443F92528B}"/>
                  </a:ext>
                </a:extLst>
              </p:cNvPr>
              <p:cNvGrpSpPr>
                <a:grpSpLocks/>
              </p:cNvGrpSpPr>
              <p:nvPr/>
            </p:nvGrpSpPr>
            <p:grpSpPr bwMode="auto">
              <a:xfrm>
                <a:off x="276" y="2465"/>
                <a:ext cx="1022" cy="1672"/>
                <a:chOff x="703" y="2015"/>
                <a:chExt cx="1022" cy="1672"/>
              </a:xfrm>
            </p:grpSpPr>
            <p:sp>
              <p:nvSpPr>
                <p:cNvPr id="56397" name="Oval 32">
                  <a:extLst>
                    <a:ext uri="{FF2B5EF4-FFF2-40B4-BE49-F238E27FC236}">
                      <a16:creationId xmlns:a16="http://schemas.microsoft.com/office/drawing/2014/main" id="{EB1A2928-8294-448E-A239-FFD7299D6E07}"/>
                    </a:ext>
                  </a:extLst>
                </p:cNvPr>
                <p:cNvSpPr>
                  <a:spLocks noChangeArrowheads="1"/>
                </p:cNvSpPr>
                <p:nvPr/>
              </p:nvSpPr>
              <p:spPr bwMode="auto">
                <a:xfrm>
                  <a:off x="1245" y="2015"/>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6398" name="Oval 33">
                  <a:extLst>
                    <a:ext uri="{FF2B5EF4-FFF2-40B4-BE49-F238E27FC236}">
                      <a16:creationId xmlns:a16="http://schemas.microsoft.com/office/drawing/2014/main" id="{627F4A36-FE86-4EBF-8BD7-BB931CBBE73C}"/>
                    </a:ext>
                  </a:extLst>
                </p:cNvPr>
                <p:cNvSpPr>
                  <a:spLocks noChangeArrowheads="1"/>
                </p:cNvSpPr>
                <p:nvPr/>
              </p:nvSpPr>
              <p:spPr bwMode="auto">
                <a:xfrm>
                  <a:off x="997" y="2367"/>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56399" name="Oval 34">
                  <a:extLst>
                    <a:ext uri="{FF2B5EF4-FFF2-40B4-BE49-F238E27FC236}">
                      <a16:creationId xmlns:a16="http://schemas.microsoft.com/office/drawing/2014/main" id="{257F9748-9A5D-4429-B5E1-87B5CF02470B}"/>
                    </a:ext>
                  </a:extLst>
                </p:cNvPr>
                <p:cNvSpPr>
                  <a:spLocks noChangeArrowheads="1"/>
                </p:cNvSpPr>
                <p:nvPr/>
              </p:nvSpPr>
              <p:spPr bwMode="auto">
                <a:xfrm>
                  <a:off x="703"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56400" name="Oval 35">
                  <a:extLst>
                    <a:ext uri="{FF2B5EF4-FFF2-40B4-BE49-F238E27FC236}">
                      <a16:creationId xmlns:a16="http://schemas.microsoft.com/office/drawing/2014/main" id="{C21304AF-F864-4730-ABEE-686DAB5F871B}"/>
                    </a:ext>
                  </a:extLst>
                </p:cNvPr>
                <p:cNvSpPr>
                  <a:spLocks noChangeArrowheads="1"/>
                </p:cNvSpPr>
                <p:nvPr/>
              </p:nvSpPr>
              <p:spPr bwMode="auto">
                <a:xfrm>
                  <a:off x="1215"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6401" name="Oval 36">
                  <a:extLst>
                    <a:ext uri="{FF2B5EF4-FFF2-40B4-BE49-F238E27FC236}">
                      <a16:creationId xmlns:a16="http://schemas.microsoft.com/office/drawing/2014/main" id="{679EB304-94A8-4153-9B7E-4ADCD5D12F59}"/>
                    </a:ext>
                  </a:extLst>
                </p:cNvPr>
                <p:cNvSpPr>
                  <a:spLocks noChangeArrowheads="1"/>
                </p:cNvSpPr>
                <p:nvPr/>
              </p:nvSpPr>
              <p:spPr bwMode="auto">
                <a:xfrm>
                  <a:off x="1015" y="3051"/>
                  <a:ext cx="255" cy="23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56402" name="Oval 37">
                  <a:extLst>
                    <a:ext uri="{FF2B5EF4-FFF2-40B4-BE49-F238E27FC236}">
                      <a16:creationId xmlns:a16="http://schemas.microsoft.com/office/drawing/2014/main" id="{E57CEF1C-7773-4848-91A6-915E2BF262F8}"/>
                    </a:ext>
                  </a:extLst>
                </p:cNvPr>
                <p:cNvSpPr>
                  <a:spLocks noChangeArrowheads="1"/>
                </p:cNvSpPr>
                <p:nvPr/>
              </p:nvSpPr>
              <p:spPr bwMode="auto">
                <a:xfrm>
                  <a:off x="1470" y="3051"/>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56403" name="Oval 38">
                  <a:extLst>
                    <a:ext uri="{FF2B5EF4-FFF2-40B4-BE49-F238E27FC236}">
                      <a16:creationId xmlns:a16="http://schemas.microsoft.com/office/drawing/2014/main" id="{58576C70-0917-49A8-B840-39BEF6FFE73A}"/>
                    </a:ext>
                  </a:extLst>
                </p:cNvPr>
                <p:cNvSpPr>
                  <a:spLocks noChangeArrowheads="1"/>
                </p:cNvSpPr>
                <p:nvPr/>
              </p:nvSpPr>
              <p:spPr bwMode="auto">
                <a:xfrm>
                  <a:off x="1225" y="3463"/>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56404" name="Line 39">
                  <a:extLst>
                    <a:ext uri="{FF2B5EF4-FFF2-40B4-BE49-F238E27FC236}">
                      <a16:creationId xmlns:a16="http://schemas.microsoft.com/office/drawing/2014/main" id="{67514720-3952-4E4C-9458-7F395A845169}"/>
                    </a:ext>
                  </a:extLst>
                </p:cNvPr>
                <p:cNvSpPr>
                  <a:spLocks noChangeShapeType="1"/>
                </p:cNvSpPr>
                <p:nvPr/>
              </p:nvSpPr>
              <p:spPr bwMode="auto">
                <a:xfrm flipH="1">
                  <a:off x="1156" y="2200"/>
                  <a:ext cx="111" cy="1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405" name="Line 40">
                  <a:extLst>
                    <a:ext uri="{FF2B5EF4-FFF2-40B4-BE49-F238E27FC236}">
                      <a16:creationId xmlns:a16="http://schemas.microsoft.com/office/drawing/2014/main" id="{B42F8DC1-E3EC-4577-B7DF-CFB453568CA5}"/>
                    </a:ext>
                  </a:extLst>
                </p:cNvPr>
                <p:cNvSpPr>
                  <a:spLocks noChangeShapeType="1"/>
                </p:cNvSpPr>
                <p:nvPr/>
              </p:nvSpPr>
              <p:spPr bwMode="auto">
                <a:xfrm flipH="1">
                  <a:off x="911" y="2566"/>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406" name="Line 41">
                  <a:extLst>
                    <a:ext uri="{FF2B5EF4-FFF2-40B4-BE49-F238E27FC236}">
                      <a16:creationId xmlns:a16="http://schemas.microsoft.com/office/drawing/2014/main" id="{4E541AF0-8395-4726-960E-DE1930F40E7D}"/>
                    </a:ext>
                  </a:extLst>
                </p:cNvPr>
                <p:cNvSpPr>
                  <a:spLocks noChangeShapeType="1"/>
                </p:cNvSpPr>
                <p:nvPr/>
              </p:nvSpPr>
              <p:spPr bwMode="auto">
                <a:xfrm>
                  <a:off x="1189" y="2566"/>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407" name="Line 42">
                  <a:extLst>
                    <a:ext uri="{FF2B5EF4-FFF2-40B4-BE49-F238E27FC236}">
                      <a16:creationId xmlns:a16="http://schemas.microsoft.com/office/drawing/2014/main" id="{B7450A03-667F-4CA7-B425-F32C20A96F21}"/>
                    </a:ext>
                  </a:extLst>
                </p:cNvPr>
                <p:cNvSpPr>
                  <a:spLocks noChangeShapeType="1"/>
                </p:cNvSpPr>
                <p:nvPr/>
              </p:nvSpPr>
              <p:spPr bwMode="auto">
                <a:xfrm flipH="1">
                  <a:off x="1211" y="2955"/>
                  <a:ext cx="78"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408" name="Line 43">
                  <a:extLst>
                    <a:ext uri="{FF2B5EF4-FFF2-40B4-BE49-F238E27FC236}">
                      <a16:creationId xmlns:a16="http://schemas.microsoft.com/office/drawing/2014/main" id="{4F9A01A7-430F-42F0-9D40-79E45FC498C1}"/>
                    </a:ext>
                  </a:extLst>
                </p:cNvPr>
                <p:cNvSpPr>
                  <a:spLocks noChangeShapeType="1"/>
                </p:cNvSpPr>
                <p:nvPr/>
              </p:nvSpPr>
              <p:spPr bwMode="auto">
                <a:xfrm>
                  <a:off x="1411" y="2933"/>
                  <a:ext cx="112"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409" name="Line 44">
                  <a:extLst>
                    <a:ext uri="{FF2B5EF4-FFF2-40B4-BE49-F238E27FC236}">
                      <a16:creationId xmlns:a16="http://schemas.microsoft.com/office/drawing/2014/main" id="{AF249ED9-4F8B-40B0-8C8B-E7BA59B4EADB}"/>
                    </a:ext>
                  </a:extLst>
                </p:cNvPr>
                <p:cNvSpPr>
                  <a:spLocks noChangeShapeType="1"/>
                </p:cNvSpPr>
                <p:nvPr/>
              </p:nvSpPr>
              <p:spPr bwMode="auto">
                <a:xfrm>
                  <a:off x="1178" y="3277"/>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56385" name="Text Box 45">
                <a:extLst>
                  <a:ext uri="{FF2B5EF4-FFF2-40B4-BE49-F238E27FC236}">
                    <a16:creationId xmlns:a16="http://schemas.microsoft.com/office/drawing/2014/main" id="{6A95C35F-EB84-4017-8783-E8A385C198D1}"/>
                  </a:ext>
                </a:extLst>
              </p:cNvPr>
              <p:cNvSpPr txBox="1">
                <a:spLocks noChangeArrowheads="1"/>
              </p:cNvSpPr>
              <p:nvPr/>
            </p:nvSpPr>
            <p:spPr bwMode="auto">
              <a:xfrm>
                <a:off x="1549" y="3314"/>
                <a:ext cx="16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sp>
            <p:nvSpPr>
              <p:cNvPr id="56386" name="Rectangle 46">
                <a:extLst>
                  <a:ext uri="{FF2B5EF4-FFF2-40B4-BE49-F238E27FC236}">
                    <a16:creationId xmlns:a16="http://schemas.microsoft.com/office/drawing/2014/main" id="{E169F597-162B-4F4F-90F3-1AF817198ED5}"/>
                  </a:ext>
                </a:extLst>
              </p:cNvPr>
              <p:cNvSpPr>
                <a:spLocks noChangeArrowheads="1"/>
              </p:cNvSpPr>
              <p:nvPr/>
            </p:nvSpPr>
            <p:spPr bwMode="auto">
              <a:xfrm>
                <a:off x="1714" y="3537"/>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6387" name="Rectangle 47">
                <a:extLst>
                  <a:ext uri="{FF2B5EF4-FFF2-40B4-BE49-F238E27FC236}">
                    <a16:creationId xmlns:a16="http://schemas.microsoft.com/office/drawing/2014/main" id="{D198ABC9-D1B6-43FD-8467-3DE1A485F006}"/>
                  </a:ext>
                </a:extLst>
              </p:cNvPr>
              <p:cNvSpPr>
                <a:spLocks noChangeArrowheads="1"/>
              </p:cNvSpPr>
              <p:nvPr/>
            </p:nvSpPr>
            <p:spPr bwMode="auto">
              <a:xfrm>
                <a:off x="1714" y="3301"/>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88" name="Rectangle 48">
                <a:extLst>
                  <a:ext uri="{FF2B5EF4-FFF2-40B4-BE49-F238E27FC236}">
                    <a16:creationId xmlns:a16="http://schemas.microsoft.com/office/drawing/2014/main" id="{29A57090-12B0-45CD-B399-002BD3D3265E}"/>
                  </a:ext>
                </a:extLst>
              </p:cNvPr>
              <p:cNvSpPr>
                <a:spLocks noChangeArrowheads="1"/>
              </p:cNvSpPr>
              <p:nvPr/>
            </p:nvSpPr>
            <p:spPr bwMode="auto">
              <a:xfrm>
                <a:off x="1715" y="3067"/>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89" name="Rectangle 49">
                <a:extLst>
                  <a:ext uri="{FF2B5EF4-FFF2-40B4-BE49-F238E27FC236}">
                    <a16:creationId xmlns:a16="http://schemas.microsoft.com/office/drawing/2014/main" id="{0E934DE1-1922-49FD-BD8E-9E51C5BC23A2}"/>
                  </a:ext>
                </a:extLst>
              </p:cNvPr>
              <p:cNvSpPr>
                <a:spLocks noChangeArrowheads="1"/>
              </p:cNvSpPr>
              <p:nvPr/>
            </p:nvSpPr>
            <p:spPr bwMode="auto">
              <a:xfrm>
                <a:off x="1714" y="2834"/>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90" name="Rectangle 50">
                <a:extLst>
                  <a:ext uri="{FF2B5EF4-FFF2-40B4-BE49-F238E27FC236}">
                    <a16:creationId xmlns:a16="http://schemas.microsoft.com/office/drawing/2014/main" id="{E051C60A-B380-4AAA-AC00-823FE04B6CF3}"/>
                  </a:ext>
                </a:extLst>
              </p:cNvPr>
              <p:cNvSpPr>
                <a:spLocks noChangeArrowheads="1"/>
              </p:cNvSpPr>
              <p:nvPr/>
            </p:nvSpPr>
            <p:spPr bwMode="auto">
              <a:xfrm>
                <a:off x="1714" y="2600"/>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91" name="Line 51">
                <a:extLst>
                  <a:ext uri="{FF2B5EF4-FFF2-40B4-BE49-F238E27FC236}">
                    <a16:creationId xmlns:a16="http://schemas.microsoft.com/office/drawing/2014/main" id="{205B1BE9-AB37-48D6-8D28-2206D194F391}"/>
                  </a:ext>
                </a:extLst>
              </p:cNvPr>
              <p:cNvSpPr>
                <a:spLocks noChangeShapeType="1"/>
              </p:cNvSpPr>
              <p:nvPr/>
            </p:nvSpPr>
            <p:spPr bwMode="auto">
              <a:xfrm>
                <a:off x="1717" y="2405"/>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92" name="Line 52">
                <a:extLst>
                  <a:ext uri="{FF2B5EF4-FFF2-40B4-BE49-F238E27FC236}">
                    <a16:creationId xmlns:a16="http://schemas.microsoft.com/office/drawing/2014/main" id="{E4A43997-B834-4FAE-A85E-6FE687FA4A02}"/>
                  </a:ext>
                </a:extLst>
              </p:cNvPr>
              <p:cNvSpPr>
                <a:spLocks noChangeShapeType="1"/>
              </p:cNvSpPr>
              <p:nvPr/>
            </p:nvSpPr>
            <p:spPr bwMode="auto">
              <a:xfrm flipH="1">
                <a:off x="2574" y="2405"/>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93" name="Text Box 53">
                <a:extLst>
                  <a:ext uri="{FF2B5EF4-FFF2-40B4-BE49-F238E27FC236}">
                    <a16:creationId xmlns:a16="http://schemas.microsoft.com/office/drawing/2014/main" id="{B4B8B35F-FBCB-47A2-8D3A-D04FD6F5546D}"/>
                  </a:ext>
                </a:extLst>
              </p:cNvPr>
              <p:cNvSpPr txBox="1">
                <a:spLocks noChangeArrowheads="1"/>
              </p:cNvSpPr>
              <p:nvPr/>
            </p:nvSpPr>
            <p:spPr bwMode="auto">
              <a:xfrm>
                <a:off x="1268" y="3884"/>
                <a:ext cx="1306"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访问：</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 B E G D</a:t>
                </a:r>
              </a:p>
            </p:txBody>
          </p:sp>
          <p:grpSp>
            <p:nvGrpSpPr>
              <p:cNvPr id="56394" name="Group 54">
                <a:extLst>
                  <a:ext uri="{FF2B5EF4-FFF2-40B4-BE49-F238E27FC236}">
                    <a16:creationId xmlns:a16="http://schemas.microsoft.com/office/drawing/2014/main" id="{A229B95C-8E43-4FB0-BD73-F62D0BA3046C}"/>
                  </a:ext>
                </a:extLst>
              </p:cNvPr>
              <p:cNvGrpSpPr>
                <a:grpSpLocks/>
              </p:cNvGrpSpPr>
              <p:nvPr/>
            </p:nvGrpSpPr>
            <p:grpSpPr bwMode="auto">
              <a:xfrm>
                <a:off x="1033" y="2784"/>
                <a:ext cx="207" cy="460"/>
                <a:chOff x="3989" y="662"/>
                <a:chExt cx="207" cy="460"/>
              </a:xfrm>
            </p:grpSpPr>
            <p:sp>
              <p:nvSpPr>
                <p:cNvPr id="56395" name="Text Box 55">
                  <a:extLst>
                    <a:ext uri="{FF2B5EF4-FFF2-40B4-BE49-F238E27FC236}">
                      <a16:creationId xmlns:a16="http://schemas.microsoft.com/office/drawing/2014/main" id="{6847F840-0C16-4C1E-A60F-F4C7B969C495}"/>
                    </a:ext>
                  </a:extLst>
                </p:cNvPr>
                <p:cNvSpPr txBox="1">
                  <a:spLocks noChangeArrowheads="1"/>
                </p:cNvSpPr>
                <p:nvPr/>
              </p:nvSpPr>
              <p:spPr bwMode="auto">
                <a:xfrm>
                  <a:off x="4000" y="662"/>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p</a:t>
                  </a:r>
                </a:p>
              </p:txBody>
            </p:sp>
            <p:sp>
              <p:nvSpPr>
                <p:cNvPr id="56396" name="Line 56">
                  <a:extLst>
                    <a:ext uri="{FF2B5EF4-FFF2-40B4-BE49-F238E27FC236}">
                      <a16:creationId xmlns:a16="http://schemas.microsoft.com/office/drawing/2014/main" id="{8124E91A-F819-4300-AD7D-01635B229ED4}"/>
                    </a:ext>
                  </a:extLst>
                </p:cNvPr>
                <p:cNvSpPr>
                  <a:spLocks noChangeShapeType="1"/>
                </p:cNvSpPr>
                <p:nvPr/>
              </p:nvSpPr>
              <p:spPr bwMode="auto">
                <a:xfrm flipH="1">
                  <a:off x="3989" y="933"/>
                  <a:ext cx="123" cy="189"/>
                </a:xfrm>
                <a:prstGeom prst="line">
                  <a:avLst/>
                </a:prstGeom>
                <a:noFill/>
                <a:ln w="952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sp>
          <p:nvSpPr>
            <p:cNvPr id="56383" name="Text Box 57">
              <a:extLst>
                <a:ext uri="{FF2B5EF4-FFF2-40B4-BE49-F238E27FC236}">
                  <a16:creationId xmlns:a16="http://schemas.microsoft.com/office/drawing/2014/main" id="{C174110F-6C6D-48FA-B585-8B6D0306737E}"/>
                </a:ext>
              </a:extLst>
            </p:cNvPr>
            <p:cNvSpPr txBox="1">
              <a:spLocks noChangeArrowheads="1"/>
            </p:cNvSpPr>
            <p:nvPr/>
          </p:nvSpPr>
          <p:spPr bwMode="auto">
            <a:xfrm>
              <a:off x="243" y="3941"/>
              <a:ext cx="38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(11)</a:t>
              </a:r>
            </a:p>
          </p:txBody>
        </p:sp>
      </p:grpSp>
      <p:grpSp>
        <p:nvGrpSpPr>
          <p:cNvPr id="128058" name="Group 58">
            <a:extLst>
              <a:ext uri="{FF2B5EF4-FFF2-40B4-BE49-F238E27FC236}">
                <a16:creationId xmlns:a16="http://schemas.microsoft.com/office/drawing/2014/main" id="{C32C3E80-EEE5-44C0-86FF-429F0310646F}"/>
              </a:ext>
            </a:extLst>
          </p:cNvPr>
          <p:cNvGrpSpPr>
            <a:grpSpLocks/>
          </p:cNvGrpSpPr>
          <p:nvPr/>
        </p:nvGrpSpPr>
        <p:grpSpPr bwMode="auto">
          <a:xfrm>
            <a:off x="4805363" y="3759200"/>
            <a:ext cx="3648075" cy="2876550"/>
            <a:chOff x="3027" y="2368"/>
            <a:chExt cx="2298" cy="1812"/>
          </a:xfrm>
        </p:grpSpPr>
        <p:grpSp>
          <p:nvGrpSpPr>
            <p:cNvPr id="56354" name="Group 59">
              <a:extLst>
                <a:ext uri="{FF2B5EF4-FFF2-40B4-BE49-F238E27FC236}">
                  <a16:creationId xmlns:a16="http://schemas.microsoft.com/office/drawing/2014/main" id="{354E0740-A66C-4938-86D3-9FA6C69A3400}"/>
                </a:ext>
              </a:extLst>
            </p:cNvPr>
            <p:cNvGrpSpPr>
              <a:grpSpLocks/>
            </p:cNvGrpSpPr>
            <p:nvPr/>
          </p:nvGrpSpPr>
          <p:grpSpPr bwMode="auto">
            <a:xfrm>
              <a:off x="3027" y="2368"/>
              <a:ext cx="2298" cy="1735"/>
              <a:chOff x="3027" y="2368"/>
              <a:chExt cx="2298" cy="1735"/>
            </a:xfrm>
          </p:grpSpPr>
          <p:grpSp>
            <p:nvGrpSpPr>
              <p:cNvPr id="56356" name="Group 60">
                <a:extLst>
                  <a:ext uri="{FF2B5EF4-FFF2-40B4-BE49-F238E27FC236}">
                    <a16:creationId xmlns:a16="http://schemas.microsoft.com/office/drawing/2014/main" id="{10C89C8C-EBEB-4569-A32E-7BAFD038398D}"/>
                  </a:ext>
                </a:extLst>
              </p:cNvPr>
              <p:cNvGrpSpPr>
                <a:grpSpLocks/>
              </p:cNvGrpSpPr>
              <p:nvPr/>
            </p:nvGrpSpPr>
            <p:grpSpPr bwMode="auto">
              <a:xfrm>
                <a:off x="3027" y="2428"/>
                <a:ext cx="1022" cy="1672"/>
                <a:chOff x="703" y="2015"/>
                <a:chExt cx="1022" cy="1672"/>
              </a:xfrm>
            </p:grpSpPr>
            <p:sp>
              <p:nvSpPr>
                <p:cNvPr id="56369" name="Oval 61">
                  <a:extLst>
                    <a:ext uri="{FF2B5EF4-FFF2-40B4-BE49-F238E27FC236}">
                      <a16:creationId xmlns:a16="http://schemas.microsoft.com/office/drawing/2014/main" id="{E3636911-8479-4F70-88D3-927DAF4011F3}"/>
                    </a:ext>
                  </a:extLst>
                </p:cNvPr>
                <p:cNvSpPr>
                  <a:spLocks noChangeArrowheads="1"/>
                </p:cNvSpPr>
                <p:nvPr/>
              </p:nvSpPr>
              <p:spPr bwMode="auto">
                <a:xfrm>
                  <a:off x="1222" y="2015"/>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6370" name="Oval 62">
                  <a:extLst>
                    <a:ext uri="{FF2B5EF4-FFF2-40B4-BE49-F238E27FC236}">
                      <a16:creationId xmlns:a16="http://schemas.microsoft.com/office/drawing/2014/main" id="{E4562376-2901-4318-A125-D00303FC4F8E}"/>
                    </a:ext>
                  </a:extLst>
                </p:cNvPr>
                <p:cNvSpPr>
                  <a:spLocks noChangeArrowheads="1"/>
                </p:cNvSpPr>
                <p:nvPr/>
              </p:nvSpPr>
              <p:spPr bwMode="auto">
                <a:xfrm>
                  <a:off x="974" y="2367"/>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56371" name="Oval 63">
                  <a:extLst>
                    <a:ext uri="{FF2B5EF4-FFF2-40B4-BE49-F238E27FC236}">
                      <a16:creationId xmlns:a16="http://schemas.microsoft.com/office/drawing/2014/main" id="{A4CB74A1-22F9-4CD8-9693-2B9963B5F4B1}"/>
                    </a:ext>
                  </a:extLst>
                </p:cNvPr>
                <p:cNvSpPr>
                  <a:spLocks noChangeArrowheads="1"/>
                </p:cNvSpPr>
                <p:nvPr/>
              </p:nvSpPr>
              <p:spPr bwMode="auto">
                <a:xfrm>
                  <a:off x="703"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56372" name="Oval 64">
                  <a:extLst>
                    <a:ext uri="{FF2B5EF4-FFF2-40B4-BE49-F238E27FC236}">
                      <a16:creationId xmlns:a16="http://schemas.microsoft.com/office/drawing/2014/main" id="{9CE6412B-02AB-4CDA-840B-847A5B219257}"/>
                    </a:ext>
                  </a:extLst>
                </p:cNvPr>
                <p:cNvSpPr>
                  <a:spLocks noChangeArrowheads="1"/>
                </p:cNvSpPr>
                <p:nvPr/>
              </p:nvSpPr>
              <p:spPr bwMode="auto">
                <a:xfrm>
                  <a:off x="1215"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6373" name="Oval 65">
                  <a:extLst>
                    <a:ext uri="{FF2B5EF4-FFF2-40B4-BE49-F238E27FC236}">
                      <a16:creationId xmlns:a16="http://schemas.microsoft.com/office/drawing/2014/main" id="{DFF4C28B-4590-4B26-A8C8-8F6A4F20F833}"/>
                    </a:ext>
                  </a:extLst>
                </p:cNvPr>
                <p:cNvSpPr>
                  <a:spLocks noChangeArrowheads="1"/>
                </p:cNvSpPr>
                <p:nvPr/>
              </p:nvSpPr>
              <p:spPr bwMode="auto">
                <a:xfrm>
                  <a:off x="1015" y="3051"/>
                  <a:ext cx="255" cy="23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56374" name="Oval 66">
                  <a:extLst>
                    <a:ext uri="{FF2B5EF4-FFF2-40B4-BE49-F238E27FC236}">
                      <a16:creationId xmlns:a16="http://schemas.microsoft.com/office/drawing/2014/main" id="{9707945C-1A7C-4DF7-AA78-6DFFB60E2EFF}"/>
                    </a:ext>
                  </a:extLst>
                </p:cNvPr>
                <p:cNvSpPr>
                  <a:spLocks noChangeArrowheads="1"/>
                </p:cNvSpPr>
                <p:nvPr/>
              </p:nvSpPr>
              <p:spPr bwMode="auto">
                <a:xfrm>
                  <a:off x="1470" y="3051"/>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56375" name="Oval 67">
                  <a:extLst>
                    <a:ext uri="{FF2B5EF4-FFF2-40B4-BE49-F238E27FC236}">
                      <a16:creationId xmlns:a16="http://schemas.microsoft.com/office/drawing/2014/main" id="{7FB91411-22AA-4350-93A1-B17E65B16222}"/>
                    </a:ext>
                  </a:extLst>
                </p:cNvPr>
                <p:cNvSpPr>
                  <a:spLocks noChangeArrowheads="1"/>
                </p:cNvSpPr>
                <p:nvPr/>
              </p:nvSpPr>
              <p:spPr bwMode="auto">
                <a:xfrm>
                  <a:off x="1225" y="3463"/>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56376" name="Line 68">
                  <a:extLst>
                    <a:ext uri="{FF2B5EF4-FFF2-40B4-BE49-F238E27FC236}">
                      <a16:creationId xmlns:a16="http://schemas.microsoft.com/office/drawing/2014/main" id="{4FE35912-738C-4154-A49A-A5E5B6C216DD}"/>
                    </a:ext>
                  </a:extLst>
                </p:cNvPr>
                <p:cNvSpPr>
                  <a:spLocks noChangeShapeType="1"/>
                </p:cNvSpPr>
                <p:nvPr/>
              </p:nvSpPr>
              <p:spPr bwMode="auto">
                <a:xfrm flipH="1">
                  <a:off x="1156" y="2200"/>
                  <a:ext cx="111" cy="1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77" name="Line 69">
                  <a:extLst>
                    <a:ext uri="{FF2B5EF4-FFF2-40B4-BE49-F238E27FC236}">
                      <a16:creationId xmlns:a16="http://schemas.microsoft.com/office/drawing/2014/main" id="{AEF7C8AB-0E1A-453E-A40C-495F48782349}"/>
                    </a:ext>
                  </a:extLst>
                </p:cNvPr>
                <p:cNvSpPr>
                  <a:spLocks noChangeShapeType="1"/>
                </p:cNvSpPr>
                <p:nvPr/>
              </p:nvSpPr>
              <p:spPr bwMode="auto">
                <a:xfrm flipH="1">
                  <a:off x="911" y="2566"/>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78" name="Line 70">
                  <a:extLst>
                    <a:ext uri="{FF2B5EF4-FFF2-40B4-BE49-F238E27FC236}">
                      <a16:creationId xmlns:a16="http://schemas.microsoft.com/office/drawing/2014/main" id="{3EBB2C6D-566A-478A-963F-92E382E74E97}"/>
                    </a:ext>
                  </a:extLst>
                </p:cNvPr>
                <p:cNvSpPr>
                  <a:spLocks noChangeShapeType="1"/>
                </p:cNvSpPr>
                <p:nvPr/>
              </p:nvSpPr>
              <p:spPr bwMode="auto">
                <a:xfrm>
                  <a:off x="1189" y="2566"/>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79" name="Line 71">
                  <a:extLst>
                    <a:ext uri="{FF2B5EF4-FFF2-40B4-BE49-F238E27FC236}">
                      <a16:creationId xmlns:a16="http://schemas.microsoft.com/office/drawing/2014/main" id="{6CC11701-B37E-4F9F-A204-3BC6F2709693}"/>
                    </a:ext>
                  </a:extLst>
                </p:cNvPr>
                <p:cNvSpPr>
                  <a:spLocks noChangeShapeType="1"/>
                </p:cNvSpPr>
                <p:nvPr/>
              </p:nvSpPr>
              <p:spPr bwMode="auto">
                <a:xfrm flipH="1">
                  <a:off x="1211" y="2955"/>
                  <a:ext cx="78"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80" name="Line 72">
                  <a:extLst>
                    <a:ext uri="{FF2B5EF4-FFF2-40B4-BE49-F238E27FC236}">
                      <a16:creationId xmlns:a16="http://schemas.microsoft.com/office/drawing/2014/main" id="{EBAE8979-50B1-41B9-AB8A-28DC8FAD4037}"/>
                    </a:ext>
                  </a:extLst>
                </p:cNvPr>
                <p:cNvSpPr>
                  <a:spLocks noChangeShapeType="1"/>
                </p:cNvSpPr>
                <p:nvPr/>
              </p:nvSpPr>
              <p:spPr bwMode="auto">
                <a:xfrm>
                  <a:off x="1411" y="2933"/>
                  <a:ext cx="112"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81" name="Line 73">
                  <a:extLst>
                    <a:ext uri="{FF2B5EF4-FFF2-40B4-BE49-F238E27FC236}">
                      <a16:creationId xmlns:a16="http://schemas.microsoft.com/office/drawing/2014/main" id="{536E6721-9019-4AB1-979E-2D34814C3DAC}"/>
                    </a:ext>
                  </a:extLst>
                </p:cNvPr>
                <p:cNvSpPr>
                  <a:spLocks noChangeShapeType="1"/>
                </p:cNvSpPr>
                <p:nvPr/>
              </p:nvSpPr>
              <p:spPr bwMode="auto">
                <a:xfrm>
                  <a:off x="1178" y="3277"/>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56357" name="Text Box 74">
                <a:extLst>
                  <a:ext uri="{FF2B5EF4-FFF2-40B4-BE49-F238E27FC236}">
                    <a16:creationId xmlns:a16="http://schemas.microsoft.com/office/drawing/2014/main" id="{E209F936-0F7B-4090-B9C2-700DDB529B44}"/>
                  </a:ext>
                </a:extLst>
              </p:cNvPr>
              <p:cNvSpPr txBox="1">
                <a:spLocks noChangeArrowheads="1"/>
              </p:cNvSpPr>
              <p:nvPr/>
            </p:nvSpPr>
            <p:spPr bwMode="auto">
              <a:xfrm>
                <a:off x="4311" y="3044"/>
                <a:ext cx="16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sp>
            <p:nvSpPr>
              <p:cNvPr id="56358" name="Rectangle 75">
                <a:extLst>
                  <a:ext uri="{FF2B5EF4-FFF2-40B4-BE49-F238E27FC236}">
                    <a16:creationId xmlns:a16="http://schemas.microsoft.com/office/drawing/2014/main" id="{60007165-B16A-44BA-8543-678457CC6C9C}"/>
                  </a:ext>
                </a:extLst>
              </p:cNvPr>
              <p:cNvSpPr>
                <a:spLocks noChangeArrowheads="1"/>
              </p:cNvSpPr>
              <p:nvPr/>
            </p:nvSpPr>
            <p:spPr bwMode="auto">
              <a:xfrm>
                <a:off x="4465" y="3500"/>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6359" name="Rectangle 76">
                <a:extLst>
                  <a:ext uri="{FF2B5EF4-FFF2-40B4-BE49-F238E27FC236}">
                    <a16:creationId xmlns:a16="http://schemas.microsoft.com/office/drawing/2014/main" id="{1E12ABB4-BDC1-4E57-81A9-92A56D958B11}"/>
                  </a:ext>
                </a:extLst>
              </p:cNvPr>
              <p:cNvSpPr>
                <a:spLocks noChangeArrowheads="1"/>
              </p:cNvSpPr>
              <p:nvPr/>
            </p:nvSpPr>
            <p:spPr bwMode="auto">
              <a:xfrm>
                <a:off x="4465" y="3264"/>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56360" name="Rectangle 77">
                <a:extLst>
                  <a:ext uri="{FF2B5EF4-FFF2-40B4-BE49-F238E27FC236}">
                    <a16:creationId xmlns:a16="http://schemas.microsoft.com/office/drawing/2014/main" id="{760A47F9-886F-468F-8AF6-4284D2D97DBE}"/>
                  </a:ext>
                </a:extLst>
              </p:cNvPr>
              <p:cNvSpPr>
                <a:spLocks noChangeArrowheads="1"/>
              </p:cNvSpPr>
              <p:nvPr/>
            </p:nvSpPr>
            <p:spPr bwMode="auto">
              <a:xfrm>
                <a:off x="4466" y="3030"/>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61" name="Rectangle 78">
                <a:extLst>
                  <a:ext uri="{FF2B5EF4-FFF2-40B4-BE49-F238E27FC236}">
                    <a16:creationId xmlns:a16="http://schemas.microsoft.com/office/drawing/2014/main" id="{9BF5D30C-3245-44B4-B9E4-5B19BEBA1CA0}"/>
                  </a:ext>
                </a:extLst>
              </p:cNvPr>
              <p:cNvSpPr>
                <a:spLocks noChangeArrowheads="1"/>
              </p:cNvSpPr>
              <p:nvPr/>
            </p:nvSpPr>
            <p:spPr bwMode="auto">
              <a:xfrm>
                <a:off x="4465" y="2797"/>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62" name="Rectangle 79">
                <a:extLst>
                  <a:ext uri="{FF2B5EF4-FFF2-40B4-BE49-F238E27FC236}">
                    <a16:creationId xmlns:a16="http://schemas.microsoft.com/office/drawing/2014/main" id="{44219DE5-2E3D-419F-8909-9937120B72E7}"/>
                  </a:ext>
                </a:extLst>
              </p:cNvPr>
              <p:cNvSpPr>
                <a:spLocks noChangeArrowheads="1"/>
              </p:cNvSpPr>
              <p:nvPr/>
            </p:nvSpPr>
            <p:spPr bwMode="auto">
              <a:xfrm>
                <a:off x="4465" y="2563"/>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63" name="Line 80">
                <a:extLst>
                  <a:ext uri="{FF2B5EF4-FFF2-40B4-BE49-F238E27FC236}">
                    <a16:creationId xmlns:a16="http://schemas.microsoft.com/office/drawing/2014/main" id="{C7A33C15-B7A0-4FEA-A54B-0E0C9A217785}"/>
                  </a:ext>
                </a:extLst>
              </p:cNvPr>
              <p:cNvSpPr>
                <a:spLocks noChangeShapeType="1"/>
              </p:cNvSpPr>
              <p:nvPr/>
            </p:nvSpPr>
            <p:spPr bwMode="auto">
              <a:xfrm>
                <a:off x="4468" y="2368"/>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64" name="Line 81">
                <a:extLst>
                  <a:ext uri="{FF2B5EF4-FFF2-40B4-BE49-F238E27FC236}">
                    <a16:creationId xmlns:a16="http://schemas.microsoft.com/office/drawing/2014/main" id="{369B90F7-F49C-4EE6-A279-4BBEE6F0F438}"/>
                  </a:ext>
                </a:extLst>
              </p:cNvPr>
              <p:cNvSpPr>
                <a:spLocks noChangeShapeType="1"/>
              </p:cNvSpPr>
              <p:nvPr/>
            </p:nvSpPr>
            <p:spPr bwMode="auto">
              <a:xfrm flipH="1">
                <a:off x="5325" y="2368"/>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65" name="Text Box 82">
                <a:extLst>
                  <a:ext uri="{FF2B5EF4-FFF2-40B4-BE49-F238E27FC236}">
                    <a16:creationId xmlns:a16="http://schemas.microsoft.com/office/drawing/2014/main" id="{6E3FF55E-55E8-419A-B0B5-4AE2EDF27908}"/>
                  </a:ext>
                </a:extLst>
              </p:cNvPr>
              <p:cNvSpPr txBox="1">
                <a:spLocks noChangeArrowheads="1"/>
              </p:cNvSpPr>
              <p:nvPr/>
            </p:nvSpPr>
            <p:spPr bwMode="auto">
              <a:xfrm>
                <a:off x="4019" y="3847"/>
                <a:ext cx="1306"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访问：</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 B E G D</a:t>
                </a:r>
              </a:p>
            </p:txBody>
          </p:sp>
          <p:grpSp>
            <p:nvGrpSpPr>
              <p:cNvPr id="56366" name="Group 83">
                <a:extLst>
                  <a:ext uri="{FF2B5EF4-FFF2-40B4-BE49-F238E27FC236}">
                    <a16:creationId xmlns:a16="http://schemas.microsoft.com/office/drawing/2014/main" id="{71D842EC-A62B-4A76-928C-6DC403F08E0E}"/>
                  </a:ext>
                </a:extLst>
              </p:cNvPr>
              <p:cNvGrpSpPr>
                <a:grpSpLocks/>
              </p:cNvGrpSpPr>
              <p:nvPr/>
            </p:nvGrpSpPr>
            <p:grpSpPr bwMode="auto">
              <a:xfrm>
                <a:off x="3929" y="3002"/>
                <a:ext cx="207" cy="460"/>
                <a:chOff x="3989" y="662"/>
                <a:chExt cx="207" cy="460"/>
              </a:xfrm>
            </p:grpSpPr>
            <p:sp>
              <p:nvSpPr>
                <p:cNvPr id="56367" name="Text Box 84">
                  <a:extLst>
                    <a:ext uri="{FF2B5EF4-FFF2-40B4-BE49-F238E27FC236}">
                      <a16:creationId xmlns:a16="http://schemas.microsoft.com/office/drawing/2014/main" id="{D4D33089-6FDA-40F2-87B8-F77B26A8F0CF}"/>
                    </a:ext>
                  </a:extLst>
                </p:cNvPr>
                <p:cNvSpPr txBox="1">
                  <a:spLocks noChangeArrowheads="1"/>
                </p:cNvSpPr>
                <p:nvPr/>
              </p:nvSpPr>
              <p:spPr bwMode="auto">
                <a:xfrm>
                  <a:off x="4000" y="662"/>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p</a:t>
                  </a:r>
                </a:p>
              </p:txBody>
            </p:sp>
            <p:sp>
              <p:nvSpPr>
                <p:cNvPr id="56368" name="Line 85">
                  <a:extLst>
                    <a:ext uri="{FF2B5EF4-FFF2-40B4-BE49-F238E27FC236}">
                      <a16:creationId xmlns:a16="http://schemas.microsoft.com/office/drawing/2014/main" id="{6ECF6FA7-EC76-4EB7-9C10-E0142B31B338}"/>
                    </a:ext>
                  </a:extLst>
                </p:cNvPr>
                <p:cNvSpPr>
                  <a:spLocks noChangeShapeType="1"/>
                </p:cNvSpPr>
                <p:nvPr/>
              </p:nvSpPr>
              <p:spPr bwMode="auto">
                <a:xfrm flipH="1">
                  <a:off x="3989" y="933"/>
                  <a:ext cx="123" cy="189"/>
                </a:xfrm>
                <a:prstGeom prst="line">
                  <a:avLst/>
                </a:prstGeom>
                <a:noFill/>
                <a:ln w="952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sp>
          <p:nvSpPr>
            <p:cNvPr id="56355" name="Text Box 86">
              <a:extLst>
                <a:ext uri="{FF2B5EF4-FFF2-40B4-BE49-F238E27FC236}">
                  <a16:creationId xmlns:a16="http://schemas.microsoft.com/office/drawing/2014/main" id="{D270B679-BAC6-4F6D-A84F-BBE32482266D}"/>
                </a:ext>
              </a:extLst>
            </p:cNvPr>
            <p:cNvSpPr txBox="1">
              <a:spLocks noChangeArrowheads="1"/>
            </p:cNvSpPr>
            <p:nvPr/>
          </p:nvSpPr>
          <p:spPr bwMode="auto">
            <a:xfrm>
              <a:off x="3122" y="3930"/>
              <a:ext cx="38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(12)</a:t>
              </a:r>
            </a:p>
          </p:txBody>
        </p:sp>
      </p:grpSp>
      <p:grpSp>
        <p:nvGrpSpPr>
          <p:cNvPr id="128087" name="Group 87">
            <a:extLst>
              <a:ext uri="{FF2B5EF4-FFF2-40B4-BE49-F238E27FC236}">
                <a16:creationId xmlns:a16="http://schemas.microsoft.com/office/drawing/2014/main" id="{7EB73C1D-4A7F-4F8C-B248-4FDAF1F6A2F4}"/>
              </a:ext>
            </a:extLst>
          </p:cNvPr>
          <p:cNvGrpSpPr>
            <a:grpSpLocks/>
          </p:cNvGrpSpPr>
          <p:nvPr/>
        </p:nvGrpSpPr>
        <p:grpSpPr bwMode="auto">
          <a:xfrm>
            <a:off x="4724400" y="531813"/>
            <a:ext cx="3906838" cy="3127375"/>
            <a:chOff x="2976" y="335"/>
            <a:chExt cx="2461" cy="1970"/>
          </a:xfrm>
        </p:grpSpPr>
        <p:sp>
          <p:nvSpPr>
            <p:cNvPr id="56326" name="Line 88">
              <a:extLst>
                <a:ext uri="{FF2B5EF4-FFF2-40B4-BE49-F238E27FC236}">
                  <a16:creationId xmlns:a16="http://schemas.microsoft.com/office/drawing/2014/main" id="{958FC558-1EE1-48FE-AD81-F841FB6939EB}"/>
                </a:ext>
              </a:extLst>
            </p:cNvPr>
            <p:cNvSpPr>
              <a:spLocks noChangeShapeType="1"/>
            </p:cNvSpPr>
            <p:nvPr/>
          </p:nvSpPr>
          <p:spPr bwMode="auto">
            <a:xfrm flipV="1">
              <a:off x="3300" y="2055"/>
              <a:ext cx="178" cy="145"/>
            </a:xfrm>
            <a:prstGeom prst="line">
              <a:avLst/>
            </a:prstGeom>
            <a:noFill/>
            <a:ln w="952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56327" name="Group 89">
              <a:extLst>
                <a:ext uri="{FF2B5EF4-FFF2-40B4-BE49-F238E27FC236}">
                  <a16:creationId xmlns:a16="http://schemas.microsoft.com/office/drawing/2014/main" id="{8364D9BA-240A-4E01-9BB1-BE99974BB15D}"/>
                </a:ext>
              </a:extLst>
            </p:cNvPr>
            <p:cNvGrpSpPr>
              <a:grpSpLocks/>
            </p:cNvGrpSpPr>
            <p:nvPr/>
          </p:nvGrpSpPr>
          <p:grpSpPr bwMode="auto">
            <a:xfrm>
              <a:off x="2976" y="335"/>
              <a:ext cx="2461" cy="1970"/>
              <a:chOff x="2976" y="335"/>
              <a:chExt cx="2461" cy="1970"/>
            </a:xfrm>
          </p:grpSpPr>
          <p:grpSp>
            <p:nvGrpSpPr>
              <p:cNvPr id="56328" name="Group 90">
                <a:extLst>
                  <a:ext uri="{FF2B5EF4-FFF2-40B4-BE49-F238E27FC236}">
                    <a16:creationId xmlns:a16="http://schemas.microsoft.com/office/drawing/2014/main" id="{620E687F-3AF7-4DEF-ADD7-A28727D2B72E}"/>
                  </a:ext>
                </a:extLst>
              </p:cNvPr>
              <p:cNvGrpSpPr>
                <a:grpSpLocks/>
              </p:cNvGrpSpPr>
              <p:nvPr/>
            </p:nvGrpSpPr>
            <p:grpSpPr bwMode="auto">
              <a:xfrm>
                <a:off x="2976" y="335"/>
                <a:ext cx="2298" cy="1970"/>
                <a:chOff x="2976" y="335"/>
                <a:chExt cx="2298" cy="1970"/>
              </a:xfrm>
            </p:grpSpPr>
            <p:grpSp>
              <p:nvGrpSpPr>
                <p:cNvPr id="56330" name="Group 91">
                  <a:extLst>
                    <a:ext uri="{FF2B5EF4-FFF2-40B4-BE49-F238E27FC236}">
                      <a16:creationId xmlns:a16="http://schemas.microsoft.com/office/drawing/2014/main" id="{7505126E-0E9F-4801-A443-D1F62097A438}"/>
                    </a:ext>
                  </a:extLst>
                </p:cNvPr>
                <p:cNvGrpSpPr>
                  <a:grpSpLocks/>
                </p:cNvGrpSpPr>
                <p:nvPr/>
              </p:nvGrpSpPr>
              <p:grpSpPr bwMode="auto">
                <a:xfrm>
                  <a:off x="2976" y="395"/>
                  <a:ext cx="1022" cy="1672"/>
                  <a:chOff x="703" y="2015"/>
                  <a:chExt cx="1022" cy="1672"/>
                </a:xfrm>
              </p:grpSpPr>
              <p:sp>
                <p:nvSpPr>
                  <p:cNvPr id="56341" name="Oval 92">
                    <a:extLst>
                      <a:ext uri="{FF2B5EF4-FFF2-40B4-BE49-F238E27FC236}">
                        <a16:creationId xmlns:a16="http://schemas.microsoft.com/office/drawing/2014/main" id="{6F677FAE-3B88-4F12-8C3E-81B2ED4AFFF9}"/>
                      </a:ext>
                    </a:extLst>
                  </p:cNvPr>
                  <p:cNvSpPr>
                    <a:spLocks noChangeArrowheads="1"/>
                  </p:cNvSpPr>
                  <p:nvPr/>
                </p:nvSpPr>
                <p:spPr bwMode="auto">
                  <a:xfrm>
                    <a:off x="1222" y="2015"/>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6342" name="Oval 93">
                    <a:extLst>
                      <a:ext uri="{FF2B5EF4-FFF2-40B4-BE49-F238E27FC236}">
                        <a16:creationId xmlns:a16="http://schemas.microsoft.com/office/drawing/2014/main" id="{112D09CD-E0BC-4F43-A102-652CAE70F4A0}"/>
                      </a:ext>
                    </a:extLst>
                  </p:cNvPr>
                  <p:cNvSpPr>
                    <a:spLocks noChangeArrowheads="1"/>
                  </p:cNvSpPr>
                  <p:nvPr/>
                </p:nvSpPr>
                <p:spPr bwMode="auto">
                  <a:xfrm>
                    <a:off x="974" y="2367"/>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56343" name="Oval 94">
                    <a:extLst>
                      <a:ext uri="{FF2B5EF4-FFF2-40B4-BE49-F238E27FC236}">
                        <a16:creationId xmlns:a16="http://schemas.microsoft.com/office/drawing/2014/main" id="{06E3779F-C887-4392-BCDE-8B9FA256B2C4}"/>
                      </a:ext>
                    </a:extLst>
                  </p:cNvPr>
                  <p:cNvSpPr>
                    <a:spLocks noChangeArrowheads="1"/>
                  </p:cNvSpPr>
                  <p:nvPr/>
                </p:nvSpPr>
                <p:spPr bwMode="auto">
                  <a:xfrm>
                    <a:off x="703"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56344" name="Oval 95">
                    <a:extLst>
                      <a:ext uri="{FF2B5EF4-FFF2-40B4-BE49-F238E27FC236}">
                        <a16:creationId xmlns:a16="http://schemas.microsoft.com/office/drawing/2014/main" id="{4CE5B266-58A8-4A8B-BAB4-E6071B92F10F}"/>
                      </a:ext>
                    </a:extLst>
                  </p:cNvPr>
                  <p:cNvSpPr>
                    <a:spLocks noChangeArrowheads="1"/>
                  </p:cNvSpPr>
                  <p:nvPr/>
                </p:nvSpPr>
                <p:spPr bwMode="auto">
                  <a:xfrm>
                    <a:off x="1215"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6345" name="Oval 96">
                    <a:extLst>
                      <a:ext uri="{FF2B5EF4-FFF2-40B4-BE49-F238E27FC236}">
                        <a16:creationId xmlns:a16="http://schemas.microsoft.com/office/drawing/2014/main" id="{4DB95E32-8A27-41A4-BC7F-3BEA298E7A4C}"/>
                      </a:ext>
                    </a:extLst>
                  </p:cNvPr>
                  <p:cNvSpPr>
                    <a:spLocks noChangeArrowheads="1"/>
                  </p:cNvSpPr>
                  <p:nvPr/>
                </p:nvSpPr>
                <p:spPr bwMode="auto">
                  <a:xfrm>
                    <a:off x="1015" y="3051"/>
                    <a:ext cx="255" cy="23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56346" name="Oval 97">
                    <a:extLst>
                      <a:ext uri="{FF2B5EF4-FFF2-40B4-BE49-F238E27FC236}">
                        <a16:creationId xmlns:a16="http://schemas.microsoft.com/office/drawing/2014/main" id="{8AFD5107-6049-4E03-A184-DDA2FE31A838}"/>
                      </a:ext>
                    </a:extLst>
                  </p:cNvPr>
                  <p:cNvSpPr>
                    <a:spLocks noChangeArrowheads="1"/>
                  </p:cNvSpPr>
                  <p:nvPr/>
                </p:nvSpPr>
                <p:spPr bwMode="auto">
                  <a:xfrm>
                    <a:off x="1470" y="3051"/>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56347" name="Oval 98">
                    <a:extLst>
                      <a:ext uri="{FF2B5EF4-FFF2-40B4-BE49-F238E27FC236}">
                        <a16:creationId xmlns:a16="http://schemas.microsoft.com/office/drawing/2014/main" id="{022AAFB0-9767-43F3-B1CD-D0DF268AFDE7}"/>
                      </a:ext>
                    </a:extLst>
                  </p:cNvPr>
                  <p:cNvSpPr>
                    <a:spLocks noChangeArrowheads="1"/>
                  </p:cNvSpPr>
                  <p:nvPr/>
                </p:nvSpPr>
                <p:spPr bwMode="auto">
                  <a:xfrm>
                    <a:off x="1225" y="3463"/>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56348" name="Line 99">
                    <a:extLst>
                      <a:ext uri="{FF2B5EF4-FFF2-40B4-BE49-F238E27FC236}">
                        <a16:creationId xmlns:a16="http://schemas.microsoft.com/office/drawing/2014/main" id="{803FC6A2-19C1-47F9-BE2E-02D313BBF142}"/>
                      </a:ext>
                    </a:extLst>
                  </p:cNvPr>
                  <p:cNvSpPr>
                    <a:spLocks noChangeShapeType="1"/>
                  </p:cNvSpPr>
                  <p:nvPr/>
                </p:nvSpPr>
                <p:spPr bwMode="auto">
                  <a:xfrm flipH="1">
                    <a:off x="1156" y="2200"/>
                    <a:ext cx="111" cy="1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49" name="Line 100">
                    <a:extLst>
                      <a:ext uri="{FF2B5EF4-FFF2-40B4-BE49-F238E27FC236}">
                        <a16:creationId xmlns:a16="http://schemas.microsoft.com/office/drawing/2014/main" id="{C4B4BA06-82BC-4F8D-BF29-5DE094D480D9}"/>
                      </a:ext>
                    </a:extLst>
                  </p:cNvPr>
                  <p:cNvSpPr>
                    <a:spLocks noChangeShapeType="1"/>
                  </p:cNvSpPr>
                  <p:nvPr/>
                </p:nvSpPr>
                <p:spPr bwMode="auto">
                  <a:xfrm flipH="1">
                    <a:off x="911" y="2566"/>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50" name="Line 101">
                    <a:extLst>
                      <a:ext uri="{FF2B5EF4-FFF2-40B4-BE49-F238E27FC236}">
                        <a16:creationId xmlns:a16="http://schemas.microsoft.com/office/drawing/2014/main" id="{1BB4E03F-D85A-44C4-8115-C354079FA15B}"/>
                      </a:ext>
                    </a:extLst>
                  </p:cNvPr>
                  <p:cNvSpPr>
                    <a:spLocks noChangeShapeType="1"/>
                  </p:cNvSpPr>
                  <p:nvPr/>
                </p:nvSpPr>
                <p:spPr bwMode="auto">
                  <a:xfrm>
                    <a:off x="1189" y="2566"/>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51" name="Line 102">
                    <a:extLst>
                      <a:ext uri="{FF2B5EF4-FFF2-40B4-BE49-F238E27FC236}">
                        <a16:creationId xmlns:a16="http://schemas.microsoft.com/office/drawing/2014/main" id="{1D66E6A3-0F24-44BD-BAE8-8B4E0802800F}"/>
                      </a:ext>
                    </a:extLst>
                  </p:cNvPr>
                  <p:cNvSpPr>
                    <a:spLocks noChangeShapeType="1"/>
                  </p:cNvSpPr>
                  <p:nvPr/>
                </p:nvSpPr>
                <p:spPr bwMode="auto">
                  <a:xfrm flipH="1">
                    <a:off x="1211" y="2955"/>
                    <a:ext cx="78"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52" name="Line 103">
                    <a:extLst>
                      <a:ext uri="{FF2B5EF4-FFF2-40B4-BE49-F238E27FC236}">
                        <a16:creationId xmlns:a16="http://schemas.microsoft.com/office/drawing/2014/main" id="{BE1BA813-44BF-4924-88D3-C6CFD4AA66C0}"/>
                      </a:ext>
                    </a:extLst>
                  </p:cNvPr>
                  <p:cNvSpPr>
                    <a:spLocks noChangeShapeType="1"/>
                  </p:cNvSpPr>
                  <p:nvPr/>
                </p:nvSpPr>
                <p:spPr bwMode="auto">
                  <a:xfrm>
                    <a:off x="1411" y="2933"/>
                    <a:ext cx="112"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53" name="Line 104">
                    <a:extLst>
                      <a:ext uri="{FF2B5EF4-FFF2-40B4-BE49-F238E27FC236}">
                        <a16:creationId xmlns:a16="http://schemas.microsoft.com/office/drawing/2014/main" id="{BCE95F5A-1AB7-480A-9807-507718DB195F}"/>
                      </a:ext>
                    </a:extLst>
                  </p:cNvPr>
                  <p:cNvSpPr>
                    <a:spLocks noChangeShapeType="1"/>
                  </p:cNvSpPr>
                  <p:nvPr/>
                </p:nvSpPr>
                <p:spPr bwMode="auto">
                  <a:xfrm>
                    <a:off x="1178" y="3277"/>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56331" name="Text Box 105">
                  <a:extLst>
                    <a:ext uri="{FF2B5EF4-FFF2-40B4-BE49-F238E27FC236}">
                      <a16:creationId xmlns:a16="http://schemas.microsoft.com/office/drawing/2014/main" id="{6DF63F2A-7768-4B77-9FF0-5FBB7C90189A}"/>
                    </a:ext>
                  </a:extLst>
                </p:cNvPr>
                <p:cNvSpPr txBox="1">
                  <a:spLocks noChangeArrowheads="1"/>
                </p:cNvSpPr>
                <p:nvPr/>
              </p:nvSpPr>
              <p:spPr bwMode="auto">
                <a:xfrm>
                  <a:off x="4259" y="1001"/>
                  <a:ext cx="16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sp>
              <p:nvSpPr>
                <p:cNvPr id="56332" name="Rectangle 106">
                  <a:extLst>
                    <a:ext uri="{FF2B5EF4-FFF2-40B4-BE49-F238E27FC236}">
                      <a16:creationId xmlns:a16="http://schemas.microsoft.com/office/drawing/2014/main" id="{631CFD2A-4EB1-4B7D-A4F7-3E9A1944A71B}"/>
                    </a:ext>
                  </a:extLst>
                </p:cNvPr>
                <p:cNvSpPr>
                  <a:spLocks noChangeArrowheads="1"/>
                </p:cNvSpPr>
                <p:nvPr/>
              </p:nvSpPr>
              <p:spPr bwMode="auto">
                <a:xfrm>
                  <a:off x="4414" y="1467"/>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6333" name="Rectangle 107">
                  <a:extLst>
                    <a:ext uri="{FF2B5EF4-FFF2-40B4-BE49-F238E27FC236}">
                      <a16:creationId xmlns:a16="http://schemas.microsoft.com/office/drawing/2014/main" id="{DE885C27-6B58-4668-AA8C-DCC0F788775F}"/>
                    </a:ext>
                  </a:extLst>
                </p:cNvPr>
                <p:cNvSpPr>
                  <a:spLocks noChangeArrowheads="1"/>
                </p:cNvSpPr>
                <p:nvPr/>
              </p:nvSpPr>
              <p:spPr bwMode="auto">
                <a:xfrm>
                  <a:off x="4414" y="1231"/>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6334" name="Rectangle 108">
                  <a:extLst>
                    <a:ext uri="{FF2B5EF4-FFF2-40B4-BE49-F238E27FC236}">
                      <a16:creationId xmlns:a16="http://schemas.microsoft.com/office/drawing/2014/main" id="{E8F9AD1B-28BD-4B81-BE6C-053DF39AE824}"/>
                    </a:ext>
                  </a:extLst>
                </p:cNvPr>
                <p:cNvSpPr>
                  <a:spLocks noChangeArrowheads="1"/>
                </p:cNvSpPr>
                <p:nvPr/>
              </p:nvSpPr>
              <p:spPr bwMode="auto">
                <a:xfrm>
                  <a:off x="4415" y="997"/>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35" name="Rectangle 109">
                  <a:extLst>
                    <a:ext uri="{FF2B5EF4-FFF2-40B4-BE49-F238E27FC236}">
                      <a16:creationId xmlns:a16="http://schemas.microsoft.com/office/drawing/2014/main" id="{A86090AC-7398-4548-B836-63FC5F7E4256}"/>
                    </a:ext>
                  </a:extLst>
                </p:cNvPr>
                <p:cNvSpPr>
                  <a:spLocks noChangeArrowheads="1"/>
                </p:cNvSpPr>
                <p:nvPr/>
              </p:nvSpPr>
              <p:spPr bwMode="auto">
                <a:xfrm>
                  <a:off x="4414" y="764"/>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36" name="Rectangle 110">
                  <a:extLst>
                    <a:ext uri="{FF2B5EF4-FFF2-40B4-BE49-F238E27FC236}">
                      <a16:creationId xmlns:a16="http://schemas.microsoft.com/office/drawing/2014/main" id="{547FF8AF-E529-40DB-81CE-98B3392057D9}"/>
                    </a:ext>
                  </a:extLst>
                </p:cNvPr>
                <p:cNvSpPr>
                  <a:spLocks noChangeArrowheads="1"/>
                </p:cNvSpPr>
                <p:nvPr/>
              </p:nvSpPr>
              <p:spPr bwMode="auto">
                <a:xfrm>
                  <a:off x="4414" y="530"/>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37" name="Line 111">
                  <a:extLst>
                    <a:ext uri="{FF2B5EF4-FFF2-40B4-BE49-F238E27FC236}">
                      <a16:creationId xmlns:a16="http://schemas.microsoft.com/office/drawing/2014/main" id="{9AF16310-5B09-4C1D-AE62-F3CCCD0F0676}"/>
                    </a:ext>
                  </a:extLst>
                </p:cNvPr>
                <p:cNvSpPr>
                  <a:spLocks noChangeShapeType="1"/>
                </p:cNvSpPr>
                <p:nvPr/>
              </p:nvSpPr>
              <p:spPr bwMode="auto">
                <a:xfrm>
                  <a:off x="4417" y="335"/>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38" name="Line 112">
                  <a:extLst>
                    <a:ext uri="{FF2B5EF4-FFF2-40B4-BE49-F238E27FC236}">
                      <a16:creationId xmlns:a16="http://schemas.microsoft.com/office/drawing/2014/main" id="{E584CC78-E1A8-4DA4-B858-D035705BFB57}"/>
                    </a:ext>
                  </a:extLst>
                </p:cNvPr>
                <p:cNvSpPr>
                  <a:spLocks noChangeShapeType="1"/>
                </p:cNvSpPr>
                <p:nvPr/>
              </p:nvSpPr>
              <p:spPr bwMode="auto">
                <a:xfrm flipH="1">
                  <a:off x="5274" y="335"/>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39" name="Text Box 113">
                  <a:extLst>
                    <a:ext uri="{FF2B5EF4-FFF2-40B4-BE49-F238E27FC236}">
                      <a16:creationId xmlns:a16="http://schemas.microsoft.com/office/drawing/2014/main" id="{7111E05E-2967-4179-91AF-F91E29A825DF}"/>
                    </a:ext>
                  </a:extLst>
                </p:cNvPr>
                <p:cNvSpPr txBox="1">
                  <a:spLocks noChangeArrowheads="1"/>
                </p:cNvSpPr>
                <p:nvPr/>
              </p:nvSpPr>
              <p:spPr bwMode="auto">
                <a:xfrm>
                  <a:off x="3968" y="1814"/>
                  <a:ext cx="1150"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访问：</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 B E G</a:t>
                  </a:r>
                </a:p>
              </p:txBody>
            </p:sp>
            <p:sp>
              <p:nvSpPr>
                <p:cNvPr id="56340" name="Text Box 114">
                  <a:extLst>
                    <a:ext uri="{FF2B5EF4-FFF2-40B4-BE49-F238E27FC236}">
                      <a16:creationId xmlns:a16="http://schemas.microsoft.com/office/drawing/2014/main" id="{F02FFB13-3DA7-4DE4-8E93-5227CC0B0FD7}"/>
                    </a:ext>
                  </a:extLst>
                </p:cNvPr>
                <p:cNvSpPr txBox="1">
                  <a:spLocks noChangeArrowheads="1"/>
                </p:cNvSpPr>
                <p:nvPr/>
              </p:nvSpPr>
              <p:spPr bwMode="auto">
                <a:xfrm>
                  <a:off x="3122" y="2055"/>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p</a:t>
                  </a:r>
                </a:p>
              </p:txBody>
            </p:sp>
          </p:grpSp>
          <p:sp>
            <p:nvSpPr>
              <p:cNvPr id="56329" name="Text Box 115">
                <a:extLst>
                  <a:ext uri="{FF2B5EF4-FFF2-40B4-BE49-F238E27FC236}">
                    <a16:creationId xmlns:a16="http://schemas.microsoft.com/office/drawing/2014/main" id="{F78CAD0F-E9AF-43D8-92E9-7C5144CCC8F3}"/>
                  </a:ext>
                </a:extLst>
              </p:cNvPr>
              <p:cNvSpPr txBox="1">
                <a:spLocks noChangeArrowheads="1"/>
              </p:cNvSpPr>
              <p:nvPr/>
            </p:nvSpPr>
            <p:spPr bwMode="auto">
              <a:xfrm>
                <a:off x="5055" y="1808"/>
                <a:ext cx="38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(10)</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128002"/>
                                        </p:tgtEl>
                                        <p:attrNameLst>
                                          <p:attrName>style.visibility</p:attrName>
                                        </p:attrNameLst>
                                      </p:cBhvr>
                                      <p:to>
                                        <p:strVal val="visible"/>
                                      </p:to>
                                    </p:set>
                                    <p:animEffect transition="in" filter="box(out)">
                                      <p:cBhvr>
                                        <p:cTn id="7" dur="500"/>
                                        <p:tgtEl>
                                          <p:spTgt spid="128002"/>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128087"/>
                                        </p:tgtEl>
                                        <p:attrNameLst>
                                          <p:attrName>style.visibility</p:attrName>
                                        </p:attrNameLst>
                                      </p:cBhvr>
                                      <p:to>
                                        <p:strVal val="visible"/>
                                      </p:to>
                                    </p:set>
                                    <p:animEffect transition="in" filter="box(out)">
                                      <p:cBhvr>
                                        <p:cTn id="12" dur="500"/>
                                        <p:tgtEl>
                                          <p:spTgt spid="128087"/>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128029"/>
                                        </p:tgtEl>
                                        <p:attrNameLst>
                                          <p:attrName>style.visibility</p:attrName>
                                        </p:attrNameLst>
                                      </p:cBhvr>
                                      <p:to>
                                        <p:strVal val="visible"/>
                                      </p:to>
                                    </p:set>
                                    <p:animEffect transition="in" filter="box(out)">
                                      <p:cBhvr>
                                        <p:cTn id="17" dur="500"/>
                                        <p:tgtEl>
                                          <p:spTgt spid="128029"/>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128058"/>
                                        </p:tgtEl>
                                        <p:attrNameLst>
                                          <p:attrName>style.visibility</p:attrName>
                                        </p:attrNameLst>
                                      </p:cBhvr>
                                      <p:to>
                                        <p:strVal val="visible"/>
                                      </p:to>
                                    </p:set>
                                    <p:animEffect transition="in" filter="box(out)">
                                      <p:cBhvr>
                                        <p:cTn id="22" dur="500"/>
                                        <p:tgtEl>
                                          <p:spTgt spid="128058"/>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B021359-B8E2-4F80-BE7A-E902ABBDE9A2}"/>
              </a:ext>
            </a:extLst>
          </p:cNvPr>
          <p:cNvSpPr txBox="1"/>
          <p:nvPr/>
        </p:nvSpPr>
        <p:spPr>
          <a:xfrm>
            <a:off x="862148" y="2024197"/>
            <a:ext cx="7112977" cy="3194721"/>
          </a:xfrm>
          <a:prstGeom prst="rect">
            <a:avLst/>
          </a:prstGeom>
          <a:noFill/>
        </p:spPr>
        <p:txBody>
          <a:bodyPr wrap="square">
            <a:spAutoFit/>
          </a:bodyPr>
          <a:lstStyle/>
          <a:p>
            <a:pPr lvl="2" eaLnBrk="1" hangingPunct="1">
              <a:lnSpc>
                <a:spcPct val="90000"/>
              </a:lnSpc>
            </a:pPr>
            <a:r>
              <a:rPr lang="zh-CN" altLang="en-US" sz="3200" dirty="0"/>
              <a:t>树用分支来刻画一种层次结构</a:t>
            </a:r>
            <a:endParaRPr lang="en-US" altLang="zh-CN" sz="3200" dirty="0"/>
          </a:p>
          <a:p>
            <a:pPr lvl="2" eaLnBrk="1" hangingPunct="1">
              <a:lnSpc>
                <a:spcPct val="90000"/>
              </a:lnSpc>
            </a:pPr>
            <a:endParaRPr lang="en-US" altLang="zh-CN" sz="3200" dirty="0"/>
          </a:p>
          <a:p>
            <a:pPr lvl="2" eaLnBrk="1" hangingPunct="1">
              <a:lnSpc>
                <a:spcPct val="90000"/>
              </a:lnSpc>
            </a:pPr>
            <a:r>
              <a:rPr lang="zh-CN" altLang="en-US" sz="3200" dirty="0"/>
              <a:t>树是一类重要的非线性数据结构</a:t>
            </a:r>
            <a:endParaRPr lang="en-US" altLang="zh-CN" sz="3200" dirty="0"/>
          </a:p>
          <a:p>
            <a:pPr lvl="2" eaLnBrk="1" hangingPunct="1">
              <a:lnSpc>
                <a:spcPct val="90000"/>
              </a:lnSpc>
            </a:pPr>
            <a:r>
              <a:rPr lang="zh-CN" altLang="en-US" sz="3200" dirty="0">
                <a:solidFill>
                  <a:srgbClr val="00B0F0"/>
                </a:solidFill>
              </a:rPr>
              <a:t>后续许多数据结构是基于树的！</a:t>
            </a:r>
            <a:endParaRPr lang="en-US" altLang="zh-CN" sz="3200" dirty="0">
              <a:solidFill>
                <a:srgbClr val="00B0F0"/>
              </a:solidFill>
            </a:endParaRPr>
          </a:p>
          <a:p>
            <a:pPr lvl="2" eaLnBrk="1" hangingPunct="1">
              <a:lnSpc>
                <a:spcPct val="90000"/>
              </a:lnSpc>
            </a:pPr>
            <a:endParaRPr lang="en-US" altLang="zh-CN" sz="3200" dirty="0"/>
          </a:p>
          <a:p>
            <a:pPr lvl="2" eaLnBrk="1" hangingPunct="1">
              <a:lnSpc>
                <a:spcPct val="90000"/>
              </a:lnSpc>
            </a:pPr>
            <a:r>
              <a:rPr lang="zh-CN" altLang="en-US" sz="3200" dirty="0"/>
              <a:t>另外，</a:t>
            </a:r>
            <a:endParaRPr lang="en-US" altLang="zh-CN" sz="3200" dirty="0"/>
          </a:p>
          <a:p>
            <a:pPr lvl="2" eaLnBrk="1" hangingPunct="1">
              <a:lnSpc>
                <a:spcPct val="90000"/>
              </a:lnSpc>
            </a:pPr>
            <a:r>
              <a:rPr lang="zh-CN" altLang="en-US" sz="3200" dirty="0"/>
              <a:t>线性结构属于特殊的树性结构。</a:t>
            </a:r>
          </a:p>
        </p:txBody>
      </p:sp>
    </p:spTree>
    <p:extLst>
      <p:ext uri="{BB962C8B-B14F-4D97-AF65-F5344CB8AC3E}">
        <p14:creationId xmlns:p14="http://schemas.microsoft.com/office/powerpoint/2010/main" val="3073739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9026" name="Group 2">
            <a:extLst>
              <a:ext uri="{FF2B5EF4-FFF2-40B4-BE49-F238E27FC236}">
                <a16:creationId xmlns:a16="http://schemas.microsoft.com/office/drawing/2014/main" id="{94C6B062-C4E7-4655-9585-79FB23660D2F}"/>
              </a:ext>
            </a:extLst>
          </p:cNvPr>
          <p:cNvGrpSpPr>
            <a:grpSpLocks/>
          </p:cNvGrpSpPr>
          <p:nvPr/>
        </p:nvGrpSpPr>
        <p:grpSpPr bwMode="auto">
          <a:xfrm>
            <a:off x="615950" y="566738"/>
            <a:ext cx="4513263" cy="3001962"/>
            <a:chOff x="388" y="357"/>
            <a:chExt cx="2843" cy="1891"/>
          </a:xfrm>
        </p:grpSpPr>
        <p:grpSp>
          <p:nvGrpSpPr>
            <p:cNvPr id="57404" name="Group 3">
              <a:extLst>
                <a:ext uri="{FF2B5EF4-FFF2-40B4-BE49-F238E27FC236}">
                  <a16:creationId xmlns:a16="http://schemas.microsoft.com/office/drawing/2014/main" id="{CF0F2986-9D08-4F24-8BD8-AC9184F31FE0}"/>
                </a:ext>
              </a:extLst>
            </p:cNvPr>
            <p:cNvGrpSpPr>
              <a:grpSpLocks/>
            </p:cNvGrpSpPr>
            <p:nvPr/>
          </p:nvGrpSpPr>
          <p:grpSpPr bwMode="auto">
            <a:xfrm>
              <a:off x="471" y="357"/>
              <a:ext cx="2760" cy="1891"/>
              <a:chOff x="471" y="357"/>
              <a:chExt cx="2760" cy="1891"/>
            </a:xfrm>
          </p:grpSpPr>
          <p:grpSp>
            <p:nvGrpSpPr>
              <p:cNvPr id="57406" name="Group 4">
                <a:extLst>
                  <a:ext uri="{FF2B5EF4-FFF2-40B4-BE49-F238E27FC236}">
                    <a16:creationId xmlns:a16="http://schemas.microsoft.com/office/drawing/2014/main" id="{8726DDC7-156C-4AEB-8351-FC67F7DCD5AF}"/>
                  </a:ext>
                </a:extLst>
              </p:cNvPr>
              <p:cNvGrpSpPr>
                <a:grpSpLocks/>
              </p:cNvGrpSpPr>
              <p:nvPr/>
            </p:nvGrpSpPr>
            <p:grpSpPr bwMode="auto">
              <a:xfrm>
                <a:off x="471" y="417"/>
                <a:ext cx="1022" cy="1672"/>
                <a:chOff x="703" y="2015"/>
                <a:chExt cx="1022" cy="1672"/>
              </a:xfrm>
            </p:grpSpPr>
            <p:sp>
              <p:nvSpPr>
                <p:cNvPr id="57417" name="Oval 5">
                  <a:extLst>
                    <a:ext uri="{FF2B5EF4-FFF2-40B4-BE49-F238E27FC236}">
                      <a16:creationId xmlns:a16="http://schemas.microsoft.com/office/drawing/2014/main" id="{635F7631-B89B-4069-816D-3B2721154504}"/>
                    </a:ext>
                  </a:extLst>
                </p:cNvPr>
                <p:cNvSpPr>
                  <a:spLocks noChangeArrowheads="1"/>
                </p:cNvSpPr>
                <p:nvPr/>
              </p:nvSpPr>
              <p:spPr bwMode="auto">
                <a:xfrm>
                  <a:off x="1222" y="2015"/>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7418" name="Oval 6">
                  <a:extLst>
                    <a:ext uri="{FF2B5EF4-FFF2-40B4-BE49-F238E27FC236}">
                      <a16:creationId xmlns:a16="http://schemas.microsoft.com/office/drawing/2014/main" id="{2BD10FF6-2E20-4568-B451-CD307073EAC4}"/>
                    </a:ext>
                  </a:extLst>
                </p:cNvPr>
                <p:cNvSpPr>
                  <a:spLocks noChangeArrowheads="1"/>
                </p:cNvSpPr>
                <p:nvPr/>
              </p:nvSpPr>
              <p:spPr bwMode="auto">
                <a:xfrm>
                  <a:off x="974" y="2367"/>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57419" name="Oval 7">
                  <a:extLst>
                    <a:ext uri="{FF2B5EF4-FFF2-40B4-BE49-F238E27FC236}">
                      <a16:creationId xmlns:a16="http://schemas.microsoft.com/office/drawing/2014/main" id="{F8EC67AE-4E2B-44C9-90D3-813EB3B5D071}"/>
                    </a:ext>
                  </a:extLst>
                </p:cNvPr>
                <p:cNvSpPr>
                  <a:spLocks noChangeArrowheads="1"/>
                </p:cNvSpPr>
                <p:nvPr/>
              </p:nvSpPr>
              <p:spPr bwMode="auto">
                <a:xfrm>
                  <a:off x="703"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57420" name="Oval 8">
                  <a:extLst>
                    <a:ext uri="{FF2B5EF4-FFF2-40B4-BE49-F238E27FC236}">
                      <a16:creationId xmlns:a16="http://schemas.microsoft.com/office/drawing/2014/main" id="{6534D578-ACCC-4640-983C-138D2DBFF270}"/>
                    </a:ext>
                  </a:extLst>
                </p:cNvPr>
                <p:cNvSpPr>
                  <a:spLocks noChangeArrowheads="1"/>
                </p:cNvSpPr>
                <p:nvPr/>
              </p:nvSpPr>
              <p:spPr bwMode="auto">
                <a:xfrm>
                  <a:off x="1215"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7421" name="Oval 9">
                  <a:extLst>
                    <a:ext uri="{FF2B5EF4-FFF2-40B4-BE49-F238E27FC236}">
                      <a16:creationId xmlns:a16="http://schemas.microsoft.com/office/drawing/2014/main" id="{71667014-7C12-44C8-90ED-6F1E65DCECFB}"/>
                    </a:ext>
                  </a:extLst>
                </p:cNvPr>
                <p:cNvSpPr>
                  <a:spLocks noChangeArrowheads="1"/>
                </p:cNvSpPr>
                <p:nvPr/>
              </p:nvSpPr>
              <p:spPr bwMode="auto">
                <a:xfrm>
                  <a:off x="1015" y="3051"/>
                  <a:ext cx="255" cy="23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57422" name="Oval 10">
                  <a:extLst>
                    <a:ext uri="{FF2B5EF4-FFF2-40B4-BE49-F238E27FC236}">
                      <a16:creationId xmlns:a16="http://schemas.microsoft.com/office/drawing/2014/main" id="{E337BF81-AB41-4409-9F1F-05BCC25D1792}"/>
                    </a:ext>
                  </a:extLst>
                </p:cNvPr>
                <p:cNvSpPr>
                  <a:spLocks noChangeArrowheads="1"/>
                </p:cNvSpPr>
                <p:nvPr/>
              </p:nvSpPr>
              <p:spPr bwMode="auto">
                <a:xfrm>
                  <a:off x="1470" y="3051"/>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57423" name="Oval 11">
                  <a:extLst>
                    <a:ext uri="{FF2B5EF4-FFF2-40B4-BE49-F238E27FC236}">
                      <a16:creationId xmlns:a16="http://schemas.microsoft.com/office/drawing/2014/main" id="{69259CA1-170B-4623-B8B1-DC50E88C661A}"/>
                    </a:ext>
                  </a:extLst>
                </p:cNvPr>
                <p:cNvSpPr>
                  <a:spLocks noChangeArrowheads="1"/>
                </p:cNvSpPr>
                <p:nvPr/>
              </p:nvSpPr>
              <p:spPr bwMode="auto">
                <a:xfrm>
                  <a:off x="1225" y="3463"/>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57424" name="Line 12">
                  <a:extLst>
                    <a:ext uri="{FF2B5EF4-FFF2-40B4-BE49-F238E27FC236}">
                      <a16:creationId xmlns:a16="http://schemas.microsoft.com/office/drawing/2014/main" id="{C6A254F9-B06E-4B95-8320-657142B1CCA8}"/>
                    </a:ext>
                  </a:extLst>
                </p:cNvPr>
                <p:cNvSpPr>
                  <a:spLocks noChangeShapeType="1"/>
                </p:cNvSpPr>
                <p:nvPr/>
              </p:nvSpPr>
              <p:spPr bwMode="auto">
                <a:xfrm flipH="1">
                  <a:off x="1156" y="2200"/>
                  <a:ext cx="111" cy="1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425" name="Line 13">
                  <a:extLst>
                    <a:ext uri="{FF2B5EF4-FFF2-40B4-BE49-F238E27FC236}">
                      <a16:creationId xmlns:a16="http://schemas.microsoft.com/office/drawing/2014/main" id="{6690DA05-C159-403E-A292-0E8BF5EBCA8C}"/>
                    </a:ext>
                  </a:extLst>
                </p:cNvPr>
                <p:cNvSpPr>
                  <a:spLocks noChangeShapeType="1"/>
                </p:cNvSpPr>
                <p:nvPr/>
              </p:nvSpPr>
              <p:spPr bwMode="auto">
                <a:xfrm flipH="1">
                  <a:off x="911" y="2566"/>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426" name="Line 14">
                  <a:extLst>
                    <a:ext uri="{FF2B5EF4-FFF2-40B4-BE49-F238E27FC236}">
                      <a16:creationId xmlns:a16="http://schemas.microsoft.com/office/drawing/2014/main" id="{7547E604-AFC5-40F6-B0E0-DF5F8FA51C94}"/>
                    </a:ext>
                  </a:extLst>
                </p:cNvPr>
                <p:cNvSpPr>
                  <a:spLocks noChangeShapeType="1"/>
                </p:cNvSpPr>
                <p:nvPr/>
              </p:nvSpPr>
              <p:spPr bwMode="auto">
                <a:xfrm>
                  <a:off x="1189" y="2566"/>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427" name="Line 15">
                  <a:extLst>
                    <a:ext uri="{FF2B5EF4-FFF2-40B4-BE49-F238E27FC236}">
                      <a16:creationId xmlns:a16="http://schemas.microsoft.com/office/drawing/2014/main" id="{A70323A7-9A9E-41D6-A5BF-3786B0D1EF62}"/>
                    </a:ext>
                  </a:extLst>
                </p:cNvPr>
                <p:cNvSpPr>
                  <a:spLocks noChangeShapeType="1"/>
                </p:cNvSpPr>
                <p:nvPr/>
              </p:nvSpPr>
              <p:spPr bwMode="auto">
                <a:xfrm flipH="1">
                  <a:off x="1211" y="2955"/>
                  <a:ext cx="78"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428" name="Line 16">
                  <a:extLst>
                    <a:ext uri="{FF2B5EF4-FFF2-40B4-BE49-F238E27FC236}">
                      <a16:creationId xmlns:a16="http://schemas.microsoft.com/office/drawing/2014/main" id="{BD7D4741-A9EF-47D6-A222-8826A8FE1034}"/>
                    </a:ext>
                  </a:extLst>
                </p:cNvPr>
                <p:cNvSpPr>
                  <a:spLocks noChangeShapeType="1"/>
                </p:cNvSpPr>
                <p:nvPr/>
              </p:nvSpPr>
              <p:spPr bwMode="auto">
                <a:xfrm>
                  <a:off x="1411" y="2933"/>
                  <a:ext cx="112"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429" name="Line 17">
                  <a:extLst>
                    <a:ext uri="{FF2B5EF4-FFF2-40B4-BE49-F238E27FC236}">
                      <a16:creationId xmlns:a16="http://schemas.microsoft.com/office/drawing/2014/main" id="{CB4C1F64-DB8A-4288-B10E-CBE0058551ED}"/>
                    </a:ext>
                  </a:extLst>
                </p:cNvPr>
                <p:cNvSpPr>
                  <a:spLocks noChangeShapeType="1"/>
                </p:cNvSpPr>
                <p:nvPr/>
              </p:nvSpPr>
              <p:spPr bwMode="auto">
                <a:xfrm>
                  <a:off x="1178" y="3277"/>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grpSp>
          <p:sp>
            <p:nvSpPr>
              <p:cNvPr id="57407" name="Text Box 18">
                <a:extLst>
                  <a:ext uri="{FF2B5EF4-FFF2-40B4-BE49-F238E27FC236}">
                    <a16:creationId xmlns:a16="http://schemas.microsoft.com/office/drawing/2014/main" id="{637C5C15-16FC-48BC-BE2F-B8E1A958222B}"/>
                  </a:ext>
                </a:extLst>
              </p:cNvPr>
              <p:cNvSpPr txBox="1">
                <a:spLocks noChangeArrowheads="1"/>
              </p:cNvSpPr>
              <p:nvPr/>
            </p:nvSpPr>
            <p:spPr bwMode="auto">
              <a:xfrm>
                <a:off x="1755" y="1255"/>
                <a:ext cx="16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err="1">
                    <a:ln>
                      <a:noFill/>
                    </a:ln>
                    <a:effectLst/>
                    <a:uLnTx/>
                    <a:uFillTx/>
                    <a:latin typeface="Times New Roman" panose="02020603050405020304" pitchFamily="18" charset="0"/>
                    <a:ea typeface="宋体" panose="02010600030101010101" pitchFamily="2" charset="-122"/>
                    <a:cs typeface="+mn-cs"/>
                  </a:rPr>
                  <a:t>i</a:t>
                </a:r>
                <a:endParaRPr kumimoji="1" lang="en-US" altLang="zh-CN" sz="20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
            <p:nvSpPr>
              <p:cNvPr id="57408" name="Rectangle 19">
                <a:extLst>
                  <a:ext uri="{FF2B5EF4-FFF2-40B4-BE49-F238E27FC236}">
                    <a16:creationId xmlns:a16="http://schemas.microsoft.com/office/drawing/2014/main" id="{80F7C8D7-9BDC-4403-93D3-95EF9C192CB4}"/>
                  </a:ext>
                </a:extLst>
              </p:cNvPr>
              <p:cNvSpPr>
                <a:spLocks noChangeArrowheads="1"/>
              </p:cNvSpPr>
              <p:nvPr/>
            </p:nvSpPr>
            <p:spPr bwMode="auto">
              <a:xfrm>
                <a:off x="1909" y="1489"/>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7409" name="Rectangle 20">
                <a:extLst>
                  <a:ext uri="{FF2B5EF4-FFF2-40B4-BE49-F238E27FC236}">
                    <a16:creationId xmlns:a16="http://schemas.microsoft.com/office/drawing/2014/main" id="{C110414E-796D-4010-A419-80176C68497D}"/>
                  </a:ext>
                </a:extLst>
              </p:cNvPr>
              <p:cNvSpPr>
                <a:spLocks noChangeArrowheads="1"/>
              </p:cNvSpPr>
              <p:nvPr/>
            </p:nvSpPr>
            <p:spPr bwMode="auto">
              <a:xfrm>
                <a:off x="1909" y="1253"/>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410" name="Rectangle 21">
                <a:extLst>
                  <a:ext uri="{FF2B5EF4-FFF2-40B4-BE49-F238E27FC236}">
                    <a16:creationId xmlns:a16="http://schemas.microsoft.com/office/drawing/2014/main" id="{868BEA72-A4BA-4D30-AD8F-708F7AA4B40B}"/>
                  </a:ext>
                </a:extLst>
              </p:cNvPr>
              <p:cNvSpPr>
                <a:spLocks noChangeArrowheads="1"/>
              </p:cNvSpPr>
              <p:nvPr/>
            </p:nvSpPr>
            <p:spPr bwMode="auto">
              <a:xfrm>
                <a:off x="1910" y="1019"/>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411" name="Rectangle 22">
                <a:extLst>
                  <a:ext uri="{FF2B5EF4-FFF2-40B4-BE49-F238E27FC236}">
                    <a16:creationId xmlns:a16="http://schemas.microsoft.com/office/drawing/2014/main" id="{EBD042AB-A4F9-4581-B9BA-5C9ADB288836}"/>
                  </a:ext>
                </a:extLst>
              </p:cNvPr>
              <p:cNvSpPr>
                <a:spLocks noChangeArrowheads="1"/>
              </p:cNvSpPr>
              <p:nvPr/>
            </p:nvSpPr>
            <p:spPr bwMode="auto">
              <a:xfrm>
                <a:off x="1909" y="786"/>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412" name="Rectangle 23">
                <a:extLst>
                  <a:ext uri="{FF2B5EF4-FFF2-40B4-BE49-F238E27FC236}">
                    <a16:creationId xmlns:a16="http://schemas.microsoft.com/office/drawing/2014/main" id="{DEC349FA-6C98-4CC2-8DF6-4E70441DD40F}"/>
                  </a:ext>
                </a:extLst>
              </p:cNvPr>
              <p:cNvSpPr>
                <a:spLocks noChangeArrowheads="1"/>
              </p:cNvSpPr>
              <p:nvPr/>
            </p:nvSpPr>
            <p:spPr bwMode="auto">
              <a:xfrm>
                <a:off x="1909" y="552"/>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413" name="Line 24">
                <a:extLst>
                  <a:ext uri="{FF2B5EF4-FFF2-40B4-BE49-F238E27FC236}">
                    <a16:creationId xmlns:a16="http://schemas.microsoft.com/office/drawing/2014/main" id="{973DEE41-118A-4DDE-8494-971CC1ED5597}"/>
                  </a:ext>
                </a:extLst>
              </p:cNvPr>
              <p:cNvSpPr>
                <a:spLocks noChangeShapeType="1"/>
              </p:cNvSpPr>
              <p:nvPr/>
            </p:nvSpPr>
            <p:spPr bwMode="auto">
              <a:xfrm>
                <a:off x="1912" y="357"/>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414" name="Line 25">
                <a:extLst>
                  <a:ext uri="{FF2B5EF4-FFF2-40B4-BE49-F238E27FC236}">
                    <a16:creationId xmlns:a16="http://schemas.microsoft.com/office/drawing/2014/main" id="{45E12A37-94E0-47AB-B307-22DB03DB50AF}"/>
                  </a:ext>
                </a:extLst>
              </p:cNvPr>
              <p:cNvSpPr>
                <a:spLocks noChangeShapeType="1"/>
              </p:cNvSpPr>
              <p:nvPr/>
            </p:nvSpPr>
            <p:spPr bwMode="auto">
              <a:xfrm flipH="1">
                <a:off x="2769" y="357"/>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415" name="Text Box 26">
                <a:extLst>
                  <a:ext uri="{FF2B5EF4-FFF2-40B4-BE49-F238E27FC236}">
                    <a16:creationId xmlns:a16="http://schemas.microsoft.com/office/drawing/2014/main" id="{F8B1FA5C-68E6-44A0-8573-9BAC4F391F1D}"/>
                  </a:ext>
                </a:extLst>
              </p:cNvPr>
              <p:cNvSpPr txBox="1">
                <a:spLocks noChangeArrowheads="1"/>
              </p:cNvSpPr>
              <p:nvPr/>
            </p:nvSpPr>
            <p:spPr bwMode="auto">
              <a:xfrm>
                <a:off x="1796" y="1992"/>
                <a:ext cx="1435"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访问：</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 B E G D F</a:t>
                </a:r>
              </a:p>
            </p:txBody>
          </p:sp>
          <p:sp>
            <p:nvSpPr>
              <p:cNvPr id="57416" name="Text Box 27">
                <a:extLst>
                  <a:ext uri="{FF2B5EF4-FFF2-40B4-BE49-F238E27FC236}">
                    <a16:creationId xmlns:a16="http://schemas.microsoft.com/office/drawing/2014/main" id="{31B9388B-9BF4-4D6F-95CD-4A9BB777B2E9}"/>
                  </a:ext>
                </a:extLst>
              </p:cNvPr>
              <p:cNvSpPr txBox="1">
                <a:spLocks noChangeArrowheads="1"/>
              </p:cNvSpPr>
              <p:nvPr/>
            </p:nvSpPr>
            <p:spPr bwMode="auto">
              <a:xfrm>
                <a:off x="1203" y="1680"/>
                <a:ext cx="71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p=NULL</a:t>
                </a:r>
              </a:p>
            </p:txBody>
          </p:sp>
        </p:grpSp>
        <p:sp>
          <p:nvSpPr>
            <p:cNvPr id="57405" name="Text Box 28">
              <a:extLst>
                <a:ext uri="{FF2B5EF4-FFF2-40B4-BE49-F238E27FC236}">
                  <a16:creationId xmlns:a16="http://schemas.microsoft.com/office/drawing/2014/main" id="{7FDC6C0A-59F6-4F8F-9B26-83DFCAFE2F02}"/>
                </a:ext>
              </a:extLst>
            </p:cNvPr>
            <p:cNvSpPr txBox="1">
              <a:spLocks noChangeArrowheads="1"/>
            </p:cNvSpPr>
            <p:nvPr/>
          </p:nvSpPr>
          <p:spPr bwMode="auto">
            <a:xfrm>
              <a:off x="388" y="1864"/>
              <a:ext cx="38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(13)</a:t>
              </a:r>
            </a:p>
          </p:txBody>
        </p:sp>
      </p:grpSp>
      <p:grpSp>
        <p:nvGrpSpPr>
          <p:cNvPr id="129053" name="Group 29">
            <a:extLst>
              <a:ext uri="{FF2B5EF4-FFF2-40B4-BE49-F238E27FC236}">
                <a16:creationId xmlns:a16="http://schemas.microsoft.com/office/drawing/2014/main" id="{711FDA91-99BB-485E-AAA9-DA30F322A8EA}"/>
              </a:ext>
            </a:extLst>
          </p:cNvPr>
          <p:cNvGrpSpPr>
            <a:grpSpLocks/>
          </p:cNvGrpSpPr>
          <p:nvPr/>
        </p:nvGrpSpPr>
        <p:grpSpPr bwMode="auto">
          <a:xfrm>
            <a:off x="4535488" y="202223"/>
            <a:ext cx="4276725" cy="3514725"/>
            <a:chOff x="2857" y="0"/>
            <a:chExt cx="2694" cy="2214"/>
          </a:xfrm>
        </p:grpSpPr>
        <p:grpSp>
          <p:nvGrpSpPr>
            <p:cNvPr id="57376" name="Group 30">
              <a:extLst>
                <a:ext uri="{FF2B5EF4-FFF2-40B4-BE49-F238E27FC236}">
                  <a16:creationId xmlns:a16="http://schemas.microsoft.com/office/drawing/2014/main" id="{B9910EB5-05F5-4F2A-8AEA-7471E9235A4C}"/>
                </a:ext>
              </a:extLst>
            </p:cNvPr>
            <p:cNvGrpSpPr>
              <a:grpSpLocks/>
            </p:cNvGrpSpPr>
            <p:nvPr/>
          </p:nvGrpSpPr>
          <p:grpSpPr bwMode="auto">
            <a:xfrm>
              <a:off x="2857" y="0"/>
              <a:ext cx="2694" cy="2177"/>
              <a:chOff x="2857" y="0"/>
              <a:chExt cx="2694" cy="2177"/>
            </a:xfrm>
          </p:grpSpPr>
          <p:grpSp>
            <p:nvGrpSpPr>
              <p:cNvPr id="57378" name="Group 31">
                <a:extLst>
                  <a:ext uri="{FF2B5EF4-FFF2-40B4-BE49-F238E27FC236}">
                    <a16:creationId xmlns:a16="http://schemas.microsoft.com/office/drawing/2014/main" id="{89FBB5F2-B1C0-45AC-ADF1-384A155FC403}"/>
                  </a:ext>
                </a:extLst>
              </p:cNvPr>
              <p:cNvGrpSpPr>
                <a:grpSpLocks/>
              </p:cNvGrpSpPr>
              <p:nvPr/>
            </p:nvGrpSpPr>
            <p:grpSpPr bwMode="auto">
              <a:xfrm>
                <a:off x="2857" y="314"/>
                <a:ext cx="1022" cy="1660"/>
                <a:chOff x="703" y="2027"/>
                <a:chExt cx="1022" cy="1660"/>
              </a:xfrm>
            </p:grpSpPr>
            <p:sp>
              <p:nvSpPr>
                <p:cNvPr id="57391" name="Oval 32">
                  <a:extLst>
                    <a:ext uri="{FF2B5EF4-FFF2-40B4-BE49-F238E27FC236}">
                      <a16:creationId xmlns:a16="http://schemas.microsoft.com/office/drawing/2014/main" id="{77D4FAC5-A804-4267-8DFF-01A5B6878A94}"/>
                    </a:ext>
                  </a:extLst>
                </p:cNvPr>
                <p:cNvSpPr>
                  <a:spLocks noChangeArrowheads="1"/>
                </p:cNvSpPr>
                <p:nvPr/>
              </p:nvSpPr>
              <p:spPr bwMode="auto">
                <a:xfrm>
                  <a:off x="1222" y="2027"/>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7392" name="Oval 33">
                  <a:extLst>
                    <a:ext uri="{FF2B5EF4-FFF2-40B4-BE49-F238E27FC236}">
                      <a16:creationId xmlns:a16="http://schemas.microsoft.com/office/drawing/2014/main" id="{CC820A70-E85C-4C2F-AE6F-1BB6BEAE82E9}"/>
                    </a:ext>
                  </a:extLst>
                </p:cNvPr>
                <p:cNvSpPr>
                  <a:spLocks noChangeArrowheads="1"/>
                </p:cNvSpPr>
                <p:nvPr/>
              </p:nvSpPr>
              <p:spPr bwMode="auto">
                <a:xfrm>
                  <a:off x="974" y="2367"/>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57393" name="Oval 34">
                  <a:extLst>
                    <a:ext uri="{FF2B5EF4-FFF2-40B4-BE49-F238E27FC236}">
                      <a16:creationId xmlns:a16="http://schemas.microsoft.com/office/drawing/2014/main" id="{1FE4AA05-C512-4800-A37C-08C3BE54FE0B}"/>
                    </a:ext>
                  </a:extLst>
                </p:cNvPr>
                <p:cNvSpPr>
                  <a:spLocks noChangeArrowheads="1"/>
                </p:cNvSpPr>
                <p:nvPr/>
              </p:nvSpPr>
              <p:spPr bwMode="auto">
                <a:xfrm>
                  <a:off x="703"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57394" name="Oval 35">
                  <a:extLst>
                    <a:ext uri="{FF2B5EF4-FFF2-40B4-BE49-F238E27FC236}">
                      <a16:creationId xmlns:a16="http://schemas.microsoft.com/office/drawing/2014/main" id="{B0ECF691-B637-4F62-A98D-A9CB4794FEEB}"/>
                    </a:ext>
                  </a:extLst>
                </p:cNvPr>
                <p:cNvSpPr>
                  <a:spLocks noChangeArrowheads="1"/>
                </p:cNvSpPr>
                <p:nvPr/>
              </p:nvSpPr>
              <p:spPr bwMode="auto">
                <a:xfrm>
                  <a:off x="1215"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7395" name="Oval 36">
                  <a:extLst>
                    <a:ext uri="{FF2B5EF4-FFF2-40B4-BE49-F238E27FC236}">
                      <a16:creationId xmlns:a16="http://schemas.microsoft.com/office/drawing/2014/main" id="{BBCCE9A1-0715-4259-8260-5517B7D40C8C}"/>
                    </a:ext>
                  </a:extLst>
                </p:cNvPr>
                <p:cNvSpPr>
                  <a:spLocks noChangeArrowheads="1"/>
                </p:cNvSpPr>
                <p:nvPr/>
              </p:nvSpPr>
              <p:spPr bwMode="auto">
                <a:xfrm>
                  <a:off x="1015" y="3051"/>
                  <a:ext cx="255" cy="23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57396" name="Oval 37">
                  <a:extLst>
                    <a:ext uri="{FF2B5EF4-FFF2-40B4-BE49-F238E27FC236}">
                      <a16:creationId xmlns:a16="http://schemas.microsoft.com/office/drawing/2014/main" id="{D8CA40AD-DCF3-45DC-AB63-370F53B02A9D}"/>
                    </a:ext>
                  </a:extLst>
                </p:cNvPr>
                <p:cNvSpPr>
                  <a:spLocks noChangeArrowheads="1"/>
                </p:cNvSpPr>
                <p:nvPr/>
              </p:nvSpPr>
              <p:spPr bwMode="auto">
                <a:xfrm>
                  <a:off x="1470" y="3051"/>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57397" name="Oval 38">
                  <a:extLst>
                    <a:ext uri="{FF2B5EF4-FFF2-40B4-BE49-F238E27FC236}">
                      <a16:creationId xmlns:a16="http://schemas.microsoft.com/office/drawing/2014/main" id="{292B8B19-F22F-462E-BB72-727A3A889ACF}"/>
                    </a:ext>
                  </a:extLst>
                </p:cNvPr>
                <p:cNvSpPr>
                  <a:spLocks noChangeArrowheads="1"/>
                </p:cNvSpPr>
                <p:nvPr/>
              </p:nvSpPr>
              <p:spPr bwMode="auto">
                <a:xfrm>
                  <a:off x="1225" y="3463"/>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57398" name="Line 39">
                  <a:extLst>
                    <a:ext uri="{FF2B5EF4-FFF2-40B4-BE49-F238E27FC236}">
                      <a16:creationId xmlns:a16="http://schemas.microsoft.com/office/drawing/2014/main" id="{0F0FB777-7140-43CF-BD97-CF2FBE79DB62}"/>
                    </a:ext>
                  </a:extLst>
                </p:cNvPr>
                <p:cNvSpPr>
                  <a:spLocks noChangeShapeType="1"/>
                </p:cNvSpPr>
                <p:nvPr/>
              </p:nvSpPr>
              <p:spPr bwMode="auto">
                <a:xfrm flipH="1">
                  <a:off x="1156" y="2200"/>
                  <a:ext cx="111" cy="1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399" name="Line 40">
                  <a:extLst>
                    <a:ext uri="{FF2B5EF4-FFF2-40B4-BE49-F238E27FC236}">
                      <a16:creationId xmlns:a16="http://schemas.microsoft.com/office/drawing/2014/main" id="{0C613232-E53F-45F7-A854-C7A2D08C600F}"/>
                    </a:ext>
                  </a:extLst>
                </p:cNvPr>
                <p:cNvSpPr>
                  <a:spLocks noChangeShapeType="1"/>
                </p:cNvSpPr>
                <p:nvPr/>
              </p:nvSpPr>
              <p:spPr bwMode="auto">
                <a:xfrm flipH="1">
                  <a:off x="911" y="2566"/>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400" name="Line 41">
                  <a:extLst>
                    <a:ext uri="{FF2B5EF4-FFF2-40B4-BE49-F238E27FC236}">
                      <a16:creationId xmlns:a16="http://schemas.microsoft.com/office/drawing/2014/main" id="{EA499A10-F635-4380-924E-06EF75684D8C}"/>
                    </a:ext>
                  </a:extLst>
                </p:cNvPr>
                <p:cNvSpPr>
                  <a:spLocks noChangeShapeType="1"/>
                </p:cNvSpPr>
                <p:nvPr/>
              </p:nvSpPr>
              <p:spPr bwMode="auto">
                <a:xfrm>
                  <a:off x="1189" y="2566"/>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401" name="Line 42">
                  <a:extLst>
                    <a:ext uri="{FF2B5EF4-FFF2-40B4-BE49-F238E27FC236}">
                      <a16:creationId xmlns:a16="http://schemas.microsoft.com/office/drawing/2014/main" id="{BA98F01B-3F30-4E77-B367-62C54A1F430B}"/>
                    </a:ext>
                  </a:extLst>
                </p:cNvPr>
                <p:cNvSpPr>
                  <a:spLocks noChangeShapeType="1"/>
                </p:cNvSpPr>
                <p:nvPr/>
              </p:nvSpPr>
              <p:spPr bwMode="auto">
                <a:xfrm flipH="1">
                  <a:off x="1211" y="2955"/>
                  <a:ext cx="78"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402" name="Line 43">
                  <a:extLst>
                    <a:ext uri="{FF2B5EF4-FFF2-40B4-BE49-F238E27FC236}">
                      <a16:creationId xmlns:a16="http://schemas.microsoft.com/office/drawing/2014/main" id="{BABBE181-6D26-4669-A95A-B40E11E375F2}"/>
                    </a:ext>
                  </a:extLst>
                </p:cNvPr>
                <p:cNvSpPr>
                  <a:spLocks noChangeShapeType="1"/>
                </p:cNvSpPr>
                <p:nvPr/>
              </p:nvSpPr>
              <p:spPr bwMode="auto">
                <a:xfrm>
                  <a:off x="1411" y="2933"/>
                  <a:ext cx="112"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403" name="Line 44">
                  <a:extLst>
                    <a:ext uri="{FF2B5EF4-FFF2-40B4-BE49-F238E27FC236}">
                      <a16:creationId xmlns:a16="http://schemas.microsoft.com/office/drawing/2014/main" id="{1429EFD4-0D64-4565-98F3-DF6326644A2C}"/>
                    </a:ext>
                  </a:extLst>
                </p:cNvPr>
                <p:cNvSpPr>
                  <a:spLocks noChangeShapeType="1"/>
                </p:cNvSpPr>
                <p:nvPr/>
              </p:nvSpPr>
              <p:spPr bwMode="auto">
                <a:xfrm>
                  <a:off x="1178" y="3277"/>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grpSp>
          <p:sp>
            <p:nvSpPr>
              <p:cNvPr id="57379" name="Text Box 45">
                <a:extLst>
                  <a:ext uri="{FF2B5EF4-FFF2-40B4-BE49-F238E27FC236}">
                    <a16:creationId xmlns:a16="http://schemas.microsoft.com/office/drawing/2014/main" id="{045E36A9-B978-4BDB-926E-EB9D64F6F2F5}"/>
                  </a:ext>
                </a:extLst>
              </p:cNvPr>
              <p:cNvSpPr txBox="1">
                <a:spLocks noChangeArrowheads="1"/>
              </p:cNvSpPr>
              <p:nvPr/>
            </p:nvSpPr>
            <p:spPr bwMode="auto">
              <a:xfrm>
                <a:off x="4141" y="1385"/>
                <a:ext cx="16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err="1">
                    <a:ln>
                      <a:noFill/>
                    </a:ln>
                    <a:effectLst/>
                    <a:uLnTx/>
                    <a:uFillTx/>
                    <a:latin typeface="Times New Roman" panose="02020603050405020304" pitchFamily="18" charset="0"/>
                    <a:ea typeface="宋体" panose="02010600030101010101" pitchFamily="2" charset="-122"/>
                    <a:cs typeface="+mn-cs"/>
                  </a:rPr>
                  <a:t>i</a:t>
                </a:r>
                <a:endParaRPr kumimoji="1" lang="en-US" altLang="zh-CN" sz="20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
            <p:nvSpPr>
              <p:cNvPr id="57380" name="Rectangle 46">
                <a:extLst>
                  <a:ext uri="{FF2B5EF4-FFF2-40B4-BE49-F238E27FC236}">
                    <a16:creationId xmlns:a16="http://schemas.microsoft.com/office/drawing/2014/main" id="{25DA576E-0C58-4D5E-8241-A812BCC5482A}"/>
                  </a:ext>
                </a:extLst>
              </p:cNvPr>
              <p:cNvSpPr>
                <a:spLocks noChangeArrowheads="1"/>
              </p:cNvSpPr>
              <p:nvPr/>
            </p:nvSpPr>
            <p:spPr bwMode="auto">
              <a:xfrm>
                <a:off x="4295" y="1374"/>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381" name="Rectangle 47">
                <a:extLst>
                  <a:ext uri="{FF2B5EF4-FFF2-40B4-BE49-F238E27FC236}">
                    <a16:creationId xmlns:a16="http://schemas.microsoft.com/office/drawing/2014/main" id="{931FBD39-78D0-451D-BB48-2808EF4CEB94}"/>
                  </a:ext>
                </a:extLst>
              </p:cNvPr>
              <p:cNvSpPr>
                <a:spLocks noChangeArrowheads="1"/>
              </p:cNvSpPr>
              <p:nvPr/>
            </p:nvSpPr>
            <p:spPr bwMode="auto">
              <a:xfrm>
                <a:off x="4295" y="1138"/>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382" name="Rectangle 48">
                <a:extLst>
                  <a:ext uri="{FF2B5EF4-FFF2-40B4-BE49-F238E27FC236}">
                    <a16:creationId xmlns:a16="http://schemas.microsoft.com/office/drawing/2014/main" id="{4B2B66E2-B2FA-49FF-BA4D-FC6CB59CE90E}"/>
                  </a:ext>
                </a:extLst>
              </p:cNvPr>
              <p:cNvSpPr>
                <a:spLocks noChangeArrowheads="1"/>
              </p:cNvSpPr>
              <p:nvPr/>
            </p:nvSpPr>
            <p:spPr bwMode="auto">
              <a:xfrm>
                <a:off x="4296" y="904"/>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383" name="Rectangle 49">
                <a:extLst>
                  <a:ext uri="{FF2B5EF4-FFF2-40B4-BE49-F238E27FC236}">
                    <a16:creationId xmlns:a16="http://schemas.microsoft.com/office/drawing/2014/main" id="{7114942B-B837-4D56-878E-C607ADC36230}"/>
                  </a:ext>
                </a:extLst>
              </p:cNvPr>
              <p:cNvSpPr>
                <a:spLocks noChangeArrowheads="1"/>
              </p:cNvSpPr>
              <p:nvPr/>
            </p:nvSpPr>
            <p:spPr bwMode="auto">
              <a:xfrm>
                <a:off x="4295" y="671"/>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384" name="Rectangle 50">
                <a:extLst>
                  <a:ext uri="{FF2B5EF4-FFF2-40B4-BE49-F238E27FC236}">
                    <a16:creationId xmlns:a16="http://schemas.microsoft.com/office/drawing/2014/main" id="{C4250482-05F9-4536-AEE8-0E1E41105691}"/>
                  </a:ext>
                </a:extLst>
              </p:cNvPr>
              <p:cNvSpPr>
                <a:spLocks noChangeArrowheads="1"/>
              </p:cNvSpPr>
              <p:nvPr/>
            </p:nvSpPr>
            <p:spPr bwMode="auto">
              <a:xfrm>
                <a:off x="4295" y="437"/>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385" name="Line 51">
                <a:extLst>
                  <a:ext uri="{FF2B5EF4-FFF2-40B4-BE49-F238E27FC236}">
                    <a16:creationId xmlns:a16="http://schemas.microsoft.com/office/drawing/2014/main" id="{48E11401-11EE-4326-92F5-A94009667B4E}"/>
                  </a:ext>
                </a:extLst>
              </p:cNvPr>
              <p:cNvSpPr>
                <a:spLocks noChangeShapeType="1"/>
              </p:cNvSpPr>
              <p:nvPr/>
            </p:nvSpPr>
            <p:spPr bwMode="auto">
              <a:xfrm>
                <a:off x="4298" y="242"/>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386" name="Line 52">
                <a:extLst>
                  <a:ext uri="{FF2B5EF4-FFF2-40B4-BE49-F238E27FC236}">
                    <a16:creationId xmlns:a16="http://schemas.microsoft.com/office/drawing/2014/main" id="{49026288-4781-49B2-94FA-1DC13D2B5039}"/>
                  </a:ext>
                </a:extLst>
              </p:cNvPr>
              <p:cNvSpPr>
                <a:spLocks noChangeShapeType="1"/>
              </p:cNvSpPr>
              <p:nvPr/>
            </p:nvSpPr>
            <p:spPr bwMode="auto">
              <a:xfrm flipH="1">
                <a:off x="5155" y="242"/>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387" name="Text Box 53">
                <a:extLst>
                  <a:ext uri="{FF2B5EF4-FFF2-40B4-BE49-F238E27FC236}">
                    <a16:creationId xmlns:a16="http://schemas.microsoft.com/office/drawing/2014/main" id="{309EC793-2076-4D2D-91ED-5B95ADDCC626}"/>
                  </a:ext>
                </a:extLst>
              </p:cNvPr>
              <p:cNvSpPr txBox="1">
                <a:spLocks noChangeArrowheads="1"/>
              </p:cNvSpPr>
              <p:nvPr/>
            </p:nvSpPr>
            <p:spPr bwMode="auto">
              <a:xfrm>
                <a:off x="3960" y="1921"/>
                <a:ext cx="1591"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访问：</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 B E G D F A</a:t>
                </a:r>
              </a:p>
            </p:txBody>
          </p:sp>
          <p:grpSp>
            <p:nvGrpSpPr>
              <p:cNvPr id="57388" name="Group 54">
                <a:extLst>
                  <a:ext uri="{FF2B5EF4-FFF2-40B4-BE49-F238E27FC236}">
                    <a16:creationId xmlns:a16="http://schemas.microsoft.com/office/drawing/2014/main" id="{D3BAD9B0-89B7-4D49-AA10-30A24BD40743}"/>
                  </a:ext>
                </a:extLst>
              </p:cNvPr>
              <p:cNvGrpSpPr>
                <a:grpSpLocks/>
              </p:cNvGrpSpPr>
              <p:nvPr/>
            </p:nvGrpSpPr>
            <p:grpSpPr bwMode="auto">
              <a:xfrm>
                <a:off x="3612" y="0"/>
                <a:ext cx="302" cy="333"/>
                <a:chOff x="3612" y="0"/>
                <a:chExt cx="302" cy="333"/>
              </a:xfrm>
            </p:grpSpPr>
            <p:sp>
              <p:nvSpPr>
                <p:cNvPr id="57389" name="Text Box 55">
                  <a:extLst>
                    <a:ext uri="{FF2B5EF4-FFF2-40B4-BE49-F238E27FC236}">
                      <a16:creationId xmlns:a16="http://schemas.microsoft.com/office/drawing/2014/main" id="{559AE523-F9B6-409B-AC1B-0CDFE1557264}"/>
                    </a:ext>
                  </a:extLst>
                </p:cNvPr>
                <p:cNvSpPr txBox="1">
                  <a:spLocks noChangeArrowheads="1"/>
                </p:cNvSpPr>
                <p:nvPr/>
              </p:nvSpPr>
              <p:spPr bwMode="auto">
                <a:xfrm>
                  <a:off x="3718" y="0"/>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p</a:t>
                  </a:r>
                </a:p>
              </p:txBody>
            </p:sp>
            <p:sp>
              <p:nvSpPr>
                <p:cNvPr id="57390" name="Line 56">
                  <a:extLst>
                    <a:ext uri="{FF2B5EF4-FFF2-40B4-BE49-F238E27FC236}">
                      <a16:creationId xmlns:a16="http://schemas.microsoft.com/office/drawing/2014/main" id="{B5395CB1-9537-48EC-ADE3-DF6DEE46F9BE}"/>
                    </a:ext>
                  </a:extLst>
                </p:cNvPr>
                <p:cNvSpPr>
                  <a:spLocks noChangeShapeType="1"/>
                </p:cNvSpPr>
                <p:nvPr/>
              </p:nvSpPr>
              <p:spPr bwMode="auto">
                <a:xfrm flipH="1">
                  <a:off x="3612" y="211"/>
                  <a:ext cx="133" cy="122"/>
                </a:xfrm>
                <a:prstGeom prst="line">
                  <a:avLst/>
                </a:prstGeom>
                <a:noFill/>
                <a:ln w="952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grpSp>
        </p:grpSp>
        <p:sp>
          <p:nvSpPr>
            <p:cNvPr id="57377" name="Text Box 57">
              <a:extLst>
                <a:ext uri="{FF2B5EF4-FFF2-40B4-BE49-F238E27FC236}">
                  <a16:creationId xmlns:a16="http://schemas.microsoft.com/office/drawing/2014/main" id="{88930E33-2EC4-45DB-961C-0FF6A6FDEE53}"/>
                </a:ext>
              </a:extLst>
            </p:cNvPr>
            <p:cNvSpPr txBox="1">
              <a:spLocks noChangeArrowheads="1"/>
            </p:cNvSpPr>
            <p:nvPr/>
          </p:nvSpPr>
          <p:spPr bwMode="auto">
            <a:xfrm>
              <a:off x="3399" y="1964"/>
              <a:ext cx="38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(14)</a:t>
              </a:r>
            </a:p>
          </p:txBody>
        </p:sp>
      </p:grpSp>
      <p:grpSp>
        <p:nvGrpSpPr>
          <p:cNvPr id="129082" name="Group 58">
            <a:extLst>
              <a:ext uri="{FF2B5EF4-FFF2-40B4-BE49-F238E27FC236}">
                <a16:creationId xmlns:a16="http://schemas.microsoft.com/office/drawing/2014/main" id="{6BE8BEF7-71BA-45B1-9DAE-EAAA3E2AE592}"/>
              </a:ext>
            </a:extLst>
          </p:cNvPr>
          <p:cNvGrpSpPr>
            <a:grpSpLocks/>
          </p:cNvGrpSpPr>
          <p:nvPr/>
        </p:nvGrpSpPr>
        <p:grpSpPr bwMode="auto">
          <a:xfrm>
            <a:off x="488950" y="3456354"/>
            <a:ext cx="4276725" cy="3225800"/>
            <a:chOff x="308" y="2288"/>
            <a:chExt cx="2694" cy="2032"/>
          </a:xfrm>
        </p:grpSpPr>
        <p:grpSp>
          <p:nvGrpSpPr>
            <p:cNvPr id="57350" name="Group 59">
              <a:extLst>
                <a:ext uri="{FF2B5EF4-FFF2-40B4-BE49-F238E27FC236}">
                  <a16:creationId xmlns:a16="http://schemas.microsoft.com/office/drawing/2014/main" id="{377C53B3-CFCC-472F-896B-64FB6EF1CF19}"/>
                </a:ext>
              </a:extLst>
            </p:cNvPr>
            <p:cNvGrpSpPr>
              <a:grpSpLocks/>
            </p:cNvGrpSpPr>
            <p:nvPr/>
          </p:nvGrpSpPr>
          <p:grpSpPr bwMode="auto">
            <a:xfrm>
              <a:off x="308" y="2288"/>
              <a:ext cx="2694" cy="2032"/>
              <a:chOff x="308" y="2288"/>
              <a:chExt cx="2694" cy="2032"/>
            </a:xfrm>
          </p:grpSpPr>
          <p:grpSp>
            <p:nvGrpSpPr>
              <p:cNvPr id="57352" name="Group 60">
                <a:extLst>
                  <a:ext uri="{FF2B5EF4-FFF2-40B4-BE49-F238E27FC236}">
                    <a16:creationId xmlns:a16="http://schemas.microsoft.com/office/drawing/2014/main" id="{8522952D-4815-47B3-87E4-5BEA8956E213}"/>
                  </a:ext>
                </a:extLst>
              </p:cNvPr>
              <p:cNvGrpSpPr>
                <a:grpSpLocks/>
              </p:cNvGrpSpPr>
              <p:nvPr/>
            </p:nvGrpSpPr>
            <p:grpSpPr bwMode="auto">
              <a:xfrm>
                <a:off x="308" y="2445"/>
                <a:ext cx="1022" cy="1672"/>
                <a:chOff x="703" y="2015"/>
                <a:chExt cx="1022" cy="1672"/>
              </a:xfrm>
            </p:grpSpPr>
            <p:sp>
              <p:nvSpPr>
                <p:cNvPr id="57363" name="Oval 61">
                  <a:extLst>
                    <a:ext uri="{FF2B5EF4-FFF2-40B4-BE49-F238E27FC236}">
                      <a16:creationId xmlns:a16="http://schemas.microsoft.com/office/drawing/2014/main" id="{CFE89B34-DEC1-459F-8DBB-B081651DB805}"/>
                    </a:ext>
                  </a:extLst>
                </p:cNvPr>
                <p:cNvSpPr>
                  <a:spLocks noChangeArrowheads="1"/>
                </p:cNvSpPr>
                <p:nvPr/>
              </p:nvSpPr>
              <p:spPr bwMode="auto">
                <a:xfrm>
                  <a:off x="1222" y="2015"/>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7364" name="Oval 62">
                  <a:extLst>
                    <a:ext uri="{FF2B5EF4-FFF2-40B4-BE49-F238E27FC236}">
                      <a16:creationId xmlns:a16="http://schemas.microsoft.com/office/drawing/2014/main" id="{AD19FEB2-CFC9-4C72-84F6-15EED4BB22D0}"/>
                    </a:ext>
                  </a:extLst>
                </p:cNvPr>
                <p:cNvSpPr>
                  <a:spLocks noChangeArrowheads="1"/>
                </p:cNvSpPr>
                <p:nvPr/>
              </p:nvSpPr>
              <p:spPr bwMode="auto">
                <a:xfrm>
                  <a:off x="974" y="2367"/>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57365" name="Oval 63">
                  <a:extLst>
                    <a:ext uri="{FF2B5EF4-FFF2-40B4-BE49-F238E27FC236}">
                      <a16:creationId xmlns:a16="http://schemas.microsoft.com/office/drawing/2014/main" id="{ADC92427-FB46-4D07-9A9B-D47A6063E771}"/>
                    </a:ext>
                  </a:extLst>
                </p:cNvPr>
                <p:cNvSpPr>
                  <a:spLocks noChangeArrowheads="1"/>
                </p:cNvSpPr>
                <p:nvPr/>
              </p:nvSpPr>
              <p:spPr bwMode="auto">
                <a:xfrm>
                  <a:off x="703"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57366" name="Oval 64">
                  <a:extLst>
                    <a:ext uri="{FF2B5EF4-FFF2-40B4-BE49-F238E27FC236}">
                      <a16:creationId xmlns:a16="http://schemas.microsoft.com/office/drawing/2014/main" id="{524258F0-1B7E-4BF2-90DA-3DA060B3FF45}"/>
                    </a:ext>
                  </a:extLst>
                </p:cNvPr>
                <p:cNvSpPr>
                  <a:spLocks noChangeArrowheads="1"/>
                </p:cNvSpPr>
                <p:nvPr/>
              </p:nvSpPr>
              <p:spPr bwMode="auto">
                <a:xfrm>
                  <a:off x="1215"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7367" name="Oval 65">
                  <a:extLst>
                    <a:ext uri="{FF2B5EF4-FFF2-40B4-BE49-F238E27FC236}">
                      <a16:creationId xmlns:a16="http://schemas.microsoft.com/office/drawing/2014/main" id="{F962CE59-FFC3-4769-B941-750699EC1E92}"/>
                    </a:ext>
                  </a:extLst>
                </p:cNvPr>
                <p:cNvSpPr>
                  <a:spLocks noChangeArrowheads="1"/>
                </p:cNvSpPr>
                <p:nvPr/>
              </p:nvSpPr>
              <p:spPr bwMode="auto">
                <a:xfrm>
                  <a:off x="1015" y="3051"/>
                  <a:ext cx="255" cy="23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57368" name="Oval 66">
                  <a:extLst>
                    <a:ext uri="{FF2B5EF4-FFF2-40B4-BE49-F238E27FC236}">
                      <a16:creationId xmlns:a16="http://schemas.microsoft.com/office/drawing/2014/main" id="{B703D3D7-D83F-45CC-888D-F506176AA344}"/>
                    </a:ext>
                  </a:extLst>
                </p:cNvPr>
                <p:cNvSpPr>
                  <a:spLocks noChangeArrowheads="1"/>
                </p:cNvSpPr>
                <p:nvPr/>
              </p:nvSpPr>
              <p:spPr bwMode="auto">
                <a:xfrm>
                  <a:off x="1470" y="3051"/>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57369" name="Oval 67">
                  <a:extLst>
                    <a:ext uri="{FF2B5EF4-FFF2-40B4-BE49-F238E27FC236}">
                      <a16:creationId xmlns:a16="http://schemas.microsoft.com/office/drawing/2014/main" id="{AE62B774-3E46-4B1C-AB09-184C603F3B28}"/>
                    </a:ext>
                  </a:extLst>
                </p:cNvPr>
                <p:cNvSpPr>
                  <a:spLocks noChangeArrowheads="1"/>
                </p:cNvSpPr>
                <p:nvPr/>
              </p:nvSpPr>
              <p:spPr bwMode="auto">
                <a:xfrm>
                  <a:off x="1225" y="3463"/>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57370" name="Line 68">
                  <a:extLst>
                    <a:ext uri="{FF2B5EF4-FFF2-40B4-BE49-F238E27FC236}">
                      <a16:creationId xmlns:a16="http://schemas.microsoft.com/office/drawing/2014/main" id="{43AB2294-3808-4A66-9129-92DD8EFA324F}"/>
                    </a:ext>
                  </a:extLst>
                </p:cNvPr>
                <p:cNvSpPr>
                  <a:spLocks noChangeShapeType="1"/>
                </p:cNvSpPr>
                <p:nvPr/>
              </p:nvSpPr>
              <p:spPr bwMode="auto">
                <a:xfrm flipH="1">
                  <a:off x="1156" y="2200"/>
                  <a:ext cx="111" cy="1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7371" name="Line 69">
                  <a:extLst>
                    <a:ext uri="{FF2B5EF4-FFF2-40B4-BE49-F238E27FC236}">
                      <a16:creationId xmlns:a16="http://schemas.microsoft.com/office/drawing/2014/main" id="{7404B97E-A056-419E-BB83-5811102954CB}"/>
                    </a:ext>
                  </a:extLst>
                </p:cNvPr>
                <p:cNvSpPr>
                  <a:spLocks noChangeShapeType="1"/>
                </p:cNvSpPr>
                <p:nvPr/>
              </p:nvSpPr>
              <p:spPr bwMode="auto">
                <a:xfrm flipH="1">
                  <a:off x="911" y="2566"/>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7372" name="Line 70">
                  <a:extLst>
                    <a:ext uri="{FF2B5EF4-FFF2-40B4-BE49-F238E27FC236}">
                      <a16:creationId xmlns:a16="http://schemas.microsoft.com/office/drawing/2014/main" id="{3FB958A3-C4C2-42D9-81E4-97889D83A9DD}"/>
                    </a:ext>
                  </a:extLst>
                </p:cNvPr>
                <p:cNvSpPr>
                  <a:spLocks noChangeShapeType="1"/>
                </p:cNvSpPr>
                <p:nvPr/>
              </p:nvSpPr>
              <p:spPr bwMode="auto">
                <a:xfrm>
                  <a:off x="1189" y="2566"/>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7373" name="Line 71">
                  <a:extLst>
                    <a:ext uri="{FF2B5EF4-FFF2-40B4-BE49-F238E27FC236}">
                      <a16:creationId xmlns:a16="http://schemas.microsoft.com/office/drawing/2014/main" id="{B58B3E5B-01B5-4264-BB05-428C2FA3B98A}"/>
                    </a:ext>
                  </a:extLst>
                </p:cNvPr>
                <p:cNvSpPr>
                  <a:spLocks noChangeShapeType="1"/>
                </p:cNvSpPr>
                <p:nvPr/>
              </p:nvSpPr>
              <p:spPr bwMode="auto">
                <a:xfrm flipH="1">
                  <a:off x="1211" y="2955"/>
                  <a:ext cx="78"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7374" name="Line 72">
                  <a:extLst>
                    <a:ext uri="{FF2B5EF4-FFF2-40B4-BE49-F238E27FC236}">
                      <a16:creationId xmlns:a16="http://schemas.microsoft.com/office/drawing/2014/main" id="{1626AA09-1739-4830-92C2-2B08016019DE}"/>
                    </a:ext>
                  </a:extLst>
                </p:cNvPr>
                <p:cNvSpPr>
                  <a:spLocks noChangeShapeType="1"/>
                </p:cNvSpPr>
                <p:nvPr/>
              </p:nvSpPr>
              <p:spPr bwMode="auto">
                <a:xfrm>
                  <a:off x="1411" y="2933"/>
                  <a:ext cx="112"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7375" name="Line 73">
                  <a:extLst>
                    <a:ext uri="{FF2B5EF4-FFF2-40B4-BE49-F238E27FC236}">
                      <a16:creationId xmlns:a16="http://schemas.microsoft.com/office/drawing/2014/main" id="{6A8F77EF-6340-445A-B653-0A887D68E235}"/>
                    </a:ext>
                  </a:extLst>
                </p:cNvPr>
                <p:cNvSpPr>
                  <a:spLocks noChangeShapeType="1"/>
                </p:cNvSpPr>
                <p:nvPr/>
              </p:nvSpPr>
              <p:spPr bwMode="auto">
                <a:xfrm>
                  <a:off x="1178" y="3277"/>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57353" name="Text Box 74">
                <a:extLst>
                  <a:ext uri="{FF2B5EF4-FFF2-40B4-BE49-F238E27FC236}">
                    <a16:creationId xmlns:a16="http://schemas.microsoft.com/office/drawing/2014/main" id="{625FBDC1-BB74-4DCB-B107-16FA98806B9C}"/>
                  </a:ext>
                </a:extLst>
              </p:cNvPr>
              <p:cNvSpPr txBox="1">
                <a:spLocks noChangeArrowheads="1"/>
              </p:cNvSpPr>
              <p:nvPr/>
            </p:nvSpPr>
            <p:spPr bwMode="auto">
              <a:xfrm>
                <a:off x="1592" y="3528"/>
                <a:ext cx="16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sp>
            <p:nvSpPr>
              <p:cNvPr id="57354" name="Rectangle 75">
                <a:extLst>
                  <a:ext uri="{FF2B5EF4-FFF2-40B4-BE49-F238E27FC236}">
                    <a16:creationId xmlns:a16="http://schemas.microsoft.com/office/drawing/2014/main" id="{052B03F5-71CF-4C84-9CC1-8D3C76D1471E}"/>
                  </a:ext>
                </a:extLst>
              </p:cNvPr>
              <p:cNvSpPr>
                <a:spLocks noChangeArrowheads="1"/>
              </p:cNvSpPr>
              <p:nvPr/>
            </p:nvSpPr>
            <p:spPr bwMode="auto">
              <a:xfrm>
                <a:off x="1746" y="3517"/>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7355" name="Rectangle 76">
                <a:extLst>
                  <a:ext uri="{FF2B5EF4-FFF2-40B4-BE49-F238E27FC236}">
                    <a16:creationId xmlns:a16="http://schemas.microsoft.com/office/drawing/2014/main" id="{52F6F100-2D5B-49AA-AA29-38D8D283A8E3}"/>
                  </a:ext>
                </a:extLst>
              </p:cNvPr>
              <p:cNvSpPr>
                <a:spLocks noChangeArrowheads="1"/>
              </p:cNvSpPr>
              <p:nvPr/>
            </p:nvSpPr>
            <p:spPr bwMode="auto">
              <a:xfrm>
                <a:off x="1746" y="3281"/>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7356" name="Rectangle 77">
                <a:extLst>
                  <a:ext uri="{FF2B5EF4-FFF2-40B4-BE49-F238E27FC236}">
                    <a16:creationId xmlns:a16="http://schemas.microsoft.com/office/drawing/2014/main" id="{C3173922-B68D-42C8-AE55-8595CC95346D}"/>
                  </a:ext>
                </a:extLst>
              </p:cNvPr>
              <p:cNvSpPr>
                <a:spLocks noChangeArrowheads="1"/>
              </p:cNvSpPr>
              <p:nvPr/>
            </p:nvSpPr>
            <p:spPr bwMode="auto">
              <a:xfrm>
                <a:off x="1747" y="3047"/>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7357" name="Rectangle 78">
                <a:extLst>
                  <a:ext uri="{FF2B5EF4-FFF2-40B4-BE49-F238E27FC236}">
                    <a16:creationId xmlns:a16="http://schemas.microsoft.com/office/drawing/2014/main" id="{8279674F-D2E1-4189-AF8D-67A2C38BE9A2}"/>
                  </a:ext>
                </a:extLst>
              </p:cNvPr>
              <p:cNvSpPr>
                <a:spLocks noChangeArrowheads="1"/>
              </p:cNvSpPr>
              <p:nvPr/>
            </p:nvSpPr>
            <p:spPr bwMode="auto">
              <a:xfrm>
                <a:off x="1746" y="2814"/>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7358" name="Rectangle 79">
                <a:extLst>
                  <a:ext uri="{FF2B5EF4-FFF2-40B4-BE49-F238E27FC236}">
                    <a16:creationId xmlns:a16="http://schemas.microsoft.com/office/drawing/2014/main" id="{6CB74B4D-06D5-43C1-A304-55366EF59DBF}"/>
                  </a:ext>
                </a:extLst>
              </p:cNvPr>
              <p:cNvSpPr>
                <a:spLocks noChangeArrowheads="1"/>
              </p:cNvSpPr>
              <p:nvPr/>
            </p:nvSpPr>
            <p:spPr bwMode="auto">
              <a:xfrm>
                <a:off x="1746" y="2580"/>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7359" name="Line 80">
                <a:extLst>
                  <a:ext uri="{FF2B5EF4-FFF2-40B4-BE49-F238E27FC236}">
                    <a16:creationId xmlns:a16="http://schemas.microsoft.com/office/drawing/2014/main" id="{A0371F7A-F637-47E4-89DB-1D2FAE52D613}"/>
                  </a:ext>
                </a:extLst>
              </p:cNvPr>
              <p:cNvSpPr>
                <a:spLocks noChangeShapeType="1"/>
              </p:cNvSpPr>
              <p:nvPr/>
            </p:nvSpPr>
            <p:spPr bwMode="auto">
              <a:xfrm>
                <a:off x="1749" y="2385"/>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7360" name="Line 81">
                <a:extLst>
                  <a:ext uri="{FF2B5EF4-FFF2-40B4-BE49-F238E27FC236}">
                    <a16:creationId xmlns:a16="http://schemas.microsoft.com/office/drawing/2014/main" id="{F8960F22-F7E8-4E62-ABA5-EA2CE5CFC8EA}"/>
                  </a:ext>
                </a:extLst>
              </p:cNvPr>
              <p:cNvSpPr>
                <a:spLocks noChangeShapeType="1"/>
              </p:cNvSpPr>
              <p:nvPr/>
            </p:nvSpPr>
            <p:spPr bwMode="auto">
              <a:xfrm flipH="1">
                <a:off x="2606" y="2385"/>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7361" name="Text Box 82">
                <a:extLst>
                  <a:ext uri="{FF2B5EF4-FFF2-40B4-BE49-F238E27FC236}">
                    <a16:creationId xmlns:a16="http://schemas.microsoft.com/office/drawing/2014/main" id="{241C4375-D63F-4801-B9EB-87886BE7B5AA}"/>
                  </a:ext>
                </a:extLst>
              </p:cNvPr>
              <p:cNvSpPr txBox="1">
                <a:spLocks noChangeArrowheads="1"/>
              </p:cNvSpPr>
              <p:nvPr/>
            </p:nvSpPr>
            <p:spPr bwMode="auto">
              <a:xfrm>
                <a:off x="1411" y="4064"/>
                <a:ext cx="1591"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访问：</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 B E G D F A</a:t>
                </a:r>
              </a:p>
            </p:txBody>
          </p:sp>
          <p:sp>
            <p:nvSpPr>
              <p:cNvPr id="57362" name="Text Box 83">
                <a:extLst>
                  <a:ext uri="{FF2B5EF4-FFF2-40B4-BE49-F238E27FC236}">
                    <a16:creationId xmlns:a16="http://schemas.microsoft.com/office/drawing/2014/main" id="{56890DB5-17A5-41DD-B792-7B036924733A}"/>
                  </a:ext>
                </a:extLst>
              </p:cNvPr>
              <p:cNvSpPr txBox="1">
                <a:spLocks noChangeArrowheads="1"/>
              </p:cNvSpPr>
              <p:nvPr/>
            </p:nvSpPr>
            <p:spPr bwMode="auto">
              <a:xfrm>
                <a:off x="984" y="2288"/>
                <a:ext cx="71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p=NULL</a:t>
                </a:r>
              </a:p>
            </p:txBody>
          </p:sp>
        </p:grpSp>
        <p:sp>
          <p:nvSpPr>
            <p:cNvPr id="57351" name="Text Box 84">
              <a:extLst>
                <a:ext uri="{FF2B5EF4-FFF2-40B4-BE49-F238E27FC236}">
                  <a16:creationId xmlns:a16="http://schemas.microsoft.com/office/drawing/2014/main" id="{F4651190-D02F-4064-9B62-C0D6B090E68E}"/>
                </a:ext>
              </a:extLst>
            </p:cNvPr>
            <p:cNvSpPr txBox="1">
              <a:spLocks noChangeArrowheads="1"/>
            </p:cNvSpPr>
            <p:nvPr/>
          </p:nvSpPr>
          <p:spPr bwMode="auto">
            <a:xfrm>
              <a:off x="310" y="4019"/>
              <a:ext cx="38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(15)</a:t>
              </a:r>
            </a:p>
          </p:txBody>
        </p:sp>
      </p:grpSp>
      <p:sp>
        <p:nvSpPr>
          <p:cNvPr id="129110" name="Text Box 86">
            <a:extLst>
              <a:ext uri="{FF2B5EF4-FFF2-40B4-BE49-F238E27FC236}">
                <a16:creationId xmlns:a16="http://schemas.microsoft.com/office/drawing/2014/main" id="{CA71AE74-5116-40F2-89EF-49B4B78C1082}"/>
              </a:ext>
            </a:extLst>
          </p:cNvPr>
          <p:cNvSpPr txBox="1">
            <a:spLocks noChangeArrowheads="1"/>
          </p:cNvSpPr>
          <p:nvPr/>
        </p:nvSpPr>
        <p:spPr bwMode="auto">
          <a:xfrm>
            <a:off x="4959350" y="4756150"/>
            <a:ext cx="389241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zh-CN" sz="3200" b="1"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中序遍历非递归算法</a:t>
            </a:r>
            <a:endParaRPr kumimoji="1" lang="zh-CN" altLang="en-US" sz="3200" b="1"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129026"/>
                                        </p:tgtEl>
                                        <p:attrNameLst>
                                          <p:attrName>style.visibility</p:attrName>
                                        </p:attrNameLst>
                                      </p:cBhvr>
                                      <p:to>
                                        <p:strVal val="visible"/>
                                      </p:to>
                                    </p:set>
                                    <p:animEffect transition="in" filter="box(out)">
                                      <p:cBhvr>
                                        <p:cTn id="7" dur="500"/>
                                        <p:tgtEl>
                                          <p:spTgt spid="129026"/>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129053"/>
                                        </p:tgtEl>
                                        <p:attrNameLst>
                                          <p:attrName>style.visibility</p:attrName>
                                        </p:attrNameLst>
                                      </p:cBhvr>
                                      <p:to>
                                        <p:strVal val="visible"/>
                                      </p:to>
                                    </p:set>
                                    <p:animEffect transition="in" filter="box(out)">
                                      <p:cBhvr>
                                        <p:cTn id="12" dur="500"/>
                                        <p:tgtEl>
                                          <p:spTgt spid="129053"/>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129082"/>
                                        </p:tgtEl>
                                        <p:attrNameLst>
                                          <p:attrName>style.visibility</p:attrName>
                                        </p:attrNameLst>
                                      </p:cBhvr>
                                      <p:to>
                                        <p:strVal val="visible"/>
                                      </p:to>
                                    </p:set>
                                    <p:animEffect transition="in" filter="box(out)">
                                      <p:cBhvr>
                                        <p:cTn id="17" dur="500"/>
                                        <p:tgtEl>
                                          <p:spTgt spid="129082"/>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129110"/>
                                        </p:tgtEl>
                                        <p:attrNameLst>
                                          <p:attrName>style.visibility</p:attrName>
                                        </p:attrNameLst>
                                      </p:cBhvr>
                                      <p:to>
                                        <p:strVal val="visible"/>
                                      </p:to>
                                    </p:set>
                                    <p:anim calcmode="lin" valueType="num">
                                      <p:cBhvr additive="base">
                                        <p:cTn id="22" dur="500" fill="hold"/>
                                        <p:tgtEl>
                                          <p:spTgt spid="129110"/>
                                        </p:tgtEl>
                                        <p:attrNameLst>
                                          <p:attrName>ppt_x</p:attrName>
                                        </p:attrNameLst>
                                      </p:cBhvr>
                                      <p:tavLst>
                                        <p:tav tm="0">
                                          <p:val>
                                            <p:strVal val="0-#ppt_w/2"/>
                                          </p:val>
                                        </p:tav>
                                        <p:tav tm="100000">
                                          <p:val>
                                            <p:strVal val="#ppt_x"/>
                                          </p:val>
                                        </p:tav>
                                      </p:tavLst>
                                    </p:anim>
                                    <p:anim calcmode="lin" valueType="num">
                                      <p:cBhvr additive="base">
                                        <p:cTn id="23" dur="500" fill="hold"/>
                                        <p:tgtEl>
                                          <p:spTgt spid="1291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110"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4">
            <a:extLst>
              <a:ext uri="{FF2B5EF4-FFF2-40B4-BE49-F238E27FC236}">
                <a16:creationId xmlns:a16="http://schemas.microsoft.com/office/drawing/2014/main" id="{450A14A2-97AD-4389-B1AC-0F3A0432FD49}"/>
              </a:ext>
            </a:extLst>
          </p:cNvPr>
          <p:cNvSpPr>
            <a:spLocks noChangeArrowheads="1"/>
          </p:cNvSpPr>
          <p:nvPr/>
        </p:nvSpPr>
        <p:spPr bwMode="auto">
          <a:xfrm>
            <a:off x="1571625" y="287338"/>
            <a:ext cx="5013813" cy="6018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6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void</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inorder</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(JD *</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bt</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0" fontAlgn="base" latinLnBrk="0" hangingPunct="0">
              <a:lnSpc>
                <a:spcPct val="60000"/>
              </a:lnSpc>
              <a:spcBef>
                <a:spcPct val="50000"/>
              </a:spcBef>
              <a:spcAft>
                <a:spcPct val="0"/>
              </a:spcAft>
              <a:buClrTx/>
              <a:buSzTx/>
              <a:buFontTx/>
              <a:buNone/>
              <a:tabLst/>
              <a:defRPr/>
            </a:pPr>
            <a:r>
              <a:rPr lang="en-US" altLang="zh-CN" sz="2400" dirty="0">
                <a:solidFill>
                  <a:srgbClr val="0070C0"/>
                </a:solidFill>
                <a:latin typeface="Times New Roman" panose="02020603050405020304" pitchFamily="18" charset="0"/>
                <a:ea typeface="宋体" panose="02010600030101010101" pitchFamily="2" charset="-122"/>
              </a:rPr>
              <a:t> </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int </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i</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=0;</a:t>
            </a:r>
          </a:p>
          <a:p>
            <a:pPr marL="0" marR="0" lvl="0" indent="0" algn="l" defTabSz="914400" rtl="0" eaLnBrk="0" fontAlgn="base" latinLnBrk="0" hangingPunct="0">
              <a:lnSpc>
                <a:spcPct val="6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JD *p = </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bt</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,*s[M];</a:t>
            </a:r>
          </a:p>
          <a:p>
            <a:pPr marL="0" marR="0" lvl="0" indent="0" algn="l" defTabSz="914400" rtl="0" eaLnBrk="0" fontAlgn="base" latinLnBrk="0" hangingPunct="0">
              <a:lnSpc>
                <a:spcPct val="6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do</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0" fontAlgn="base" latinLnBrk="0" hangingPunct="0">
              <a:lnSpc>
                <a:spcPct val="6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while</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(p!=NULL){</a:t>
            </a:r>
          </a:p>
          <a:p>
            <a:pPr marL="0" marR="0" lvl="0" indent="0" algn="l" defTabSz="914400" rtl="0" eaLnBrk="0" fontAlgn="base" latinLnBrk="0" hangingPunct="0">
              <a:lnSpc>
                <a:spcPct val="6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s[</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i</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++]=p;</a:t>
            </a:r>
          </a:p>
          <a:p>
            <a:pPr marL="0" marR="0" lvl="0" indent="0" algn="l" defTabSz="914400" rtl="0" eaLnBrk="0" fontAlgn="base" latinLnBrk="0" hangingPunct="0">
              <a:lnSpc>
                <a:spcPct val="6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p=p-&gt;</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lchild</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0" fontAlgn="base" latinLnBrk="0" hangingPunct="0">
              <a:lnSpc>
                <a:spcPct val="6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p>
          <a:p>
            <a:pPr marL="0" marR="0" lvl="0" indent="0" algn="l" defTabSz="914400" rtl="0" eaLnBrk="0" fontAlgn="base" latinLnBrk="0" hangingPunct="0">
              <a:lnSpc>
                <a:spcPct val="6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if</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i</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&gt;0){</a:t>
            </a:r>
          </a:p>
          <a:p>
            <a:pPr marL="0" marR="0" lvl="0" indent="0" algn="l" defTabSz="914400" rtl="0" eaLnBrk="0" fontAlgn="base" latinLnBrk="0" hangingPunct="0">
              <a:lnSpc>
                <a:spcPct val="6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p=s[--</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i</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0" fontAlgn="base" latinLnBrk="0" hangingPunct="0">
              <a:lnSpc>
                <a:spcPct val="6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printf</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("%d\t", p-&gt;data);</a:t>
            </a:r>
          </a:p>
          <a:p>
            <a:pPr marL="0" marR="0" lvl="0" indent="0" algn="l" defTabSz="914400" rtl="0" eaLnBrk="0" fontAlgn="base" latinLnBrk="0" hangingPunct="0">
              <a:lnSpc>
                <a:spcPct val="60000"/>
              </a:lnSpc>
              <a:spcBef>
                <a:spcPct val="50000"/>
              </a:spcBef>
              <a:spcAft>
                <a:spcPct val="0"/>
              </a:spcAft>
              <a:buClrTx/>
              <a:buSzTx/>
              <a:buFontTx/>
              <a:buNone/>
              <a:tabLst/>
              <a:defRPr/>
            </a:pPr>
            <a:r>
              <a:rPr lang="en-US" altLang="zh-CN" sz="2400" dirty="0">
                <a:solidFill>
                  <a:srgbClr val="0070C0"/>
                </a:solidFill>
                <a:latin typeface="Times New Roman" panose="02020603050405020304" pitchFamily="18" charset="0"/>
                <a:ea typeface="宋体" panose="02010600030101010101" pitchFamily="2" charset="-122"/>
              </a:rPr>
              <a:t>          </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p=p-&gt;</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rchild</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0" fontAlgn="base" latinLnBrk="0" hangingPunct="0">
              <a:lnSpc>
                <a:spcPct val="6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p>
          <a:p>
            <a:pPr marL="0" marR="0" lvl="0" indent="0" algn="l" defTabSz="914400" rtl="0" eaLnBrk="0" fontAlgn="base" latinLnBrk="0" hangingPunct="0">
              <a:lnSpc>
                <a:spcPct val="6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while</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i</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&gt;0||p!=NULL);</a:t>
            </a:r>
          </a:p>
          <a:p>
            <a:pPr marL="0" marR="0" lvl="0" indent="0" algn="l" defTabSz="914400" rtl="0" eaLnBrk="0" fontAlgn="base" latinLnBrk="0" hangingPunct="0">
              <a:lnSpc>
                <a:spcPct val="6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936451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DAAB37-348F-4BDE-8B09-AAD22AE37C6D}"/>
              </a:ext>
            </a:extLst>
          </p:cNvPr>
          <p:cNvSpPr>
            <a:spLocks noGrp="1"/>
          </p:cNvSpPr>
          <p:nvPr>
            <p:ph type="title"/>
          </p:nvPr>
        </p:nvSpPr>
        <p:spPr/>
        <p:txBody>
          <a:bodyPr/>
          <a:lstStyle/>
          <a:p>
            <a:r>
              <a:rPr lang="zh-CN" altLang="en-US" dirty="0"/>
              <a:t>小节</a:t>
            </a:r>
            <a:endParaRPr lang="zh-Hans-HK" altLang="en-US" dirty="0"/>
          </a:p>
        </p:txBody>
      </p:sp>
      <p:sp>
        <p:nvSpPr>
          <p:cNvPr id="3" name="内容占位符 2">
            <a:extLst>
              <a:ext uri="{FF2B5EF4-FFF2-40B4-BE49-F238E27FC236}">
                <a16:creationId xmlns:a16="http://schemas.microsoft.com/office/drawing/2014/main" id="{B9D89857-513E-4112-A9E3-D6478BC16CC7}"/>
              </a:ext>
            </a:extLst>
          </p:cNvPr>
          <p:cNvSpPr>
            <a:spLocks noGrp="1"/>
          </p:cNvSpPr>
          <p:nvPr>
            <p:ph idx="1"/>
          </p:nvPr>
        </p:nvSpPr>
        <p:spPr>
          <a:xfrm>
            <a:off x="616562" y="1355851"/>
            <a:ext cx="8501062" cy="5335099"/>
          </a:xfrm>
        </p:spPr>
        <p:txBody>
          <a:bodyPr/>
          <a:lstStyle/>
          <a:p>
            <a:r>
              <a:rPr lang="zh-CN" altLang="en-US" dirty="0">
                <a:solidFill>
                  <a:srgbClr val="FF0000"/>
                </a:solidFill>
              </a:rPr>
              <a:t>基本概念：</a:t>
            </a:r>
            <a:r>
              <a:rPr lang="zh-CN" altLang="en-US" dirty="0"/>
              <a:t>树。根 </a:t>
            </a:r>
            <a:r>
              <a:rPr lang="en-US" altLang="zh-CN" dirty="0"/>
              <a:t>&amp; </a:t>
            </a:r>
            <a:r>
              <a:rPr lang="zh-CN" altLang="en-US" dirty="0"/>
              <a:t>子树。度数 </a:t>
            </a:r>
            <a:r>
              <a:rPr lang="en-US" altLang="zh-CN" dirty="0"/>
              <a:t>&amp; </a:t>
            </a:r>
            <a:r>
              <a:rPr lang="zh-CN" altLang="en-US" dirty="0"/>
              <a:t>叶子节点、节点层次 </a:t>
            </a:r>
            <a:r>
              <a:rPr lang="en-US" altLang="zh-CN" dirty="0"/>
              <a:t>&amp; </a:t>
            </a:r>
            <a:r>
              <a:rPr lang="zh-CN" altLang="en-US" dirty="0"/>
              <a:t>树深度。孩子 </a:t>
            </a:r>
            <a:r>
              <a:rPr lang="en-US" altLang="zh-CN" dirty="0"/>
              <a:t>&amp; </a:t>
            </a:r>
            <a:r>
              <a:rPr lang="zh-CN" altLang="en-US" dirty="0"/>
              <a:t>父亲 </a:t>
            </a:r>
            <a:r>
              <a:rPr lang="en-US" altLang="zh-CN" dirty="0"/>
              <a:t>&amp; </a:t>
            </a:r>
            <a:r>
              <a:rPr lang="zh-CN" altLang="en-US" dirty="0"/>
              <a:t>兄弟</a:t>
            </a:r>
            <a:endParaRPr lang="en-US" altLang="zh-CN" dirty="0"/>
          </a:p>
          <a:p>
            <a:r>
              <a:rPr lang="zh-CN" altLang="en-US" dirty="0">
                <a:solidFill>
                  <a:srgbClr val="FF0000"/>
                </a:solidFill>
              </a:rPr>
              <a:t>二叉树</a:t>
            </a:r>
            <a:endParaRPr lang="en-US" altLang="zh-CN" dirty="0">
              <a:solidFill>
                <a:srgbClr val="FF0000"/>
              </a:solidFill>
            </a:endParaRPr>
          </a:p>
          <a:p>
            <a:pPr lvl="1"/>
            <a:r>
              <a:rPr lang="zh-CN" altLang="en-US" dirty="0"/>
              <a:t>满二叉树 </a:t>
            </a:r>
            <a:r>
              <a:rPr lang="en-US" altLang="zh-CN" dirty="0"/>
              <a:t>&amp; </a:t>
            </a:r>
            <a:r>
              <a:rPr lang="zh-CN" altLang="en-US" dirty="0"/>
              <a:t>完全二叉树</a:t>
            </a:r>
            <a:endParaRPr lang="en-US" altLang="zh-CN" dirty="0"/>
          </a:p>
          <a:p>
            <a:pPr lvl="2"/>
            <a:r>
              <a:rPr lang="zh-CN" altLang="en-US" dirty="0"/>
              <a:t>节点数目与深度之间的一系列性质</a:t>
            </a:r>
            <a:endParaRPr lang="en-US" altLang="zh-CN" dirty="0"/>
          </a:p>
          <a:p>
            <a:pPr lvl="2"/>
            <a:r>
              <a:rPr lang="zh-CN" altLang="en-US" dirty="0"/>
              <a:t>完全二叉树</a:t>
            </a:r>
            <a:r>
              <a:rPr lang="en-US" altLang="zh-CN" dirty="0" err="1"/>
              <a:t>i</a:t>
            </a:r>
            <a:r>
              <a:rPr lang="zh-CN" altLang="en-US" dirty="0"/>
              <a:t>的两个儿子为</a:t>
            </a:r>
            <a:r>
              <a:rPr lang="en-US" altLang="zh-CN" dirty="0"/>
              <a:t>2i</a:t>
            </a:r>
            <a:r>
              <a:rPr lang="zh-CN" altLang="en-US" dirty="0"/>
              <a:t>与</a:t>
            </a:r>
            <a:r>
              <a:rPr lang="en-US" altLang="zh-CN" dirty="0"/>
              <a:t>2i+1</a:t>
            </a:r>
            <a:r>
              <a:rPr lang="zh-CN" altLang="en-US" dirty="0"/>
              <a:t>。</a:t>
            </a:r>
            <a:endParaRPr lang="en-US" altLang="zh-CN" dirty="0"/>
          </a:p>
          <a:p>
            <a:pPr lvl="1"/>
            <a:r>
              <a:rPr lang="zh-CN" altLang="en-US" dirty="0"/>
              <a:t>顺序存储法 </a:t>
            </a:r>
            <a:r>
              <a:rPr lang="en-US" altLang="zh-CN" dirty="0"/>
              <a:t>&amp; </a:t>
            </a:r>
            <a:r>
              <a:rPr lang="zh-CN" altLang="en-US" dirty="0"/>
              <a:t>三叉链表法</a:t>
            </a:r>
            <a:endParaRPr lang="en-US" altLang="zh-CN" dirty="0"/>
          </a:p>
          <a:p>
            <a:r>
              <a:rPr lang="zh-CN" altLang="en-US" dirty="0">
                <a:solidFill>
                  <a:srgbClr val="FF0000"/>
                </a:solidFill>
              </a:rPr>
              <a:t>二叉树的遍历</a:t>
            </a:r>
            <a:endParaRPr lang="en-US" altLang="zh-CN" dirty="0">
              <a:solidFill>
                <a:srgbClr val="FF0000"/>
              </a:solidFill>
            </a:endParaRPr>
          </a:p>
          <a:p>
            <a:pPr lvl="1"/>
            <a:r>
              <a:rPr lang="zh-CN" altLang="en-US" dirty="0"/>
              <a:t>前序、中序、后序遍历</a:t>
            </a:r>
            <a:endParaRPr lang="en-US" altLang="zh-CN" dirty="0"/>
          </a:p>
          <a:p>
            <a:pPr lvl="1"/>
            <a:r>
              <a:rPr lang="zh-CN" altLang="en-US" dirty="0"/>
              <a:t>遍历的递归及非递归实现</a:t>
            </a:r>
            <a:endParaRPr lang="en-US" altLang="zh-CN" dirty="0"/>
          </a:p>
        </p:txBody>
      </p:sp>
    </p:spTree>
    <p:extLst>
      <p:ext uri="{BB962C8B-B14F-4D97-AF65-F5344CB8AC3E}">
        <p14:creationId xmlns:p14="http://schemas.microsoft.com/office/powerpoint/2010/main" val="1011220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16AE9D-C005-41ED-8A7A-C3FABD8D5510}"/>
              </a:ext>
            </a:extLst>
          </p:cNvPr>
          <p:cNvSpPr>
            <a:spLocks noGrp="1"/>
          </p:cNvSpPr>
          <p:nvPr>
            <p:ph type="title"/>
          </p:nvPr>
        </p:nvSpPr>
        <p:spPr/>
        <p:txBody>
          <a:bodyPr/>
          <a:lstStyle/>
          <a:p>
            <a:r>
              <a:rPr lang="zh-CN" altLang="en-US" dirty="0"/>
              <a:t>课后习题</a:t>
            </a:r>
            <a:endParaRPr lang="zh-Hans-HK" altLang="en-US" dirty="0"/>
          </a:p>
        </p:txBody>
      </p:sp>
      <p:sp>
        <p:nvSpPr>
          <p:cNvPr id="3" name="内容占位符 2">
            <a:extLst>
              <a:ext uri="{FF2B5EF4-FFF2-40B4-BE49-F238E27FC236}">
                <a16:creationId xmlns:a16="http://schemas.microsoft.com/office/drawing/2014/main" id="{D0E1B62E-BF82-4C85-805B-7FA23DF567FE}"/>
              </a:ext>
            </a:extLst>
          </p:cNvPr>
          <p:cNvSpPr>
            <a:spLocks noGrp="1"/>
          </p:cNvSpPr>
          <p:nvPr>
            <p:ph idx="1"/>
          </p:nvPr>
        </p:nvSpPr>
        <p:spPr>
          <a:xfrm>
            <a:off x="1219713" y="1649510"/>
            <a:ext cx="7772400" cy="3682145"/>
          </a:xfrm>
        </p:spPr>
        <p:txBody>
          <a:bodyPr/>
          <a:lstStyle/>
          <a:p>
            <a:pPr marL="0" indent="0">
              <a:buNone/>
            </a:pPr>
            <a:r>
              <a:rPr lang="en-US" altLang="zh-CN" dirty="0"/>
              <a:t>1. </a:t>
            </a:r>
            <a:r>
              <a:rPr lang="zh-CN" altLang="en-US" dirty="0"/>
              <a:t>写一个先序遍历的非递归算法</a:t>
            </a:r>
            <a:endParaRPr lang="en-US" altLang="zh-CN" dirty="0"/>
          </a:p>
          <a:p>
            <a:pPr marL="0" indent="0">
              <a:buNone/>
            </a:pPr>
            <a:endParaRPr lang="zh-CN" altLang="en-US" dirty="0"/>
          </a:p>
          <a:p>
            <a:pPr marL="0" indent="0">
              <a:buNone/>
            </a:pPr>
            <a:r>
              <a:rPr lang="en-US" altLang="zh-CN" dirty="0"/>
              <a:t>2. </a:t>
            </a:r>
            <a:r>
              <a:rPr lang="zh-CN" altLang="en-US" dirty="0"/>
              <a:t>写一个后序遍历的非递归算法</a:t>
            </a:r>
            <a:endParaRPr lang="en-US" altLang="zh-CN" dirty="0"/>
          </a:p>
          <a:p>
            <a:pPr marL="0" indent="0">
              <a:buNone/>
            </a:pPr>
            <a:endParaRPr lang="en-US" altLang="zh-Hans-HK" dirty="0"/>
          </a:p>
          <a:p>
            <a:pPr marL="0" indent="0">
              <a:buNone/>
            </a:pPr>
            <a:r>
              <a:rPr lang="en-US" altLang="zh-CN" dirty="0"/>
              <a:t>3. </a:t>
            </a:r>
            <a:r>
              <a:rPr lang="zh-CN" altLang="en-US" dirty="0"/>
              <a:t>思考给定中序与前序，如何得到后序？</a:t>
            </a:r>
            <a:endParaRPr lang="zh-Hans-HK" altLang="en-US" dirty="0"/>
          </a:p>
        </p:txBody>
      </p:sp>
    </p:spTree>
    <p:extLst>
      <p:ext uri="{BB962C8B-B14F-4D97-AF65-F5344CB8AC3E}">
        <p14:creationId xmlns:p14="http://schemas.microsoft.com/office/powerpoint/2010/main" val="2920898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0C5533F2-C523-4241-82EB-A78FD87F97B7}"/>
              </a:ext>
            </a:extLst>
          </p:cNvPr>
          <p:cNvSpPr>
            <a:spLocks noGrp="1" noChangeArrowheads="1"/>
          </p:cNvSpPr>
          <p:nvPr>
            <p:ph type="body" idx="1"/>
          </p:nvPr>
        </p:nvSpPr>
        <p:spPr>
          <a:xfrm>
            <a:off x="642938" y="1406767"/>
            <a:ext cx="7938354" cy="5064369"/>
          </a:xfrm>
        </p:spPr>
        <p:txBody>
          <a:bodyPr/>
          <a:lstStyle/>
          <a:p>
            <a:pPr lvl="2" eaLnBrk="1" hangingPunct="1"/>
            <a:r>
              <a:rPr lang="zh-CN" altLang="en-US" dirty="0">
                <a:solidFill>
                  <a:srgbClr val="00B0F0"/>
                </a:solidFill>
              </a:rPr>
              <a:t>结点</a:t>
            </a:r>
            <a:r>
              <a:rPr lang="en-US" altLang="zh-CN" dirty="0"/>
              <a:t>(</a:t>
            </a:r>
            <a:r>
              <a:rPr lang="en-US" altLang="zh-CN" dirty="0">
                <a:solidFill>
                  <a:srgbClr val="00B0F0"/>
                </a:solidFill>
              </a:rPr>
              <a:t>node</a:t>
            </a:r>
            <a:r>
              <a:rPr lang="en-US" altLang="zh-CN" dirty="0"/>
              <a:t>)——</a:t>
            </a:r>
            <a:r>
              <a:rPr lang="zh-CN" altLang="en-US" dirty="0"/>
              <a:t>表示树中的元素，包括数据项及若干指向其子树的分支</a:t>
            </a:r>
          </a:p>
          <a:p>
            <a:pPr lvl="2" eaLnBrk="1" hangingPunct="1"/>
            <a:r>
              <a:rPr lang="zh-CN" altLang="en-US" dirty="0">
                <a:solidFill>
                  <a:srgbClr val="00B0F0"/>
                </a:solidFill>
              </a:rPr>
              <a:t>结点的度</a:t>
            </a:r>
            <a:r>
              <a:rPr lang="en-US" altLang="zh-CN" dirty="0"/>
              <a:t>(</a:t>
            </a:r>
            <a:r>
              <a:rPr lang="en-US" altLang="zh-CN" dirty="0">
                <a:solidFill>
                  <a:srgbClr val="00B0F0"/>
                </a:solidFill>
              </a:rPr>
              <a:t>degree</a:t>
            </a:r>
            <a:r>
              <a:rPr lang="en-US" altLang="zh-CN" dirty="0"/>
              <a:t>)——</a:t>
            </a:r>
            <a:r>
              <a:rPr lang="zh-CN" altLang="en-US" dirty="0"/>
              <a:t>结点拥有的子树数</a:t>
            </a:r>
            <a:endParaRPr lang="en-US" altLang="zh-CN" dirty="0"/>
          </a:p>
          <a:p>
            <a:pPr lvl="2" eaLnBrk="1" hangingPunct="1"/>
            <a:r>
              <a:rPr lang="zh-CN" altLang="en-US" dirty="0">
                <a:solidFill>
                  <a:srgbClr val="00B0F0"/>
                </a:solidFill>
              </a:rPr>
              <a:t>叶子</a:t>
            </a:r>
            <a:r>
              <a:rPr lang="en-US" altLang="zh-CN" dirty="0"/>
              <a:t>(</a:t>
            </a:r>
            <a:r>
              <a:rPr lang="en-US" altLang="zh-CN" dirty="0">
                <a:solidFill>
                  <a:srgbClr val="00B0F0"/>
                </a:solidFill>
              </a:rPr>
              <a:t>leaf</a:t>
            </a:r>
            <a:r>
              <a:rPr lang="en-US" altLang="zh-CN" dirty="0"/>
              <a:t>)——</a:t>
            </a:r>
            <a:r>
              <a:rPr lang="zh-CN" altLang="en-US" dirty="0"/>
              <a:t>度为</a:t>
            </a:r>
            <a:r>
              <a:rPr lang="en-US" altLang="zh-CN" dirty="0"/>
              <a:t>0</a:t>
            </a:r>
            <a:r>
              <a:rPr lang="zh-CN" altLang="en-US" dirty="0"/>
              <a:t>的结点</a:t>
            </a:r>
            <a:endParaRPr lang="en-US" altLang="zh-CN" dirty="0"/>
          </a:p>
          <a:p>
            <a:pPr lvl="2" eaLnBrk="1" hangingPunct="1">
              <a:spcBef>
                <a:spcPts val="1800"/>
              </a:spcBef>
            </a:pPr>
            <a:r>
              <a:rPr lang="zh-CN" altLang="en-US" dirty="0">
                <a:solidFill>
                  <a:srgbClr val="00B0F0"/>
                </a:solidFill>
              </a:rPr>
              <a:t>树的度</a:t>
            </a:r>
            <a:r>
              <a:rPr lang="en-US" altLang="zh-CN" dirty="0"/>
              <a:t>(</a:t>
            </a:r>
            <a:r>
              <a:rPr lang="en-US" altLang="zh-CN" dirty="0">
                <a:solidFill>
                  <a:srgbClr val="00B0F0"/>
                </a:solidFill>
              </a:rPr>
              <a:t>degree</a:t>
            </a:r>
            <a:r>
              <a:rPr lang="en-US" altLang="zh-CN" dirty="0"/>
              <a:t>)——</a:t>
            </a:r>
            <a:r>
              <a:rPr lang="zh-CN" altLang="en-US" dirty="0"/>
              <a:t>一棵树中最大的结点度数</a:t>
            </a:r>
          </a:p>
          <a:p>
            <a:pPr lvl="2" eaLnBrk="1" hangingPunct="1"/>
            <a:r>
              <a:rPr lang="zh-CN" altLang="en-US" dirty="0">
                <a:solidFill>
                  <a:srgbClr val="00B0F0"/>
                </a:solidFill>
              </a:rPr>
              <a:t>结点的层次</a:t>
            </a:r>
            <a:r>
              <a:rPr lang="en-US" altLang="zh-CN" dirty="0"/>
              <a:t>(</a:t>
            </a:r>
            <a:r>
              <a:rPr lang="en-US" altLang="zh-CN" dirty="0">
                <a:solidFill>
                  <a:srgbClr val="00B0F0"/>
                </a:solidFill>
              </a:rPr>
              <a:t>level</a:t>
            </a:r>
            <a:r>
              <a:rPr lang="en-US" altLang="zh-CN" dirty="0"/>
              <a:t>)——</a:t>
            </a:r>
            <a:r>
              <a:rPr lang="zh-CN" altLang="en-US" dirty="0"/>
              <a:t>从根结点算起，根为第一层，它的孩子为第二层</a:t>
            </a:r>
            <a:r>
              <a:rPr lang="en-US" altLang="zh-CN" dirty="0"/>
              <a:t>……</a:t>
            </a:r>
          </a:p>
          <a:p>
            <a:pPr lvl="2" eaLnBrk="1" hangingPunct="1"/>
            <a:r>
              <a:rPr lang="zh-CN" altLang="en-US" dirty="0">
                <a:solidFill>
                  <a:srgbClr val="00B0F0"/>
                </a:solidFill>
              </a:rPr>
              <a:t>深度</a:t>
            </a:r>
            <a:r>
              <a:rPr lang="en-US" altLang="zh-CN" dirty="0"/>
              <a:t>(</a:t>
            </a:r>
            <a:r>
              <a:rPr lang="en-US" altLang="zh-CN" dirty="0">
                <a:solidFill>
                  <a:srgbClr val="00B0F0"/>
                </a:solidFill>
              </a:rPr>
              <a:t>depth</a:t>
            </a:r>
            <a:r>
              <a:rPr lang="en-US" altLang="zh-CN" dirty="0"/>
              <a:t>)——</a:t>
            </a:r>
            <a:r>
              <a:rPr lang="zh-CN" altLang="en-US" dirty="0"/>
              <a:t>树中结点的最大层次数</a:t>
            </a:r>
          </a:p>
          <a:p>
            <a:pPr lvl="2" eaLnBrk="1" hangingPunct="1">
              <a:spcBef>
                <a:spcPts val="1800"/>
              </a:spcBef>
            </a:pPr>
            <a:r>
              <a:rPr lang="zh-CN" altLang="en-US" dirty="0">
                <a:solidFill>
                  <a:srgbClr val="00B0F0"/>
                </a:solidFill>
              </a:rPr>
              <a:t>孩子</a:t>
            </a:r>
            <a:r>
              <a:rPr lang="en-US" altLang="zh-CN" dirty="0"/>
              <a:t>(</a:t>
            </a:r>
            <a:r>
              <a:rPr lang="en-US" altLang="zh-CN" dirty="0">
                <a:solidFill>
                  <a:srgbClr val="00B0F0"/>
                </a:solidFill>
              </a:rPr>
              <a:t>child</a:t>
            </a:r>
            <a:r>
              <a:rPr lang="en-US" altLang="zh-CN" dirty="0"/>
              <a:t>)——</a:t>
            </a:r>
            <a:r>
              <a:rPr lang="zh-CN" altLang="en-US" dirty="0"/>
              <a:t>结点子树的根称为该结点的孩子</a:t>
            </a:r>
          </a:p>
          <a:p>
            <a:pPr lvl="2" eaLnBrk="1" hangingPunct="1"/>
            <a:r>
              <a:rPr lang="zh-CN" altLang="en-US" dirty="0">
                <a:solidFill>
                  <a:srgbClr val="00B0F0"/>
                </a:solidFill>
              </a:rPr>
              <a:t>父亲</a:t>
            </a:r>
            <a:r>
              <a:rPr lang="en-US" altLang="zh-CN" dirty="0"/>
              <a:t>(</a:t>
            </a:r>
            <a:r>
              <a:rPr lang="en-US" altLang="zh-CN" dirty="0">
                <a:solidFill>
                  <a:srgbClr val="00B0F0"/>
                </a:solidFill>
              </a:rPr>
              <a:t>parent</a:t>
            </a:r>
            <a:r>
              <a:rPr lang="en-US" altLang="zh-CN" dirty="0"/>
              <a:t>)——</a:t>
            </a:r>
            <a:r>
              <a:rPr lang="zh-CN" altLang="en-US" dirty="0"/>
              <a:t>孩子结点的上层结点</a:t>
            </a:r>
            <a:endParaRPr lang="en-US" altLang="zh-CN" dirty="0"/>
          </a:p>
          <a:p>
            <a:pPr lvl="2" eaLnBrk="1" hangingPunct="1"/>
            <a:r>
              <a:rPr lang="zh-CN" altLang="en-US" dirty="0">
                <a:solidFill>
                  <a:srgbClr val="00B0F0"/>
                </a:solidFill>
              </a:rPr>
              <a:t>兄弟</a:t>
            </a:r>
            <a:r>
              <a:rPr lang="en-US" altLang="zh-CN" dirty="0"/>
              <a:t>(brother)——</a:t>
            </a:r>
            <a:r>
              <a:rPr lang="zh-CN" altLang="en-US" dirty="0"/>
              <a:t>同一父亲的孩子</a:t>
            </a:r>
          </a:p>
        </p:txBody>
      </p:sp>
      <p:sp>
        <p:nvSpPr>
          <p:cNvPr id="3" name="标题 1">
            <a:extLst>
              <a:ext uri="{FF2B5EF4-FFF2-40B4-BE49-F238E27FC236}">
                <a16:creationId xmlns:a16="http://schemas.microsoft.com/office/drawing/2014/main" id="{E3211CD8-815E-4961-8F12-EF99AD322F57}"/>
              </a:ext>
            </a:extLst>
          </p:cNvPr>
          <p:cNvSpPr>
            <a:spLocks noGrp="1"/>
          </p:cNvSpPr>
          <p:nvPr>
            <p:ph type="title"/>
          </p:nvPr>
        </p:nvSpPr>
        <p:spPr>
          <a:xfrm>
            <a:off x="731838" y="522288"/>
            <a:ext cx="7772400" cy="825500"/>
          </a:xfrm>
        </p:spPr>
        <p:txBody>
          <a:bodyPr/>
          <a:lstStyle/>
          <a:p>
            <a:r>
              <a:rPr lang="zh-CN" altLang="en-US" dirty="0">
                <a:solidFill>
                  <a:schemeClr val="tx2"/>
                </a:solidFill>
              </a:rPr>
              <a:t>基本术语</a:t>
            </a:r>
            <a:endParaRPr lang="zh-Hans-HK"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90">
                                            <p:txEl>
                                              <p:pRg st="0" end="0"/>
                                            </p:txEl>
                                          </p:spTgt>
                                        </p:tgtEl>
                                        <p:attrNameLst>
                                          <p:attrName>style.visibility</p:attrName>
                                        </p:attrNameLst>
                                      </p:cBhvr>
                                      <p:to>
                                        <p:strVal val="visible"/>
                                      </p:to>
                                    </p:set>
                                    <p:anim calcmode="lin" valueType="num">
                                      <p:cBhvr additive="base">
                                        <p:cTn id="7" dur="500" fill="hold"/>
                                        <p:tgtEl>
                                          <p:spTgt spid="1229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29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290">
                                            <p:txEl>
                                              <p:pRg st="1" end="1"/>
                                            </p:txEl>
                                          </p:spTgt>
                                        </p:tgtEl>
                                        <p:attrNameLst>
                                          <p:attrName>style.visibility</p:attrName>
                                        </p:attrNameLst>
                                      </p:cBhvr>
                                      <p:to>
                                        <p:strVal val="visible"/>
                                      </p:to>
                                    </p:set>
                                    <p:anim calcmode="lin" valueType="num">
                                      <p:cBhvr additive="base">
                                        <p:cTn id="13" dur="500" fill="hold"/>
                                        <p:tgtEl>
                                          <p:spTgt spid="1229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29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290">
                                            <p:txEl>
                                              <p:pRg st="2" end="2"/>
                                            </p:txEl>
                                          </p:spTgt>
                                        </p:tgtEl>
                                        <p:attrNameLst>
                                          <p:attrName>style.visibility</p:attrName>
                                        </p:attrNameLst>
                                      </p:cBhvr>
                                      <p:to>
                                        <p:strVal val="visible"/>
                                      </p:to>
                                    </p:set>
                                    <p:anim calcmode="lin" valueType="num">
                                      <p:cBhvr additive="base">
                                        <p:cTn id="19" dur="500" fill="hold"/>
                                        <p:tgtEl>
                                          <p:spTgt spid="12290">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29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290">
                                            <p:txEl>
                                              <p:pRg st="3" end="3"/>
                                            </p:txEl>
                                          </p:spTgt>
                                        </p:tgtEl>
                                        <p:attrNameLst>
                                          <p:attrName>style.visibility</p:attrName>
                                        </p:attrNameLst>
                                      </p:cBhvr>
                                      <p:to>
                                        <p:strVal val="visible"/>
                                      </p:to>
                                    </p:set>
                                    <p:anim calcmode="lin" valueType="num">
                                      <p:cBhvr additive="base">
                                        <p:cTn id="25" dur="500" fill="hold"/>
                                        <p:tgtEl>
                                          <p:spTgt spid="12290">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29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290">
                                            <p:txEl>
                                              <p:pRg st="4" end="4"/>
                                            </p:txEl>
                                          </p:spTgt>
                                        </p:tgtEl>
                                        <p:attrNameLst>
                                          <p:attrName>style.visibility</p:attrName>
                                        </p:attrNameLst>
                                      </p:cBhvr>
                                      <p:to>
                                        <p:strVal val="visible"/>
                                      </p:to>
                                    </p:set>
                                    <p:anim calcmode="lin" valueType="num">
                                      <p:cBhvr additive="base">
                                        <p:cTn id="31" dur="500" fill="hold"/>
                                        <p:tgtEl>
                                          <p:spTgt spid="12290">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229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2290">
                                            <p:txEl>
                                              <p:pRg st="5" end="5"/>
                                            </p:txEl>
                                          </p:spTgt>
                                        </p:tgtEl>
                                        <p:attrNameLst>
                                          <p:attrName>style.visibility</p:attrName>
                                        </p:attrNameLst>
                                      </p:cBhvr>
                                      <p:to>
                                        <p:strVal val="visible"/>
                                      </p:to>
                                    </p:set>
                                    <p:anim calcmode="lin" valueType="num">
                                      <p:cBhvr additive="base">
                                        <p:cTn id="37" dur="500" fill="hold"/>
                                        <p:tgtEl>
                                          <p:spTgt spid="12290">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2290">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2290">
                                            <p:txEl>
                                              <p:pRg st="6" end="6"/>
                                            </p:txEl>
                                          </p:spTgt>
                                        </p:tgtEl>
                                        <p:attrNameLst>
                                          <p:attrName>style.visibility</p:attrName>
                                        </p:attrNameLst>
                                      </p:cBhvr>
                                      <p:to>
                                        <p:strVal val="visible"/>
                                      </p:to>
                                    </p:set>
                                    <p:anim calcmode="lin" valueType="num">
                                      <p:cBhvr additive="base">
                                        <p:cTn id="43" dur="500" fill="hold"/>
                                        <p:tgtEl>
                                          <p:spTgt spid="12290">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2290">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2290">
                                            <p:txEl>
                                              <p:pRg st="7" end="7"/>
                                            </p:txEl>
                                          </p:spTgt>
                                        </p:tgtEl>
                                        <p:attrNameLst>
                                          <p:attrName>style.visibility</p:attrName>
                                        </p:attrNameLst>
                                      </p:cBhvr>
                                      <p:to>
                                        <p:strVal val="visible"/>
                                      </p:to>
                                    </p:set>
                                    <p:anim calcmode="lin" valueType="num">
                                      <p:cBhvr additive="base">
                                        <p:cTn id="49" dur="500" fill="hold"/>
                                        <p:tgtEl>
                                          <p:spTgt spid="12290">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2290">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2290">
                                            <p:txEl>
                                              <p:pRg st="8" end="8"/>
                                            </p:txEl>
                                          </p:spTgt>
                                        </p:tgtEl>
                                        <p:attrNameLst>
                                          <p:attrName>style.visibility</p:attrName>
                                        </p:attrNameLst>
                                      </p:cBhvr>
                                      <p:to>
                                        <p:strVal val="visible"/>
                                      </p:to>
                                    </p:set>
                                    <p:anim calcmode="lin" valueType="num">
                                      <p:cBhvr additive="base">
                                        <p:cTn id="55" dur="500" fill="hold"/>
                                        <p:tgtEl>
                                          <p:spTgt spid="12290">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2290">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build="p" bldLvl="5"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563" name="Group 3">
            <a:extLst>
              <a:ext uri="{FF2B5EF4-FFF2-40B4-BE49-F238E27FC236}">
                <a16:creationId xmlns:a16="http://schemas.microsoft.com/office/drawing/2014/main" id="{94BB7F3A-E872-4015-8884-63DFD658E955}"/>
              </a:ext>
            </a:extLst>
          </p:cNvPr>
          <p:cNvGrpSpPr>
            <a:grpSpLocks/>
          </p:cNvGrpSpPr>
          <p:nvPr/>
        </p:nvGrpSpPr>
        <p:grpSpPr bwMode="auto">
          <a:xfrm>
            <a:off x="2325565" y="2056668"/>
            <a:ext cx="4322763" cy="2786063"/>
            <a:chOff x="2243" y="1124"/>
            <a:chExt cx="2723" cy="1755"/>
          </a:xfrm>
        </p:grpSpPr>
        <p:sp>
          <p:nvSpPr>
            <p:cNvPr id="10252" name="Oval 4">
              <a:extLst>
                <a:ext uri="{FF2B5EF4-FFF2-40B4-BE49-F238E27FC236}">
                  <a16:creationId xmlns:a16="http://schemas.microsoft.com/office/drawing/2014/main" id="{DB1EC252-AC6D-47D5-96EF-D4B9AB3486A4}"/>
                </a:ext>
              </a:extLst>
            </p:cNvPr>
            <p:cNvSpPr>
              <a:spLocks noChangeArrowheads="1"/>
            </p:cNvSpPr>
            <p:nvPr/>
          </p:nvSpPr>
          <p:spPr bwMode="auto">
            <a:xfrm>
              <a:off x="3526" y="1124"/>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10253" name="Oval 5">
              <a:extLst>
                <a:ext uri="{FF2B5EF4-FFF2-40B4-BE49-F238E27FC236}">
                  <a16:creationId xmlns:a16="http://schemas.microsoft.com/office/drawing/2014/main" id="{FD541644-71DE-4132-84B7-194D8BACAEB1}"/>
                </a:ext>
              </a:extLst>
            </p:cNvPr>
            <p:cNvSpPr>
              <a:spLocks noChangeArrowheads="1"/>
            </p:cNvSpPr>
            <p:nvPr/>
          </p:nvSpPr>
          <p:spPr bwMode="auto">
            <a:xfrm>
              <a:off x="2880" y="163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10254" name="Oval 6">
              <a:extLst>
                <a:ext uri="{FF2B5EF4-FFF2-40B4-BE49-F238E27FC236}">
                  <a16:creationId xmlns:a16="http://schemas.microsoft.com/office/drawing/2014/main" id="{8B97FBF9-BFC0-4942-A793-D89DC7F43FB2}"/>
                </a:ext>
              </a:extLst>
            </p:cNvPr>
            <p:cNvSpPr>
              <a:spLocks noChangeArrowheads="1"/>
            </p:cNvSpPr>
            <p:nvPr/>
          </p:nvSpPr>
          <p:spPr bwMode="auto">
            <a:xfrm>
              <a:off x="3526" y="163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10255" name="Oval 7">
              <a:extLst>
                <a:ext uri="{FF2B5EF4-FFF2-40B4-BE49-F238E27FC236}">
                  <a16:creationId xmlns:a16="http://schemas.microsoft.com/office/drawing/2014/main" id="{98A24878-5A2A-4126-B215-A39A8D8CD318}"/>
                </a:ext>
              </a:extLst>
            </p:cNvPr>
            <p:cNvSpPr>
              <a:spLocks noChangeArrowheads="1"/>
            </p:cNvSpPr>
            <p:nvPr/>
          </p:nvSpPr>
          <p:spPr bwMode="auto">
            <a:xfrm>
              <a:off x="4303" y="163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10256" name="Oval 8">
              <a:extLst>
                <a:ext uri="{FF2B5EF4-FFF2-40B4-BE49-F238E27FC236}">
                  <a16:creationId xmlns:a16="http://schemas.microsoft.com/office/drawing/2014/main" id="{097B6AEF-AB8D-4D34-84A7-601C23DF7446}"/>
                </a:ext>
              </a:extLst>
            </p:cNvPr>
            <p:cNvSpPr>
              <a:spLocks noChangeArrowheads="1"/>
            </p:cNvSpPr>
            <p:nvPr/>
          </p:nvSpPr>
          <p:spPr bwMode="auto">
            <a:xfrm>
              <a:off x="2504" y="212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10257" name="Oval 9">
              <a:extLst>
                <a:ext uri="{FF2B5EF4-FFF2-40B4-BE49-F238E27FC236}">
                  <a16:creationId xmlns:a16="http://schemas.microsoft.com/office/drawing/2014/main" id="{376DBFC1-4ADF-4B6C-8F1C-D1CA4649CF73}"/>
                </a:ext>
              </a:extLst>
            </p:cNvPr>
            <p:cNvSpPr>
              <a:spLocks noChangeArrowheads="1"/>
            </p:cNvSpPr>
            <p:nvPr/>
          </p:nvSpPr>
          <p:spPr bwMode="auto">
            <a:xfrm>
              <a:off x="3148" y="2121"/>
              <a:ext cx="290" cy="292"/>
            </a:xfrm>
            <a:prstGeom prst="ellipse">
              <a:avLst/>
            </a:prstGeom>
            <a:solidFill>
              <a:srgbClr val="FCFDC6"/>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10258" name="Oval 10">
              <a:extLst>
                <a:ext uri="{FF2B5EF4-FFF2-40B4-BE49-F238E27FC236}">
                  <a16:creationId xmlns:a16="http://schemas.microsoft.com/office/drawing/2014/main" id="{1EC30E5C-F899-4E1F-B576-484336C3E90C}"/>
                </a:ext>
              </a:extLst>
            </p:cNvPr>
            <p:cNvSpPr>
              <a:spLocks noChangeArrowheads="1"/>
            </p:cNvSpPr>
            <p:nvPr/>
          </p:nvSpPr>
          <p:spPr bwMode="auto">
            <a:xfrm>
              <a:off x="3526" y="2121"/>
              <a:ext cx="290" cy="292"/>
            </a:xfrm>
            <a:prstGeom prst="ellipse">
              <a:avLst/>
            </a:prstGeom>
            <a:solidFill>
              <a:srgbClr val="FCFDC6"/>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10259" name="Oval 11">
              <a:extLst>
                <a:ext uri="{FF2B5EF4-FFF2-40B4-BE49-F238E27FC236}">
                  <a16:creationId xmlns:a16="http://schemas.microsoft.com/office/drawing/2014/main" id="{50C5DAE1-1E5D-4B40-A5C8-BB712E2D89BB}"/>
                </a:ext>
              </a:extLst>
            </p:cNvPr>
            <p:cNvSpPr>
              <a:spLocks noChangeArrowheads="1"/>
            </p:cNvSpPr>
            <p:nvPr/>
          </p:nvSpPr>
          <p:spPr bwMode="auto">
            <a:xfrm>
              <a:off x="3893" y="212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H</a:t>
              </a:r>
            </a:p>
          </p:txBody>
        </p:sp>
        <p:sp>
          <p:nvSpPr>
            <p:cNvPr id="10260" name="Oval 12">
              <a:extLst>
                <a:ext uri="{FF2B5EF4-FFF2-40B4-BE49-F238E27FC236}">
                  <a16:creationId xmlns:a16="http://schemas.microsoft.com/office/drawing/2014/main" id="{204702A9-6249-4313-BB22-9D07AFBA4D0C}"/>
                </a:ext>
              </a:extLst>
            </p:cNvPr>
            <p:cNvSpPr>
              <a:spLocks noChangeArrowheads="1"/>
            </p:cNvSpPr>
            <p:nvPr/>
          </p:nvSpPr>
          <p:spPr bwMode="auto">
            <a:xfrm>
              <a:off x="4303" y="2121"/>
              <a:ext cx="290" cy="292"/>
            </a:xfrm>
            <a:prstGeom prst="ellipse">
              <a:avLst/>
            </a:prstGeom>
            <a:solidFill>
              <a:srgbClr val="FCFDC6"/>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I</a:t>
              </a:r>
            </a:p>
          </p:txBody>
        </p:sp>
        <p:sp>
          <p:nvSpPr>
            <p:cNvPr id="10261" name="Oval 13">
              <a:extLst>
                <a:ext uri="{FF2B5EF4-FFF2-40B4-BE49-F238E27FC236}">
                  <a16:creationId xmlns:a16="http://schemas.microsoft.com/office/drawing/2014/main" id="{53CA10FE-BA9F-40F1-A52F-2FBDF11CFB48}"/>
                </a:ext>
              </a:extLst>
            </p:cNvPr>
            <p:cNvSpPr>
              <a:spLocks noChangeArrowheads="1"/>
            </p:cNvSpPr>
            <p:nvPr/>
          </p:nvSpPr>
          <p:spPr bwMode="auto">
            <a:xfrm>
              <a:off x="4676" y="2121"/>
              <a:ext cx="290" cy="292"/>
            </a:xfrm>
            <a:prstGeom prst="ellipse">
              <a:avLst/>
            </a:prstGeom>
            <a:solidFill>
              <a:srgbClr val="FCFDC6"/>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J</a:t>
              </a:r>
            </a:p>
          </p:txBody>
        </p:sp>
        <p:sp>
          <p:nvSpPr>
            <p:cNvPr id="10262" name="Oval 14">
              <a:extLst>
                <a:ext uri="{FF2B5EF4-FFF2-40B4-BE49-F238E27FC236}">
                  <a16:creationId xmlns:a16="http://schemas.microsoft.com/office/drawing/2014/main" id="{03DDF7DA-5E8D-4F1C-8348-C8AA40E5EE28}"/>
                </a:ext>
              </a:extLst>
            </p:cNvPr>
            <p:cNvSpPr>
              <a:spLocks noChangeArrowheads="1"/>
            </p:cNvSpPr>
            <p:nvPr/>
          </p:nvSpPr>
          <p:spPr bwMode="auto">
            <a:xfrm>
              <a:off x="2243" y="2587"/>
              <a:ext cx="290" cy="292"/>
            </a:xfrm>
            <a:prstGeom prst="ellipse">
              <a:avLst/>
            </a:prstGeom>
            <a:solidFill>
              <a:srgbClr val="FCFDC6"/>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K</a:t>
              </a:r>
            </a:p>
          </p:txBody>
        </p:sp>
        <p:sp>
          <p:nvSpPr>
            <p:cNvPr id="10263" name="Oval 15">
              <a:extLst>
                <a:ext uri="{FF2B5EF4-FFF2-40B4-BE49-F238E27FC236}">
                  <a16:creationId xmlns:a16="http://schemas.microsoft.com/office/drawing/2014/main" id="{72CE5304-9BF1-4D50-9BED-83D25134AD65}"/>
                </a:ext>
              </a:extLst>
            </p:cNvPr>
            <p:cNvSpPr>
              <a:spLocks noChangeArrowheads="1"/>
            </p:cNvSpPr>
            <p:nvPr/>
          </p:nvSpPr>
          <p:spPr bwMode="auto">
            <a:xfrm>
              <a:off x="2754" y="2587"/>
              <a:ext cx="290" cy="292"/>
            </a:xfrm>
            <a:prstGeom prst="ellipse">
              <a:avLst/>
            </a:prstGeom>
            <a:solidFill>
              <a:srgbClr val="FCFDC6"/>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L</a:t>
              </a:r>
            </a:p>
          </p:txBody>
        </p:sp>
        <p:sp>
          <p:nvSpPr>
            <p:cNvPr id="10264" name="Oval 16">
              <a:extLst>
                <a:ext uri="{FF2B5EF4-FFF2-40B4-BE49-F238E27FC236}">
                  <a16:creationId xmlns:a16="http://schemas.microsoft.com/office/drawing/2014/main" id="{347697CA-9C21-4C67-93BC-A38105AF9D8F}"/>
                </a:ext>
              </a:extLst>
            </p:cNvPr>
            <p:cNvSpPr>
              <a:spLocks noChangeArrowheads="1"/>
            </p:cNvSpPr>
            <p:nvPr/>
          </p:nvSpPr>
          <p:spPr bwMode="auto">
            <a:xfrm>
              <a:off x="3877" y="2587"/>
              <a:ext cx="290" cy="292"/>
            </a:xfrm>
            <a:prstGeom prst="ellipse">
              <a:avLst/>
            </a:prstGeom>
            <a:solidFill>
              <a:srgbClr val="FCFDC6"/>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M</a:t>
              </a:r>
            </a:p>
          </p:txBody>
        </p:sp>
        <p:sp>
          <p:nvSpPr>
            <p:cNvPr id="10265" name="Line 17">
              <a:extLst>
                <a:ext uri="{FF2B5EF4-FFF2-40B4-BE49-F238E27FC236}">
                  <a16:creationId xmlns:a16="http://schemas.microsoft.com/office/drawing/2014/main" id="{14D895F4-6691-47AA-92DD-87F976219905}"/>
                </a:ext>
              </a:extLst>
            </p:cNvPr>
            <p:cNvSpPr>
              <a:spLocks noChangeShapeType="1"/>
            </p:cNvSpPr>
            <p:nvPr/>
          </p:nvSpPr>
          <p:spPr bwMode="auto">
            <a:xfrm>
              <a:off x="3667" y="1422"/>
              <a:ext cx="0"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0266" name="Line 18">
              <a:extLst>
                <a:ext uri="{FF2B5EF4-FFF2-40B4-BE49-F238E27FC236}">
                  <a16:creationId xmlns:a16="http://schemas.microsoft.com/office/drawing/2014/main" id="{7D1A4D60-BBF3-4678-A9FE-77D72D896C06}"/>
                </a:ext>
              </a:extLst>
            </p:cNvPr>
            <p:cNvSpPr>
              <a:spLocks noChangeShapeType="1"/>
            </p:cNvSpPr>
            <p:nvPr/>
          </p:nvSpPr>
          <p:spPr bwMode="auto">
            <a:xfrm flipH="1">
              <a:off x="3667" y="1933"/>
              <a:ext cx="0"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0267" name="Line 19">
              <a:extLst>
                <a:ext uri="{FF2B5EF4-FFF2-40B4-BE49-F238E27FC236}">
                  <a16:creationId xmlns:a16="http://schemas.microsoft.com/office/drawing/2014/main" id="{16C5145C-3A1B-4ED0-A44C-36B260A1C39D}"/>
                </a:ext>
              </a:extLst>
            </p:cNvPr>
            <p:cNvSpPr>
              <a:spLocks noChangeShapeType="1"/>
            </p:cNvSpPr>
            <p:nvPr/>
          </p:nvSpPr>
          <p:spPr bwMode="auto">
            <a:xfrm>
              <a:off x="4445" y="1933"/>
              <a:ext cx="0"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0268" name="Line 20">
              <a:extLst>
                <a:ext uri="{FF2B5EF4-FFF2-40B4-BE49-F238E27FC236}">
                  <a16:creationId xmlns:a16="http://schemas.microsoft.com/office/drawing/2014/main" id="{D1D29DA0-182D-4214-B144-F542079702C8}"/>
                </a:ext>
              </a:extLst>
            </p:cNvPr>
            <p:cNvSpPr>
              <a:spLocks noChangeShapeType="1"/>
            </p:cNvSpPr>
            <p:nvPr/>
          </p:nvSpPr>
          <p:spPr bwMode="auto">
            <a:xfrm flipH="1">
              <a:off x="4089" y="1889"/>
              <a:ext cx="256" cy="2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0269" name="Line 21">
              <a:extLst>
                <a:ext uri="{FF2B5EF4-FFF2-40B4-BE49-F238E27FC236}">
                  <a16:creationId xmlns:a16="http://schemas.microsoft.com/office/drawing/2014/main" id="{7B629FE8-A0C7-4981-9950-1888E5C2461C}"/>
                </a:ext>
              </a:extLst>
            </p:cNvPr>
            <p:cNvSpPr>
              <a:spLocks noChangeShapeType="1"/>
            </p:cNvSpPr>
            <p:nvPr/>
          </p:nvSpPr>
          <p:spPr bwMode="auto">
            <a:xfrm>
              <a:off x="4556" y="1889"/>
              <a:ext cx="234" cy="2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0270" name="Line 22">
              <a:extLst>
                <a:ext uri="{FF2B5EF4-FFF2-40B4-BE49-F238E27FC236}">
                  <a16:creationId xmlns:a16="http://schemas.microsoft.com/office/drawing/2014/main" id="{564994DE-6EA7-4861-9EAB-4D3CA7C99C7B}"/>
                </a:ext>
              </a:extLst>
            </p:cNvPr>
            <p:cNvSpPr>
              <a:spLocks noChangeShapeType="1"/>
            </p:cNvSpPr>
            <p:nvPr/>
          </p:nvSpPr>
          <p:spPr bwMode="auto">
            <a:xfrm>
              <a:off x="3767" y="1322"/>
              <a:ext cx="567" cy="4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0271" name="Line 23">
              <a:extLst>
                <a:ext uri="{FF2B5EF4-FFF2-40B4-BE49-F238E27FC236}">
                  <a16:creationId xmlns:a16="http://schemas.microsoft.com/office/drawing/2014/main" id="{D2DFD1FF-5157-4798-AC32-E4354DB315FF}"/>
                </a:ext>
              </a:extLst>
            </p:cNvPr>
            <p:cNvSpPr>
              <a:spLocks noChangeShapeType="1"/>
            </p:cNvSpPr>
            <p:nvPr/>
          </p:nvSpPr>
          <p:spPr bwMode="auto">
            <a:xfrm flipH="1">
              <a:off x="3112" y="1344"/>
              <a:ext cx="422" cy="3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0272" name="Line 24">
              <a:extLst>
                <a:ext uri="{FF2B5EF4-FFF2-40B4-BE49-F238E27FC236}">
                  <a16:creationId xmlns:a16="http://schemas.microsoft.com/office/drawing/2014/main" id="{9370E9E4-E4AF-4A63-924D-F4931ECE7DDA}"/>
                </a:ext>
              </a:extLst>
            </p:cNvPr>
            <p:cNvSpPr>
              <a:spLocks noChangeShapeType="1"/>
            </p:cNvSpPr>
            <p:nvPr/>
          </p:nvSpPr>
          <p:spPr bwMode="auto">
            <a:xfrm>
              <a:off x="3078" y="1911"/>
              <a:ext cx="167" cy="2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0273" name="Line 25">
              <a:extLst>
                <a:ext uri="{FF2B5EF4-FFF2-40B4-BE49-F238E27FC236}">
                  <a16:creationId xmlns:a16="http://schemas.microsoft.com/office/drawing/2014/main" id="{5AD30D0E-4529-41A3-93EB-8EF7FBBD7EEE}"/>
                </a:ext>
              </a:extLst>
            </p:cNvPr>
            <p:cNvSpPr>
              <a:spLocks noChangeShapeType="1"/>
            </p:cNvSpPr>
            <p:nvPr/>
          </p:nvSpPr>
          <p:spPr bwMode="auto">
            <a:xfrm flipH="1">
              <a:off x="2734" y="1922"/>
              <a:ext cx="222"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0274" name="Line 26">
              <a:extLst>
                <a:ext uri="{FF2B5EF4-FFF2-40B4-BE49-F238E27FC236}">
                  <a16:creationId xmlns:a16="http://schemas.microsoft.com/office/drawing/2014/main" id="{CE1A42F0-53CF-4AC4-B4EF-2DB8643EC9D8}"/>
                </a:ext>
              </a:extLst>
            </p:cNvPr>
            <p:cNvSpPr>
              <a:spLocks noChangeShapeType="1"/>
            </p:cNvSpPr>
            <p:nvPr/>
          </p:nvSpPr>
          <p:spPr bwMode="auto">
            <a:xfrm flipH="1">
              <a:off x="2434" y="2411"/>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0275" name="Line 27">
              <a:extLst>
                <a:ext uri="{FF2B5EF4-FFF2-40B4-BE49-F238E27FC236}">
                  <a16:creationId xmlns:a16="http://schemas.microsoft.com/office/drawing/2014/main" id="{84500A69-0B88-4A8C-B96F-7FBB7FCDA419}"/>
                </a:ext>
              </a:extLst>
            </p:cNvPr>
            <p:cNvSpPr>
              <a:spLocks noChangeShapeType="1"/>
            </p:cNvSpPr>
            <p:nvPr/>
          </p:nvSpPr>
          <p:spPr bwMode="auto">
            <a:xfrm>
              <a:off x="2734" y="2378"/>
              <a:ext cx="166"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0276" name="Line 28">
              <a:extLst>
                <a:ext uri="{FF2B5EF4-FFF2-40B4-BE49-F238E27FC236}">
                  <a16:creationId xmlns:a16="http://schemas.microsoft.com/office/drawing/2014/main" id="{6FAB04A5-84D8-4B82-AE1C-3200B875A4D5}"/>
                </a:ext>
              </a:extLst>
            </p:cNvPr>
            <p:cNvSpPr>
              <a:spLocks noChangeShapeType="1"/>
            </p:cNvSpPr>
            <p:nvPr/>
          </p:nvSpPr>
          <p:spPr bwMode="auto">
            <a:xfrm>
              <a:off x="4034" y="2411"/>
              <a:ext cx="0"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grpSp>
      <p:sp>
        <p:nvSpPr>
          <p:cNvPr id="66590" name="Text Box 30">
            <a:extLst>
              <a:ext uri="{FF2B5EF4-FFF2-40B4-BE49-F238E27FC236}">
                <a16:creationId xmlns:a16="http://schemas.microsoft.com/office/drawing/2014/main" id="{63E4B80A-DD13-4D83-8089-AFEA865624DC}"/>
              </a:ext>
            </a:extLst>
          </p:cNvPr>
          <p:cNvSpPr txBox="1">
            <a:spLocks noChangeArrowheads="1"/>
          </p:cNvSpPr>
          <p:nvPr/>
        </p:nvSpPr>
        <p:spPr bwMode="auto">
          <a:xfrm>
            <a:off x="1455081" y="668675"/>
            <a:ext cx="153599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的</a:t>
            </a:r>
            <a:r>
              <a:rPr kumimoji="1" lang="zh-CN" altLang="en-US" sz="24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度</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3</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B</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的</a:t>
            </a:r>
            <a:r>
              <a:rPr kumimoji="1" lang="zh-CN" altLang="en-US" sz="24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度</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2</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M</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的</a:t>
            </a:r>
            <a:r>
              <a:rPr kumimoji="1" lang="zh-CN" altLang="en-US" sz="24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度</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0</a:t>
            </a:r>
          </a:p>
        </p:txBody>
      </p:sp>
      <p:sp>
        <p:nvSpPr>
          <p:cNvPr id="66592" name="Text Box 32">
            <a:extLst>
              <a:ext uri="{FF2B5EF4-FFF2-40B4-BE49-F238E27FC236}">
                <a16:creationId xmlns:a16="http://schemas.microsoft.com/office/drawing/2014/main" id="{69B52FFF-E65B-4970-927B-B4BB79D25054}"/>
              </a:ext>
            </a:extLst>
          </p:cNvPr>
          <p:cNvSpPr txBox="1">
            <a:spLocks noChangeArrowheads="1"/>
          </p:cNvSpPr>
          <p:nvPr/>
        </p:nvSpPr>
        <p:spPr bwMode="auto">
          <a:xfrm>
            <a:off x="3432626" y="943546"/>
            <a:ext cx="425629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叶子</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K</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L</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F</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G</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M</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I</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J</a:t>
            </a:r>
          </a:p>
        </p:txBody>
      </p:sp>
      <p:sp>
        <p:nvSpPr>
          <p:cNvPr id="66593" name="Text Box 33">
            <a:extLst>
              <a:ext uri="{FF2B5EF4-FFF2-40B4-BE49-F238E27FC236}">
                <a16:creationId xmlns:a16="http://schemas.microsoft.com/office/drawing/2014/main" id="{CBA3667A-3F67-4457-8BED-E7BF8B769EE4}"/>
              </a:ext>
            </a:extLst>
          </p:cNvPr>
          <p:cNvSpPr txBox="1">
            <a:spLocks noChangeArrowheads="1"/>
          </p:cNvSpPr>
          <p:nvPr/>
        </p:nvSpPr>
        <p:spPr bwMode="auto">
          <a:xfrm>
            <a:off x="6033994" y="4134580"/>
            <a:ext cx="290335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的</a:t>
            </a:r>
            <a:r>
              <a:rPr kumimoji="1" lang="zh-CN" altLang="en-US" sz="24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孩子</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B</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B</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的</a:t>
            </a:r>
            <a:r>
              <a:rPr kumimoji="1" lang="zh-CN" altLang="en-US" sz="24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孩子</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E</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66594" name="Text Box 34">
            <a:extLst>
              <a:ext uri="{FF2B5EF4-FFF2-40B4-BE49-F238E27FC236}">
                <a16:creationId xmlns:a16="http://schemas.microsoft.com/office/drawing/2014/main" id="{04736752-4ADE-4A81-A50F-FD772A009D15}"/>
              </a:ext>
            </a:extLst>
          </p:cNvPr>
          <p:cNvSpPr txBox="1">
            <a:spLocks noChangeArrowheads="1"/>
          </p:cNvSpPr>
          <p:nvPr/>
        </p:nvSpPr>
        <p:spPr bwMode="auto">
          <a:xfrm>
            <a:off x="6029203" y="1691543"/>
            <a:ext cx="17908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I</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的</a:t>
            </a:r>
            <a:r>
              <a:rPr kumimoji="1" lang="zh-CN" altLang="en-US" sz="24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父亲</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a:t>
            </a:r>
          </a:p>
          <a:p>
            <a:pPr lvl="0" fontAlgn="base">
              <a:spcBef>
                <a:spcPct val="0"/>
              </a:spcBef>
              <a:spcAft>
                <a:spcPct val="0"/>
              </a:spcAft>
              <a:buNone/>
              <a:defRPr/>
            </a:pP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L</a:t>
            </a:r>
            <a:r>
              <a:rPr lang="zh-CN" altLang="en-US" sz="2400" dirty="0">
                <a:solidFill>
                  <a:srgbClr val="660066"/>
                </a:solidFill>
                <a:latin typeface="Times New Roman" panose="02020603050405020304" pitchFamily="18" charset="0"/>
                <a:ea typeface="宋体" panose="02010600030101010101" pitchFamily="2" charset="-122"/>
              </a:rPr>
              <a:t>的</a:t>
            </a:r>
            <a:r>
              <a:rPr lang="zh-CN" altLang="en-US" sz="2400" b="1" dirty="0">
                <a:solidFill>
                  <a:srgbClr val="00B0F0"/>
                </a:solidFill>
                <a:latin typeface="Times New Roman" panose="02020603050405020304" pitchFamily="18" charset="0"/>
                <a:ea typeface="宋体" panose="02010600030101010101" pitchFamily="2" charset="-122"/>
              </a:rPr>
              <a:t>父亲</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66595" name="Text Box 35">
            <a:extLst>
              <a:ext uri="{FF2B5EF4-FFF2-40B4-BE49-F238E27FC236}">
                <a16:creationId xmlns:a16="http://schemas.microsoft.com/office/drawing/2014/main" id="{A75A83B1-012A-4FCF-8DE3-B3B516C68A34}"/>
              </a:ext>
            </a:extLst>
          </p:cNvPr>
          <p:cNvSpPr txBox="1">
            <a:spLocks noChangeArrowheads="1"/>
          </p:cNvSpPr>
          <p:nvPr/>
        </p:nvSpPr>
        <p:spPr bwMode="auto">
          <a:xfrm>
            <a:off x="6346703" y="2732943"/>
            <a:ext cx="244169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B</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为</a:t>
            </a:r>
            <a:r>
              <a:rPr kumimoji="1" lang="zh-CN" altLang="en-US" sz="24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兄弟</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K</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L</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为</a:t>
            </a:r>
            <a:r>
              <a:rPr kumimoji="1" lang="zh-CN" altLang="en-US" sz="24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兄弟</a:t>
            </a:r>
          </a:p>
        </p:txBody>
      </p:sp>
      <p:sp>
        <p:nvSpPr>
          <p:cNvPr id="66596" name="Text Box 36">
            <a:extLst>
              <a:ext uri="{FF2B5EF4-FFF2-40B4-BE49-F238E27FC236}">
                <a16:creationId xmlns:a16="http://schemas.microsoft.com/office/drawing/2014/main" id="{7BF370F2-8B45-4650-957E-06311E4F02DB}"/>
              </a:ext>
            </a:extLst>
          </p:cNvPr>
          <p:cNvSpPr txBox="1">
            <a:spLocks noChangeArrowheads="1"/>
          </p:cNvSpPr>
          <p:nvPr/>
        </p:nvSpPr>
        <p:spPr bwMode="auto">
          <a:xfrm>
            <a:off x="1273606" y="2011609"/>
            <a:ext cx="156966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树的</a:t>
            </a:r>
            <a:r>
              <a:rPr kumimoji="1" lang="zh-CN" altLang="en-US" sz="24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度</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3</a:t>
            </a:r>
          </a:p>
        </p:txBody>
      </p:sp>
      <p:sp>
        <p:nvSpPr>
          <p:cNvPr id="66597" name="Text Box 37">
            <a:extLst>
              <a:ext uri="{FF2B5EF4-FFF2-40B4-BE49-F238E27FC236}">
                <a16:creationId xmlns:a16="http://schemas.microsoft.com/office/drawing/2014/main" id="{655AC746-62B7-4613-9730-91586A7676BE}"/>
              </a:ext>
            </a:extLst>
          </p:cNvPr>
          <p:cNvSpPr txBox="1">
            <a:spLocks noChangeArrowheads="1"/>
          </p:cNvSpPr>
          <p:nvPr/>
        </p:nvSpPr>
        <p:spPr bwMode="auto">
          <a:xfrm>
            <a:off x="517584" y="3754379"/>
            <a:ext cx="184377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的</a:t>
            </a:r>
            <a:r>
              <a:rPr kumimoji="1" lang="zh-CN" altLang="en-US" sz="24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层次</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1</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M</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的</a:t>
            </a:r>
            <a:r>
              <a:rPr kumimoji="1" lang="zh-CN" altLang="en-US" sz="24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层次</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4</a:t>
            </a:r>
          </a:p>
        </p:txBody>
      </p:sp>
      <p:sp>
        <p:nvSpPr>
          <p:cNvPr id="66598" name="Text Box 38">
            <a:extLst>
              <a:ext uri="{FF2B5EF4-FFF2-40B4-BE49-F238E27FC236}">
                <a16:creationId xmlns:a16="http://schemas.microsoft.com/office/drawing/2014/main" id="{BE24784C-ED1B-4A0E-807A-1ABBEA79BC9C}"/>
              </a:ext>
            </a:extLst>
          </p:cNvPr>
          <p:cNvSpPr txBox="1">
            <a:spLocks noChangeArrowheads="1"/>
          </p:cNvSpPr>
          <p:nvPr/>
        </p:nvSpPr>
        <p:spPr bwMode="auto">
          <a:xfrm>
            <a:off x="483921" y="4965666"/>
            <a:ext cx="18774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树的</a:t>
            </a:r>
            <a:r>
              <a:rPr kumimoji="1" lang="zh-CN" altLang="en-US" sz="24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深度</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4</a:t>
            </a:r>
          </a:p>
        </p:txBody>
      </p:sp>
      <p:sp>
        <p:nvSpPr>
          <p:cNvPr id="66599" name="Text Box 39">
            <a:extLst>
              <a:ext uri="{FF2B5EF4-FFF2-40B4-BE49-F238E27FC236}">
                <a16:creationId xmlns:a16="http://schemas.microsoft.com/office/drawing/2014/main" id="{2330DEA5-D014-459B-A2BA-F9190A851208}"/>
              </a:ext>
            </a:extLst>
          </p:cNvPr>
          <p:cNvSpPr txBox="1">
            <a:spLocks noChangeArrowheads="1"/>
          </p:cNvSpPr>
          <p:nvPr/>
        </p:nvSpPr>
        <p:spPr bwMode="auto">
          <a:xfrm>
            <a:off x="4343110" y="5490305"/>
            <a:ext cx="354135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F</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G</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为</a:t>
            </a:r>
            <a:r>
              <a:rPr kumimoji="1" lang="zh-CN" altLang="en-US" sz="24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堂兄弟</a:t>
            </a:r>
            <a:endParaRPr kumimoji="1" lang="en-US" altLang="zh-CN" sz="24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400" dirty="0">
                <a:solidFill>
                  <a:srgbClr val="002060"/>
                </a:solidFill>
                <a:latin typeface="Times New Roman" panose="02020603050405020304" pitchFamily="18" charset="0"/>
                <a:ea typeface="宋体" panose="02010600030101010101" pitchFamily="2" charset="-122"/>
              </a:rPr>
              <a:t>F</a:t>
            </a:r>
            <a:r>
              <a:rPr lang="zh-CN" altLang="en-US" sz="2400" dirty="0">
                <a:solidFill>
                  <a:srgbClr val="002060"/>
                </a:solidFill>
                <a:latin typeface="Times New Roman" panose="02020603050405020304" pitchFamily="18" charset="0"/>
                <a:ea typeface="宋体" panose="02010600030101010101" pitchFamily="2" charset="-122"/>
              </a:rPr>
              <a:t>，</a:t>
            </a:r>
            <a:r>
              <a:rPr lang="en-US" altLang="zh-CN" sz="2400" dirty="0">
                <a:solidFill>
                  <a:srgbClr val="002060"/>
                </a:solidFill>
                <a:latin typeface="Times New Roman" panose="02020603050405020304" pitchFamily="18" charset="0"/>
                <a:ea typeface="宋体" panose="02010600030101010101" pitchFamily="2" charset="-122"/>
              </a:rPr>
              <a:t>G</a:t>
            </a:r>
            <a:r>
              <a:rPr lang="zh-CN" altLang="en-US" sz="2400" dirty="0">
                <a:solidFill>
                  <a:srgbClr val="002060"/>
                </a:solidFill>
                <a:latin typeface="Times New Roman" panose="02020603050405020304" pitchFamily="18" charset="0"/>
                <a:ea typeface="宋体" panose="02010600030101010101" pitchFamily="2" charset="-122"/>
              </a:rPr>
              <a:t>，</a:t>
            </a:r>
            <a:r>
              <a:rPr lang="en-US" altLang="zh-CN" sz="2400" dirty="0">
                <a:solidFill>
                  <a:srgbClr val="002060"/>
                </a:solidFill>
                <a:latin typeface="Times New Roman" panose="02020603050405020304" pitchFamily="18" charset="0"/>
                <a:ea typeface="宋体" panose="02010600030101010101" pitchFamily="2" charset="-122"/>
              </a:rPr>
              <a:t>M</a:t>
            </a:r>
            <a:r>
              <a:rPr lang="zh-CN" altLang="en-US" sz="2400" dirty="0">
                <a:latin typeface="Times New Roman" panose="02020603050405020304" pitchFamily="18" charset="0"/>
                <a:ea typeface="宋体" panose="02010600030101010101" pitchFamily="2" charset="-122"/>
              </a:rPr>
              <a:t>是</a:t>
            </a:r>
            <a:r>
              <a:rPr lang="en-US" altLang="zh-CN" sz="2400" dirty="0">
                <a:solidFill>
                  <a:srgbClr val="002060"/>
                </a:solidFill>
                <a:latin typeface="Times New Roman" panose="02020603050405020304" pitchFamily="18" charset="0"/>
                <a:ea typeface="宋体" panose="02010600030101010101" pitchFamily="2" charset="-122"/>
              </a:rPr>
              <a:t>A</a:t>
            </a:r>
            <a:r>
              <a:rPr lang="zh-CN" altLang="en-US" sz="2400" dirty="0">
                <a:latin typeface="Times New Roman" panose="02020603050405020304" pitchFamily="18" charset="0"/>
                <a:ea typeface="宋体" panose="02010600030101010101" pitchFamily="2" charset="-122"/>
              </a:rPr>
              <a:t>的</a:t>
            </a:r>
            <a:r>
              <a:rPr lang="zh-CN" altLang="en-US" sz="2400" b="1" dirty="0">
                <a:solidFill>
                  <a:srgbClr val="00B0F0"/>
                </a:solidFill>
                <a:latin typeface="Times New Roman" panose="02020603050405020304" pitchFamily="18" charset="0"/>
                <a:ea typeface="宋体" panose="02010600030101010101" pitchFamily="2" charset="-122"/>
              </a:rPr>
              <a:t>子孙。</a:t>
            </a:r>
            <a:endParaRPr kumimoji="1" lang="zh-CN" altLang="en-US" sz="24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是结点</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F</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G</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M</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的</a:t>
            </a:r>
            <a:r>
              <a:rPr kumimoji="1" lang="zh-CN" altLang="en-US" sz="24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祖先</a:t>
            </a:r>
            <a:endParaRPr kumimoji="1" lang="en-US" altLang="zh-CN" sz="24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66563"/>
                                        </p:tgtEl>
                                        <p:attrNameLst>
                                          <p:attrName>style.visibility</p:attrName>
                                        </p:attrNameLst>
                                      </p:cBhvr>
                                      <p:to>
                                        <p:strVal val="visible"/>
                                      </p:to>
                                    </p:set>
                                    <p:animEffect transition="in" filter="box(out)">
                                      <p:cBhvr>
                                        <p:cTn id="7" dur="500"/>
                                        <p:tgtEl>
                                          <p:spTgt spid="66563"/>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6590"/>
                                        </p:tgtEl>
                                        <p:attrNameLst>
                                          <p:attrName>style.visibility</p:attrName>
                                        </p:attrNameLst>
                                      </p:cBhvr>
                                      <p:to>
                                        <p:strVal val="visible"/>
                                      </p:to>
                                    </p:set>
                                    <p:animEffect transition="in" filter="box(out)">
                                      <p:cBhvr>
                                        <p:cTn id="12" dur="500"/>
                                        <p:tgtEl>
                                          <p:spTgt spid="66590"/>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66596"/>
                                        </p:tgtEl>
                                        <p:attrNameLst>
                                          <p:attrName>style.visibility</p:attrName>
                                        </p:attrNameLst>
                                      </p:cBhvr>
                                      <p:to>
                                        <p:strVal val="visible"/>
                                      </p:to>
                                    </p:set>
                                    <p:animEffect transition="in" filter="box(out)">
                                      <p:cBhvr>
                                        <p:cTn id="17" dur="500"/>
                                        <p:tgtEl>
                                          <p:spTgt spid="66596"/>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66592"/>
                                        </p:tgtEl>
                                        <p:attrNameLst>
                                          <p:attrName>style.visibility</p:attrName>
                                        </p:attrNameLst>
                                      </p:cBhvr>
                                      <p:to>
                                        <p:strVal val="visible"/>
                                      </p:to>
                                    </p:set>
                                    <p:animEffect transition="in" filter="box(out)">
                                      <p:cBhvr>
                                        <p:cTn id="22" dur="500"/>
                                        <p:tgtEl>
                                          <p:spTgt spid="66592"/>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66597"/>
                                        </p:tgtEl>
                                        <p:attrNameLst>
                                          <p:attrName>style.visibility</p:attrName>
                                        </p:attrNameLst>
                                      </p:cBhvr>
                                      <p:to>
                                        <p:strVal val="visible"/>
                                      </p:to>
                                    </p:set>
                                    <p:animEffect transition="in" filter="box(out)">
                                      <p:cBhvr>
                                        <p:cTn id="27" dur="500"/>
                                        <p:tgtEl>
                                          <p:spTgt spid="66597"/>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66598"/>
                                        </p:tgtEl>
                                        <p:attrNameLst>
                                          <p:attrName>style.visibility</p:attrName>
                                        </p:attrNameLst>
                                      </p:cBhvr>
                                      <p:to>
                                        <p:strVal val="visible"/>
                                      </p:to>
                                    </p:set>
                                    <p:animEffect transition="in" filter="box(out)">
                                      <p:cBhvr>
                                        <p:cTn id="32" dur="500"/>
                                        <p:tgtEl>
                                          <p:spTgt spid="66598"/>
                                        </p:tgtEl>
                                      </p:cBhvr>
                                    </p:animEffect>
                                  </p:childTnLst>
                                  <p:subTnLs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66593"/>
                                        </p:tgtEl>
                                        <p:attrNameLst>
                                          <p:attrName>style.visibility</p:attrName>
                                        </p:attrNameLst>
                                      </p:cBhvr>
                                      <p:to>
                                        <p:strVal val="visible"/>
                                      </p:to>
                                    </p:set>
                                    <p:animEffect transition="in" filter="box(out)">
                                      <p:cBhvr>
                                        <p:cTn id="37" dur="500"/>
                                        <p:tgtEl>
                                          <p:spTgt spid="66593"/>
                                        </p:tgtEl>
                                      </p:cBhvr>
                                    </p:animEffect>
                                  </p:childTnLst>
                                  <p:subTnLst>
                                    <p:audio>
                                      <p:cMediaNode>
                                        <p:cTn display="0" masterRel="sameClick">
                                          <p:stCondLst>
                                            <p:cond evt="begin" delay="0">
                                              <p:tn val="35"/>
                                            </p:cond>
                                          </p:stCondLst>
                                          <p:endCondLst>
                                            <p:cond evt="onStopAudio" delay="0">
                                              <p:tgtEl>
                                                <p:sldTgt/>
                                              </p:tgtEl>
                                            </p:cond>
                                          </p:endCondLst>
                                        </p:cTn>
                                        <p:tgtEl>
                                          <p:sndTgt r:embed="rId3" name="CAMERA.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66594"/>
                                        </p:tgtEl>
                                        <p:attrNameLst>
                                          <p:attrName>style.visibility</p:attrName>
                                        </p:attrNameLst>
                                      </p:cBhvr>
                                      <p:to>
                                        <p:strVal val="visible"/>
                                      </p:to>
                                    </p:set>
                                    <p:animEffect transition="in" filter="box(out)">
                                      <p:cBhvr>
                                        <p:cTn id="42" dur="500"/>
                                        <p:tgtEl>
                                          <p:spTgt spid="66594"/>
                                        </p:tgtEl>
                                      </p:cBhvr>
                                    </p:animEffect>
                                  </p:childTnLst>
                                  <p:subTnLst>
                                    <p:audio>
                                      <p:cMediaNode>
                                        <p:cTn display="0" masterRel="sameClick">
                                          <p:stCondLst>
                                            <p:cond evt="begin" delay="0">
                                              <p:tn val="40"/>
                                            </p:cond>
                                          </p:stCondLst>
                                          <p:endCondLst>
                                            <p:cond evt="onStopAudio" delay="0">
                                              <p:tgtEl>
                                                <p:sldTgt/>
                                              </p:tgtEl>
                                            </p:cond>
                                          </p:endCondLst>
                                        </p:cTn>
                                        <p:tgtEl>
                                          <p:sndTgt r:embed="rId3" name="CAMERA.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66595"/>
                                        </p:tgtEl>
                                        <p:attrNameLst>
                                          <p:attrName>style.visibility</p:attrName>
                                        </p:attrNameLst>
                                      </p:cBhvr>
                                      <p:to>
                                        <p:strVal val="visible"/>
                                      </p:to>
                                    </p:set>
                                    <p:animEffect transition="in" filter="box(out)">
                                      <p:cBhvr>
                                        <p:cTn id="47" dur="500"/>
                                        <p:tgtEl>
                                          <p:spTgt spid="66595"/>
                                        </p:tgtEl>
                                      </p:cBhvr>
                                    </p:animEffect>
                                  </p:childTnLst>
                                  <p:subTnLst>
                                    <p:audio>
                                      <p:cMediaNode>
                                        <p:cTn display="0" masterRel="sameClick">
                                          <p:stCondLst>
                                            <p:cond evt="begin" delay="0">
                                              <p:tn val="45"/>
                                            </p:cond>
                                          </p:stCondLst>
                                          <p:endCondLst>
                                            <p:cond evt="onStopAudio" delay="0">
                                              <p:tgtEl>
                                                <p:sldTgt/>
                                              </p:tgtEl>
                                            </p:cond>
                                          </p:endCondLst>
                                        </p:cTn>
                                        <p:tgtEl>
                                          <p:sndTgt r:embed="rId3" name="CAMERA.WAV"/>
                                        </p:tgtEl>
                                      </p:cMediaNode>
                                    </p:audio>
                                  </p:sub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66599"/>
                                        </p:tgtEl>
                                        <p:attrNameLst>
                                          <p:attrName>style.visibility</p:attrName>
                                        </p:attrNameLst>
                                      </p:cBhvr>
                                      <p:to>
                                        <p:strVal val="visible"/>
                                      </p:to>
                                    </p:set>
                                    <p:animEffect transition="in" filter="box(out)">
                                      <p:cBhvr>
                                        <p:cTn id="52" dur="500"/>
                                        <p:tgtEl>
                                          <p:spTgt spid="66599"/>
                                        </p:tgtEl>
                                      </p:cBhvr>
                                    </p:animEffect>
                                  </p:childTnLst>
                                  <p:subTnLst>
                                    <p:audio>
                                      <p:cMediaNode>
                                        <p:cTn display="0" masterRel="sameClick">
                                          <p:stCondLst>
                                            <p:cond evt="begin" delay="0">
                                              <p:tn val="5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90" grpId="0" autoUpdateAnimBg="0"/>
      <p:bldP spid="66592" grpId="0" autoUpdateAnimBg="0"/>
      <p:bldP spid="66593" grpId="0" autoUpdateAnimBg="0"/>
      <p:bldP spid="66594" grpId="0" autoUpdateAnimBg="0"/>
      <p:bldP spid="66595" grpId="0" autoUpdateAnimBg="0"/>
      <p:bldP spid="66596" grpId="0" autoUpdateAnimBg="0"/>
      <p:bldP spid="66597" grpId="0" autoUpdateAnimBg="0"/>
      <p:bldP spid="66598" grpId="0" autoUpdateAnimBg="0"/>
      <p:bldP spid="66599"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WordArt 2">
            <a:extLst>
              <a:ext uri="{FF2B5EF4-FFF2-40B4-BE49-F238E27FC236}">
                <a16:creationId xmlns:a16="http://schemas.microsoft.com/office/drawing/2014/main" id="{BD92BBFD-3761-454F-9D0E-7EF70F7F0FE7}"/>
              </a:ext>
            </a:extLst>
          </p:cNvPr>
          <p:cNvSpPr>
            <a:spLocks noChangeArrowheads="1" noChangeShapeType="1" noTextEdit="1"/>
          </p:cNvSpPr>
          <p:nvPr/>
        </p:nvSpPr>
        <p:spPr bwMode="auto">
          <a:xfrm rot="5400000">
            <a:off x="1600200" y="3124200"/>
            <a:ext cx="5943600" cy="457200"/>
          </a:xfrm>
          <a:prstGeom prst="rect">
            <a:avLst/>
          </a:prstGeom>
        </p:spPr>
        <p:txBody>
          <a:bodyPr vert="wordArtVert" wrap="none" fromWordArt="1">
            <a:prstTxWarp prst="textPlain">
              <a:avLst>
                <a:gd name="adj" fmla="val 50000"/>
              </a:avLst>
            </a:prstTxWarp>
            <a:scene3d>
              <a:camera prst="legacyPerspectiveFront">
                <a:rot lat="20639990" lon="20699976" rev="0"/>
              </a:camera>
              <a:lightRig rig="legacyNormal3" dir="l"/>
            </a:scene3d>
            <a:sp3d extrusionH="201600" prstMaterial="legacyPlastic">
              <a:extrusionClr>
                <a:srgbClr val="FF9966"/>
              </a:extrusionClr>
              <a:contourClr>
                <a:srgbClr val="CC0000"/>
              </a:contourClr>
            </a:sp3d>
          </a:bodyPr>
          <a:lstStyle/>
          <a:p>
            <a:pPr marL="0" marR="0" lvl="0" indent="0" algn="ctr" defTabSz="914400" rtl="0" eaLnBrk="0" fontAlgn="auto" latinLnBrk="0" hangingPunct="0">
              <a:lnSpc>
                <a:spcPct val="100000"/>
              </a:lnSpc>
              <a:spcBef>
                <a:spcPct val="0"/>
              </a:spcBef>
              <a:spcAft>
                <a:spcPct val="0"/>
              </a:spcAft>
              <a:buClrTx/>
              <a:buSzTx/>
              <a:buFontTx/>
              <a:buNone/>
              <a:tabLst/>
              <a:defRPr/>
            </a:pPr>
            <a:r>
              <a:rPr kumimoji="1" lang="en-US" sz="3600" b="0" i="0" u="none" strike="noStrike" kern="10" cap="none" spc="-360" normalizeH="0" baseline="0" noProof="0">
                <a:ln w="9525">
                  <a:round/>
                  <a:headEnd/>
                  <a:tailEnd/>
                </a:ln>
                <a:solidFill>
                  <a:srgbClr val="CC0000"/>
                </a:solidFill>
                <a:effectLst/>
                <a:uLnTx/>
                <a:uFillTx/>
                <a:latin typeface="宋体" panose="02010600030101010101" pitchFamily="2" charset="-122"/>
                <a:ea typeface="宋体" panose="02010600030101010101" pitchFamily="2" charset="-122"/>
                <a:cs typeface="+mn-cs"/>
              </a:rPr>
              <a:t>~~~~~~~~~~~~~~~~~~~~~~~~~~~~~~</a:t>
            </a:r>
          </a:p>
        </p:txBody>
      </p:sp>
      <p:sp>
        <p:nvSpPr>
          <p:cNvPr id="8195" name="Text Box 3">
            <a:extLst>
              <a:ext uri="{FF2B5EF4-FFF2-40B4-BE49-F238E27FC236}">
                <a16:creationId xmlns:a16="http://schemas.microsoft.com/office/drawing/2014/main" id="{A76B47F9-7DD3-4F2C-AE45-38EA018959C8}"/>
              </a:ext>
            </a:extLst>
          </p:cNvPr>
          <p:cNvSpPr txBox="1">
            <a:spLocks noChangeArrowheads="1"/>
          </p:cNvSpPr>
          <p:nvPr/>
        </p:nvSpPr>
        <p:spPr bwMode="auto">
          <a:xfrm>
            <a:off x="965200" y="930275"/>
            <a:ext cx="22225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000" b="1" i="0" u="none" strike="noStrike" kern="1200" cap="none" spc="0" normalizeH="0" baseline="0" noProof="0" dirty="0">
                <a:ln>
                  <a:noFill/>
                </a:ln>
                <a:effectLst/>
                <a:uLnTx/>
                <a:uFillTx/>
                <a:latin typeface="Times New Roman" panose="02020603050405020304" pitchFamily="18" charset="0"/>
                <a:ea typeface="隶书" panose="02010509060101010101" pitchFamily="49" charset="-122"/>
                <a:cs typeface="+mn-cs"/>
              </a:rPr>
              <a:t>线性结构</a:t>
            </a:r>
          </a:p>
        </p:txBody>
      </p:sp>
      <p:sp>
        <p:nvSpPr>
          <p:cNvPr id="8196" name="Rectangle 4">
            <a:extLst>
              <a:ext uri="{FF2B5EF4-FFF2-40B4-BE49-F238E27FC236}">
                <a16:creationId xmlns:a16="http://schemas.microsoft.com/office/drawing/2014/main" id="{2B2F98D3-B98E-4AE0-992C-70D930B7E6AD}"/>
              </a:ext>
            </a:extLst>
          </p:cNvPr>
          <p:cNvSpPr>
            <a:spLocks noChangeArrowheads="1"/>
          </p:cNvSpPr>
          <p:nvPr/>
        </p:nvSpPr>
        <p:spPr bwMode="auto">
          <a:xfrm>
            <a:off x="5867400" y="990600"/>
            <a:ext cx="22225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000" b="1" i="0" u="none" strike="noStrike" kern="1200" cap="none" spc="0" normalizeH="0" baseline="0" noProof="0">
                <a:ln>
                  <a:noFill/>
                </a:ln>
                <a:solidFill>
                  <a:srgbClr val="660066"/>
                </a:solidFill>
                <a:effectLst/>
                <a:uLnTx/>
                <a:uFillTx/>
                <a:latin typeface="Times New Roman" panose="02020603050405020304" pitchFamily="18" charset="0"/>
                <a:ea typeface="隶书" panose="02010509060101010101" pitchFamily="49" charset="-122"/>
                <a:cs typeface="+mn-cs"/>
              </a:rPr>
              <a:t>树型结构</a:t>
            </a:r>
          </a:p>
        </p:txBody>
      </p:sp>
      <p:sp>
        <p:nvSpPr>
          <p:cNvPr id="100357" name="Text Box 5">
            <a:extLst>
              <a:ext uri="{FF2B5EF4-FFF2-40B4-BE49-F238E27FC236}">
                <a16:creationId xmlns:a16="http://schemas.microsoft.com/office/drawing/2014/main" id="{8B733C34-0BF5-496A-8E93-9DE9983E0869}"/>
              </a:ext>
            </a:extLst>
          </p:cNvPr>
          <p:cNvSpPr txBox="1">
            <a:spLocks noChangeArrowheads="1"/>
          </p:cNvSpPr>
          <p:nvPr/>
        </p:nvSpPr>
        <p:spPr bwMode="auto">
          <a:xfrm>
            <a:off x="715963" y="1926492"/>
            <a:ext cx="3057247"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b="1" i="0" u="none" strike="noStrike" kern="1200" cap="none" spc="0" normalizeH="0" baseline="0" noProof="0" dirty="0">
                <a:ln>
                  <a:noFill/>
                </a:ln>
                <a:solidFill>
                  <a:srgbClr val="990000"/>
                </a:solidFill>
                <a:effectLst/>
                <a:uLnTx/>
                <a:uFillTx/>
                <a:latin typeface="楷体_GB2312"/>
                <a:ea typeface="楷体_GB2312"/>
                <a:cs typeface="楷体_GB2312"/>
              </a:rPr>
              <a:t>第一个数据元素</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b="1" i="0" u="none" strike="noStrike" kern="1200" cap="none" spc="0" normalizeH="0" baseline="0" noProof="0" dirty="0">
                <a:ln>
                  <a:noFill/>
                </a:ln>
                <a:solidFill>
                  <a:srgbClr val="990000"/>
                </a:solidFill>
                <a:effectLst/>
                <a:uLnTx/>
                <a:uFillTx/>
                <a:latin typeface="楷体_GB2312"/>
                <a:ea typeface="楷体_GB2312"/>
                <a:cs typeface="楷体_GB2312"/>
              </a:rPr>
              <a:t>      </a:t>
            </a:r>
            <a:r>
              <a:rPr kumimoji="1" lang="en-US" altLang="zh-CN" b="1" i="0" u="none" strike="noStrike" kern="1200" cap="none" spc="0" normalizeH="0" baseline="0" noProof="0" dirty="0">
                <a:ln>
                  <a:noFill/>
                </a:ln>
                <a:solidFill>
                  <a:srgbClr val="990000"/>
                </a:solidFill>
                <a:effectLst/>
                <a:uLnTx/>
                <a:uFillTx/>
                <a:latin typeface="楷体_GB2312"/>
                <a:ea typeface="楷体_GB2312"/>
                <a:cs typeface="楷体_GB2312"/>
              </a:rPr>
              <a:t>(</a:t>
            </a:r>
            <a:r>
              <a:rPr kumimoji="1" lang="zh-CN" altLang="en-US" b="1" i="0" u="none" strike="noStrike" kern="1200" cap="none" spc="0" normalizeH="0" baseline="0" noProof="0" dirty="0">
                <a:ln>
                  <a:noFill/>
                </a:ln>
                <a:solidFill>
                  <a:srgbClr val="990000"/>
                </a:solidFill>
                <a:effectLst/>
                <a:uLnTx/>
                <a:uFillTx/>
                <a:latin typeface="楷体_GB2312"/>
                <a:ea typeface="楷体_GB2312"/>
                <a:cs typeface="楷体_GB2312"/>
              </a:rPr>
              <a:t>无前驱</a:t>
            </a:r>
            <a:r>
              <a:rPr kumimoji="1" lang="en-US" altLang="zh-CN" b="1" i="0" u="none" strike="noStrike" kern="1200" cap="none" spc="0" normalizeH="0" baseline="0" noProof="0" dirty="0">
                <a:ln>
                  <a:noFill/>
                </a:ln>
                <a:solidFill>
                  <a:srgbClr val="990000"/>
                </a:solidFill>
                <a:effectLst/>
                <a:uLnTx/>
                <a:uFillTx/>
                <a:latin typeface="楷体_GB2312"/>
                <a:ea typeface="楷体_GB2312"/>
                <a:cs typeface="楷体_GB2312"/>
              </a:rPr>
              <a:t>)</a:t>
            </a:r>
            <a:endParaRPr kumimoji="1" lang="en-US" altLang="zh-CN" b="0" i="0" u="none" strike="noStrike" kern="1200" cap="none" spc="0" normalizeH="0" baseline="0" noProof="0" dirty="0">
              <a:ln>
                <a:noFill/>
              </a:ln>
              <a:solidFill>
                <a:srgbClr val="990000"/>
              </a:solidFill>
              <a:effectLst/>
              <a:uLnTx/>
              <a:uFillTx/>
              <a:latin typeface="楷体_GB2312"/>
              <a:ea typeface="楷体_GB2312"/>
              <a:cs typeface="楷体_GB2312"/>
            </a:endParaRPr>
          </a:p>
        </p:txBody>
      </p:sp>
      <p:sp>
        <p:nvSpPr>
          <p:cNvPr id="100358" name="Text Box 6">
            <a:extLst>
              <a:ext uri="{FF2B5EF4-FFF2-40B4-BE49-F238E27FC236}">
                <a16:creationId xmlns:a16="http://schemas.microsoft.com/office/drawing/2014/main" id="{883A7F6E-7BBB-4CB4-A667-F1BF2658F383}"/>
              </a:ext>
            </a:extLst>
          </p:cNvPr>
          <p:cNvSpPr txBox="1">
            <a:spLocks noChangeArrowheads="1"/>
          </p:cNvSpPr>
          <p:nvPr/>
        </p:nvSpPr>
        <p:spPr bwMode="auto">
          <a:xfrm>
            <a:off x="5541596" y="1838235"/>
            <a:ext cx="2467342"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b="0" i="0" u="none" strike="noStrike" kern="1200" cap="none" spc="0" normalizeH="0" baseline="0" noProof="0" dirty="0">
                <a:ln>
                  <a:noFill/>
                </a:ln>
                <a:solidFill>
                  <a:srgbClr val="990000"/>
                </a:solidFill>
                <a:effectLst/>
                <a:uLnTx/>
                <a:uFillTx/>
                <a:latin typeface="楷体_GB2312"/>
                <a:ea typeface="楷体_GB2312"/>
                <a:cs typeface="楷体_GB2312"/>
              </a:rPr>
              <a:t> </a:t>
            </a:r>
            <a:r>
              <a:rPr kumimoji="1" lang="zh-CN" altLang="en-US" b="1" i="0" u="none" strike="noStrike" kern="1200" cap="none" spc="0" normalizeH="0" baseline="0" noProof="0" dirty="0">
                <a:ln>
                  <a:noFill/>
                </a:ln>
                <a:solidFill>
                  <a:srgbClr val="00CC00"/>
                </a:solidFill>
                <a:effectLst/>
                <a:uLnTx/>
                <a:uFillTx/>
                <a:latin typeface="楷体_GB2312"/>
                <a:ea typeface="楷体_GB2312"/>
                <a:cs typeface="楷体_GB2312"/>
              </a:rPr>
              <a:t>根结点</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b="1" i="0" u="none" strike="noStrike" kern="1200" cap="none" spc="0" normalizeH="0" baseline="0" noProof="0" dirty="0">
                <a:ln>
                  <a:noFill/>
                </a:ln>
                <a:solidFill>
                  <a:srgbClr val="00CC00"/>
                </a:solidFill>
                <a:effectLst/>
                <a:uLnTx/>
                <a:uFillTx/>
                <a:latin typeface="楷体_GB2312"/>
                <a:ea typeface="楷体_GB2312"/>
                <a:cs typeface="楷体_GB2312"/>
              </a:rPr>
              <a:t>      </a:t>
            </a:r>
            <a:r>
              <a:rPr kumimoji="1" lang="en-US" altLang="zh-CN" b="1" i="0" u="none" strike="noStrike" kern="1200" cap="none" spc="0" normalizeH="0" baseline="0" noProof="0" dirty="0">
                <a:ln>
                  <a:noFill/>
                </a:ln>
                <a:solidFill>
                  <a:srgbClr val="00CC00"/>
                </a:solidFill>
                <a:effectLst/>
                <a:uLnTx/>
                <a:uFillTx/>
                <a:latin typeface="楷体_GB2312"/>
                <a:ea typeface="楷体_GB2312"/>
                <a:cs typeface="楷体_GB2312"/>
              </a:rPr>
              <a:t>(</a:t>
            </a:r>
            <a:r>
              <a:rPr kumimoji="1" lang="zh-CN" altLang="en-US" b="1" i="0" u="none" strike="noStrike" kern="1200" cap="none" spc="0" normalizeH="0" baseline="0" noProof="0" dirty="0">
                <a:ln>
                  <a:noFill/>
                </a:ln>
                <a:solidFill>
                  <a:srgbClr val="00CC00"/>
                </a:solidFill>
                <a:effectLst/>
                <a:uLnTx/>
                <a:uFillTx/>
                <a:latin typeface="楷体_GB2312"/>
                <a:ea typeface="楷体_GB2312"/>
                <a:cs typeface="楷体_GB2312"/>
              </a:rPr>
              <a:t>无前驱</a:t>
            </a:r>
            <a:r>
              <a:rPr kumimoji="1" lang="en-US" altLang="zh-CN" b="1" i="0" u="none" strike="noStrike" kern="1200" cap="none" spc="0" normalizeH="0" baseline="0" noProof="0" dirty="0">
                <a:ln>
                  <a:noFill/>
                </a:ln>
                <a:solidFill>
                  <a:srgbClr val="00CC00"/>
                </a:solidFill>
                <a:effectLst/>
                <a:uLnTx/>
                <a:uFillTx/>
                <a:latin typeface="楷体_GB2312"/>
                <a:ea typeface="楷体_GB2312"/>
                <a:cs typeface="楷体_GB2312"/>
              </a:rPr>
              <a:t>)</a:t>
            </a:r>
            <a:endParaRPr kumimoji="1" lang="en-US" altLang="zh-CN" b="0" i="0" u="none" strike="noStrike" kern="1200" cap="none" spc="0" normalizeH="0" baseline="0" noProof="0" dirty="0">
              <a:ln>
                <a:noFill/>
              </a:ln>
              <a:solidFill>
                <a:srgbClr val="00CC00"/>
              </a:solidFill>
              <a:effectLst/>
              <a:uLnTx/>
              <a:uFillTx/>
              <a:latin typeface="楷体_GB2312"/>
              <a:ea typeface="楷体_GB2312"/>
              <a:cs typeface="楷体_GB2312"/>
            </a:endParaRPr>
          </a:p>
        </p:txBody>
      </p:sp>
      <p:sp>
        <p:nvSpPr>
          <p:cNvPr id="100359" name="Text Box 7">
            <a:extLst>
              <a:ext uri="{FF2B5EF4-FFF2-40B4-BE49-F238E27FC236}">
                <a16:creationId xmlns:a16="http://schemas.microsoft.com/office/drawing/2014/main" id="{28D1E370-8BEE-4ECC-883E-1564DD0D7F2A}"/>
              </a:ext>
            </a:extLst>
          </p:cNvPr>
          <p:cNvSpPr txBox="1">
            <a:spLocks noChangeArrowheads="1"/>
          </p:cNvSpPr>
          <p:nvPr/>
        </p:nvSpPr>
        <p:spPr bwMode="auto">
          <a:xfrm>
            <a:off x="503238" y="3233005"/>
            <a:ext cx="346761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b="1" i="0" u="none" strike="noStrike" kern="1200" cap="none" spc="0" normalizeH="0" baseline="0" noProof="0" dirty="0">
                <a:ln>
                  <a:noFill/>
                </a:ln>
                <a:solidFill>
                  <a:srgbClr val="990000"/>
                </a:solidFill>
                <a:effectLst/>
                <a:uLnTx/>
                <a:uFillTx/>
                <a:latin typeface="Times New Roman" panose="02020603050405020304" pitchFamily="18" charset="0"/>
                <a:ea typeface="楷体_GB2312"/>
                <a:cs typeface="楷体_GB2312"/>
              </a:rPr>
              <a:t>最后一个数据元素</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b="1" i="0" u="none" strike="noStrike" kern="1200" cap="none" spc="0" normalizeH="0" baseline="0" noProof="0" dirty="0">
                <a:ln>
                  <a:noFill/>
                </a:ln>
                <a:solidFill>
                  <a:srgbClr val="990000"/>
                </a:solidFill>
                <a:effectLst/>
                <a:uLnTx/>
                <a:uFillTx/>
                <a:latin typeface="Times New Roman" panose="02020603050405020304" pitchFamily="18" charset="0"/>
                <a:ea typeface="楷体_GB2312"/>
                <a:cs typeface="楷体_GB2312"/>
              </a:rPr>
              <a:t>              </a:t>
            </a:r>
            <a:r>
              <a:rPr kumimoji="1" lang="en-US" altLang="zh-CN" b="1" i="0" u="none" strike="noStrike" kern="1200" cap="none" spc="0" normalizeH="0" baseline="0" noProof="0" dirty="0">
                <a:ln>
                  <a:noFill/>
                </a:ln>
                <a:solidFill>
                  <a:srgbClr val="990000"/>
                </a:solidFill>
                <a:effectLst/>
                <a:uLnTx/>
                <a:uFillTx/>
                <a:latin typeface="Times New Roman" panose="02020603050405020304" pitchFamily="18" charset="0"/>
                <a:ea typeface="楷体_GB2312"/>
                <a:cs typeface="楷体_GB2312"/>
              </a:rPr>
              <a:t>(</a:t>
            </a:r>
            <a:r>
              <a:rPr kumimoji="1" lang="zh-CN" altLang="en-US" b="1" i="0" u="none" strike="noStrike" kern="1200" cap="none" spc="0" normalizeH="0" baseline="0" noProof="0" dirty="0">
                <a:ln>
                  <a:noFill/>
                </a:ln>
                <a:solidFill>
                  <a:srgbClr val="990000"/>
                </a:solidFill>
                <a:effectLst/>
                <a:uLnTx/>
                <a:uFillTx/>
                <a:latin typeface="Times New Roman" panose="02020603050405020304" pitchFamily="18" charset="0"/>
                <a:ea typeface="楷体_GB2312"/>
                <a:cs typeface="楷体_GB2312"/>
              </a:rPr>
              <a:t>无后继</a:t>
            </a:r>
            <a:r>
              <a:rPr kumimoji="1" lang="en-US" altLang="zh-CN" b="1" i="0" u="none" strike="noStrike" kern="1200" cap="none" spc="0" normalizeH="0" baseline="0" noProof="0" dirty="0">
                <a:ln>
                  <a:noFill/>
                </a:ln>
                <a:solidFill>
                  <a:srgbClr val="990000"/>
                </a:solidFill>
                <a:effectLst/>
                <a:uLnTx/>
                <a:uFillTx/>
                <a:latin typeface="Times New Roman" panose="02020603050405020304" pitchFamily="18" charset="0"/>
                <a:ea typeface="楷体_GB2312"/>
                <a:cs typeface="楷体_GB2312"/>
              </a:rPr>
              <a:t>)</a:t>
            </a:r>
            <a:endParaRPr kumimoji="1" lang="en-US" altLang="zh-CN" b="0" i="0" u="none" strike="noStrike" kern="1200" cap="none" spc="0" normalizeH="0" baseline="0" noProof="0" dirty="0">
              <a:ln>
                <a:noFill/>
              </a:ln>
              <a:solidFill>
                <a:srgbClr val="660066"/>
              </a:solidFill>
              <a:effectLst/>
              <a:uLnTx/>
              <a:uFillTx/>
              <a:latin typeface="Times New Roman" panose="02020603050405020304" pitchFamily="18" charset="0"/>
              <a:ea typeface="楷体_GB2312"/>
              <a:cs typeface="楷体_GB2312"/>
            </a:endParaRPr>
          </a:p>
        </p:txBody>
      </p:sp>
      <p:sp>
        <p:nvSpPr>
          <p:cNvPr id="100360" name="Text Box 8">
            <a:extLst>
              <a:ext uri="{FF2B5EF4-FFF2-40B4-BE49-F238E27FC236}">
                <a16:creationId xmlns:a16="http://schemas.microsoft.com/office/drawing/2014/main" id="{43CFC330-FE7D-428F-A179-378E536E2590}"/>
              </a:ext>
            </a:extLst>
          </p:cNvPr>
          <p:cNvSpPr txBox="1">
            <a:spLocks noChangeArrowheads="1"/>
          </p:cNvSpPr>
          <p:nvPr/>
        </p:nvSpPr>
        <p:spPr bwMode="auto">
          <a:xfrm>
            <a:off x="5554091" y="3195638"/>
            <a:ext cx="264687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b="1" i="0" u="none" strike="noStrike" kern="1200" cap="none" spc="0" normalizeH="0" baseline="0" noProof="0" dirty="0">
                <a:ln>
                  <a:noFill/>
                </a:ln>
                <a:solidFill>
                  <a:srgbClr val="00CC00"/>
                </a:solidFill>
                <a:effectLst/>
                <a:uLnTx/>
                <a:uFillTx/>
                <a:latin typeface="楷体_GB2312"/>
                <a:ea typeface="楷体_GB2312"/>
                <a:cs typeface="楷体_GB2312"/>
              </a:rPr>
              <a:t>多个叶子结点</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b="1" i="0" u="none" strike="noStrike" kern="1200" cap="none" spc="0" normalizeH="0" baseline="0" noProof="0" dirty="0">
                <a:ln>
                  <a:noFill/>
                </a:ln>
                <a:solidFill>
                  <a:srgbClr val="00CC00"/>
                </a:solidFill>
                <a:effectLst/>
                <a:uLnTx/>
                <a:uFillTx/>
                <a:latin typeface="楷体_GB2312"/>
                <a:ea typeface="楷体_GB2312"/>
                <a:cs typeface="楷体_GB2312"/>
              </a:rPr>
              <a:t>       </a:t>
            </a:r>
            <a:r>
              <a:rPr kumimoji="1" lang="en-US" altLang="zh-CN" b="1" i="0" u="none" strike="noStrike" kern="1200" cap="none" spc="0" normalizeH="0" baseline="0" noProof="0" dirty="0">
                <a:ln>
                  <a:noFill/>
                </a:ln>
                <a:solidFill>
                  <a:srgbClr val="00CC00"/>
                </a:solidFill>
                <a:effectLst/>
                <a:uLnTx/>
                <a:uFillTx/>
                <a:latin typeface="楷体_GB2312"/>
                <a:ea typeface="楷体_GB2312"/>
                <a:cs typeface="楷体_GB2312"/>
              </a:rPr>
              <a:t>(</a:t>
            </a:r>
            <a:r>
              <a:rPr kumimoji="1" lang="zh-CN" altLang="en-US" b="1" i="0" u="none" strike="noStrike" kern="1200" cap="none" spc="0" normalizeH="0" baseline="0" noProof="0" dirty="0">
                <a:ln>
                  <a:noFill/>
                </a:ln>
                <a:solidFill>
                  <a:srgbClr val="00CC00"/>
                </a:solidFill>
                <a:effectLst/>
                <a:uLnTx/>
                <a:uFillTx/>
                <a:latin typeface="楷体_GB2312"/>
                <a:ea typeface="楷体_GB2312"/>
                <a:cs typeface="楷体_GB2312"/>
              </a:rPr>
              <a:t>无后继</a:t>
            </a:r>
            <a:r>
              <a:rPr kumimoji="1" lang="en-US" altLang="zh-CN" b="1" i="0" u="none" strike="noStrike" kern="1200" cap="none" spc="0" normalizeH="0" baseline="0" noProof="0" dirty="0">
                <a:ln>
                  <a:noFill/>
                </a:ln>
                <a:solidFill>
                  <a:srgbClr val="00CC00"/>
                </a:solidFill>
                <a:effectLst/>
                <a:uLnTx/>
                <a:uFillTx/>
                <a:latin typeface="楷体_GB2312"/>
                <a:ea typeface="楷体_GB2312"/>
                <a:cs typeface="楷体_GB2312"/>
              </a:rPr>
              <a:t>)</a:t>
            </a:r>
          </a:p>
        </p:txBody>
      </p:sp>
      <p:sp>
        <p:nvSpPr>
          <p:cNvPr id="100361" name="Text Box 9">
            <a:extLst>
              <a:ext uri="{FF2B5EF4-FFF2-40B4-BE49-F238E27FC236}">
                <a16:creationId xmlns:a16="http://schemas.microsoft.com/office/drawing/2014/main" id="{8A4BAC56-9A3F-40CE-9C79-27F71FFF035C}"/>
              </a:ext>
            </a:extLst>
          </p:cNvPr>
          <p:cNvSpPr txBox="1">
            <a:spLocks noChangeArrowheads="1"/>
          </p:cNvSpPr>
          <p:nvPr/>
        </p:nvSpPr>
        <p:spPr bwMode="auto">
          <a:xfrm>
            <a:off x="639763" y="4526817"/>
            <a:ext cx="2646878"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b="1" i="0" u="none" strike="noStrike" kern="1200" cap="none" spc="0" normalizeH="0" baseline="0" noProof="0">
                <a:ln>
                  <a:noFill/>
                </a:ln>
                <a:solidFill>
                  <a:srgbClr val="990000"/>
                </a:solidFill>
                <a:effectLst/>
                <a:uLnTx/>
                <a:uFillTx/>
                <a:latin typeface="楷体_GB2312"/>
                <a:ea typeface="楷体_GB2312"/>
                <a:cs typeface="楷体_GB2312"/>
              </a:rPr>
              <a:t>其它数据元素</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b="1" i="0" u="none" strike="noStrike" kern="1200" cap="none" spc="0" normalizeH="0" baseline="0" noProof="0">
                <a:ln>
                  <a:noFill/>
                </a:ln>
                <a:solidFill>
                  <a:srgbClr val="990000"/>
                </a:solidFill>
                <a:effectLst/>
                <a:uLnTx/>
                <a:uFillTx/>
                <a:latin typeface="楷体_GB2312"/>
                <a:ea typeface="楷体_GB2312"/>
                <a:cs typeface="楷体_GB2312"/>
              </a:rPr>
              <a:t>(</a:t>
            </a:r>
            <a:r>
              <a:rPr kumimoji="1" lang="zh-CN" altLang="en-US" b="1" i="0" u="none" strike="noStrike" kern="1200" cap="none" spc="0" normalizeH="0" baseline="0" noProof="0">
                <a:ln>
                  <a:noFill/>
                </a:ln>
                <a:solidFill>
                  <a:srgbClr val="990000"/>
                </a:solidFill>
                <a:effectLst/>
                <a:uLnTx/>
                <a:uFillTx/>
                <a:latin typeface="楷体_GB2312"/>
                <a:ea typeface="楷体_GB2312"/>
                <a:cs typeface="楷体_GB2312"/>
              </a:rPr>
              <a:t>一个前驱、</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b="1" i="0" u="none" strike="noStrike" kern="1200" cap="none" spc="0" normalizeH="0" baseline="0" noProof="0">
                <a:ln>
                  <a:noFill/>
                </a:ln>
                <a:solidFill>
                  <a:srgbClr val="990000"/>
                </a:solidFill>
                <a:effectLst/>
                <a:uLnTx/>
                <a:uFillTx/>
                <a:latin typeface="楷体_GB2312"/>
                <a:ea typeface="楷体_GB2312"/>
                <a:cs typeface="楷体_GB2312"/>
              </a:rPr>
              <a:t>     一个后继</a:t>
            </a:r>
            <a:r>
              <a:rPr kumimoji="1" lang="en-US" altLang="zh-CN" b="1" i="0" u="none" strike="noStrike" kern="1200" cap="none" spc="0" normalizeH="0" baseline="0" noProof="0">
                <a:ln>
                  <a:noFill/>
                </a:ln>
                <a:solidFill>
                  <a:srgbClr val="990000"/>
                </a:solidFill>
                <a:effectLst/>
                <a:uLnTx/>
                <a:uFillTx/>
                <a:latin typeface="楷体_GB2312"/>
                <a:ea typeface="楷体_GB2312"/>
                <a:cs typeface="楷体_GB2312"/>
              </a:rPr>
              <a:t>)</a:t>
            </a:r>
            <a:endParaRPr kumimoji="1" lang="en-US" altLang="zh-CN" b="0" i="0" u="none" strike="noStrike" kern="1200" cap="none" spc="0" normalizeH="0" baseline="0" noProof="0">
              <a:ln>
                <a:noFill/>
              </a:ln>
              <a:solidFill>
                <a:srgbClr val="990000"/>
              </a:solidFill>
              <a:effectLst/>
              <a:uLnTx/>
              <a:uFillTx/>
              <a:latin typeface="楷体_GB2312"/>
              <a:ea typeface="楷体_GB2312"/>
              <a:cs typeface="楷体_GB2312"/>
            </a:endParaRPr>
          </a:p>
        </p:txBody>
      </p:sp>
      <p:sp>
        <p:nvSpPr>
          <p:cNvPr id="100362" name="Text Box 10">
            <a:extLst>
              <a:ext uri="{FF2B5EF4-FFF2-40B4-BE49-F238E27FC236}">
                <a16:creationId xmlns:a16="http://schemas.microsoft.com/office/drawing/2014/main" id="{9150F437-622A-47F7-89C3-037CE20436D2}"/>
              </a:ext>
            </a:extLst>
          </p:cNvPr>
          <p:cNvSpPr txBox="1">
            <a:spLocks noChangeArrowheads="1"/>
          </p:cNvSpPr>
          <p:nvPr/>
        </p:nvSpPr>
        <p:spPr bwMode="auto">
          <a:xfrm>
            <a:off x="5742355" y="4586654"/>
            <a:ext cx="2646878"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b="1" i="0" u="none" strike="noStrike" kern="1200" cap="none" spc="0" normalizeH="0" baseline="0" noProof="0" dirty="0">
                <a:ln>
                  <a:noFill/>
                </a:ln>
                <a:solidFill>
                  <a:srgbClr val="00CC00"/>
                </a:solidFill>
                <a:effectLst/>
                <a:uLnTx/>
                <a:uFillTx/>
                <a:latin typeface="楷体_GB2312"/>
                <a:ea typeface="楷体_GB2312"/>
                <a:cs typeface="楷体_GB2312"/>
              </a:rPr>
              <a:t>其它数据元素</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CC00"/>
                </a:solidFill>
                <a:effectLst/>
                <a:uLnTx/>
                <a:uFillTx/>
                <a:latin typeface="楷体_GB2312"/>
                <a:ea typeface="楷体_GB2312"/>
                <a:cs typeface="楷体_GB2312"/>
              </a:rPr>
              <a:t>(</a:t>
            </a:r>
            <a:r>
              <a:rPr kumimoji="1" lang="zh-CN" altLang="en-US" b="1" i="0" u="none" strike="noStrike" kern="1200" cap="none" spc="0" normalizeH="0" baseline="0" noProof="0" dirty="0">
                <a:ln>
                  <a:noFill/>
                </a:ln>
                <a:solidFill>
                  <a:srgbClr val="00CC00"/>
                </a:solidFill>
                <a:effectLst/>
                <a:uLnTx/>
                <a:uFillTx/>
                <a:latin typeface="楷体_GB2312"/>
                <a:ea typeface="楷体_GB2312"/>
                <a:cs typeface="楷体_GB2312"/>
              </a:rPr>
              <a:t>一个前驱、</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b="1" i="0" u="none" strike="noStrike" kern="1200" cap="none" spc="0" normalizeH="0" baseline="0" noProof="0" dirty="0">
                <a:ln>
                  <a:noFill/>
                </a:ln>
                <a:solidFill>
                  <a:srgbClr val="00CC00"/>
                </a:solidFill>
                <a:effectLst/>
                <a:uLnTx/>
                <a:uFillTx/>
                <a:latin typeface="楷体_GB2312"/>
                <a:ea typeface="楷体_GB2312"/>
                <a:cs typeface="楷体_GB2312"/>
              </a:rPr>
              <a:t>    多个后继</a:t>
            </a:r>
            <a:r>
              <a:rPr kumimoji="1" lang="en-US" altLang="zh-CN" b="1" i="0" u="none" strike="noStrike" kern="1200" cap="none" spc="0" normalizeH="0" baseline="0" noProof="0" dirty="0">
                <a:ln>
                  <a:noFill/>
                </a:ln>
                <a:solidFill>
                  <a:srgbClr val="00CC00"/>
                </a:solidFill>
                <a:effectLst/>
                <a:uLnTx/>
                <a:uFillTx/>
                <a:latin typeface="楷体_GB2312"/>
                <a:ea typeface="楷体_GB2312"/>
                <a:cs typeface="楷体_GB2312"/>
              </a:rPr>
              <a:t>)</a:t>
            </a:r>
            <a:endParaRPr kumimoji="1" lang="en-US" altLang="zh-CN" b="0" i="0" u="none" strike="noStrike" kern="1200" cap="none" spc="0" normalizeH="0" baseline="0" noProof="0" dirty="0">
              <a:ln>
                <a:noFill/>
              </a:ln>
              <a:solidFill>
                <a:srgbClr val="00CC00"/>
              </a:solidFill>
              <a:effectLst/>
              <a:uLnTx/>
              <a:uFillTx/>
              <a:latin typeface="楷体_GB2312"/>
              <a:ea typeface="楷体_GB2312"/>
              <a:cs typeface="楷体_GB2312"/>
            </a:endParaRPr>
          </a:p>
        </p:txBody>
      </p:sp>
      <p:sp>
        <p:nvSpPr>
          <p:cNvPr id="8203" name="Rectangle 12">
            <a:extLst>
              <a:ext uri="{FF2B5EF4-FFF2-40B4-BE49-F238E27FC236}">
                <a16:creationId xmlns:a16="http://schemas.microsoft.com/office/drawing/2014/main" id="{9ED0213E-C6A2-458B-9191-7AE6111A0036}"/>
              </a:ext>
            </a:extLst>
          </p:cNvPr>
          <p:cNvSpPr>
            <a:spLocks noChangeArrowheads="1"/>
          </p:cNvSpPr>
          <p:nvPr/>
        </p:nvSpPr>
        <p:spPr bwMode="auto">
          <a:xfrm>
            <a:off x="591409" y="114300"/>
            <a:ext cx="816120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4000" b="1" i="0" u="none" strike="noStrike" kern="1200" cap="none" spc="0" normalizeH="0" baseline="0" noProof="0" dirty="0">
                <a:ln>
                  <a:noFill/>
                </a:ln>
                <a:solidFill>
                  <a:srgbClr val="9C4E00"/>
                </a:solidFill>
                <a:effectLst/>
                <a:uLnTx/>
                <a:uFillTx/>
                <a:latin typeface="隶书" panose="02010509060101010101" pitchFamily="49" charset="-122"/>
                <a:cs typeface="楷体_GB2312"/>
              </a:rPr>
              <a:t>对比</a:t>
            </a:r>
            <a:r>
              <a:rPr kumimoji="1" lang="zh-CN" altLang="en-US" sz="4000" b="1" i="0" u="none" strike="noStrike" kern="1200" cap="none" spc="0" normalizeH="0" baseline="0" noProof="0" dirty="0">
                <a:ln>
                  <a:noFill/>
                </a:ln>
                <a:effectLst/>
                <a:uLnTx/>
                <a:uFillTx/>
                <a:latin typeface="隶书" panose="02010509060101010101" pitchFamily="49" charset="-122"/>
                <a:cs typeface="楷体_GB2312"/>
              </a:rPr>
              <a:t>线性结构</a:t>
            </a:r>
            <a:r>
              <a:rPr kumimoji="1" lang="en-US" altLang="zh-CN" sz="4000" b="1" i="0" u="none" strike="noStrike" kern="1200" cap="none" spc="0" normalizeH="0" baseline="0" noProof="0" dirty="0">
                <a:ln>
                  <a:noFill/>
                </a:ln>
                <a:effectLst/>
                <a:uLnTx/>
                <a:uFillTx/>
                <a:latin typeface="隶书" panose="02010509060101010101" pitchFamily="49" charset="-122"/>
                <a:cs typeface="楷体_GB2312"/>
              </a:rPr>
              <a:t>&amp;</a:t>
            </a:r>
            <a:r>
              <a:rPr kumimoji="1" lang="zh-CN" altLang="en-US" sz="4000" b="1" i="0" u="none" strike="noStrike" kern="1200" cap="none" spc="0" normalizeH="0" baseline="0" noProof="0" dirty="0">
                <a:ln>
                  <a:noFill/>
                </a:ln>
                <a:solidFill>
                  <a:srgbClr val="660066"/>
                </a:solidFill>
                <a:effectLst/>
                <a:uLnTx/>
                <a:uFillTx/>
                <a:latin typeface="隶书" panose="02010509060101010101" pitchFamily="49" charset="-122"/>
                <a:cs typeface="楷体_GB2312"/>
              </a:rPr>
              <a:t>树型结构</a:t>
            </a:r>
            <a:r>
              <a:rPr kumimoji="1" lang="zh-CN" altLang="en-US" sz="4000" b="1" i="0" u="none" strike="noStrike" kern="1200" cap="none" spc="0" normalizeH="0" baseline="0" noProof="0" dirty="0">
                <a:ln>
                  <a:noFill/>
                </a:ln>
                <a:solidFill>
                  <a:srgbClr val="9C4E00"/>
                </a:solidFill>
                <a:effectLst/>
                <a:uLnTx/>
                <a:uFillTx/>
                <a:latin typeface="隶书" panose="02010509060101010101" pitchFamily="49" charset="-122"/>
                <a:cs typeface="楷体_GB2312"/>
              </a:rPr>
              <a:t>的结构特点</a:t>
            </a: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100357"/>
                                        </p:tgtEl>
                                        <p:attrNameLst>
                                          <p:attrName>style.visibility</p:attrName>
                                        </p:attrNameLst>
                                      </p:cBhvr>
                                      <p:to>
                                        <p:strVal val="visible"/>
                                      </p:to>
                                    </p:set>
                                    <p:animEffect transition="in" filter="wipe(left)">
                                      <p:cBhvr>
                                        <p:cTn id="7" dur="300"/>
                                        <p:tgtEl>
                                          <p:spTgt spid="1003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100358"/>
                                        </p:tgtEl>
                                        <p:attrNameLst>
                                          <p:attrName>style.visibility</p:attrName>
                                        </p:attrNameLst>
                                      </p:cBhvr>
                                      <p:to>
                                        <p:strVal val="visible"/>
                                      </p:to>
                                    </p:set>
                                    <p:animEffect transition="in" filter="wipe(left)">
                                      <p:cBhvr>
                                        <p:cTn id="12" dur="300"/>
                                        <p:tgtEl>
                                          <p:spTgt spid="10035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100359"/>
                                        </p:tgtEl>
                                        <p:attrNameLst>
                                          <p:attrName>style.visibility</p:attrName>
                                        </p:attrNameLst>
                                      </p:cBhvr>
                                      <p:to>
                                        <p:strVal val="visible"/>
                                      </p:to>
                                    </p:set>
                                    <p:animEffect transition="in" filter="wipe(left)">
                                      <p:cBhvr>
                                        <p:cTn id="17" dur="300"/>
                                        <p:tgtEl>
                                          <p:spTgt spid="10035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wd">
                                    <p:tmPct val="100000"/>
                                  </p:iterate>
                                  <p:childTnLst>
                                    <p:set>
                                      <p:cBhvr>
                                        <p:cTn id="21" dur="1" fill="hold">
                                          <p:stCondLst>
                                            <p:cond delay="0"/>
                                          </p:stCondLst>
                                        </p:cTn>
                                        <p:tgtEl>
                                          <p:spTgt spid="100360"/>
                                        </p:tgtEl>
                                        <p:attrNameLst>
                                          <p:attrName>style.visibility</p:attrName>
                                        </p:attrNameLst>
                                      </p:cBhvr>
                                      <p:to>
                                        <p:strVal val="visible"/>
                                      </p:to>
                                    </p:set>
                                    <p:animEffect transition="in" filter="wipe(left)">
                                      <p:cBhvr>
                                        <p:cTn id="22" dur="300"/>
                                        <p:tgtEl>
                                          <p:spTgt spid="10036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iterate type="wd">
                                    <p:tmPct val="100000"/>
                                  </p:iterate>
                                  <p:childTnLst>
                                    <p:set>
                                      <p:cBhvr>
                                        <p:cTn id="26" dur="1" fill="hold">
                                          <p:stCondLst>
                                            <p:cond delay="0"/>
                                          </p:stCondLst>
                                        </p:cTn>
                                        <p:tgtEl>
                                          <p:spTgt spid="100361"/>
                                        </p:tgtEl>
                                        <p:attrNameLst>
                                          <p:attrName>style.visibility</p:attrName>
                                        </p:attrNameLst>
                                      </p:cBhvr>
                                      <p:to>
                                        <p:strVal val="visible"/>
                                      </p:to>
                                    </p:set>
                                    <p:animEffect transition="in" filter="wipe(left)">
                                      <p:cBhvr>
                                        <p:cTn id="27" dur="300"/>
                                        <p:tgtEl>
                                          <p:spTgt spid="10036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iterate type="wd">
                                    <p:tmPct val="100000"/>
                                  </p:iterate>
                                  <p:childTnLst>
                                    <p:set>
                                      <p:cBhvr>
                                        <p:cTn id="31" dur="1" fill="hold">
                                          <p:stCondLst>
                                            <p:cond delay="0"/>
                                          </p:stCondLst>
                                        </p:cTn>
                                        <p:tgtEl>
                                          <p:spTgt spid="100362"/>
                                        </p:tgtEl>
                                        <p:attrNameLst>
                                          <p:attrName>style.visibility</p:attrName>
                                        </p:attrNameLst>
                                      </p:cBhvr>
                                      <p:to>
                                        <p:strVal val="visible"/>
                                      </p:to>
                                    </p:set>
                                    <p:animEffect transition="in" filter="wipe(left)">
                                      <p:cBhvr>
                                        <p:cTn id="32" dur="300"/>
                                        <p:tgtEl>
                                          <p:spTgt spid="100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7" grpId="0" autoUpdateAnimBg="0"/>
      <p:bldP spid="100358" grpId="0" autoUpdateAnimBg="0"/>
      <p:bldP spid="100359" grpId="0" autoUpdateAnimBg="0"/>
      <p:bldP spid="100360" grpId="0" autoUpdateAnimBg="0"/>
      <p:bldP spid="100361" grpId="0" autoUpdateAnimBg="0"/>
      <p:bldP spid="100362"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73453E-8408-4819-B71E-1C44BA823634}"/>
              </a:ext>
            </a:extLst>
          </p:cNvPr>
          <p:cNvSpPr>
            <a:spLocks noGrp="1"/>
          </p:cNvSpPr>
          <p:nvPr>
            <p:ph type="title"/>
          </p:nvPr>
        </p:nvSpPr>
        <p:spPr/>
        <p:txBody>
          <a:bodyPr/>
          <a:lstStyle/>
          <a:p>
            <a:r>
              <a:rPr lang="zh-CN" altLang="en-US" dirty="0">
                <a:solidFill>
                  <a:schemeClr val="tx2"/>
                </a:solidFill>
              </a:rPr>
              <a:t>基本术语</a:t>
            </a:r>
            <a:endParaRPr lang="zh-Hans-HK" altLang="en-US" dirty="0"/>
          </a:p>
        </p:txBody>
      </p:sp>
      <p:sp>
        <p:nvSpPr>
          <p:cNvPr id="3" name="内容占位符 2">
            <a:extLst>
              <a:ext uri="{FF2B5EF4-FFF2-40B4-BE49-F238E27FC236}">
                <a16:creationId xmlns:a16="http://schemas.microsoft.com/office/drawing/2014/main" id="{38E66752-7FEB-4E14-ABD1-A9F7A316DF9C}"/>
              </a:ext>
            </a:extLst>
          </p:cNvPr>
          <p:cNvSpPr>
            <a:spLocks noGrp="1"/>
          </p:cNvSpPr>
          <p:nvPr>
            <p:ph idx="1"/>
          </p:nvPr>
        </p:nvSpPr>
        <p:spPr>
          <a:xfrm>
            <a:off x="642938" y="1452563"/>
            <a:ext cx="8501062" cy="1647825"/>
          </a:xfrm>
        </p:spPr>
        <p:txBody>
          <a:bodyPr/>
          <a:lstStyle/>
          <a:p>
            <a:pPr lvl="2" eaLnBrk="1" hangingPunct="1"/>
            <a:r>
              <a:rPr lang="zh-CN" altLang="en-US" dirty="0">
                <a:solidFill>
                  <a:srgbClr val="00B0F0"/>
                </a:solidFill>
              </a:rPr>
              <a:t>有序树</a:t>
            </a:r>
            <a:r>
              <a:rPr lang="en-US" altLang="zh-CN" dirty="0"/>
              <a:t>——</a:t>
            </a:r>
            <a:r>
              <a:rPr lang="zh-CN" altLang="en-US" dirty="0">
                <a:latin typeface="Times New Roman" panose="02020603050405020304" pitchFamily="18" charset="0"/>
              </a:rPr>
              <a:t>子树之间</a:t>
            </a:r>
            <a:r>
              <a:rPr lang="zh-CN" altLang="en-US" dirty="0">
                <a:solidFill>
                  <a:srgbClr val="FF0000"/>
                </a:solidFill>
                <a:latin typeface="Times New Roman" panose="02020603050405020304" pitchFamily="18" charset="0"/>
              </a:rPr>
              <a:t>存在确定的次序</a:t>
            </a:r>
            <a:endParaRPr lang="zh-CN" altLang="en-US" dirty="0">
              <a:latin typeface="Times New Roman" panose="02020603050405020304" pitchFamily="18" charset="0"/>
            </a:endParaRPr>
          </a:p>
          <a:p>
            <a:pPr lvl="2" eaLnBrk="1" hangingPunct="1"/>
            <a:r>
              <a:rPr lang="zh-CN" altLang="en-US" dirty="0">
                <a:solidFill>
                  <a:srgbClr val="00B0F0"/>
                </a:solidFill>
              </a:rPr>
              <a:t>无序树</a:t>
            </a:r>
            <a:r>
              <a:rPr lang="en-US" altLang="zh-CN" dirty="0"/>
              <a:t>——</a:t>
            </a:r>
            <a:r>
              <a:rPr lang="zh-CN" altLang="en-US" dirty="0">
                <a:latin typeface="Times New Roman" panose="02020603050405020304" pitchFamily="18" charset="0"/>
              </a:rPr>
              <a:t>子树之间</a:t>
            </a:r>
            <a:r>
              <a:rPr lang="zh-CN" altLang="en-US" dirty="0">
                <a:solidFill>
                  <a:srgbClr val="FF0000"/>
                </a:solidFill>
                <a:latin typeface="Times New Roman" panose="02020603050405020304" pitchFamily="18" charset="0"/>
              </a:rPr>
              <a:t>不存在确定的次序</a:t>
            </a:r>
            <a:endParaRPr lang="en-US" altLang="zh-CN" dirty="0">
              <a:latin typeface="Times New Roman" panose="02020603050405020304" pitchFamily="18" charset="0"/>
            </a:endParaRPr>
          </a:p>
          <a:p>
            <a:pPr lvl="2" eaLnBrk="1" hangingPunct="1"/>
            <a:r>
              <a:rPr lang="zh-CN" altLang="en-US" sz="2800" dirty="0">
                <a:solidFill>
                  <a:srgbClr val="00B0F0"/>
                </a:solidFill>
              </a:rPr>
              <a:t>森林</a:t>
            </a:r>
            <a:r>
              <a:rPr lang="en-US" altLang="zh-CN" dirty="0"/>
              <a:t>(forest)——</a:t>
            </a:r>
            <a:r>
              <a:rPr lang="en-US" altLang="zh-CN" dirty="0">
                <a:solidFill>
                  <a:srgbClr val="00B050"/>
                </a:solidFill>
              </a:rPr>
              <a:t>m(m</a:t>
            </a:r>
            <a:r>
              <a:rPr lang="en-US" altLang="zh-CN" dirty="0">
                <a:solidFill>
                  <a:srgbClr val="00B050"/>
                </a:solidFill>
                <a:sym typeface="Symbol" panose="05050102010706020507" pitchFamily="18" charset="2"/>
              </a:rPr>
              <a:t></a:t>
            </a:r>
            <a:r>
              <a:rPr lang="en-US" altLang="zh-CN" dirty="0">
                <a:solidFill>
                  <a:srgbClr val="00B050"/>
                </a:solidFill>
              </a:rPr>
              <a:t>0)</a:t>
            </a:r>
            <a:r>
              <a:rPr lang="zh-CN" altLang="zh-CN" dirty="0"/>
              <a:t>棵互不相交的树的集合</a:t>
            </a:r>
            <a:endParaRPr lang="en-US" altLang="zh-CN" dirty="0"/>
          </a:p>
        </p:txBody>
      </p:sp>
      <p:sp>
        <p:nvSpPr>
          <p:cNvPr id="4" name="Text Box 2">
            <a:extLst>
              <a:ext uri="{FF2B5EF4-FFF2-40B4-BE49-F238E27FC236}">
                <a16:creationId xmlns:a16="http://schemas.microsoft.com/office/drawing/2014/main" id="{EEE40212-B00F-4E92-B2EC-C0EB949A5CD1}"/>
              </a:ext>
            </a:extLst>
          </p:cNvPr>
          <p:cNvSpPr txBox="1">
            <a:spLocks noChangeArrowheads="1"/>
          </p:cNvSpPr>
          <p:nvPr/>
        </p:nvSpPr>
        <p:spPr bwMode="auto">
          <a:xfrm>
            <a:off x="882162" y="3984444"/>
            <a:ext cx="3086100" cy="1827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990000"/>
                </a:solidFill>
                <a:effectLst/>
                <a:uLnTx/>
                <a:uFillTx/>
                <a:latin typeface="Times New Roman" panose="02020603050405020304" pitchFamily="18" charset="0"/>
                <a:ea typeface="楷体_GB2312"/>
                <a:cs typeface="楷体_GB2312"/>
              </a:rPr>
              <a:t>非空树是一个二元组</a:t>
            </a:r>
            <a:r>
              <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a:cs typeface="楷体_GB2312"/>
              </a:rPr>
              <a:t> </a:t>
            </a:r>
            <a:r>
              <a:rPr kumimoji="1"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a:cs typeface="楷体_GB2312"/>
              </a:rPr>
              <a:t>Tree = </a:t>
            </a:r>
            <a:r>
              <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a:cs typeface="楷体_GB2312"/>
              </a:rPr>
              <a:t>（</a:t>
            </a:r>
            <a:r>
              <a:rPr kumimoji="1" lang="en-US" altLang="zh-CN" sz="2400" b="1" i="0"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楷体_GB2312"/>
              </a:rPr>
              <a:t>root</a:t>
            </a:r>
            <a:r>
              <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a:cs typeface="楷体_GB2312"/>
              </a:rPr>
              <a:t>，</a:t>
            </a:r>
            <a:r>
              <a:rPr kumimoji="1" lang="en-US" altLang="zh-CN" sz="2400" b="1" i="0"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楷体_GB2312"/>
              </a:rPr>
              <a:t>F</a:t>
            </a:r>
            <a:r>
              <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a:cs typeface="楷体_GB2312"/>
              </a:rPr>
              <a:t>）</a:t>
            </a:r>
            <a:endParaRPr kumimoji="1" lang="zh-CN" altLang="en-US" sz="2400" b="0" i="0" u="none" strike="noStrike" kern="1200" cap="none" spc="0" normalizeH="0" baseline="0" noProof="0" dirty="0">
              <a:ln>
                <a:noFill/>
              </a:ln>
              <a:solidFill>
                <a:srgbClr val="FF0000"/>
              </a:solidFill>
              <a:effectLst/>
              <a:uLnTx/>
              <a:uFillTx/>
              <a:latin typeface="Times New Roman" panose="02020603050405020304" pitchFamily="18" charset="0"/>
              <a:ea typeface="楷体_GB2312"/>
              <a:cs typeface="楷体_GB2312"/>
            </a:endParaRP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楷体_GB2312"/>
              </a:rPr>
              <a:t>root </a:t>
            </a:r>
            <a:r>
              <a:rPr kumimoji="1" lang="zh-CN" altLang="en-US" sz="2400" b="0" i="0" u="none" strike="noStrike" kern="1200" cap="none" spc="0" normalizeH="0" baseline="0" noProof="0" dirty="0">
                <a:ln>
                  <a:noFill/>
                </a:ln>
                <a:solidFill>
                  <a:srgbClr val="990000"/>
                </a:solidFill>
                <a:effectLst/>
                <a:uLnTx/>
                <a:uFillTx/>
                <a:latin typeface="Times New Roman" panose="02020603050405020304" pitchFamily="18" charset="0"/>
                <a:ea typeface="楷体_GB2312"/>
                <a:cs typeface="楷体_GB2312"/>
              </a:rPr>
              <a:t>被称为</a:t>
            </a:r>
            <a:r>
              <a:rPr kumimoji="1" lang="zh-CN" altLang="en-US" sz="24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a:cs typeface="楷体_GB2312"/>
              </a:rPr>
              <a:t>根结点。</a:t>
            </a:r>
            <a:r>
              <a:rPr kumimoji="1" lang="zh-CN" altLang="en-US" sz="2400" b="0" i="0" u="none" strike="noStrike" kern="1200" cap="none" spc="0" normalizeH="0" baseline="0" noProof="0" dirty="0">
                <a:ln>
                  <a:noFill/>
                </a:ln>
                <a:solidFill>
                  <a:srgbClr val="990000"/>
                </a:solidFill>
                <a:effectLst/>
                <a:uLnTx/>
                <a:uFillTx/>
                <a:latin typeface="Times New Roman" panose="02020603050405020304" pitchFamily="18" charset="0"/>
                <a:ea typeface="楷体_GB2312"/>
                <a:cs typeface="楷体_GB2312"/>
              </a:rPr>
              <a:t>  </a:t>
            </a:r>
            <a:r>
              <a:rPr kumimoji="1" lang="en-US" altLang="zh-CN" sz="2400" b="0" i="0"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楷体_GB2312"/>
              </a:rPr>
              <a:t>F</a:t>
            </a:r>
            <a:r>
              <a:rPr kumimoji="1" lang="en-US" altLang="zh-CN" sz="2400" b="0" i="0" u="none" strike="noStrike" kern="1200" cap="none" spc="0" normalizeH="0" baseline="0" noProof="0" dirty="0">
                <a:ln>
                  <a:noFill/>
                </a:ln>
                <a:solidFill>
                  <a:srgbClr val="990000"/>
                </a:solidFill>
                <a:effectLst/>
                <a:uLnTx/>
                <a:uFillTx/>
                <a:latin typeface="Times New Roman" panose="02020603050405020304" pitchFamily="18" charset="0"/>
                <a:ea typeface="楷体_GB2312"/>
                <a:cs typeface="楷体_GB2312"/>
              </a:rPr>
              <a:t> </a:t>
            </a:r>
            <a:r>
              <a:rPr kumimoji="1" lang="zh-CN" altLang="en-US" sz="2400" b="0" i="0" u="none" strike="noStrike" kern="1200" cap="none" spc="0" normalizeH="0" baseline="0" noProof="0" dirty="0">
                <a:ln>
                  <a:noFill/>
                </a:ln>
                <a:solidFill>
                  <a:srgbClr val="990000"/>
                </a:solidFill>
                <a:effectLst/>
                <a:uLnTx/>
                <a:uFillTx/>
                <a:latin typeface="Times New Roman" panose="02020603050405020304" pitchFamily="18" charset="0"/>
                <a:ea typeface="楷体_GB2312"/>
                <a:cs typeface="楷体_GB2312"/>
              </a:rPr>
              <a:t>被称为</a:t>
            </a:r>
            <a:r>
              <a:rPr kumimoji="1" lang="zh-CN" altLang="en-US" sz="24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a:cs typeface="楷体_GB2312"/>
              </a:rPr>
              <a:t>子树森林</a:t>
            </a:r>
            <a:endParaRPr kumimoji="1" lang="zh-CN" altLang="en-US" sz="24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endParaRPr>
          </a:p>
        </p:txBody>
      </p:sp>
      <p:sp>
        <p:nvSpPr>
          <p:cNvPr id="7" name="Oval 5">
            <a:extLst>
              <a:ext uri="{FF2B5EF4-FFF2-40B4-BE49-F238E27FC236}">
                <a16:creationId xmlns:a16="http://schemas.microsoft.com/office/drawing/2014/main" id="{8E3E6027-AC74-485D-BC9E-E22445CB3DAE}"/>
              </a:ext>
            </a:extLst>
          </p:cNvPr>
          <p:cNvSpPr>
            <a:spLocks noChangeArrowheads="1"/>
          </p:cNvSpPr>
          <p:nvPr/>
        </p:nvSpPr>
        <p:spPr bwMode="auto">
          <a:xfrm>
            <a:off x="6101862" y="3420972"/>
            <a:ext cx="5334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A</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8" name="AutoShape 6">
            <a:extLst>
              <a:ext uri="{FF2B5EF4-FFF2-40B4-BE49-F238E27FC236}">
                <a16:creationId xmlns:a16="http://schemas.microsoft.com/office/drawing/2014/main" id="{0C3491D9-C54D-4827-B79C-5B9C9936D04E}"/>
              </a:ext>
            </a:extLst>
          </p:cNvPr>
          <p:cNvSpPr>
            <a:spLocks noChangeArrowheads="1"/>
          </p:cNvSpPr>
          <p:nvPr/>
        </p:nvSpPr>
        <p:spPr bwMode="auto">
          <a:xfrm>
            <a:off x="7244862" y="3039972"/>
            <a:ext cx="609600" cy="381000"/>
          </a:xfrm>
          <a:prstGeom prst="wedgeRoundRectCallout">
            <a:avLst>
              <a:gd name="adj1" fmla="val -137759"/>
              <a:gd name="adj2" fmla="val 92500"/>
              <a:gd name="adj3" fmla="val 16667"/>
            </a:avLst>
          </a:prstGeom>
          <a:solidFill>
            <a:srgbClr val="FBE2D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B050"/>
                </a:solidFill>
                <a:effectLst/>
                <a:uLnTx/>
                <a:uFillTx/>
                <a:latin typeface="Times New Roman" panose="02020603050405020304" pitchFamily="18" charset="0"/>
                <a:ea typeface="宋体" panose="02010600030101010101" pitchFamily="2" charset="-122"/>
                <a:cs typeface="+mn-cs"/>
              </a:rPr>
              <a:t>root</a:t>
            </a:r>
            <a:endParaRPr kumimoji="1" lang="en-US" altLang="zh-CN" sz="2400" b="0" i="0" u="none" strike="noStrike" kern="1200" cap="none" spc="0" normalizeH="0" baseline="0" noProof="0" dirty="0">
              <a:ln>
                <a:noFill/>
              </a:ln>
              <a:solidFill>
                <a:srgbClr val="00B050"/>
              </a:solidFill>
              <a:effectLst/>
              <a:uLnTx/>
              <a:uFillTx/>
              <a:latin typeface="Times New Roman" panose="02020603050405020304" pitchFamily="18" charset="0"/>
              <a:ea typeface="宋体" panose="02010600030101010101" pitchFamily="2" charset="-122"/>
              <a:cs typeface="+mn-cs"/>
            </a:endParaRPr>
          </a:p>
        </p:txBody>
      </p:sp>
      <p:sp>
        <p:nvSpPr>
          <p:cNvPr id="9" name="Rectangle 7">
            <a:extLst>
              <a:ext uri="{FF2B5EF4-FFF2-40B4-BE49-F238E27FC236}">
                <a16:creationId xmlns:a16="http://schemas.microsoft.com/office/drawing/2014/main" id="{8628F4EC-F9AD-48F7-A18A-619541DB5377}"/>
              </a:ext>
            </a:extLst>
          </p:cNvPr>
          <p:cNvSpPr>
            <a:spLocks noChangeArrowheads="1"/>
          </p:cNvSpPr>
          <p:nvPr/>
        </p:nvSpPr>
        <p:spPr bwMode="auto">
          <a:xfrm>
            <a:off x="4044462" y="3954372"/>
            <a:ext cx="4800600" cy="2438400"/>
          </a:xfrm>
          <a:prstGeom prst="rect">
            <a:avLst/>
          </a:prstGeom>
          <a:solidFill>
            <a:srgbClr val="CAF2CE"/>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 name="Oval 8">
            <a:extLst>
              <a:ext uri="{FF2B5EF4-FFF2-40B4-BE49-F238E27FC236}">
                <a16:creationId xmlns:a16="http://schemas.microsoft.com/office/drawing/2014/main" id="{D92FF956-C90F-4C88-81D8-63CEFF333D79}"/>
              </a:ext>
            </a:extLst>
          </p:cNvPr>
          <p:cNvSpPr>
            <a:spLocks noChangeArrowheads="1"/>
          </p:cNvSpPr>
          <p:nvPr/>
        </p:nvSpPr>
        <p:spPr bwMode="auto">
          <a:xfrm>
            <a:off x="4882662" y="4335372"/>
            <a:ext cx="4572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9C4E00"/>
                </a:solidFill>
                <a:effectLst/>
                <a:uLnTx/>
                <a:uFillTx/>
                <a:latin typeface="Times New Roman" panose="02020603050405020304" pitchFamily="18" charset="0"/>
                <a:ea typeface="宋体" panose="02010600030101010101" pitchFamily="2" charset="-122"/>
                <a:cs typeface="+mn-cs"/>
              </a:rPr>
              <a:t>B</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 name="Oval 9">
            <a:extLst>
              <a:ext uri="{FF2B5EF4-FFF2-40B4-BE49-F238E27FC236}">
                <a16:creationId xmlns:a16="http://schemas.microsoft.com/office/drawing/2014/main" id="{5DDA68B8-83DA-46C7-AC09-C8DB23EAB395}"/>
              </a:ext>
            </a:extLst>
          </p:cNvPr>
          <p:cNvSpPr>
            <a:spLocks noChangeArrowheads="1"/>
          </p:cNvSpPr>
          <p:nvPr/>
        </p:nvSpPr>
        <p:spPr bwMode="auto">
          <a:xfrm>
            <a:off x="6101862" y="4335372"/>
            <a:ext cx="5334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6600CC"/>
                </a:solidFill>
                <a:effectLst/>
                <a:uLnTx/>
                <a:uFillTx/>
                <a:latin typeface="Times New Roman" panose="02020603050405020304" pitchFamily="18" charset="0"/>
                <a:ea typeface="宋体" panose="02010600030101010101" pitchFamily="2" charset="-122"/>
                <a:cs typeface="+mn-cs"/>
              </a:rPr>
              <a:t>C</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2" name="Oval 10">
            <a:extLst>
              <a:ext uri="{FF2B5EF4-FFF2-40B4-BE49-F238E27FC236}">
                <a16:creationId xmlns:a16="http://schemas.microsoft.com/office/drawing/2014/main" id="{1A6A967A-FA03-4123-9C0E-92A1AB72EF9D}"/>
              </a:ext>
            </a:extLst>
          </p:cNvPr>
          <p:cNvSpPr>
            <a:spLocks noChangeArrowheads="1"/>
          </p:cNvSpPr>
          <p:nvPr/>
        </p:nvSpPr>
        <p:spPr bwMode="auto">
          <a:xfrm>
            <a:off x="7473462" y="4335372"/>
            <a:ext cx="5334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CC99"/>
                </a:solidFill>
                <a:effectLst/>
                <a:uLnTx/>
                <a:uFillTx/>
                <a:latin typeface="Times New Roman" panose="02020603050405020304" pitchFamily="18" charset="0"/>
                <a:ea typeface="宋体" panose="02010600030101010101" pitchFamily="2" charset="-122"/>
                <a:cs typeface="+mn-cs"/>
              </a:rPr>
              <a:t>D</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 name="Oval 11">
            <a:extLst>
              <a:ext uri="{FF2B5EF4-FFF2-40B4-BE49-F238E27FC236}">
                <a16:creationId xmlns:a16="http://schemas.microsoft.com/office/drawing/2014/main" id="{CD0F41D9-D3B8-4CC6-B425-9F19ED063A19}"/>
              </a:ext>
            </a:extLst>
          </p:cNvPr>
          <p:cNvSpPr>
            <a:spLocks noChangeArrowheads="1"/>
          </p:cNvSpPr>
          <p:nvPr/>
        </p:nvSpPr>
        <p:spPr bwMode="auto">
          <a:xfrm>
            <a:off x="4273062" y="5021172"/>
            <a:ext cx="4572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9C4E00"/>
                </a:solidFill>
                <a:effectLst/>
                <a:uLnTx/>
                <a:uFillTx/>
                <a:latin typeface="Times New Roman" panose="02020603050405020304" pitchFamily="18" charset="0"/>
                <a:ea typeface="宋体" panose="02010600030101010101" pitchFamily="2" charset="-122"/>
                <a:cs typeface="+mn-cs"/>
              </a:rPr>
              <a:t>E</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 name="Oval 12">
            <a:extLst>
              <a:ext uri="{FF2B5EF4-FFF2-40B4-BE49-F238E27FC236}">
                <a16:creationId xmlns:a16="http://schemas.microsoft.com/office/drawing/2014/main" id="{F6B97564-CBBB-45FF-BA44-6B598B94DBEE}"/>
              </a:ext>
            </a:extLst>
          </p:cNvPr>
          <p:cNvSpPr>
            <a:spLocks noChangeArrowheads="1"/>
          </p:cNvSpPr>
          <p:nvPr/>
        </p:nvSpPr>
        <p:spPr bwMode="auto">
          <a:xfrm>
            <a:off x="5339862" y="5021172"/>
            <a:ext cx="5334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9C4E00"/>
                </a:solidFill>
                <a:effectLst/>
                <a:uLnTx/>
                <a:uFillTx/>
                <a:latin typeface="Times New Roman" panose="02020603050405020304" pitchFamily="18" charset="0"/>
                <a:ea typeface="宋体" panose="02010600030101010101" pitchFamily="2" charset="-122"/>
                <a:cs typeface="+mn-cs"/>
              </a:rPr>
              <a:t>F</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 name="Oval 13">
            <a:extLst>
              <a:ext uri="{FF2B5EF4-FFF2-40B4-BE49-F238E27FC236}">
                <a16:creationId xmlns:a16="http://schemas.microsoft.com/office/drawing/2014/main" id="{B7A1D3C6-61BB-4964-84AD-C3C61E5E6D00}"/>
              </a:ext>
            </a:extLst>
          </p:cNvPr>
          <p:cNvSpPr>
            <a:spLocks noChangeArrowheads="1"/>
          </p:cNvSpPr>
          <p:nvPr/>
        </p:nvSpPr>
        <p:spPr bwMode="auto">
          <a:xfrm>
            <a:off x="6101862" y="5021172"/>
            <a:ext cx="5334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6600CC"/>
                </a:solidFill>
                <a:effectLst/>
                <a:uLnTx/>
                <a:uFillTx/>
                <a:latin typeface="Times New Roman" panose="02020603050405020304" pitchFamily="18" charset="0"/>
                <a:ea typeface="宋体" panose="02010600030101010101" pitchFamily="2" charset="-122"/>
                <a:cs typeface="+mn-cs"/>
              </a:rPr>
              <a:t>G</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 name="Oval 14">
            <a:extLst>
              <a:ext uri="{FF2B5EF4-FFF2-40B4-BE49-F238E27FC236}">
                <a16:creationId xmlns:a16="http://schemas.microsoft.com/office/drawing/2014/main" id="{93551DCD-D5A4-40E4-83F9-42395B750AB0}"/>
              </a:ext>
            </a:extLst>
          </p:cNvPr>
          <p:cNvSpPr>
            <a:spLocks noChangeArrowheads="1"/>
          </p:cNvSpPr>
          <p:nvPr/>
        </p:nvSpPr>
        <p:spPr bwMode="auto">
          <a:xfrm>
            <a:off x="6787662" y="5021172"/>
            <a:ext cx="5334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CC99"/>
                </a:solidFill>
                <a:effectLst/>
                <a:uLnTx/>
                <a:uFillTx/>
                <a:latin typeface="Times New Roman" panose="02020603050405020304" pitchFamily="18" charset="0"/>
                <a:ea typeface="宋体" panose="02010600030101010101" pitchFamily="2" charset="-122"/>
                <a:cs typeface="+mn-cs"/>
              </a:rPr>
              <a:t>H</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 name="Oval 15">
            <a:extLst>
              <a:ext uri="{FF2B5EF4-FFF2-40B4-BE49-F238E27FC236}">
                <a16:creationId xmlns:a16="http://schemas.microsoft.com/office/drawing/2014/main" id="{BC09C534-822C-4EE8-B31A-2B83B210FB95}"/>
              </a:ext>
            </a:extLst>
          </p:cNvPr>
          <p:cNvSpPr>
            <a:spLocks noChangeArrowheads="1"/>
          </p:cNvSpPr>
          <p:nvPr/>
        </p:nvSpPr>
        <p:spPr bwMode="auto">
          <a:xfrm>
            <a:off x="7473462" y="5021172"/>
            <a:ext cx="5334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CC99"/>
                </a:solidFill>
                <a:effectLst/>
                <a:uLnTx/>
                <a:uFillTx/>
                <a:latin typeface="Times New Roman" panose="02020603050405020304" pitchFamily="18" charset="0"/>
                <a:ea typeface="宋体" panose="02010600030101010101" pitchFamily="2" charset="-122"/>
                <a:cs typeface="+mn-cs"/>
              </a:rPr>
              <a:t>I</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 name="Oval 16">
            <a:extLst>
              <a:ext uri="{FF2B5EF4-FFF2-40B4-BE49-F238E27FC236}">
                <a16:creationId xmlns:a16="http://schemas.microsoft.com/office/drawing/2014/main" id="{3B523C32-411C-4B8E-907B-2957D29790FC}"/>
              </a:ext>
            </a:extLst>
          </p:cNvPr>
          <p:cNvSpPr>
            <a:spLocks noChangeArrowheads="1"/>
          </p:cNvSpPr>
          <p:nvPr/>
        </p:nvSpPr>
        <p:spPr bwMode="auto">
          <a:xfrm>
            <a:off x="8159262" y="5021172"/>
            <a:ext cx="4572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CC99"/>
                </a:solidFill>
                <a:effectLst/>
                <a:uLnTx/>
                <a:uFillTx/>
                <a:latin typeface="Times New Roman" panose="02020603050405020304" pitchFamily="18" charset="0"/>
                <a:ea typeface="宋体" panose="02010600030101010101" pitchFamily="2" charset="-122"/>
                <a:cs typeface="+mn-cs"/>
              </a:rPr>
              <a:t>J</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9" name="Oval 17">
            <a:extLst>
              <a:ext uri="{FF2B5EF4-FFF2-40B4-BE49-F238E27FC236}">
                <a16:creationId xmlns:a16="http://schemas.microsoft.com/office/drawing/2014/main" id="{BB1921EC-325D-4E87-A242-BBF51CF79071}"/>
              </a:ext>
            </a:extLst>
          </p:cNvPr>
          <p:cNvSpPr>
            <a:spLocks noChangeArrowheads="1"/>
          </p:cNvSpPr>
          <p:nvPr/>
        </p:nvSpPr>
        <p:spPr bwMode="auto">
          <a:xfrm>
            <a:off x="8159262" y="5706972"/>
            <a:ext cx="5334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CC99"/>
                </a:solidFill>
                <a:effectLst/>
                <a:uLnTx/>
                <a:uFillTx/>
                <a:latin typeface="Times New Roman" panose="02020603050405020304" pitchFamily="18" charset="0"/>
                <a:ea typeface="宋体" panose="02010600030101010101" pitchFamily="2" charset="-122"/>
                <a:cs typeface="+mn-cs"/>
              </a:rPr>
              <a:t>M</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0" name="Oval 18">
            <a:extLst>
              <a:ext uri="{FF2B5EF4-FFF2-40B4-BE49-F238E27FC236}">
                <a16:creationId xmlns:a16="http://schemas.microsoft.com/office/drawing/2014/main" id="{777400C7-18D7-4970-8270-265DBD96334B}"/>
              </a:ext>
            </a:extLst>
          </p:cNvPr>
          <p:cNvSpPr>
            <a:spLocks noChangeArrowheads="1"/>
          </p:cNvSpPr>
          <p:nvPr/>
        </p:nvSpPr>
        <p:spPr bwMode="auto">
          <a:xfrm>
            <a:off x="4806462" y="5706972"/>
            <a:ext cx="5334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9C4E00"/>
                </a:solidFill>
                <a:effectLst/>
                <a:uLnTx/>
                <a:uFillTx/>
                <a:latin typeface="Times New Roman" panose="02020603050405020304" pitchFamily="18" charset="0"/>
                <a:ea typeface="宋体" panose="02010600030101010101" pitchFamily="2" charset="-122"/>
                <a:cs typeface="+mn-cs"/>
              </a:rPr>
              <a:t>K</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1" name="Oval 19">
            <a:extLst>
              <a:ext uri="{FF2B5EF4-FFF2-40B4-BE49-F238E27FC236}">
                <a16:creationId xmlns:a16="http://schemas.microsoft.com/office/drawing/2014/main" id="{A5C3737C-BBA3-4EC9-A1A7-5AED9113A613}"/>
              </a:ext>
            </a:extLst>
          </p:cNvPr>
          <p:cNvSpPr>
            <a:spLocks noChangeArrowheads="1"/>
          </p:cNvSpPr>
          <p:nvPr/>
        </p:nvSpPr>
        <p:spPr bwMode="auto">
          <a:xfrm>
            <a:off x="5797062" y="5706972"/>
            <a:ext cx="5334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9C4E00"/>
                </a:solidFill>
                <a:effectLst/>
                <a:uLnTx/>
                <a:uFillTx/>
                <a:latin typeface="Times New Roman" panose="02020603050405020304" pitchFamily="18" charset="0"/>
                <a:ea typeface="宋体" panose="02010600030101010101" pitchFamily="2" charset="-122"/>
                <a:cs typeface="+mn-cs"/>
              </a:rPr>
              <a:t>L</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2" name="Line 20">
            <a:extLst>
              <a:ext uri="{FF2B5EF4-FFF2-40B4-BE49-F238E27FC236}">
                <a16:creationId xmlns:a16="http://schemas.microsoft.com/office/drawing/2014/main" id="{9B89F5B5-1551-416C-8C7C-C0C076B2E694}"/>
              </a:ext>
            </a:extLst>
          </p:cNvPr>
          <p:cNvSpPr>
            <a:spLocks noChangeShapeType="1"/>
          </p:cNvSpPr>
          <p:nvPr/>
        </p:nvSpPr>
        <p:spPr bwMode="auto">
          <a:xfrm flipH="1">
            <a:off x="4501662" y="4487772"/>
            <a:ext cx="381000" cy="533400"/>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 name="Line 21">
            <a:extLst>
              <a:ext uri="{FF2B5EF4-FFF2-40B4-BE49-F238E27FC236}">
                <a16:creationId xmlns:a16="http://schemas.microsoft.com/office/drawing/2014/main" id="{AE6FC78E-48CA-4012-8A5C-1128411BEE17}"/>
              </a:ext>
            </a:extLst>
          </p:cNvPr>
          <p:cNvSpPr>
            <a:spLocks noChangeShapeType="1"/>
          </p:cNvSpPr>
          <p:nvPr/>
        </p:nvSpPr>
        <p:spPr bwMode="auto">
          <a:xfrm>
            <a:off x="5339862" y="4487772"/>
            <a:ext cx="228600" cy="533400"/>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 name="Line 22">
            <a:extLst>
              <a:ext uri="{FF2B5EF4-FFF2-40B4-BE49-F238E27FC236}">
                <a16:creationId xmlns:a16="http://schemas.microsoft.com/office/drawing/2014/main" id="{49B05F52-5B7D-4967-921C-6296073CA887}"/>
              </a:ext>
            </a:extLst>
          </p:cNvPr>
          <p:cNvSpPr>
            <a:spLocks noChangeShapeType="1"/>
          </p:cNvSpPr>
          <p:nvPr/>
        </p:nvSpPr>
        <p:spPr bwMode="auto">
          <a:xfrm flipH="1">
            <a:off x="5035062" y="5173572"/>
            <a:ext cx="304800" cy="533400"/>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5" name="Line 23">
            <a:extLst>
              <a:ext uri="{FF2B5EF4-FFF2-40B4-BE49-F238E27FC236}">
                <a16:creationId xmlns:a16="http://schemas.microsoft.com/office/drawing/2014/main" id="{6925AA77-4C3B-4EBE-9788-4119A670DEA7}"/>
              </a:ext>
            </a:extLst>
          </p:cNvPr>
          <p:cNvSpPr>
            <a:spLocks noChangeShapeType="1"/>
          </p:cNvSpPr>
          <p:nvPr/>
        </p:nvSpPr>
        <p:spPr bwMode="auto">
          <a:xfrm>
            <a:off x="5873262" y="5173572"/>
            <a:ext cx="152400" cy="533400"/>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6" name="Line 24">
            <a:extLst>
              <a:ext uri="{FF2B5EF4-FFF2-40B4-BE49-F238E27FC236}">
                <a16:creationId xmlns:a16="http://schemas.microsoft.com/office/drawing/2014/main" id="{D001EABE-02B7-4981-9EBA-B7ACBF47FDD3}"/>
              </a:ext>
            </a:extLst>
          </p:cNvPr>
          <p:cNvSpPr>
            <a:spLocks noChangeShapeType="1"/>
          </p:cNvSpPr>
          <p:nvPr/>
        </p:nvSpPr>
        <p:spPr bwMode="auto">
          <a:xfrm>
            <a:off x="6330462" y="4640172"/>
            <a:ext cx="0" cy="381000"/>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7" name="Line 25">
            <a:extLst>
              <a:ext uri="{FF2B5EF4-FFF2-40B4-BE49-F238E27FC236}">
                <a16:creationId xmlns:a16="http://schemas.microsoft.com/office/drawing/2014/main" id="{8BE88E18-9CD6-4821-88DB-7E3BE1FD55A7}"/>
              </a:ext>
            </a:extLst>
          </p:cNvPr>
          <p:cNvSpPr>
            <a:spLocks noChangeShapeType="1"/>
          </p:cNvSpPr>
          <p:nvPr/>
        </p:nvSpPr>
        <p:spPr bwMode="auto">
          <a:xfrm flipH="1">
            <a:off x="7016262" y="4411572"/>
            <a:ext cx="457200" cy="609600"/>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8" name="Line 26">
            <a:extLst>
              <a:ext uri="{FF2B5EF4-FFF2-40B4-BE49-F238E27FC236}">
                <a16:creationId xmlns:a16="http://schemas.microsoft.com/office/drawing/2014/main" id="{867BDAF4-E4B4-464A-B4BA-70527BC5E47E}"/>
              </a:ext>
            </a:extLst>
          </p:cNvPr>
          <p:cNvSpPr>
            <a:spLocks noChangeShapeType="1"/>
          </p:cNvSpPr>
          <p:nvPr/>
        </p:nvSpPr>
        <p:spPr bwMode="auto">
          <a:xfrm flipH="1">
            <a:off x="7778262" y="4640172"/>
            <a:ext cx="0" cy="381000"/>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9" name="Line 27">
            <a:extLst>
              <a:ext uri="{FF2B5EF4-FFF2-40B4-BE49-F238E27FC236}">
                <a16:creationId xmlns:a16="http://schemas.microsoft.com/office/drawing/2014/main" id="{A5D00A08-6591-4485-A181-C92CBAB95C68}"/>
              </a:ext>
            </a:extLst>
          </p:cNvPr>
          <p:cNvSpPr>
            <a:spLocks noChangeShapeType="1"/>
          </p:cNvSpPr>
          <p:nvPr/>
        </p:nvSpPr>
        <p:spPr bwMode="auto">
          <a:xfrm>
            <a:off x="8006862" y="4487772"/>
            <a:ext cx="381000" cy="533400"/>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0" name="Line 28">
            <a:extLst>
              <a:ext uri="{FF2B5EF4-FFF2-40B4-BE49-F238E27FC236}">
                <a16:creationId xmlns:a16="http://schemas.microsoft.com/office/drawing/2014/main" id="{9B9CDFDB-A73A-4F2A-B127-0D37405B6649}"/>
              </a:ext>
            </a:extLst>
          </p:cNvPr>
          <p:cNvSpPr>
            <a:spLocks noChangeShapeType="1"/>
          </p:cNvSpPr>
          <p:nvPr/>
        </p:nvSpPr>
        <p:spPr bwMode="auto">
          <a:xfrm>
            <a:off x="8387862" y="5325972"/>
            <a:ext cx="0" cy="381000"/>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1" name="AutoShape 29">
            <a:extLst>
              <a:ext uri="{FF2B5EF4-FFF2-40B4-BE49-F238E27FC236}">
                <a16:creationId xmlns:a16="http://schemas.microsoft.com/office/drawing/2014/main" id="{522AE8A6-E081-42E4-8CCC-46B05EE07E0C}"/>
              </a:ext>
            </a:extLst>
          </p:cNvPr>
          <p:cNvSpPr>
            <a:spLocks noChangeArrowheads="1"/>
          </p:cNvSpPr>
          <p:nvPr/>
        </p:nvSpPr>
        <p:spPr bwMode="auto">
          <a:xfrm>
            <a:off x="4349262" y="3116172"/>
            <a:ext cx="533400" cy="381000"/>
          </a:xfrm>
          <a:prstGeom prst="wedgeRoundRectCallout">
            <a:avLst>
              <a:gd name="adj1" fmla="val 110713"/>
              <a:gd name="adj2" fmla="val 182500"/>
              <a:gd name="adj3" fmla="val 16667"/>
            </a:avLst>
          </a:prstGeom>
          <a:solidFill>
            <a:srgbClr val="CAF2CE"/>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00B050"/>
                </a:solidFill>
                <a:effectLst/>
                <a:uLnTx/>
                <a:uFillTx/>
                <a:latin typeface="Times New Roman" panose="02020603050405020304" pitchFamily="18" charset="0"/>
                <a:ea typeface="宋体" panose="02010600030101010101" pitchFamily="2" charset="-122"/>
                <a:cs typeface="+mn-cs"/>
              </a:rPr>
              <a:t>F</a:t>
            </a:r>
            <a:endParaRPr kumimoji="1" lang="en-US" altLang="zh-CN" sz="2400" b="0" i="0" u="none" strike="noStrike" kern="1200" cap="none" spc="0" normalizeH="0" baseline="0" noProof="0" dirty="0">
              <a:ln>
                <a:noFill/>
              </a:ln>
              <a:solidFill>
                <a:srgbClr val="00B050"/>
              </a:solidFill>
              <a:effectLst/>
              <a:uLnTx/>
              <a:uFillTx/>
              <a:latin typeface="Times New Roman" panose="02020603050405020304" pitchFamily="18" charset="0"/>
              <a:ea typeface="宋体" panose="02010600030101010101" pitchFamily="2" charset="-122"/>
              <a:cs typeface="+mn-cs"/>
            </a:endParaRPr>
          </a:p>
        </p:txBody>
      </p:sp>
      <p:sp>
        <p:nvSpPr>
          <p:cNvPr id="32" name="Line 30">
            <a:extLst>
              <a:ext uri="{FF2B5EF4-FFF2-40B4-BE49-F238E27FC236}">
                <a16:creationId xmlns:a16="http://schemas.microsoft.com/office/drawing/2014/main" id="{D72162AB-5355-400B-9772-2CB59014FC99}"/>
              </a:ext>
            </a:extLst>
          </p:cNvPr>
          <p:cNvSpPr>
            <a:spLocks noChangeShapeType="1"/>
          </p:cNvSpPr>
          <p:nvPr/>
        </p:nvSpPr>
        <p:spPr bwMode="auto">
          <a:xfrm flipH="1">
            <a:off x="5111262" y="3649572"/>
            <a:ext cx="990600" cy="685800"/>
          </a:xfrm>
          <a:prstGeom prst="line">
            <a:avLst/>
          </a:prstGeom>
          <a:noFill/>
          <a:ln w="381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3" name="Line 31">
            <a:extLst>
              <a:ext uri="{FF2B5EF4-FFF2-40B4-BE49-F238E27FC236}">
                <a16:creationId xmlns:a16="http://schemas.microsoft.com/office/drawing/2014/main" id="{CE5EA811-6E34-41C4-8CFD-BDAFEA59AF7B}"/>
              </a:ext>
            </a:extLst>
          </p:cNvPr>
          <p:cNvSpPr>
            <a:spLocks noChangeShapeType="1"/>
          </p:cNvSpPr>
          <p:nvPr/>
        </p:nvSpPr>
        <p:spPr bwMode="auto">
          <a:xfrm>
            <a:off x="6330462" y="3801972"/>
            <a:ext cx="0" cy="533400"/>
          </a:xfrm>
          <a:prstGeom prst="line">
            <a:avLst/>
          </a:prstGeom>
          <a:noFill/>
          <a:ln w="381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4" name="Line 32">
            <a:extLst>
              <a:ext uri="{FF2B5EF4-FFF2-40B4-BE49-F238E27FC236}">
                <a16:creationId xmlns:a16="http://schemas.microsoft.com/office/drawing/2014/main" id="{E8AC3FDD-A8D0-499D-BBE5-2C4DFA9E183C}"/>
              </a:ext>
            </a:extLst>
          </p:cNvPr>
          <p:cNvSpPr>
            <a:spLocks noChangeShapeType="1"/>
          </p:cNvSpPr>
          <p:nvPr/>
        </p:nvSpPr>
        <p:spPr bwMode="auto">
          <a:xfrm>
            <a:off x="6635262" y="3725772"/>
            <a:ext cx="1143000" cy="609600"/>
          </a:xfrm>
          <a:prstGeom prst="line">
            <a:avLst/>
          </a:prstGeom>
          <a:noFill/>
          <a:ln w="381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504476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dissolve">
                                      <p:cBhvr>
                                        <p:cTn id="11" dur="500"/>
                                        <p:tgtEl>
                                          <p:spTgt spid="11"/>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dissolve">
                                      <p:cBhvr>
                                        <p:cTn id="19" dur="500"/>
                                        <p:tgtEl>
                                          <p:spTgt spid="13"/>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dissolve">
                                      <p:cBhvr>
                                        <p:cTn id="23" dur="500"/>
                                        <p:tgtEl>
                                          <p:spTgt spid="14"/>
                                        </p:tgtEl>
                                      </p:cBhvr>
                                    </p:animEffect>
                                  </p:childTnLst>
                                </p:cTn>
                              </p:par>
                            </p:childTnLst>
                          </p:cTn>
                        </p:par>
                        <p:par>
                          <p:cTn id="24" fill="hold">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dissolve">
                                      <p:cBhvr>
                                        <p:cTn id="27" dur="500"/>
                                        <p:tgtEl>
                                          <p:spTgt spid="15"/>
                                        </p:tgtEl>
                                      </p:cBhvr>
                                    </p:animEffect>
                                  </p:childTnLst>
                                </p:cTn>
                              </p:par>
                            </p:childTnLst>
                          </p:cTn>
                        </p:par>
                        <p:par>
                          <p:cTn id="28" fill="hold">
                            <p:stCondLst>
                              <p:cond delay="3000"/>
                            </p:stCondLst>
                            <p:childTnLst>
                              <p:par>
                                <p:cTn id="29" presetID="9"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dissolve">
                                      <p:cBhvr>
                                        <p:cTn id="31" dur="500"/>
                                        <p:tgtEl>
                                          <p:spTgt spid="16"/>
                                        </p:tgtEl>
                                      </p:cBhvr>
                                    </p:animEffect>
                                  </p:childTnLst>
                                </p:cTn>
                              </p:par>
                            </p:childTnLst>
                          </p:cTn>
                        </p:par>
                        <p:par>
                          <p:cTn id="32" fill="hold">
                            <p:stCondLst>
                              <p:cond delay="3500"/>
                            </p:stCondLst>
                            <p:childTnLst>
                              <p:par>
                                <p:cTn id="33" presetID="9" presetClass="entr" presetSubtype="0"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dissolve">
                                      <p:cBhvr>
                                        <p:cTn id="35" dur="500"/>
                                        <p:tgtEl>
                                          <p:spTgt spid="17"/>
                                        </p:tgtEl>
                                      </p:cBhvr>
                                    </p:animEffect>
                                  </p:childTnLst>
                                </p:cTn>
                              </p:par>
                            </p:childTnLst>
                          </p:cTn>
                        </p:par>
                        <p:par>
                          <p:cTn id="36" fill="hold">
                            <p:stCondLst>
                              <p:cond delay="4000"/>
                            </p:stCondLst>
                            <p:childTnLst>
                              <p:par>
                                <p:cTn id="37" presetID="9" presetClass="entr" presetSubtype="0" fill="hold" grpId="0"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dissolve">
                                      <p:cBhvr>
                                        <p:cTn id="39" dur="500"/>
                                        <p:tgtEl>
                                          <p:spTgt spid="18"/>
                                        </p:tgtEl>
                                      </p:cBhvr>
                                    </p:animEffect>
                                  </p:childTnLst>
                                </p:cTn>
                              </p:par>
                            </p:childTnLst>
                          </p:cTn>
                        </p:par>
                        <p:par>
                          <p:cTn id="40" fill="hold">
                            <p:stCondLst>
                              <p:cond delay="4500"/>
                            </p:stCondLst>
                            <p:childTnLst>
                              <p:par>
                                <p:cTn id="41" presetID="9" presetClass="entr" presetSubtype="0" fill="hold" grpId="0" nodeType="after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dissolve">
                                      <p:cBhvr>
                                        <p:cTn id="43" dur="500"/>
                                        <p:tgtEl>
                                          <p:spTgt spid="20"/>
                                        </p:tgtEl>
                                      </p:cBhvr>
                                    </p:animEffect>
                                  </p:childTnLst>
                                </p:cTn>
                              </p:par>
                            </p:childTnLst>
                          </p:cTn>
                        </p:par>
                        <p:par>
                          <p:cTn id="44" fill="hold">
                            <p:stCondLst>
                              <p:cond delay="5000"/>
                            </p:stCondLst>
                            <p:childTnLst>
                              <p:par>
                                <p:cTn id="45" presetID="9" presetClass="entr" presetSubtype="0" fill="hold" grpId="0" nodeType="after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dissolve">
                                      <p:cBhvr>
                                        <p:cTn id="47" dur="500"/>
                                        <p:tgtEl>
                                          <p:spTgt spid="21"/>
                                        </p:tgtEl>
                                      </p:cBhvr>
                                    </p:animEffect>
                                  </p:childTnLst>
                                </p:cTn>
                              </p:par>
                            </p:childTnLst>
                          </p:cTn>
                        </p:par>
                        <p:par>
                          <p:cTn id="48" fill="hold">
                            <p:stCondLst>
                              <p:cond delay="5500"/>
                            </p:stCondLst>
                            <p:childTnLst>
                              <p:par>
                                <p:cTn id="49" presetID="9" presetClass="entr" presetSubtype="0" fill="hold" grpId="0" nodeType="after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dissolve">
                                      <p:cBhvr>
                                        <p:cTn id="51" dur="500"/>
                                        <p:tgtEl>
                                          <p:spTgt spid="19"/>
                                        </p:tgtEl>
                                      </p:cBhvr>
                                    </p:animEffect>
                                  </p:childTnLst>
                                </p:cTn>
                              </p:par>
                            </p:childTnLst>
                          </p:cTn>
                        </p:par>
                        <p:par>
                          <p:cTn id="52" fill="hold">
                            <p:stCondLst>
                              <p:cond delay="6000"/>
                            </p:stCondLst>
                            <p:childTnLst>
                              <p:par>
                                <p:cTn id="53" presetID="17" presetClass="entr" presetSubtype="1" fill="hold" nodeType="after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p:cTn id="55" dur="500" fill="hold"/>
                                        <p:tgtEl>
                                          <p:spTgt spid="22"/>
                                        </p:tgtEl>
                                        <p:attrNameLst>
                                          <p:attrName>ppt_x</p:attrName>
                                        </p:attrNameLst>
                                      </p:cBhvr>
                                      <p:tavLst>
                                        <p:tav tm="0">
                                          <p:val>
                                            <p:strVal val="#ppt_x"/>
                                          </p:val>
                                        </p:tav>
                                        <p:tav tm="100000">
                                          <p:val>
                                            <p:strVal val="#ppt_x"/>
                                          </p:val>
                                        </p:tav>
                                      </p:tavLst>
                                    </p:anim>
                                    <p:anim calcmode="lin" valueType="num">
                                      <p:cBhvr>
                                        <p:cTn id="56" dur="500" fill="hold"/>
                                        <p:tgtEl>
                                          <p:spTgt spid="22"/>
                                        </p:tgtEl>
                                        <p:attrNameLst>
                                          <p:attrName>ppt_y</p:attrName>
                                        </p:attrNameLst>
                                      </p:cBhvr>
                                      <p:tavLst>
                                        <p:tav tm="0">
                                          <p:val>
                                            <p:strVal val="#ppt_y-#ppt_h/2"/>
                                          </p:val>
                                        </p:tav>
                                        <p:tav tm="100000">
                                          <p:val>
                                            <p:strVal val="#ppt_y"/>
                                          </p:val>
                                        </p:tav>
                                      </p:tavLst>
                                    </p:anim>
                                    <p:anim calcmode="lin" valueType="num">
                                      <p:cBhvr>
                                        <p:cTn id="57" dur="500" fill="hold"/>
                                        <p:tgtEl>
                                          <p:spTgt spid="22"/>
                                        </p:tgtEl>
                                        <p:attrNameLst>
                                          <p:attrName>ppt_w</p:attrName>
                                        </p:attrNameLst>
                                      </p:cBhvr>
                                      <p:tavLst>
                                        <p:tav tm="0">
                                          <p:val>
                                            <p:strVal val="#ppt_w"/>
                                          </p:val>
                                        </p:tav>
                                        <p:tav tm="100000">
                                          <p:val>
                                            <p:strVal val="#ppt_w"/>
                                          </p:val>
                                        </p:tav>
                                      </p:tavLst>
                                    </p:anim>
                                    <p:anim calcmode="lin" valueType="num">
                                      <p:cBhvr>
                                        <p:cTn id="58" dur="500" fill="hold"/>
                                        <p:tgtEl>
                                          <p:spTgt spid="22"/>
                                        </p:tgtEl>
                                        <p:attrNameLst>
                                          <p:attrName>ppt_h</p:attrName>
                                        </p:attrNameLst>
                                      </p:cBhvr>
                                      <p:tavLst>
                                        <p:tav tm="0">
                                          <p:val>
                                            <p:fltVal val="0"/>
                                          </p:val>
                                        </p:tav>
                                        <p:tav tm="100000">
                                          <p:val>
                                            <p:strVal val="#ppt_h"/>
                                          </p:val>
                                        </p:tav>
                                      </p:tavLst>
                                    </p:anim>
                                  </p:childTnLst>
                                </p:cTn>
                              </p:par>
                            </p:childTnLst>
                          </p:cTn>
                        </p:par>
                        <p:par>
                          <p:cTn id="59" fill="hold">
                            <p:stCondLst>
                              <p:cond delay="6500"/>
                            </p:stCondLst>
                            <p:childTnLst>
                              <p:par>
                                <p:cTn id="60" presetID="17" presetClass="entr" presetSubtype="1" fill="hold" nodeType="afterEffect">
                                  <p:stCondLst>
                                    <p:cond delay="0"/>
                                  </p:stCondLst>
                                  <p:childTnLst>
                                    <p:set>
                                      <p:cBhvr>
                                        <p:cTn id="61" dur="1" fill="hold">
                                          <p:stCondLst>
                                            <p:cond delay="0"/>
                                          </p:stCondLst>
                                        </p:cTn>
                                        <p:tgtEl>
                                          <p:spTgt spid="23"/>
                                        </p:tgtEl>
                                        <p:attrNameLst>
                                          <p:attrName>style.visibility</p:attrName>
                                        </p:attrNameLst>
                                      </p:cBhvr>
                                      <p:to>
                                        <p:strVal val="visible"/>
                                      </p:to>
                                    </p:set>
                                    <p:anim calcmode="lin" valueType="num">
                                      <p:cBhvr>
                                        <p:cTn id="62" dur="500" fill="hold"/>
                                        <p:tgtEl>
                                          <p:spTgt spid="23"/>
                                        </p:tgtEl>
                                        <p:attrNameLst>
                                          <p:attrName>ppt_x</p:attrName>
                                        </p:attrNameLst>
                                      </p:cBhvr>
                                      <p:tavLst>
                                        <p:tav tm="0">
                                          <p:val>
                                            <p:strVal val="#ppt_x"/>
                                          </p:val>
                                        </p:tav>
                                        <p:tav tm="100000">
                                          <p:val>
                                            <p:strVal val="#ppt_x"/>
                                          </p:val>
                                        </p:tav>
                                      </p:tavLst>
                                    </p:anim>
                                    <p:anim calcmode="lin" valueType="num">
                                      <p:cBhvr>
                                        <p:cTn id="63" dur="500" fill="hold"/>
                                        <p:tgtEl>
                                          <p:spTgt spid="23"/>
                                        </p:tgtEl>
                                        <p:attrNameLst>
                                          <p:attrName>ppt_y</p:attrName>
                                        </p:attrNameLst>
                                      </p:cBhvr>
                                      <p:tavLst>
                                        <p:tav tm="0">
                                          <p:val>
                                            <p:strVal val="#ppt_y-#ppt_h/2"/>
                                          </p:val>
                                        </p:tav>
                                        <p:tav tm="100000">
                                          <p:val>
                                            <p:strVal val="#ppt_y"/>
                                          </p:val>
                                        </p:tav>
                                      </p:tavLst>
                                    </p:anim>
                                    <p:anim calcmode="lin" valueType="num">
                                      <p:cBhvr>
                                        <p:cTn id="64" dur="500" fill="hold"/>
                                        <p:tgtEl>
                                          <p:spTgt spid="23"/>
                                        </p:tgtEl>
                                        <p:attrNameLst>
                                          <p:attrName>ppt_w</p:attrName>
                                        </p:attrNameLst>
                                      </p:cBhvr>
                                      <p:tavLst>
                                        <p:tav tm="0">
                                          <p:val>
                                            <p:strVal val="#ppt_w"/>
                                          </p:val>
                                        </p:tav>
                                        <p:tav tm="100000">
                                          <p:val>
                                            <p:strVal val="#ppt_w"/>
                                          </p:val>
                                        </p:tav>
                                      </p:tavLst>
                                    </p:anim>
                                    <p:anim calcmode="lin" valueType="num">
                                      <p:cBhvr>
                                        <p:cTn id="65" dur="500" fill="hold"/>
                                        <p:tgtEl>
                                          <p:spTgt spid="23"/>
                                        </p:tgtEl>
                                        <p:attrNameLst>
                                          <p:attrName>ppt_h</p:attrName>
                                        </p:attrNameLst>
                                      </p:cBhvr>
                                      <p:tavLst>
                                        <p:tav tm="0">
                                          <p:val>
                                            <p:fltVal val="0"/>
                                          </p:val>
                                        </p:tav>
                                        <p:tav tm="100000">
                                          <p:val>
                                            <p:strVal val="#ppt_h"/>
                                          </p:val>
                                        </p:tav>
                                      </p:tavLst>
                                    </p:anim>
                                  </p:childTnLst>
                                </p:cTn>
                              </p:par>
                            </p:childTnLst>
                          </p:cTn>
                        </p:par>
                        <p:par>
                          <p:cTn id="66" fill="hold">
                            <p:stCondLst>
                              <p:cond delay="7000"/>
                            </p:stCondLst>
                            <p:childTnLst>
                              <p:par>
                                <p:cTn id="67" presetID="17" presetClass="entr" presetSubtype="1" fill="hold" nodeType="afterEffect">
                                  <p:stCondLst>
                                    <p:cond delay="0"/>
                                  </p:stCondLst>
                                  <p:childTnLst>
                                    <p:set>
                                      <p:cBhvr>
                                        <p:cTn id="68" dur="1" fill="hold">
                                          <p:stCondLst>
                                            <p:cond delay="0"/>
                                          </p:stCondLst>
                                        </p:cTn>
                                        <p:tgtEl>
                                          <p:spTgt spid="24"/>
                                        </p:tgtEl>
                                        <p:attrNameLst>
                                          <p:attrName>style.visibility</p:attrName>
                                        </p:attrNameLst>
                                      </p:cBhvr>
                                      <p:to>
                                        <p:strVal val="visible"/>
                                      </p:to>
                                    </p:set>
                                    <p:anim calcmode="lin" valueType="num">
                                      <p:cBhvr>
                                        <p:cTn id="69" dur="500" fill="hold"/>
                                        <p:tgtEl>
                                          <p:spTgt spid="24"/>
                                        </p:tgtEl>
                                        <p:attrNameLst>
                                          <p:attrName>ppt_x</p:attrName>
                                        </p:attrNameLst>
                                      </p:cBhvr>
                                      <p:tavLst>
                                        <p:tav tm="0">
                                          <p:val>
                                            <p:strVal val="#ppt_x"/>
                                          </p:val>
                                        </p:tav>
                                        <p:tav tm="100000">
                                          <p:val>
                                            <p:strVal val="#ppt_x"/>
                                          </p:val>
                                        </p:tav>
                                      </p:tavLst>
                                    </p:anim>
                                    <p:anim calcmode="lin" valueType="num">
                                      <p:cBhvr>
                                        <p:cTn id="70" dur="500" fill="hold"/>
                                        <p:tgtEl>
                                          <p:spTgt spid="24"/>
                                        </p:tgtEl>
                                        <p:attrNameLst>
                                          <p:attrName>ppt_y</p:attrName>
                                        </p:attrNameLst>
                                      </p:cBhvr>
                                      <p:tavLst>
                                        <p:tav tm="0">
                                          <p:val>
                                            <p:strVal val="#ppt_y-#ppt_h/2"/>
                                          </p:val>
                                        </p:tav>
                                        <p:tav tm="100000">
                                          <p:val>
                                            <p:strVal val="#ppt_y"/>
                                          </p:val>
                                        </p:tav>
                                      </p:tavLst>
                                    </p:anim>
                                    <p:anim calcmode="lin" valueType="num">
                                      <p:cBhvr>
                                        <p:cTn id="71" dur="500" fill="hold"/>
                                        <p:tgtEl>
                                          <p:spTgt spid="24"/>
                                        </p:tgtEl>
                                        <p:attrNameLst>
                                          <p:attrName>ppt_w</p:attrName>
                                        </p:attrNameLst>
                                      </p:cBhvr>
                                      <p:tavLst>
                                        <p:tav tm="0">
                                          <p:val>
                                            <p:strVal val="#ppt_w"/>
                                          </p:val>
                                        </p:tav>
                                        <p:tav tm="100000">
                                          <p:val>
                                            <p:strVal val="#ppt_w"/>
                                          </p:val>
                                        </p:tav>
                                      </p:tavLst>
                                    </p:anim>
                                    <p:anim calcmode="lin" valueType="num">
                                      <p:cBhvr>
                                        <p:cTn id="72" dur="500" fill="hold"/>
                                        <p:tgtEl>
                                          <p:spTgt spid="24"/>
                                        </p:tgtEl>
                                        <p:attrNameLst>
                                          <p:attrName>ppt_h</p:attrName>
                                        </p:attrNameLst>
                                      </p:cBhvr>
                                      <p:tavLst>
                                        <p:tav tm="0">
                                          <p:val>
                                            <p:fltVal val="0"/>
                                          </p:val>
                                        </p:tav>
                                        <p:tav tm="100000">
                                          <p:val>
                                            <p:strVal val="#ppt_h"/>
                                          </p:val>
                                        </p:tav>
                                      </p:tavLst>
                                    </p:anim>
                                  </p:childTnLst>
                                </p:cTn>
                              </p:par>
                            </p:childTnLst>
                          </p:cTn>
                        </p:par>
                        <p:par>
                          <p:cTn id="73" fill="hold">
                            <p:stCondLst>
                              <p:cond delay="7500"/>
                            </p:stCondLst>
                            <p:childTnLst>
                              <p:par>
                                <p:cTn id="74" presetID="17" presetClass="entr" presetSubtype="1" fill="hold" nodeType="afterEffect">
                                  <p:stCondLst>
                                    <p:cond delay="0"/>
                                  </p:stCondLst>
                                  <p:childTnLst>
                                    <p:set>
                                      <p:cBhvr>
                                        <p:cTn id="75" dur="1" fill="hold">
                                          <p:stCondLst>
                                            <p:cond delay="0"/>
                                          </p:stCondLst>
                                        </p:cTn>
                                        <p:tgtEl>
                                          <p:spTgt spid="25"/>
                                        </p:tgtEl>
                                        <p:attrNameLst>
                                          <p:attrName>style.visibility</p:attrName>
                                        </p:attrNameLst>
                                      </p:cBhvr>
                                      <p:to>
                                        <p:strVal val="visible"/>
                                      </p:to>
                                    </p:set>
                                    <p:anim calcmode="lin" valueType="num">
                                      <p:cBhvr>
                                        <p:cTn id="76" dur="500" fill="hold"/>
                                        <p:tgtEl>
                                          <p:spTgt spid="25"/>
                                        </p:tgtEl>
                                        <p:attrNameLst>
                                          <p:attrName>ppt_x</p:attrName>
                                        </p:attrNameLst>
                                      </p:cBhvr>
                                      <p:tavLst>
                                        <p:tav tm="0">
                                          <p:val>
                                            <p:strVal val="#ppt_x"/>
                                          </p:val>
                                        </p:tav>
                                        <p:tav tm="100000">
                                          <p:val>
                                            <p:strVal val="#ppt_x"/>
                                          </p:val>
                                        </p:tav>
                                      </p:tavLst>
                                    </p:anim>
                                    <p:anim calcmode="lin" valueType="num">
                                      <p:cBhvr>
                                        <p:cTn id="77" dur="500" fill="hold"/>
                                        <p:tgtEl>
                                          <p:spTgt spid="25"/>
                                        </p:tgtEl>
                                        <p:attrNameLst>
                                          <p:attrName>ppt_y</p:attrName>
                                        </p:attrNameLst>
                                      </p:cBhvr>
                                      <p:tavLst>
                                        <p:tav tm="0">
                                          <p:val>
                                            <p:strVal val="#ppt_y-#ppt_h/2"/>
                                          </p:val>
                                        </p:tav>
                                        <p:tav tm="100000">
                                          <p:val>
                                            <p:strVal val="#ppt_y"/>
                                          </p:val>
                                        </p:tav>
                                      </p:tavLst>
                                    </p:anim>
                                    <p:anim calcmode="lin" valueType="num">
                                      <p:cBhvr>
                                        <p:cTn id="78" dur="500" fill="hold"/>
                                        <p:tgtEl>
                                          <p:spTgt spid="25"/>
                                        </p:tgtEl>
                                        <p:attrNameLst>
                                          <p:attrName>ppt_w</p:attrName>
                                        </p:attrNameLst>
                                      </p:cBhvr>
                                      <p:tavLst>
                                        <p:tav tm="0">
                                          <p:val>
                                            <p:strVal val="#ppt_w"/>
                                          </p:val>
                                        </p:tav>
                                        <p:tav tm="100000">
                                          <p:val>
                                            <p:strVal val="#ppt_w"/>
                                          </p:val>
                                        </p:tav>
                                      </p:tavLst>
                                    </p:anim>
                                    <p:anim calcmode="lin" valueType="num">
                                      <p:cBhvr>
                                        <p:cTn id="79" dur="500" fill="hold"/>
                                        <p:tgtEl>
                                          <p:spTgt spid="25"/>
                                        </p:tgtEl>
                                        <p:attrNameLst>
                                          <p:attrName>ppt_h</p:attrName>
                                        </p:attrNameLst>
                                      </p:cBhvr>
                                      <p:tavLst>
                                        <p:tav tm="0">
                                          <p:val>
                                            <p:fltVal val="0"/>
                                          </p:val>
                                        </p:tav>
                                        <p:tav tm="100000">
                                          <p:val>
                                            <p:strVal val="#ppt_h"/>
                                          </p:val>
                                        </p:tav>
                                      </p:tavLst>
                                    </p:anim>
                                  </p:childTnLst>
                                </p:cTn>
                              </p:par>
                            </p:childTnLst>
                          </p:cTn>
                        </p:par>
                        <p:par>
                          <p:cTn id="80" fill="hold">
                            <p:stCondLst>
                              <p:cond delay="8000"/>
                            </p:stCondLst>
                            <p:childTnLst>
                              <p:par>
                                <p:cTn id="81" presetID="17" presetClass="entr" presetSubtype="1" fill="hold" nodeType="afterEffect">
                                  <p:stCondLst>
                                    <p:cond delay="0"/>
                                  </p:stCondLst>
                                  <p:childTnLst>
                                    <p:set>
                                      <p:cBhvr>
                                        <p:cTn id="82" dur="1" fill="hold">
                                          <p:stCondLst>
                                            <p:cond delay="0"/>
                                          </p:stCondLst>
                                        </p:cTn>
                                        <p:tgtEl>
                                          <p:spTgt spid="26"/>
                                        </p:tgtEl>
                                        <p:attrNameLst>
                                          <p:attrName>style.visibility</p:attrName>
                                        </p:attrNameLst>
                                      </p:cBhvr>
                                      <p:to>
                                        <p:strVal val="visible"/>
                                      </p:to>
                                    </p:set>
                                    <p:anim calcmode="lin" valueType="num">
                                      <p:cBhvr>
                                        <p:cTn id="83" dur="500" fill="hold"/>
                                        <p:tgtEl>
                                          <p:spTgt spid="26"/>
                                        </p:tgtEl>
                                        <p:attrNameLst>
                                          <p:attrName>ppt_x</p:attrName>
                                        </p:attrNameLst>
                                      </p:cBhvr>
                                      <p:tavLst>
                                        <p:tav tm="0">
                                          <p:val>
                                            <p:strVal val="#ppt_x"/>
                                          </p:val>
                                        </p:tav>
                                        <p:tav tm="100000">
                                          <p:val>
                                            <p:strVal val="#ppt_x"/>
                                          </p:val>
                                        </p:tav>
                                      </p:tavLst>
                                    </p:anim>
                                    <p:anim calcmode="lin" valueType="num">
                                      <p:cBhvr>
                                        <p:cTn id="84" dur="500" fill="hold"/>
                                        <p:tgtEl>
                                          <p:spTgt spid="26"/>
                                        </p:tgtEl>
                                        <p:attrNameLst>
                                          <p:attrName>ppt_y</p:attrName>
                                        </p:attrNameLst>
                                      </p:cBhvr>
                                      <p:tavLst>
                                        <p:tav tm="0">
                                          <p:val>
                                            <p:strVal val="#ppt_y-#ppt_h/2"/>
                                          </p:val>
                                        </p:tav>
                                        <p:tav tm="100000">
                                          <p:val>
                                            <p:strVal val="#ppt_y"/>
                                          </p:val>
                                        </p:tav>
                                      </p:tavLst>
                                    </p:anim>
                                    <p:anim calcmode="lin" valueType="num">
                                      <p:cBhvr>
                                        <p:cTn id="85" dur="500" fill="hold"/>
                                        <p:tgtEl>
                                          <p:spTgt spid="26"/>
                                        </p:tgtEl>
                                        <p:attrNameLst>
                                          <p:attrName>ppt_w</p:attrName>
                                        </p:attrNameLst>
                                      </p:cBhvr>
                                      <p:tavLst>
                                        <p:tav tm="0">
                                          <p:val>
                                            <p:strVal val="#ppt_w"/>
                                          </p:val>
                                        </p:tav>
                                        <p:tav tm="100000">
                                          <p:val>
                                            <p:strVal val="#ppt_w"/>
                                          </p:val>
                                        </p:tav>
                                      </p:tavLst>
                                    </p:anim>
                                    <p:anim calcmode="lin" valueType="num">
                                      <p:cBhvr>
                                        <p:cTn id="86" dur="500" fill="hold"/>
                                        <p:tgtEl>
                                          <p:spTgt spid="26"/>
                                        </p:tgtEl>
                                        <p:attrNameLst>
                                          <p:attrName>ppt_h</p:attrName>
                                        </p:attrNameLst>
                                      </p:cBhvr>
                                      <p:tavLst>
                                        <p:tav tm="0">
                                          <p:val>
                                            <p:fltVal val="0"/>
                                          </p:val>
                                        </p:tav>
                                        <p:tav tm="100000">
                                          <p:val>
                                            <p:strVal val="#ppt_h"/>
                                          </p:val>
                                        </p:tav>
                                      </p:tavLst>
                                    </p:anim>
                                  </p:childTnLst>
                                </p:cTn>
                              </p:par>
                            </p:childTnLst>
                          </p:cTn>
                        </p:par>
                        <p:par>
                          <p:cTn id="87" fill="hold">
                            <p:stCondLst>
                              <p:cond delay="8500"/>
                            </p:stCondLst>
                            <p:childTnLst>
                              <p:par>
                                <p:cTn id="88" presetID="17" presetClass="entr" presetSubtype="1" fill="hold" nodeType="afterEffect">
                                  <p:stCondLst>
                                    <p:cond delay="0"/>
                                  </p:stCondLst>
                                  <p:childTnLst>
                                    <p:set>
                                      <p:cBhvr>
                                        <p:cTn id="89" dur="1" fill="hold">
                                          <p:stCondLst>
                                            <p:cond delay="0"/>
                                          </p:stCondLst>
                                        </p:cTn>
                                        <p:tgtEl>
                                          <p:spTgt spid="27"/>
                                        </p:tgtEl>
                                        <p:attrNameLst>
                                          <p:attrName>style.visibility</p:attrName>
                                        </p:attrNameLst>
                                      </p:cBhvr>
                                      <p:to>
                                        <p:strVal val="visible"/>
                                      </p:to>
                                    </p:set>
                                    <p:anim calcmode="lin" valueType="num">
                                      <p:cBhvr>
                                        <p:cTn id="90" dur="500" fill="hold"/>
                                        <p:tgtEl>
                                          <p:spTgt spid="27"/>
                                        </p:tgtEl>
                                        <p:attrNameLst>
                                          <p:attrName>ppt_x</p:attrName>
                                        </p:attrNameLst>
                                      </p:cBhvr>
                                      <p:tavLst>
                                        <p:tav tm="0">
                                          <p:val>
                                            <p:strVal val="#ppt_x"/>
                                          </p:val>
                                        </p:tav>
                                        <p:tav tm="100000">
                                          <p:val>
                                            <p:strVal val="#ppt_x"/>
                                          </p:val>
                                        </p:tav>
                                      </p:tavLst>
                                    </p:anim>
                                    <p:anim calcmode="lin" valueType="num">
                                      <p:cBhvr>
                                        <p:cTn id="91" dur="500" fill="hold"/>
                                        <p:tgtEl>
                                          <p:spTgt spid="27"/>
                                        </p:tgtEl>
                                        <p:attrNameLst>
                                          <p:attrName>ppt_y</p:attrName>
                                        </p:attrNameLst>
                                      </p:cBhvr>
                                      <p:tavLst>
                                        <p:tav tm="0">
                                          <p:val>
                                            <p:strVal val="#ppt_y-#ppt_h/2"/>
                                          </p:val>
                                        </p:tav>
                                        <p:tav tm="100000">
                                          <p:val>
                                            <p:strVal val="#ppt_y"/>
                                          </p:val>
                                        </p:tav>
                                      </p:tavLst>
                                    </p:anim>
                                    <p:anim calcmode="lin" valueType="num">
                                      <p:cBhvr>
                                        <p:cTn id="92" dur="500" fill="hold"/>
                                        <p:tgtEl>
                                          <p:spTgt spid="27"/>
                                        </p:tgtEl>
                                        <p:attrNameLst>
                                          <p:attrName>ppt_w</p:attrName>
                                        </p:attrNameLst>
                                      </p:cBhvr>
                                      <p:tavLst>
                                        <p:tav tm="0">
                                          <p:val>
                                            <p:strVal val="#ppt_w"/>
                                          </p:val>
                                        </p:tav>
                                        <p:tav tm="100000">
                                          <p:val>
                                            <p:strVal val="#ppt_w"/>
                                          </p:val>
                                        </p:tav>
                                      </p:tavLst>
                                    </p:anim>
                                    <p:anim calcmode="lin" valueType="num">
                                      <p:cBhvr>
                                        <p:cTn id="93" dur="500" fill="hold"/>
                                        <p:tgtEl>
                                          <p:spTgt spid="27"/>
                                        </p:tgtEl>
                                        <p:attrNameLst>
                                          <p:attrName>ppt_h</p:attrName>
                                        </p:attrNameLst>
                                      </p:cBhvr>
                                      <p:tavLst>
                                        <p:tav tm="0">
                                          <p:val>
                                            <p:fltVal val="0"/>
                                          </p:val>
                                        </p:tav>
                                        <p:tav tm="100000">
                                          <p:val>
                                            <p:strVal val="#ppt_h"/>
                                          </p:val>
                                        </p:tav>
                                      </p:tavLst>
                                    </p:anim>
                                  </p:childTnLst>
                                </p:cTn>
                              </p:par>
                            </p:childTnLst>
                          </p:cTn>
                        </p:par>
                        <p:par>
                          <p:cTn id="94" fill="hold">
                            <p:stCondLst>
                              <p:cond delay="9000"/>
                            </p:stCondLst>
                            <p:childTnLst>
                              <p:par>
                                <p:cTn id="95" presetID="17" presetClass="entr" presetSubtype="1" fill="hold" nodeType="afterEffect">
                                  <p:stCondLst>
                                    <p:cond delay="0"/>
                                  </p:stCondLst>
                                  <p:childTnLst>
                                    <p:set>
                                      <p:cBhvr>
                                        <p:cTn id="96" dur="1" fill="hold">
                                          <p:stCondLst>
                                            <p:cond delay="0"/>
                                          </p:stCondLst>
                                        </p:cTn>
                                        <p:tgtEl>
                                          <p:spTgt spid="28"/>
                                        </p:tgtEl>
                                        <p:attrNameLst>
                                          <p:attrName>style.visibility</p:attrName>
                                        </p:attrNameLst>
                                      </p:cBhvr>
                                      <p:to>
                                        <p:strVal val="visible"/>
                                      </p:to>
                                    </p:set>
                                    <p:anim calcmode="lin" valueType="num">
                                      <p:cBhvr>
                                        <p:cTn id="97" dur="500" fill="hold"/>
                                        <p:tgtEl>
                                          <p:spTgt spid="28"/>
                                        </p:tgtEl>
                                        <p:attrNameLst>
                                          <p:attrName>ppt_x</p:attrName>
                                        </p:attrNameLst>
                                      </p:cBhvr>
                                      <p:tavLst>
                                        <p:tav tm="0">
                                          <p:val>
                                            <p:strVal val="#ppt_x"/>
                                          </p:val>
                                        </p:tav>
                                        <p:tav tm="100000">
                                          <p:val>
                                            <p:strVal val="#ppt_x"/>
                                          </p:val>
                                        </p:tav>
                                      </p:tavLst>
                                    </p:anim>
                                    <p:anim calcmode="lin" valueType="num">
                                      <p:cBhvr>
                                        <p:cTn id="98" dur="500" fill="hold"/>
                                        <p:tgtEl>
                                          <p:spTgt spid="28"/>
                                        </p:tgtEl>
                                        <p:attrNameLst>
                                          <p:attrName>ppt_y</p:attrName>
                                        </p:attrNameLst>
                                      </p:cBhvr>
                                      <p:tavLst>
                                        <p:tav tm="0">
                                          <p:val>
                                            <p:strVal val="#ppt_y-#ppt_h/2"/>
                                          </p:val>
                                        </p:tav>
                                        <p:tav tm="100000">
                                          <p:val>
                                            <p:strVal val="#ppt_y"/>
                                          </p:val>
                                        </p:tav>
                                      </p:tavLst>
                                    </p:anim>
                                    <p:anim calcmode="lin" valueType="num">
                                      <p:cBhvr>
                                        <p:cTn id="99" dur="500" fill="hold"/>
                                        <p:tgtEl>
                                          <p:spTgt spid="28"/>
                                        </p:tgtEl>
                                        <p:attrNameLst>
                                          <p:attrName>ppt_w</p:attrName>
                                        </p:attrNameLst>
                                      </p:cBhvr>
                                      <p:tavLst>
                                        <p:tav tm="0">
                                          <p:val>
                                            <p:strVal val="#ppt_w"/>
                                          </p:val>
                                        </p:tav>
                                        <p:tav tm="100000">
                                          <p:val>
                                            <p:strVal val="#ppt_w"/>
                                          </p:val>
                                        </p:tav>
                                      </p:tavLst>
                                    </p:anim>
                                    <p:anim calcmode="lin" valueType="num">
                                      <p:cBhvr>
                                        <p:cTn id="100" dur="500" fill="hold"/>
                                        <p:tgtEl>
                                          <p:spTgt spid="28"/>
                                        </p:tgtEl>
                                        <p:attrNameLst>
                                          <p:attrName>ppt_h</p:attrName>
                                        </p:attrNameLst>
                                      </p:cBhvr>
                                      <p:tavLst>
                                        <p:tav tm="0">
                                          <p:val>
                                            <p:fltVal val="0"/>
                                          </p:val>
                                        </p:tav>
                                        <p:tav tm="100000">
                                          <p:val>
                                            <p:strVal val="#ppt_h"/>
                                          </p:val>
                                        </p:tav>
                                      </p:tavLst>
                                    </p:anim>
                                  </p:childTnLst>
                                </p:cTn>
                              </p:par>
                            </p:childTnLst>
                          </p:cTn>
                        </p:par>
                        <p:par>
                          <p:cTn id="101" fill="hold">
                            <p:stCondLst>
                              <p:cond delay="9500"/>
                            </p:stCondLst>
                            <p:childTnLst>
                              <p:par>
                                <p:cTn id="102" presetID="17" presetClass="entr" presetSubtype="1" fill="hold" nodeType="afterEffect">
                                  <p:stCondLst>
                                    <p:cond delay="0"/>
                                  </p:stCondLst>
                                  <p:childTnLst>
                                    <p:set>
                                      <p:cBhvr>
                                        <p:cTn id="103" dur="1" fill="hold">
                                          <p:stCondLst>
                                            <p:cond delay="0"/>
                                          </p:stCondLst>
                                        </p:cTn>
                                        <p:tgtEl>
                                          <p:spTgt spid="29"/>
                                        </p:tgtEl>
                                        <p:attrNameLst>
                                          <p:attrName>style.visibility</p:attrName>
                                        </p:attrNameLst>
                                      </p:cBhvr>
                                      <p:to>
                                        <p:strVal val="visible"/>
                                      </p:to>
                                    </p:set>
                                    <p:anim calcmode="lin" valueType="num">
                                      <p:cBhvr>
                                        <p:cTn id="104" dur="500" fill="hold"/>
                                        <p:tgtEl>
                                          <p:spTgt spid="29"/>
                                        </p:tgtEl>
                                        <p:attrNameLst>
                                          <p:attrName>ppt_x</p:attrName>
                                        </p:attrNameLst>
                                      </p:cBhvr>
                                      <p:tavLst>
                                        <p:tav tm="0">
                                          <p:val>
                                            <p:strVal val="#ppt_x"/>
                                          </p:val>
                                        </p:tav>
                                        <p:tav tm="100000">
                                          <p:val>
                                            <p:strVal val="#ppt_x"/>
                                          </p:val>
                                        </p:tav>
                                      </p:tavLst>
                                    </p:anim>
                                    <p:anim calcmode="lin" valueType="num">
                                      <p:cBhvr>
                                        <p:cTn id="105" dur="500" fill="hold"/>
                                        <p:tgtEl>
                                          <p:spTgt spid="29"/>
                                        </p:tgtEl>
                                        <p:attrNameLst>
                                          <p:attrName>ppt_y</p:attrName>
                                        </p:attrNameLst>
                                      </p:cBhvr>
                                      <p:tavLst>
                                        <p:tav tm="0">
                                          <p:val>
                                            <p:strVal val="#ppt_y-#ppt_h/2"/>
                                          </p:val>
                                        </p:tav>
                                        <p:tav tm="100000">
                                          <p:val>
                                            <p:strVal val="#ppt_y"/>
                                          </p:val>
                                        </p:tav>
                                      </p:tavLst>
                                    </p:anim>
                                    <p:anim calcmode="lin" valueType="num">
                                      <p:cBhvr>
                                        <p:cTn id="106" dur="500" fill="hold"/>
                                        <p:tgtEl>
                                          <p:spTgt spid="29"/>
                                        </p:tgtEl>
                                        <p:attrNameLst>
                                          <p:attrName>ppt_w</p:attrName>
                                        </p:attrNameLst>
                                      </p:cBhvr>
                                      <p:tavLst>
                                        <p:tav tm="0">
                                          <p:val>
                                            <p:strVal val="#ppt_w"/>
                                          </p:val>
                                        </p:tav>
                                        <p:tav tm="100000">
                                          <p:val>
                                            <p:strVal val="#ppt_w"/>
                                          </p:val>
                                        </p:tav>
                                      </p:tavLst>
                                    </p:anim>
                                    <p:anim calcmode="lin" valueType="num">
                                      <p:cBhvr>
                                        <p:cTn id="107" dur="500" fill="hold"/>
                                        <p:tgtEl>
                                          <p:spTgt spid="29"/>
                                        </p:tgtEl>
                                        <p:attrNameLst>
                                          <p:attrName>ppt_h</p:attrName>
                                        </p:attrNameLst>
                                      </p:cBhvr>
                                      <p:tavLst>
                                        <p:tav tm="0">
                                          <p:val>
                                            <p:fltVal val="0"/>
                                          </p:val>
                                        </p:tav>
                                        <p:tav tm="100000">
                                          <p:val>
                                            <p:strVal val="#ppt_h"/>
                                          </p:val>
                                        </p:tav>
                                      </p:tavLst>
                                    </p:anim>
                                  </p:childTnLst>
                                </p:cTn>
                              </p:par>
                            </p:childTnLst>
                          </p:cTn>
                        </p:par>
                        <p:par>
                          <p:cTn id="108" fill="hold">
                            <p:stCondLst>
                              <p:cond delay="10000"/>
                            </p:stCondLst>
                            <p:childTnLst>
                              <p:par>
                                <p:cTn id="109" presetID="17" presetClass="entr" presetSubtype="1" fill="hold" nodeType="afterEffect">
                                  <p:stCondLst>
                                    <p:cond delay="0"/>
                                  </p:stCondLst>
                                  <p:childTnLst>
                                    <p:set>
                                      <p:cBhvr>
                                        <p:cTn id="110" dur="1" fill="hold">
                                          <p:stCondLst>
                                            <p:cond delay="0"/>
                                          </p:stCondLst>
                                        </p:cTn>
                                        <p:tgtEl>
                                          <p:spTgt spid="30"/>
                                        </p:tgtEl>
                                        <p:attrNameLst>
                                          <p:attrName>style.visibility</p:attrName>
                                        </p:attrNameLst>
                                      </p:cBhvr>
                                      <p:to>
                                        <p:strVal val="visible"/>
                                      </p:to>
                                    </p:set>
                                    <p:anim calcmode="lin" valueType="num">
                                      <p:cBhvr>
                                        <p:cTn id="111" dur="500" fill="hold"/>
                                        <p:tgtEl>
                                          <p:spTgt spid="30"/>
                                        </p:tgtEl>
                                        <p:attrNameLst>
                                          <p:attrName>ppt_x</p:attrName>
                                        </p:attrNameLst>
                                      </p:cBhvr>
                                      <p:tavLst>
                                        <p:tav tm="0">
                                          <p:val>
                                            <p:strVal val="#ppt_x"/>
                                          </p:val>
                                        </p:tav>
                                        <p:tav tm="100000">
                                          <p:val>
                                            <p:strVal val="#ppt_x"/>
                                          </p:val>
                                        </p:tav>
                                      </p:tavLst>
                                    </p:anim>
                                    <p:anim calcmode="lin" valueType="num">
                                      <p:cBhvr>
                                        <p:cTn id="112" dur="500" fill="hold"/>
                                        <p:tgtEl>
                                          <p:spTgt spid="30"/>
                                        </p:tgtEl>
                                        <p:attrNameLst>
                                          <p:attrName>ppt_y</p:attrName>
                                        </p:attrNameLst>
                                      </p:cBhvr>
                                      <p:tavLst>
                                        <p:tav tm="0">
                                          <p:val>
                                            <p:strVal val="#ppt_y-#ppt_h/2"/>
                                          </p:val>
                                        </p:tav>
                                        <p:tav tm="100000">
                                          <p:val>
                                            <p:strVal val="#ppt_y"/>
                                          </p:val>
                                        </p:tav>
                                      </p:tavLst>
                                    </p:anim>
                                    <p:anim calcmode="lin" valueType="num">
                                      <p:cBhvr>
                                        <p:cTn id="113" dur="500" fill="hold"/>
                                        <p:tgtEl>
                                          <p:spTgt spid="30"/>
                                        </p:tgtEl>
                                        <p:attrNameLst>
                                          <p:attrName>ppt_w</p:attrName>
                                        </p:attrNameLst>
                                      </p:cBhvr>
                                      <p:tavLst>
                                        <p:tav tm="0">
                                          <p:val>
                                            <p:strVal val="#ppt_w"/>
                                          </p:val>
                                        </p:tav>
                                        <p:tav tm="100000">
                                          <p:val>
                                            <p:strVal val="#ppt_w"/>
                                          </p:val>
                                        </p:tav>
                                      </p:tavLst>
                                    </p:anim>
                                    <p:anim calcmode="lin" valueType="num">
                                      <p:cBhvr>
                                        <p:cTn id="114" dur="500" fill="hold"/>
                                        <p:tgtEl>
                                          <p:spTgt spid="30"/>
                                        </p:tgtEl>
                                        <p:attrNameLst>
                                          <p:attrName>ppt_h</p:attrName>
                                        </p:attrNameLst>
                                      </p:cBhvr>
                                      <p:tavLst>
                                        <p:tav tm="0">
                                          <p:val>
                                            <p:fltVal val="0"/>
                                          </p:val>
                                        </p:tav>
                                        <p:tav tm="100000">
                                          <p:val>
                                            <p:strVal val="#ppt_h"/>
                                          </p:val>
                                        </p:tav>
                                      </p:tavLst>
                                    </p:anim>
                                  </p:childTnLst>
                                </p:cTn>
                              </p:par>
                            </p:childTnLst>
                          </p:cTn>
                        </p:par>
                      </p:childTnLst>
                    </p:cTn>
                  </p:par>
                  <p:par>
                    <p:cTn id="115" fill="hold">
                      <p:stCondLst>
                        <p:cond delay="indefinite"/>
                      </p:stCondLst>
                      <p:childTnLst>
                        <p:par>
                          <p:cTn id="116" fill="hold">
                            <p:stCondLst>
                              <p:cond delay="0"/>
                            </p:stCondLst>
                            <p:childTnLst>
                              <p:par>
                                <p:cTn id="117" presetID="17" presetClass="entr" presetSubtype="8" fill="hold" grpId="0" nodeType="clickEffect">
                                  <p:stCondLst>
                                    <p:cond delay="0"/>
                                  </p:stCondLst>
                                  <p:childTnLst>
                                    <p:set>
                                      <p:cBhvr>
                                        <p:cTn id="118" dur="1" fill="hold">
                                          <p:stCondLst>
                                            <p:cond delay="0"/>
                                          </p:stCondLst>
                                        </p:cTn>
                                        <p:tgtEl>
                                          <p:spTgt spid="4"/>
                                        </p:tgtEl>
                                        <p:attrNameLst>
                                          <p:attrName>style.visibility</p:attrName>
                                        </p:attrNameLst>
                                      </p:cBhvr>
                                      <p:to>
                                        <p:strVal val="visible"/>
                                      </p:to>
                                    </p:set>
                                    <p:anim calcmode="lin" valueType="num">
                                      <p:cBhvr>
                                        <p:cTn id="119" dur="500" fill="hold"/>
                                        <p:tgtEl>
                                          <p:spTgt spid="4"/>
                                        </p:tgtEl>
                                        <p:attrNameLst>
                                          <p:attrName>ppt_x</p:attrName>
                                        </p:attrNameLst>
                                      </p:cBhvr>
                                      <p:tavLst>
                                        <p:tav tm="0">
                                          <p:val>
                                            <p:strVal val="#ppt_x-#ppt_w/2"/>
                                          </p:val>
                                        </p:tav>
                                        <p:tav tm="100000">
                                          <p:val>
                                            <p:strVal val="#ppt_x"/>
                                          </p:val>
                                        </p:tav>
                                      </p:tavLst>
                                    </p:anim>
                                    <p:anim calcmode="lin" valueType="num">
                                      <p:cBhvr>
                                        <p:cTn id="120" dur="500" fill="hold"/>
                                        <p:tgtEl>
                                          <p:spTgt spid="4"/>
                                        </p:tgtEl>
                                        <p:attrNameLst>
                                          <p:attrName>ppt_y</p:attrName>
                                        </p:attrNameLst>
                                      </p:cBhvr>
                                      <p:tavLst>
                                        <p:tav tm="0">
                                          <p:val>
                                            <p:strVal val="#ppt_y"/>
                                          </p:val>
                                        </p:tav>
                                        <p:tav tm="100000">
                                          <p:val>
                                            <p:strVal val="#ppt_y"/>
                                          </p:val>
                                        </p:tav>
                                      </p:tavLst>
                                    </p:anim>
                                    <p:anim calcmode="lin" valueType="num">
                                      <p:cBhvr>
                                        <p:cTn id="121" dur="500" fill="hold"/>
                                        <p:tgtEl>
                                          <p:spTgt spid="4"/>
                                        </p:tgtEl>
                                        <p:attrNameLst>
                                          <p:attrName>ppt_w</p:attrName>
                                        </p:attrNameLst>
                                      </p:cBhvr>
                                      <p:tavLst>
                                        <p:tav tm="0">
                                          <p:val>
                                            <p:fltVal val="0"/>
                                          </p:val>
                                        </p:tav>
                                        <p:tav tm="100000">
                                          <p:val>
                                            <p:strVal val="#ppt_w"/>
                                          </p:val>
                                        </p:tav>
                                      </p:tavLst>
                                    </p:anim>
                                    <p:anim calcmode="lin" valueType="num">
                                      <p:cBhvr>
                                        <p:cTn id="122"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123" fill="hold">
                      <p:stCondLst>
                        <p:cond delay="indefinite"/>
                      </p:stCondLst>
                      <p:childTnLst>
                        <p:par>
                          <p:cTn id="124" fill="hold">
                            <p:stCondLst>
                              <p:cond delay="0"/>
                            </p:stCondLst>
                            <p:childTnLst>
                              <p:par>
                                <p:cTn id="125" presetID="17" presetClass="entr" presetSubtype="8" fill="hold" grpId="0" nodeType="clickEffect">
                                  <p:stCondLst>
                                    <p:cond delay="0"/>
                                  </p:stCondLst>
                                  <p:childTnLst>
                                    <p:set>
                                      <p:cBhvr>
                                        <p:cTn id="126" dur="1" fill="hold">
                                          <p:stCondLst>
                                            <p:cond delay="0"/>
                                          </p:stCondLst>
                                        </p:cTn>
                                        <p:tgtEl>
                                          <p:spTgt spid="9"/>
                                        </p:tgtEl>
                                        <p:attrNameLst>
                                          <p:attrName>style.visibility</p:attrName>
                                        </p:attrNameLst>
                                      </p:cBhvr>
                                      <p:to>
                                        <p:strVal val="visible"/>
                                      </p:to>
                                    </p:set>
                                    <p:anim calcmode="lin" valueType="num">
                                      <p:cBhvr>
                                        <p:cTn id="127" dur="500" fill="hold"/>
                                        <p:tgtEl>
                                          <p:spTgt spid="9"/>
                                        </p:tgtEl>
                                        <p:attrNameLst>
                                          <p:attrName>ppt_x</p:attrName>
                                        </p:attrNameLst>
                                      </p:cBhvr>
                                      <p:tavLst>
                                        <p:tav tm="0">
                                          <p:val>
                                            <p:strVal val="#ppt_x-#ppt_w/2"/>
                                          </p:val>
                                        </p:tav>
                                        <p:tav tm="100000">
                                          <p:val>
                                            <p:strVal val="#ppt_x"/>
                                          </p:val>
                                        </p:tav>
                                      </p:tavLst>
                                    </p:anim>
                                    <p:anim calcmode="lin" valueType="num">
                                      <p:cBhvr>
                                        <p:cTn id="128" dur="500" fill="hold"/>
                                        <p:tgtEl>
                                          <p:spTgt spid="9"/>
                                        </p:tgtEl>
                                        <p:attrNameLst>
                                          <p:attrName>ppt_y</p:attrName>
                                        </p:attrNameLst>
                                      </p:cBhvr>
                                      <p:tavLst>
                                        <p:tav tm="0">
                                          <p:val>
                                            <p:strVal val="#ppt_y"/>
                                          </p:val>
                                        </p:tav>
                                        <p:tav tm="100000">
                                          <p:val>
                                            <p:strVal val="#ppt_y"/>
                                          </p:val>
                                        </p:tav>
                                      </p:tavLst>
                                    </p:anim>
                                    <p:anim calcmode="lin" valueType="num">
                                      <p:cBhvr>
                                        <p:cTn id="129" dur="500" fill="hold"/>
                                        <p:tgtEl>
                                          <p:spTgt spid="9"/>
                                        </p:tgtEl>
                                        <p:attrNameLst>
                                          <p:attrName>ppt_w</p:attrName>
                                        </p:attrNameLst>
                                      </p:cBhvr>
                                      <p:tavLst>
                                        <p:tav tm="0">
                                          <p:val>
                                            <p:fltVal val="0"/>
                                          </p:val>
                                        </p:tav>
                                        <p:tav tm="100000">
                                          <p:val>
                                            <p:strVal val="#ppt_w"/>
                                          </p:val>
                                        </p:tav>
                                      </p:tavLst>
                                    </p:anim>
                                    <p:anim calcmode="lin" valueType="num">
                                      <p:cBhvr>
                                        <p:cTn id="130" dur="500" fill="hold"/>
                                        <p:tgtEl>
                                          <p:spTgt spid="9"/>
                                        </p:tgtEl>
                                        <p:attrNameLst>
                                          <p:attrName>ppt_h</p:attrName>
                                        </p:attrNameLst>
                                      </p:cBhvr>
                                      <p:tavLst>
                                        <p:tav tm="0">
                                          <p:val>
                                            <p:strVal val="#ppt_h"/>
                                          </p:val>
                                        </p:tav>
                                        <p:tav tm="100000">
                                          <p:val>
                                            <p:strVal val="#ppt_h"/>
                                          </p:val>
                                        </p:tav>
                                      </p:tavLst>
                                    </p:anim>
                                  </p:childTnLst>
                                </p:cTn>
                              </p:par>
                            </p:childTnLst>
                          </p:cTn>
                        </p:par>
                        <p:par>
                          <p:cTn id="131" fill="hold">
                            <p:stCondLst>
                              <p:cond delay="500"/>
                            </p:stCondLst>
                            <p:childTnLst>
                              <p:par>
                                <p:cTn id="132" presetID="2" presetClass="entr" presetSubtype="1" fill="hold" grpId="0" nodeType="afterEffect">
                                  <p:stCondLst>
                                    <p:cond delay="0"/>
                                  </p:stCondLst>
                                  <p:childTnLst>
                                    <p:set>
                                      <p:cBhvr>
                                        <p:cTn id="133" dur="1" fill="hold">
                                          <p:stCondLst>
                                            <p:cond delay="0"/>
                                          </p:stCondLst>
                                        </p:cTn>
                                        <p:tgtEl>
                                          <p:spTgt spid="31"/>
                                        </p:tgtEl>
                                        <p:attrNameLst>
                                          <p:attrName>style.visibility</p:attrName>
                                        </p:attrNameLst>
                                      </p:cBhvr>
                                      <p:to>
                                        <p:strVal val="visible"/>
                                      </p:to>
                                    </p:set>
                                    <p:anim calcmode="lin" valueType="num">
                                      <p:cBhvr additive="base">
                                        <p:cTn id="134" dur="500" fill="hold"/>
                                        <p:tgtEl>
                                          <p:spTgt spid="31"/>
                                        </p:tgtEl>
                                        <p:attrNameLst>
                                          <p:attrName>ppt_x</p:attrName>
                                        </p:attrNameLst>
                                      </p:cBhvr>
                                      <p:tavLst>
                                        <p:tav tm="0">
                                          <p:val>
                                            <p:strVal val="#ppt_x"/>
                                          </p:val>
                                        </p:tav>
                                        <p:tav tm="100000">
                                          <p:val>
                                            <p:strVal val="#ppt_x"/>
                                          </p:val>
                                        </p:tav>
                                      </p:tavLst>
                                    </p:anim>
                                    <p:anim calcmode="lin" valueType="num">
                                      <p:cBhvr additive="base">
                                        <p:cTn id="135" dur="500" fill="hold"/>
                                        <p:tgtEl>
                                          <p:spTgt spid="31"/>
                                        </p:tgtEl>
                                        <p:attrNameLst>
                                          <p:attrName>ppt_y</p:attrName>
                                        </p:attrNameLst>
                                      </p:cBhvr>
                                      <p:tavLst>
                                        <p:tav tm="0">
                                          <p:val>
                                            <p:strVal val="0-#ppt_h/2"/>
                                          </p:val>
                                        </p:tav>
                                        <p:tav tm="100000">
                                          <p:val>
                                            <p:strVal val="#ppt_y"/>
                                          </p:val>
                                        </p:tav>
                                      </p:tavLst>
                                    </p:anim>
                                  </p:childTnLst>
                                </p:cTn>
                              </p:par>
                            </p:childTnLst>
                          </p:cTn>
                        </p:par>
                      </p:childTnLst>
                    </p:cTn>
                  </p:par>
                  <p:par>
                    <p:cTn id="136" fill="hold">
                      <p:stCondLst>
                        <p:cond delay="indefinite"/>
                      </p:stCondLst>
                      <p:childTnLst>
                        <p:par>
                          <p:cTn id="137" fill="hold">
                            <p:stCondLst>
                              <p:cond delay="0"/>
                            </p:stCondLst>
                            <p:childTnLst>
                              <p:par>
                                <p:cTn id="138" presetID="2" presetClass="entr" presetSubtype="1" fill="hold" grpId="0" nodeType="clickEffect">
                                  <p:stCondLst>
                                    <p:cond delay="0"/>
                                  </p:stCondLst>
                                  <p:childTnLst>
                                    <p:set>
                                      <p:cBhvr>
                                        <p:cTn id="139" dur="1" fill="hold">
                                          <p:stCondLst>
                                            <p:cond delay="0"/>
                                          </p:stCondLst>
                                        </p:cTn>
                                        <p:tgtEl>
                                          <p:spTgt spid="7"/>
                                        </p:tgtEl>
                                        <p:attrNameLst>
                                          <p:attrName>style.visibility</p:attrName>
                                        </p:attrNameLst>
                                      </p:cBhvr>
                                      <p:to>
                                        <p:strVal val="visible"/>
                                      </p:to>
                                    </p:set>
                                    <p:anim calcmode="lin" valueType="num">
                                      <p:cBhvr additive="base">
                                        <p:cTn id="140" dur="500" fill="hold"/>
                                        <p:tgtEl>
                                          <p:spTgt spid="7"/>
                                        </p:tgtEl>
                                        <p:attrNameLst>
                                          <p:attrName>ppt_x</p:attrName>
                                        </p:attrNameLst>
                                      </p:cBhvr>
                                      <p:tavLst>
                                        <p:tav tm="0">
                                          <p:val>
                                            <p:strVal val="#ppt_x"/>
                                          </p:val>
                                        </p:tav>
                                        <p:tav tm="100000">
                                          <p:val>
                                            <p:strVal val="#ppt_x"/>
                                          </p:val>
                                        </p:tav>
                                      </p:tavLst>
                                    </p:anim>
                                    <p:anim calcmode="lin" valueType="num">
                                      <p:cBhvr additive="base">
                                        <p:cTn id="141" dur="500" fill="hold"/>
                                        <p:tgtEl>
                                          <p:spTgt spid="7"/>
                                        </p:tgtEl>
                                        <p:attrNameLst>
                                          <p:attrName>ppt_y</p:attrName>
                                        </p:attrNameLst>
                                      </p:cBhvr>
                                      <p:tavLst>
                                        <p:tav tm="0">
                                          <p:val>
                                            <p:strVal val="0-#ppt_h/2"/>
                                          </p:val>
                                        </p:tav>
                                        <p:tav tm="100000">
                                          <p:val>
                                            <p:strVal val="#ppt_y"/>
                                          </p:val>
                                        </p:tav>
                                      </p:tavLst>
                                    </p:anim>
                                  </p:childTnLst>
                                </p:cTn>
                              </p:par>
                            </p:childTnLst>
                          </p:cTn>
                        </p:par>
                        <p:par>
                          <p:cTn id="142" fill="hold">
                            <p:stCondLst>
                              <p:cond delay="500"/>
                            </p:stCondLst>
                            <p:childTnLst>
                              <p:par>
                                <p:cTn id="143" presetID="17" presetClass="entr" presetSubtype="1" fill="hold" nodeType="afterEffect">
                                  <p:stCondLst>
                                    <p:cond delay="0"/>
                                  </p:stCondLst>
                                  <p:childTnLst>
                                    <p:set>
                                      <p:cBhvr>
                                        <p:cTn id="144" dur="1" fill="hold">
                                          <p:stCondLst>
                                            <p:cond delay="0"/>
                                          </p:stCondLst>
                                        </p:cTn>
                                        <p:tgtEl>
                                          <p:spTgt spid="32"/>
                                        </p:tgtEl>
                                        <p:attrNameLst>
                                          <p:attrName>style.visibility</p:attrName>
                                        </p:attrNameLst>
                                      </p:cBhvr>
                                      <p:to>
                                        <p:strVal val="visible"/>
                                      </p:to>
                                    </p:set>
                                    <p:anim calcmode="lin" valueType="num">
                                      <p:cBhvr>
                                        <p:cTn id="145" dur="500" fill="hold"/>
                                        <p:tgtEl>
                                          <p:spTgt spid="32"/>
                                        </p:tgtEl>
                                        <p:attrNameLst>
                                          <p:attrName>ppt_x</p:attrName>
                                        </p:attrNameLst>
                                      </p:cBhvr>
                                      <p:tavLst>
                                        <p:tav tm="0">
                                          <p:val>
                                            <p:strVal val="#ppt_x"/>
                                          </p:val>
                                        </p:tav>
                                        <p:tav tm="100000">
                                          <p:val>
                                            <p:strVal val="#ppt_x"/>
                                          </p:val>
                                        </p:tav>
                                      </p:tavLst>
                                    </p:anim>
                                    <p:anim calcmode="lin" valueType="num">
                                      <p:cBhvr>
                                        <p:cTn id="146" dur="500" fill="hold"/>
                                        <p:tgtEl>
                                          <p:spTgt spid="32"/>
                                        </p:tgtEl>
                                        <p:attrNameLst>
                                          <p:attrName>ppt_y</p:attrName>
                                        </p:attrNameLst>
                                      </p:cBhvr>
                                      <p:tavLst>
                                        <p:tav tm="0">
                                          <p:val>
                                            <p:strVal val="#ppt_y-#ppt_h/2"/>
                                          </p:val>
                                        </p:tav>
                                        <p:tav tm="100000">
                                          <p:val>
                                            <p:strVal val="#ppt_y"/>
                                          </p:val>
                                        </p:tav>
                                      </p:tavLst>
                                    </p:anim>
                                    <p:anim calcmode="lin" valueType="num">
                                      <p:cBhvr>
                                        <p:cTn id="147" dur="500" fill="hold"/>
                                        <p:tgtEl>
                                          <p:spTgt spid="32"/>
                                        </p:tgtEl>
                                        <p:attrNameLst>
                                          <p:attrName>ppt_w</p:attrName>
                                        </p:attrNameLst>
                                      </p:cBhvr>
                                      <p:tavLst>
                                        <p:tav tm="0">
                                          <p:val>
                                            <p:strVal val="#ppt_w"/>
                                          </p:val>
                                        </p:tav>
                                        <p:tav tm="100000">
                                          <p:val>
                                            <p:strVal val="#ppt_w"/>
                                          </p:val>
                                        </p:tav>
                                      </p:tavLst>
                                    </p:anim>
                                    <p:anim calcmode="lin" valueType="num">
                                      <p:cBhvr>
                                        <p:cTn id="148" dur="500" fill="hold"/>
                                        <p:tgtEl>
                                          <p:spTgt spid="32"/>
                                        </p:tgtEl>
                                        <p:attrNameLst>
                                          <p:attrName>ppt_h</p:attrName>
                                        </p:attrNameLst>
                                      </p:cBhvr>
                                      <p:tavLst>
                                        <p:tav tm="0">
                                          <p:val>
                                            <p:fltVal val="0"/>
                                          </p:val>
                                        </p:tav>
                                        <p:tav tm="100000">
                                          <p:val>
                                            <p:strVal val="#ppt_h"/>
                                          </p:val>
                                        </p:tav>
                                      </p:tavLst>
                                    </p:anim>
                                  </p:childTnLst>
                                </p:cTn>
                              </p:par>
                            </p:childTnLst>
                          </p:cTn>
                        </p:par>
                        <p:par>
                          <p:cTn id="149" fill="hold">
                            <p:stCondLst>
                              <p:cond delay="1000"/>
                            </p:stCondLst>
                            <p:childTnLst>
                              <p:par>
                                <p:cTn id="150" presetID="17" presetClass="entr" presetSubtype="1" fill="hold" nodeType="afterEffect">
                                  <p:stCondLst>
                                    <p:cond delay="0"/>
                                  </p:stCondLst>
                                  <p:childTnLst>
                                    <p:set>
                                      <p:cBhvr>
                                        <p:cTn id="151" dur="1" fill="hold">
                                          <p:stCondLst>
                                            <p:cond delay="0"/>
                                          </p:stCondLst>
                                        </p:cTn>
                                        <p:tgtEl>
                                          <p:spTgt spid="33"/>
                                        </p:tgtEl>
                                        <p:attrNameLst>
                                          <p:attrName>style.visibility</p:attrName>
                                        </p:attrNameLst>
                                      </p:cBhvr>
                                      <p:to>
                                        <p:strVal val="visible"/>
                                      </p:to>
                                    </p:set>
                                    <p:anim calcmode="lin" valueType="num">
                                      <p:cBhvr>
                                        <p:cTn id="152" dur="500" fill="hold"/>
                                        <p:tgtEl>
                                          <p:spTgt spid="33"/>
                                        </p:tgtEl>
                                        <p:attrNameLst>
                                          <p:attrName>ppt_x</p:attrName>
                                        </p:attrNameLst>
                                      </p:cBhvr>
                                      <p:tavLst>
                                        <p:tav tm="0">
                                          <p:val>
                                            <p:strVal val="#ppt_x"/>
                                          </p:val>
                                        </p:tav>
                                        <p:tav tm="100000">
                                          <p:val>
                                            <p:strVal val="#ppt_x"/>
                                          </p:val>
                                        </p:tav>
                                      </p:tavLst>
                                    </p:anim>
                                    <p:anim calcmode="lin" valueType="num">
                                      <p:cBhvr>
                                        <p:cTn id="153" dur="500" fill="hold"/>
                                        <p:tgtEl>
                                          <p:spTgt spid="33"/>
                                        </p:tgtEl>
                                        <p:attrNameLst>
                                          <p:attrName>ppt_y</p:attrName>
                                        </p:attrNameLst>
                                      </p:cBhvr>
                                      <p:tavLst>
                                        <p:tav tm="0">
                                          <p:val>
                                            <p:strVal val="#ppt_y-#ppt_h/2"/>
                                          </p:val>
                                        </p:tav>
                                        <p:tav tm="100000">
                                          <p:val>
                                            <p:strVal val="#ppt_y"/>
                                          </p:val>
                                        </p:tav>
                                      </p:tavLst>
                                    </p:anim>
                                    <p:anim calcmode="lin" valueType="num">
                                      <p:cBhvr>
                                        <p:cTn id="154" dur="500" fill="hold"/>
                                        <p:tgtEl>
                                          <p:spTgt spid="33"/>
                                        </p:tgtEl>
                                        <p:attrNameLst>
                                          <p:attrName>ppt_w</p:attrName>
                                        </p:attrNameLst>
                                      </p:cBhvr>
                                      <p:tavLst>
                                        <p:tav tm="0">
                                          <p:val>
                                            <p:strVal val="#ppt_w"/>
                                          </p:val>
                                        </p:tav>
                                        <p:tav tm="100000">
                                          <p:val>
                                            <p:strVal val="#ppt_w"/>
                                          </p:val>
                                        </p:tav>
                                      </p:tavLst>
                                    </p:anim>
                                    <p:anim calcmode="lin" valueType="num">
                                      <p:cBhvr>
                                        <p:cTn id="155" dur="500" fill="hold"/>
                                        <p:tgtEl>
                                          <p:spTgt spid="33"/>
                                        </p:tgtEl>
                                        <p:attrNameLst>
                                          <p:attrName>ppt_h</p:attrName>
                                        </p:attrNameLst>
                                      </p:cBhvr>
                                      <p:tavLst>
                                        <p:tav tm="0">
                                          <p:val>
                                            <p:fltVal val="0"/>
                                          </p:val>
                                        </p:tav>
                                        <p:tav tm="100000">
                                          <p:val>
                                            <p:strVal val="#ppt_h"/>
                                          </p:val>
                                        </p:tav>
                                      </p:tavLst>
                                    </p:anim>
                                  </p:childTnLst>
                                </p:cTn>
                              </p:par>
                            </p:childTnLst>
                          </p:cTn>
                        </p:par>
                        <p:par>
                          <p:cTn id="156" fill="hold">
                            <p:stCondLst>
                              <p:cond delay="1500"/>
                            </p:stCondLst>
                            <p:childTnLst>
                              <p:par>
                                <p:cTn id="157" presetID="17" presetClass="entr" presetSubtype="1" fill="hold" nodeType="afterEffect">
                                  <p:stCondLst>
                                    <p:cond delay="0"/>
                                  </p:stCondLst>
                                  <p:childTnLst>
                                    <p:set>
                                      <p:cBhvr>
                                        <p:cTn id="158" dur="1" fill="hold">
                                          <p:stCondLst>
                                            <p:cond delay="0"/>
                                          </p:stCondLst>
                                        </p:cTn>
                                        <p:tgtEl>
                                          <p:spTgt spid="34"/>
                                        </p:tgtEl>
                                        <p:attrNameLst>
                                          <p:attrName>style.visibility</p:attrName>
                                        </p:attrNameLst>
                                      </p:cBhvr>
                                      <p:to>
                                        <p:strVal val="visible"/>
                                      </p:to>
                                    </p:set>
                                    <p:anim calcmode="lin" valueType="num">
                                      <p:cBhvr>
                                        <p:cTn id="159" dur="500" fill="hold"/>
                                        <p:tgtEl>
                                          <p:spTgt spid="34"/>
                                        </p:tgtEl>
                                        <p:attrNameLst>
                                          <p:attrName>ppt_x</p:attrName>
                                        </p:attrNameLst>
                                      </p:cBhvr>
                                      <p:tavLst>
                                        <p:tav tm="0">
                                          <p:val>
                                            <p:strVal val="#ppt_x"/>
                                          </p:val>
                                        </p:tav>
                                        <p:tav tm="100000">
                                          <p:val>
                                            <p:strVal val="#ppt_x"/>
                                          </p:val>
                                        </p:tav>
                                      </p:tavLst>
                                    </p:anim>
                                    <p:anim calcmode="lin" valueType="num">
                                      <p:cBhvr>
                                        <p:cTn id="160" dur="500" fill="hold"/>
                                        <p:tgtEl>
                                          <p:spTgt spid="34"/>
                                        </p:tgtEl>
                                        <p:attrNameLst>
                                          <p:attrName>ppt_y</p:attrName>
                                        </p:attrNameLst>
                                      </p:cBhvr>
                                      <p:tavLst>
                                        <p:tav tm="0">
                                          <p:val>
                                            <p:strVal val="#ppt_y-#ppt_h/2"/>
                                          </p:val>
                                        </p:tav>
                                        <p:tav tm="100000">
                                          <p:val>
                                            <p:strVal val="#ppt_y"/>
                                          </p:val>
                                        </p:tav>
                                      </p:tavLst>
                                    </p:anim>
                                    <p:anim calcmode="lin" valueType="num">
                                      <p:cBhvr>
                                        <p:cTn id="161" dur="500" fill="hold"/>
                                        <p:tgtEl>
                                          <p:spTgt spid="34"/>
                                        </p:tgtEl>
                                        <p:attrNameLst>
                                          <p:attrName>ppt_w</p:attrName>
                                        </p:attrNameLst>
                                      </p:cBhvr>
                                      <p:tavLst>
                                        <p:tav tm="0">
                                          <p:val>
                                            <p:strVal val="#ppt_w"/>
                                          </p:val>
                                        </p:tav>
                                        <p:tav tm="100000">
                                          <p:val>
                                            <p:strVal val="#ppt_w"/>
                                          </p:val>
                                        </p:tav>
                                      </p:tavLst>
                                    </p:anim>
                                    <p:anim calcmode="lin" valueType="num">
                                      <p:cBhvr>
                                        <p:cTn id="162" dur="500" fill="hold"/>
                                        <p:tgtEl>
                                          <p:spTgt spid="34"/>
                                        </p:tgtEl>
                                        <p:attrNameLst>
                                          <p:attrName>ppt_h</p:attrName>
                                        </p:attrNameLst>
                                      </p:cBhvr>
                                      <p:tavLst>
                                        <p:tav tm="0">
                                          <p:val>
                                            <p:fltVal val="0"/>
                                          </p:val>
                                        </p:tav>
                                        <p:tav tm="100000">
                                          <p:val>
                                            <p:strVal val="#ppt_h"/>
                                          </p:val>
                                        </p:tav>
                                      </p:tavLst>
                                    </p:anim>
                                  </p:childTnLst>
                                </p:cTn>
                              </p:par>
                            </p:childTnLst>
                          </p:cTn>
                        </p:par>
                        <p:par>
                          <p:cTn id="163" fill="hold">
                            <p:stCondLst>
                              <p:cond delay="2000"/>
                            </p:stCondLst>
                            <p:childTnLst>
                              <p:par>
                                <p:cTn id="164" presetID="2" presetClass="entr" presetSubtype="3" fill="hold" grpId="0" nodeType="afterEffect">
                                  <p:stCondLst>
                                    <p:cond delay="0"/>
                                  </p:stCondLst>
                                  <p:childTnLst>
                                    <p:set>
                                      <p:cBhvr>
                                        <p:cTn id="165" dur="1" fill="hold">
                                          <p:stCondLst>
                                            <p:cond delay="0"/>
                                          </p:stCondLst>
                                        </p:cTn>
                                        <p:tgtEl>
                                          <p:spTgt spid="8"/>
                                        </p:tgtEl>
                                        <p:attrNameLst>
                                          <p:attrName>style.visibility</p:attrName>
                                        </p:attrNameLst>
                                      </p:cBhvr>
                                      <p:to>
                                        <p:strVal val="visible"/>
                                      </p:to>
                                    </p:set>
                                    <p:anim calcmode="lin" valueType="num">
                                      <p:cBhvr additive="base">
                                        <p:cTn id="166" dur="500" fill="hold"/>
                                        <p:tgtEl>
                                          <p:spTgt spid="8"/>
                                        </p:tgtEl>
                                        <p:attrNameLst>
                                          <p:attrName>ppt_x</p:attrName>
                                        </p:attrNameLst>
                                      </p:cBhvr>
                                      <p:tavLst>
                                        <p:tav tm="0">
                                          <p:val>
                                            <p:strVal val="1+#ppt_w/2"/>
                                          </p:val>
                                        </p:tav>
                                        <p:tav tm="100000">
                                          <p:val>
                                            <p:strVal val="#ppt_x"/>
                                          </p:val>
                                        </p:tav>
                                      </p:tavLst>
                                    </p:anim>
                                    <p:anim calcmode="lin" valueType="num">
                                      <p:cBhvr additive="base">
                                        <p:cTn id="167"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7" grpId="0" animBg="1" autoUpdateAnimBg="0"/>
      <p:bldP spid="8" grpId="0" animBg="1" autoUpdateAnimBg="0"/>
      <p:bldP spid="9" grpId="0" animBg="1"/>
      <p:bldP spid="10" grpId="0" animBg="1" autoUpdateAnimBg="0"/>
      <p:bldP spid="11" grpId="0" animBg="1" autoUpdateAnimBg="0"/>
      <p:bldP spid="12" grpId="0" animBg="1" autoUpdateAnimBg="0"/>
      <p:bldP spid="13" grpId="0" animBg="1" autoUpdateAnimBg="0"/>
      <p:bldP spid="14" grpId="0" animBg="1" autoUpdateAnimBg="0"/>
      <p:bldP spid="15" grpId="0" animBg="1" autoUpdateAnimBg="0"/>
      <p:bldP spid="16" grpId="0" animBg="1" autoUpdateAnimBg="0"/>
      <p:bldP spid="17" grpId="0" animBg="1" autoUpdateAnimBg="0"/>
      <p:bldP spid="18" grpId="0" animBg="1" autoUpdateAnimBg="0"/>
      <p:bldP spid="19" grpId="0" animBg="1" autoUpdateAnimBg="0"/>
      <p:bldP spid="20" grpId="0" animBg="1" autoUpdateAnimBg="0"/>
      <p:bldP spid="21" grpId="0" animBg="1" autoUpdateAnimBg="0"/>
      <p:bldP spid="31" grpId="0" animBg="1" autoUpdateAnimBg="0"/>
    </p:bldLst>
  </p:timing>
</p:sld>
</file>

<file path=ppt/theme/theme1.xml><?xml version="1.0" encoding="utf-8"?>
<a:theme xmlns:a="http://schemas.openxmlformats.org/drawingml/2006/main" name="caiyun">
  <a:themeElements>
    <a:clrScheme name="caiyun 2">
      <a:dk1>
        <a:srgbClr val="660066"/>
      </a:dk1>
      <a:lt1>
        <a:srgbClr val="FFFFFF"/>
      </a:lt1>
      <a:dk2>
        <a:srgbClr val="FF00FF"/>
      </a:dk2>
      <a:lt2>
        <a:srgbClr val="FFCC99"/>
      </a:lt2>
      <a:accent1>
        <a:srgbClr val="99FF99"/>
      </a:accent1>
      <a:accent2>
        <a:srgbClr val="CC66FF"/>
      </a:accent2>
      <a:accent3>
        <a:srgbClr val="FFFFFF"/>
      </a:accent3>
      <a:accent4>
        <a:srgbClr val="560056"/>
      </a:accent4>
      <a:accent5>
        <a:srgbClr val="CAFFCA"/>
      </a:accent5>
      <a:accent6>
        <a:srgbClr val="B95CE7"/>
      </a:accent6>
      <a:hlink>
        <a:srgbClr val="FF99CC"/>
      </a:hlink>
      <a:folHlink>
        <a:srgbClr val="006600"/>
      </a:folHlink>
    </a:clrScheme>
    <a:fontScheme name="caiyun">
      <a:majorFont>
        <a:latin typeface="Impact"/>
        <a:ea typeface="隶书"/>
        <a:cs typeface=""/>
      </a:majorFont>
      <a:minorFont>
        <a:latin typeface="Arial"/>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caiyun 1">
        <a:dk1>
          <a:srgbClr val="000000"/>
        </a:dk1>
        <a:lt1>
          <a:srgbClr val="FFFFFF"/>
        </a:lt1>
        <a:dk2>
          <a:srgbClr val="6600CC"/>
        </a:dk2>
        <a:lt2>
          <a:srgbClr val="CCECFF"/>
        </a:lt2>
        <a:accent1>
          <a:srgbClr val="00FFCC"/>
        </a:accent1>
        <a:accent2>
          <a:srgbClr val="9933FF"/>
        </a:accent2>
        <a:accent3>
          <a:srgbClr val="B8AAE2"/>
        </a:accent3>
        <a:accent4>
          <a:srgbClr val="DADADA"/>
        </a:accent4>
        <a:accent5>
          <a:srgbClr val="AAFFE2"/>
        </a:accent5>
        <a:accent6>
          <a:srgbClr val="8A2DE7"/>
        </a:accent6>
        <a:hlink>
          <a:srgbClr val="660066"/>
        </a:hlink>
        <a:folHlink>
          <a:srgbClr val="006699"/>
        </a:folHlink>
      </a:clrScheme>
      <a:clrMap bg1="dk2" tx1="lt1" bg2="dk1" tx2="lt2" accent1="accent1" accent2="accent2" accent3="accent3" accent4="accent4" accent5="accent5" accent6="accent6" hlink="hlink" folHlink="folHlink"/>
    </a:extraClrScheme>
    <a:extraClrScheme>
      <a:clrScheme name="caiyun 2">
        <a:dk1>
          <a:srgbClr val="660066"/>
        </a:dk1>
        <a:lt1>
          <a:srgbClr val="FFFFFF"/>
        </a:lt1>
        <a:dk2>
          <a:srgbClr val="FF00FF"/>
        </a:dk2>
        <a:lt2>
          <a:srgbClr val="FFCC99"/>
        </a:lt2>
        <a:accent1>
          <a:srgbClr val="99FF99"/>
        </a:accent1>
        <a:accent2>
          <a:srgbClr val="CC66FF"/>
        </a:accent2>
        <a:accent3>
          <a:srgbClr val="FFFFFF"/>
        </a:accent3>
        <a:accent4>
          <a:srgbClr val="560056"/>
        </a:accent4>
        <a:accent5>
          <a:srgbClr val="CAFFCA"/>
        </a:accent5>
        <a:accent6>
          <a:srgbClr val="B95CE7"/>
        </a:accent6>
        <a:hlink>
          <a:srgbClr val="FF99CC"/>
        </a:hlink>
        <a:folHlink>
          <a:srgbClr val="006600"/>
        </a:folHlink>
      </a:clrScheme>
      <a:clrMap bg1="lt1" tx1="dk1" bg2="lt2" tx2="dk2" accent1="accent1" accent2="accent2" accent3="accent3" accent4="accent4" accent5="accent5" accent6="accent6" hlink="hlink" folHlink="folHlink"/>
    </a:extraClrScheme>
    <a:extraClrScheme>
      <a:clrScheme name="caiyun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aiyun 4">
        <a:dk1>
          <a:srgbClr val="000000"/>
        </a:dk1>
        <a:lt1>
          <a:srgbClr val="FFFFFF"/>
        </a:lt1>
        <a:dk2>
          <a:srgbClr val="CC0099"/>
        </a:dk2>
        <a:lt2>
          <a:srgbClr val="FFCCFF"/>
        </a:lt2>
        <a:accent1>
          <a:srgbClr val="00FF00"/>
        </a:accent1>
        <a:accent2>
          <a:srgbClr val="9933FF"/>
        </a:accent2>
        <a:accent3>
          <a:srgbClr val="E2AACA"/>
        </a:accent3>
        <a:accent4>
          <a:srgbClr val="DADADA"/>
        </a:accent4>
        <a:accent5>
          <a:srgbClr val="AAFFAA"/>
        </a:accent5>
        <a:accent6>
          <a:srgbClr val="8A2DE7"/>
        </a:accent6>
        <a:hlink>
          <a:srgbClr val="660066"/>
        </a:hlink>
        <a:folHlink>
          <a:srgbClr val="0066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aiyun">
  <a:themeElements>
    <a:clrScheme name="caiyun 2">
      <a:dk1>
        <a:srgbClr val="660066"/>
      </a:dk1>
      <a:lt1>
        <a:srgbClr val="FFFFFF"/>
      </a:lt1>
      <a:dk2>
        <a:srgbClr val="FF00FF"/>
      </a:dk2>
      <a:lt2>
        <a:srgbClr val="FFCC99"/>
      </a:lt2>
      <a:accent1>
        <a:srgbClr val="99FF99"/>
      </a:accent1>
      <a:accent2>
        <a:srgbClr val="CC66FF"/>
      </a:accent2>
      <a:accent3>
        <a:srgbClr val="FFFFFF"/>
      </a:accent3>
      <a:accent4>
        <a:srgbClr val="560056"/>
      </a:accent4>
      <a:accent5>
        <a:srgbClr val="CAFFCA"/>
      </a:accent5>
      <a:accent6>
        <a:srgbClr val="B95CE7"/>
      </a:accent6>
      <a:hlink>
        <a:srgbClr val="FF99CC"/>
      </a:hlink>
      <a:folHlink>
        <a:srgbClr val="006600"/>
      </a:folHlink>
    </a:clrScheme>
    <a:fontScheme name="caiyun">
      <a:majorFont>
        <a:latin typeface="Impact"/>
        <a:ea typeface="隶书"/>
        <a:cs typeface=""/>
      </a:majorFont>
      <a:minorFont>
        <a:latin typeface="Arial"/>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38100" cap="flat" cmpd="sng" algn="ctr">
          <a:solidFill>
            <a:srgbClr val="33CC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Times New Roman" pitchFamily="18" charset="0"/>
            <a:ea typeface="隶书" pitchFamily="49" charset="-122"/>
          </a:defRPr>
        </a:defPPr>
      </a:lstStyle>
    </a:spDef>
    <a:lnDef>
      <a:spPr bwMode="auto">
        <a:xfrm>
          <a:off x="0" y="0"/>
          <a:ext cx="1" cy="1"/>
        </a:xfrm>
        <a:custGeom>
          <a:avLst/>
          <a:gdLst/>
          <a:ahLst/>
          <a:cxnLst/>
          <a:rect l="0" t="0" r="0" b="0"/>
          <a:pathLst/>
        </a:custGeom>
        <a:solidFill>
          <a:schemeClr val="bg1"/>
        </a:solidFill>
        <a:ln w="38100" cap="flat" cmpd="sng" algn="ctr">
          <a:solidFill>
            <a:srgbClr val="33CC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Times New Roman" pitchFamily="18" charset="0"/>
            <a:ea typeface="隶书" pitchFamily="49" charset="-122"/>
          </a:defRPr>
        </a:defPPr>
      </a:lstStyle>
    </a:lnDef>
  </a:objectDefaults>
  <a:extraClrSchemeLst>
    <a:extraClrScheme>
      <a:clrScheme name="caiyun 1">
        <a:dk1>
          <a:srgbClr val="000000"/>
        </a:dk1>
        <a:lt1>
          <a:srgbClr val="FFFFFF"/>
        </a:lt1>
        <a:dk2>
          <a:srgbClr val="6600CC"/>
        </a:dk2>
        <a:lt2>
          <a:srgbClr val="CCECFF"/>
        </a:lt2>
        <a:accent1>
          <a:srgbClr val="00FFCC"/>
        </a:accent1>
        <a:accent2>
          <a:srgbClr val="9933FF"/>
        </a:accent2>
        <a:accent3>
          <a:srgbClr val="B8AAE2"/>
        </a:accent3>
        <a:accent4>
          <a:srgbClr val="DADADA"/>
        </a:accent4>
        <a:accent5>
          <a:srgbClr val="AAFFE2"/>
        </a:accent5>
        <a:accent6>
          <a:srgbClr val="8A2DE7"/>
        </a:accent6>
        <a:hlink>
          <a:srgbClr val="660066"/>
        </a:hlink>
        <a:folHlink>
          <a:srgbClr val="006699"/>
        </a:folHlink>
      </a:clrScheme>
      <a:clrMap bg1="dk2" tx1="lt1" bg2="dk1" tx2="lt2" accent1="accent1" accent2="accent2" accent3="accent3" accent4="accent4" accent5="accent5" accent6="accent6" hlink="hlink" folHlink="folHlink"/>
    </a:extraClrScheme>
    <a:extraClrScheme>
      <a:clrScheme name="caiyun 2">
        <a:dk1>
          <a:srgbClr val="660066"/>
        </a:dk1>
        <a:lt1>
          <a:srgbClr val="FFFFFF"/>
        </a:lt1>
        <a:dk2>
          <a:srgbClr val="FF00FF"/>
        </a:dk2>
        <a:lt2>
          <a:srgbClr val="FFCC99"/>
        </a:lt2>
        <a:accent1>
          <a:srgbClr val="99FF99"/>
        </a:accent1>
        <a:accent2>
          <a:srgbClr val="CC66FF"/>
        </a:accent2>
        <a:accent3>
          <a:srgbClr val="FFFFFF"/>
        </a:accent3>
        <a:accent4>
          <a:srgbClr val="560056"/>
        </a:accent4>
        <a:accent5>
          <a:srgbClr val="CAFFCA"/>
        </a:accent5>
        <a:accent6>
          <a:srgbClr val="B95CE7"/>
        </a:accent6>
        <a:hlink>
          <a:srgbClr val="FF99CC"/>
        </a:hlink>
        <a:folHlink>
          <a:srgbClr val="006600"/>
        </a:folHlink>
      </a:clrScheme>
      <a:clrMap bg1="lt1" tx1="dk1" bg2="lt2" tx2="dk2" accent1="accent1" accent2="accent2" accent3="accent3" accent4="accent4" accent5="accent5" accent6="accent6" hlink="hlink" folHlink="folHlink"/>
    </a:extraClrScheme>
    <a:extraClrScheme>
      <a:clrScheme name="caiyun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aiyun 4">
        <a:dk1>
          <a:srgbClr val="000000"/>
        </a:dk1>
        <a:lt1>
          <a:srgbClr val="FFFFFF"/>
        </a:lt1>
        <a:dk2>
          <a:srgbClr val="CC0099"/>
        </a:dk2>
        <a:lt2>
          <a:srgbClr val="FFCCFF"/>
        </a:lt2>
        <a:accent1>
          <a:srgbClr val="00FF00"/>
        </a:accent1>
        <a:accent2>
          <a:srgbClr val="9933FF"/>
        </a:accent2>
        <a:accent3>
          <a:srgbClr val="E2AACA"/>
        </a:accent3>
        <a:accent4>
          <a:srgbClr val="DADADA"/>
        </a:accent4>
        <a:accent5>
          <a:srgbClr val="AAFFAA"/>
        </a:accent5>
        <a:accent6>
          <a:srgbClr val="8A2DE7"/>
        </a:accent6>
        <a:hlink>
          <a:srgbClr val="660066"/>
        </a:hlink>
        <a:folHlink>
          <a:srgbClr val="00660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aiyun 2">
    <a:dk1>
      <a:srgbClr val="660066"/>
    </a:dk1>
    <a:lt1>
      <a:srgbClr val="FFFFFF"/>
    </a:lt1>
    <a:dk2>
      <a:srgbClr val="FF00FF"/>
    </a:dk2>
    <a:lt2>
      <a:srgbClr val="FFCC99"/>
    </a:lt2>
    <a:accent1>
      <a:srgbClr val="99FF99"/>
    </a:accent1>
    <a:accent2>
      <a:srgbClr val="CC66FF"/>
    </a:accent2>
    <a:accent3>
      <a:srgbClr val="FFFFFF"/>
    </a:accent3>
    <a:accent4>
      <a:srgbClr val="560056"/>
    </a:accent4>
    <a:accent5>
      <a:srgbClr val="CAFFCA"/>
    </a:accent5>
    <a:accent6>
      <a:srgbClr val="B95CE7"/>
    </a:accent6>
    <a:hlink>
      <a:srgbClr val="FF99CC"/>
    </a:hlink>
    <a:folHlink>
      <a:srgbClr val="006600"/>
    </a:folHlink>
  </a:clrScheme>
</a:themeOverride>
</file>

<file path=docProps/app.xml><?xml version="1.0" encoding="utf-8"?>
<Properties xmlns="http://schemas.openxmlformats.org/officeDocument/2006/extended-properties" xmlns:vt="http://schemas.openxmlformats.org/officeDocument/2006/docPropsVTypes">
  <TotalTime>252</TotalTime>
  <Words>4059</Words>
  <Application>Microsoft Office PowerPoint</Application>
  <PresentationFormat>全屏显示(4:3)</PresentationFormat>
  <Paragraphs>896</Paragraphs>
  <Slides>54</Slides>
  <Notes>12</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1</vt:i4>
      </vt:variant>
      <vt:variant>
        <vt:lpstr>幻灯片标题</vt:lpstr>
      </vt:variant>
      <vt:variant>
        <vt:i4>54</vt:i4>
      </vt:variant>
    </vt:vector>
  </HeadingPairs>
  <TitlesOfParts>
    <vt:vector size="68" baseType="lpstr">
      <vt:lpstr>等线</vt:lpstr>
      <vt:lpstr>楷体_GB2312</vt:lpstr>
      <vt:lpstr>隶书</vt:lpstr>
      <vt:lpstr>宋体</vt:lpstr>
      <vt:lpstr>幼圆</vt:lpstr>
      <vt:lpstr>Arial</vt:lpstr>
      <vt:lpstr>Calibri</vt:lpstr>
      <vt:lpstr>Cambria Math</vt:lpstr>
      <vt:lpstr>Impact</vt:lpstr>
      <vt:lpstr>Times New Roman</vt:lpstr>
      <vt:lpstr>Wingdings</vt:lpstr>
      <vt:lpstr>caiyun</vt:lpstr>
      <vt:lpstr>1_caiyun</vt:lpstr>
      <vt:lpstr>位图图像</vt:lpstr>
      <vt:lpstr>第六章 树和二叉树（1）  树的定义 二叉树的定义及存储结构 二叉树的遍历</vt:lpstr>
      <vt:lpstr>PowerPoint 演示文稿</vt:lpstr>
      <vt:lpstr>PowerPoint 演示文稿</vt:lpstr>
      <vt:lpstr>PowerPoint 演示文稿</vt:lpstr>
      <vt:lpstr>PowerPoint 演示文稿</vt:lpstr>
      <vt:lpstr>基本术语</vt:lpstr>
      <vt:lpstr>PowerPoint 演示文稿</vt:lpstr>
      <vt:lpstr>PowerPoint 演示文稿</vt:lpstr>
      <vt:lpstr>基本术语</vt:lpstr>
      <vt:lpstr>PowerPoint 演示文稿</vt:lpstr>
      <vt:lpstr>PowerPoint 演示文稿</vt:lpstr>
      <vt:lpstr>PowerPoint 演示文稿</vt:lpstr>
      <vt:lpstr>PowerPoint 演示文稿</vt:lpstr>
      <vt:lpstr>PowerPoint 演示文稿</vt:lpstr>
      <vt:lpstr>几种特殊形式的二叉树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一个思考题（划船）</vt:lpstr>
      <vt:lpstr>PowerPoint 演示文稿</vt:lpstr>
      <vt:lpstr>PowerPoint 演示文稿</vt:lpstr>
      <vt:lpstr>  有三种搜索策略：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小节</vt:lpstr>
      <vt:lpstr>课后习题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第六章 树和二叉树（1）  树与二叉树定义、存储结构 二叉树的遍历</dc:title>
  <dc:creator>knight davion</dc:creator>
  <cp:lastModifiedBy>金 恺</cp:lastModifiedBy>
  <cp:revision>134</cp:revision>
  <dcterms:created xsi:type="dcterms:W3CDTF">2020-08-23T08:20:40Z</dcterms:created>
  <dcterms:modified xsi:type="dcterms:W3CDTF">2020-10-09T14:13:41Z</dcterms:modified>
</cp:coreProperties>
</file>