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62"/>
  </p:notesMasterIdLst>
  <p:sldIdLst>
    <p:sldId id="359" r:id="rId4"/>
    <p:sldId id="257" r:id="rId5"/>
    <p:sldId id="467" r:id="rId6"/>
    <p:sldId id="469" r:id="rId7"/>
    <p:sldId id="522" r:id="rId8"/>
    <p:sldId id="470" r:id="rId9"/>
    <p:sldId id="471" r:id="rId10"/>
    <p:sldId id="258" r:id="rId11"/>
    <p:sldId id="523" r:id="rId12"/>
    <p:sldId id="521" r:id="rId13"/>
    <p:sldId id="477" r:id="rId14"/>
    <p:sldId id="260" r:id="rId15"/>
    <p:sldId id="261" r:id="rId16"/>
    <p:sldId id="277" r:id="rId17"/>
    <p:sldId id="524" r:id="rId18"/>
    <p:sldId id="262" r:id="rId19"/>
    <p:sldId id="263" r:id="rId20"/>
    <p:sldId id="265" r:id="rId21"/>
    <p:sldId id="266" r:id="rId22"/>
    <p:sldId id="267" r:id="rId23"/>
    <p:sldId id="268" r:id="rId24"/>
    <p:sldId id="274" r:id="rId25"/>
    <p:sldId id="278" r:id="rId26"/>
    <p:sldId id="269" r:id="rId27"/>
    <p:sldId id="275" r:id="rId28"/>
    <p:sldId id="279" r:id="rId29"/>
    <p:sldId id="525" r:id="rId30"/>
    <p:sldId id="478" r:id="rId31"/>
    <p:sldId id="479" r:id="rId32"/>
    <p:sldId id="330" r:id="rId33"/>
    <p:sldId id="480" r:id="rId34"/>
    <p:sldId id="259" r:id="rId35"/>
    <p:sldId id="528" r:id="rId36"/>
    <p:sldId id="529" r:id="rId37"/>
    <p:sldId id="527" r:id="rId38"/>
    <p:sldId id="530" r:id="rId39"/>
    <p:sldId id="271" r:id="rId40"/>
    <p:sldId id="508" r:id="rId41"/>
    <p:sldId id="509" r:id="rId42"/>
    <p:sldId id="272" r:id="rId43"/>
    <p:sldId id="281" r:id="rId44"/>
    <p:sldId id="280" r:id="rId45"/>
    <p:sldId id="531" r:id="rId46"/>
    <p:sldId id="519" r:id="rId47"/>
    <p:sldId id="283" r:id="rId48"/>
    <p:sldId id="284" r:id="rId49"/>
    <p:sldId id="285" r:id="rId50"/>
    <p:sldId id="286" r:id="rId51"/>
    <p:sldId id="287" r:id="rId52"/>
    <p:sldId id="288" r:id="rId53"/>
    <p:sldId id="520" r:id="rId54"/>
    <p:sldId id="289" r:id="rId55"/>
    <p:sldId id="290" r:id="rId56"/>
    <p:sldId id="291" r:id="rId57"/>
    <p:sldId id="292" r:id="rId58"/>
    <p:sldId id="293" r:id="rId59"/>
    <p:sldId id="294" r:id="rId60"/>
    <p:sldId id="5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28" autoAdjust="0"/>
  </p:normalViewPr>
  <p:slideViewPr>
    <p:cSldViewPr snapToGrid="0">
      <p:cViewPr varScale="1">
        <p:scale>
          <a:sx n="81" d="100"/>
          <a:sy n="81" d="100"/>
        </p:scale>
        <p:origin x="24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2143-BB62-4722-BA3E-080672BCDD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AAB6-4620-4C3E-AD61-E995A039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folHlink"/>
                </a:solidFill>
              </a:rPr>
              <a:t>广义表</a:t>
            </a:r>
            <a:r>
              <a:rPr lang="zh-CN" altLang="en-US" b="0" dirty="0"/>
              <a:t>是另一种推广形式的线性表，是一种灵活的数据结构，在许多方面有广泛的应用。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1E2DB25-D9D1-4E0E-B6D7-B2181A18F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9C07A30-A587-484A-8BA9-E1BDF36F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设矩阵</a:t>
            </a:r>
            <a:r>
              <a:rPr lang="en-US" altLang="zh-CN" b="1" dirty="0"/>
              <a:t>A</a:t>
            </a:r>
            <a:r>
              <a:rPr lang="zh-CN" altLang="en-US" b="1" dirty="0"/>
              <a:t>是一个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zh-CN" altLang="en-US" b="1" dirty="0"/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矩阵中有</a:t>
            </a:r>
            <a:r>
              <a:rPr lang="en-US" altLang="zh-CN" b="1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个非零元素，设  </a:t>
            </a:r>
            <a:r>
              <a:rPr lang="en-US" altLang="zh-CN" b="1" dirty="0"/>
              <a:t>δ=s/(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称</a:t>
            </a:r>
            <a:r>
              <a:rPr lang="en-US" altLang="zh-CN" b="1" dirty="0"/>
              <a:t>δ</a:t>
            </a:r>
            <a:r>
              <a:rPr lang="zh-CN" altLang="en-US" b="1" dirty="0"/>
              <a:t>为</a:t>
            </a:r>
            <a:r>
              <a:rPr lang="zh-CN" altLang="en-US" b="1" dirty="0">
                <a:latin typeface="宋体" panose="02010600030101010101" pitchFamily="2" charset="-122"/>
              </a:rPr>
              <a:t>稀疏因子，如果某一矩阵的稀疏因子</a:t>
            </a:r>
            <a:r>
              <a:rPr lang="en-US" altLang="zh-CN" b="1" dirty="0"/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满足</a:t>
            </a:r>
            <a:r>
              <a:rPr lang="en-US" altLang="zh-CN" sz="1100" b="1" dirty="0"/>
              <a:t>δ</a:t>
            </a:r>
            <a:r>
              <a:rPr lang="en-US" altLang="zh-CN" b="1" dirty="0"/>
              <a:t>≦0.05</a:t>
            </a:r>
            <a:r>
              <a:rPr lang="zh-CN" altLang="en-US" b="1" dirty="0">
                <a:latin typeface="宋体" panose="02010600030101010101" pitchFamily="2" charset="-122"/>
              </a:rPr>
              <a:t>时称为稀疏矩阵</a:t>
            </a:r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245EE5B-EA8C-45F8-8F28-5F1BBAE54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F59AE-DAAD-46AF-82C2-2A99A31FE2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EBA20DC-4C45-44C0-9C2D-77C0A25E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74F8F1A8-E6F6-475C-8E86-98BDE9872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书</a:t>
            </a:r>
            <a:r>
              <a:rPr lang="en-US" altLang="zh-CN"/>
              <a:t>98</a:t>
            </a:r>
            <a:r>
              <a:rPr lang="zh-CN" altLang="en-US"/>
              <a:t>页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FC34366F-9CBB-4C4E-9E88-1A308BB9A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625B6E-E119-4690-81CA-6692E9A584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476F053-FD97-44A4-80A9-A95B7FA91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B210827-BC9C-4589-A8AE-4BE452D41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7D7C0EF-DB58-45B6-A690-8EAC2E171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F34058-09A3-4A88-9E4F-B45F2941146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068DE10-33E9-437E-9B03-E729ECACB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63AF34D-B876-490B-A192-C7A6C483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3B18BEFF-5B93-43F2-B792-AE85CCBF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F897B-ECE0-4622-A279-425F87EAE3F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1F353E8-7A30-4E34-9971-E47DDFA0C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8B52640-B8A4-497B-ACDD-956DC978F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Cpot</a:t>
            </a:r>
            <a:r>
              <a:rPr lang="zh-CN" altLang="en-US" dirty="0"/>
              <a:t>：给原来的三元组加上一个索引函数数组，</a:t>
            </a:r>
            <a:r>
              <a:rPr lang="en-US" altLang="zh-CN" dirty="0"/>
              <a:t>M</a:t>
            </a:r>
            <a:r>
              <a:rPr lang="zh-CN" altLang="zh-CN" dirty="0"/>
              <a:t>中第</a:t>
            </a:r>
            <a:r>
              <a:rPr lang="en-US" altLang="zh-CN" dirty="0"/>
              <a:t>col</a:t>
            </a:r>
            <a:r>
              <a:rPr lang="zh-CN" altLang="zh-CN" dirty="0"/>
              <a:t>列第一个非零元在</a:t>
            </a:r>
            <a:r>
              <a:rPr lang="en-US" altLang="zh-CN" dirty="0"/>
              <a:t>mb</a:t>
            </a:r>
            <a:r>
              <a:rPr lang="zh-CN" altLang="zh-CN" dirty="0"/>
              <a:t>中位置</a:t>
            </a:r>
            <a:endParaRPr lang="en-US" altLang="zh-CN" dirty="0"/>
          </a:p>
          <a:p>
            <a:r>
              <a:rPr lang="zh-CN" altLang="en-US" dirty="0"/>
              <a:t>上一列的第一个非零元位置 加上上一列非零元个数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类似于桶排序。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0CFA13E-195A-49BF-9195-BBAB90DB7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81EE9-73BE-4DB8-8722-F010EBECACA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209D0CA-C4D3-40D2-90D7-EE9B75C09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9879C34-8E97-4B2F-AC53-8C3FD1C59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三元组 </a:t>
            </a:r>
            <a:r>
              <a:rPr lang="en-US" altLang="zh-CN"/>
              <a:t>i j v</a:t>
            </a:r>
          </a:p>
          <a:p>
            <a:r>
              <a:rPr lang="en-US" altLang="zh-CN"/>
              <a:t>n</a:t>
            </a:r>
            <a:r>
              <a:rPr lang="zh-CN" altLang="en-US"/>
              <a:t>列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27930D0-3FC5-47CD-8EDB-3B3B7B5B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99EBED-7BCD-4A2F-89B9-38A0E95C15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有序的双下标法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8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E04F3D3-9DDF-4F13-8F3A-A8B5C75CE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4521398-513F-4CCB-9984-1D9EFB70A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Rpos </a:t>
            </a:r>
            <a:r>
              <a:rPr lang="zh-CN" altLang="en-US"/>
              <a:t>所含元素个数是矩阵的行数</a:t>
            </a:r>
            <a:endParaRPr lang="en-US" altLang="zh-CN"/>
          </a:p>
          <a:p>
            <a:r>
              <a:rPr lang="zh-CN" altLang="en-US"/>
              <a:t>三元组含的个数是矩阵非零元素个数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A318D15-B82E-4450-9CEF-B1CAD6B50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10B246-02A9-4694-8DB9-BC2805279A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BCABEA1-C8C2-43D5-A800-60D13BB3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AD5908F-1AA1-47DB-8140-20FF51DC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找出矩阵</a:t>
            </a:r>
            <a:r>
              <a:rPr lang="en-US" altLang="zh-CN"/>
              <a:t>r</a:t>
            </a:r>
            <a:r>
              <a:rPr lang="zh-CN" altLang="en-US"/>
              <a:t>行</a:t>
            </a:r>
            <a:r>
              <a:rPr lang="en-US" altLang="zh-CN"/>
              <a:t>c</a:t>
            </a:r>
            <a:r>
              <a:rPr lang="zh-CN" altLang="en-US"/>
              <a:t>列的值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7CB5EDE-1A54-400D-BF1C-3B3E75C12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66DAB-DEED-4B92-AA4F-77A41A0A012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F01BE62-2FB9-4429-BBCF-7F30723FB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FBA26B8-42EA-40B4-BC59-DA6F94F4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列的稀疏矩阵，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列的稀疏矩阵</a:t>
            </a:r>
            <a:endParaRPr lang="en-US" altLang="zh-CN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复杂度可以达到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(m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p)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377454F2-2016-4D6E-82AF-1F7716760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747F80-269F-4549-B2DB-6B41D55A915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9288EB6A-1E16-4EDA-852B-57CE61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905A571-DBFC-4313-A8A2-8A1C7C1F6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ans-HK" altLang="en-US" b="0" dirty="0"/>
          </a:p>
          <a:p>
            <a:endParaRPr lang="zh-CN" altLang="en-US" b="0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0E2864F-1B37-40F2-A6B3-635095572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96CC42-D053-4221-988F-BA11D6AEEEC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28B620D-9ADD-41AD-AB45-DE3AF418D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81020AFF-98E5-42BF-B48C-88AC9EE9C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数据节点只记录列号和数据值</a:t>
            </a:r>
            <a:endParaRPr lang="en-US" altLang="zh-CN"/>
          </a:p>
          <a:p>
            <a:pPr eaLnBrk="1" hangingPunct="1"/>
            <a:r>
              <a:rPr lang="en-US" altLang="zh-CN"/>
              <a:t>m</a:t>
            </a:r>
            <a:r>
              <a:rPr lang="zh-CN" altLang="en-US"/>
              <a:t>个头节点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5D62EB6E-FB08-4CA1-B607-6D7B96E2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3BDB2-2DF3-4860-A2AC-F541D10BDE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D298B9A-9DC6-4FAC-93CE-671A2660E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9194B0-3699-4172-B348-BF064F83C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D783C10E-919F-49A3-A7F8-7DE25F5A2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E0FA5C4-0401-47A8-85C4-619E7F134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85B73BA3-4EDB-476D-876C-EAA4F3946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4B652-DF11-4F78-BE88-53E55E3842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87CAF022-2C50-4533-B249-499BC3D62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0595FBDA-CA21-4F1E-BA0B-A59AE7B95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P==NULL</a:t>
            </a:r>
            <a:r>
              <a:rPr lang="zh-CN" altLang="en-US"/>
              <a:t>含义：</a:t>
            </a:r>
            <a:r>
              <a:rPr lang="en-US" altLang="zh-CN"/>
              <a:t>p</a:t>
            </a:r>
            <a:r>
              <a:rPr lang="zh-CN" altLang="en-US"/>
              <a:t>走到了当前行的最后一个元素的后一位</a:t>
            </a:r>
            <a:endParaRPr lang="en-US" altLang="zh-CN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7978F1B1-1D54-4098-952B-9654B77D4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829D6-1357-43B5-A57A-ECC716EB34D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4B566392-CCDB-46ED-8E77-528F4A1DF5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CC3134F2-C010-4665-A585-925E5F568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07A0D2DC-842B-4673-B7DA-8CCE0829A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9F468F-CF87-4132-BF1E-005DC886B18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17141826-AC73-4F55-9B62-77C7BC466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712B8904-A2A4-481E-9BA5-FE45F24C1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98533943-3931-4A09-B557-5FB32A844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4EBC39-A080-4DBD-9543-9B51D7A15A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1B7E5D8E-9828-45A3-B4B1-4C32743A2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56A6470-7614-41F2-B0BC-E8D46CF5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定义上看是线性表 实际是树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A1922AF1-47D3-471C-A8EF-11140103F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E7B4B7-7ED4-4080-958A-B92F27BE4B1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161B1189-318C-4216-AB7D-2218008F1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F6553A8C-D3F7-4BC8-8D4B-6BF38D62F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7E873379-ECB2-4654-A95A-D9A043029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E53BA-D23F-428B-AEB0-7B138FDA3D1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F8EE2E9E-D0EC-4524-8C00-27D73BC72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20B99FB6-0AA1-448B-A2CF-27B6635FB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691663A4-148C-4818-B160-3E83E3899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371F9-3FC6-4874-BF4A-820F0440109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5BB0972-6155-4AA3-9114-7102F6B7D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AD195D-7D8D-4703-A86E-A6B015C63C6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19A4CF0-879E-4449-B721-C96F48B15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4BF3404-7448-47CA-8EE0-45A4586FE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插入元素</a:t>
            </a:r>
            <a:r>
              <a:rPr lang="en-US" altLang="zh-CN"/>
              <a:t>e</a:t>
            </a:r>
            <a:r>
              <a:rPr lang="zh-CN" altLang="en-US"/>
              <a:t>为广义表第一元素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F09F50-7260-402B-8A6B-470797435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CD97F62-014F-4B18-B66D-DA8BA386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dirty="0">
                <a:latin typeface="宋体" panose="02010600030101010101" pitchFamily="2" charset="-122"/>
              </a:rPr>
              <a:t>在每个关系中，元素</a:t>
            </a:r>
            <a:r>
              <a:rPr lang="en-US" altLang="zh-CN" sz="1400" dirty="0"/>
              <a:t>a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1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2</a:t>
            </a:r>
            <a:r>
              <a:rPr lang="en-US" altLang="zh-CN" sz="1400" baseline="-25000" dirty="0"/>
              <a:t>…</a:t>
            </a:r>
            <a:r>
              <a:rPr lang="en-US" altLang="zh-CN" sz="1400" baseline="-8000" dirty="0" err="1"/>
              <a:t>j</a:t>
            </a:r>
            <a:r>
              <a:rPr lang="en-US" altLang="zh-CN" sz="1400" baseline="-40000" dirty="0" err="1"/>
              <a:t>n</a:t>
            </a:r>
            <a:r>
              <a:rPr lang="en-US" altLang="zh-CN" sz="1400" dirty="0"/>
              <a:t>(</a:t>
            </a:r>
            <a:r>
              <a:rPr lang="en-US" altLang="zh-CN" sz="1400" dirty="0">
                <a:latin typeface="宋体" panose="02010600030101010101" pitchFamily="2" charset="-122"/>
              </a:rPr>
              <a:t>0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j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b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</a:rPr>
              <a:t>-2</a:t>
            </a:r>
            <a:r>
              <a:rPr lang="en-US" altLang="zh-CN" sz="1400" dirty="0"/>
              <a:t>)</a:t>
            </a:r>
            <a:r>
              <a:rPr lang="zh-CN" altLang="en-US" sz="1400" dirty="0"/>
              <a:t>都有一个直接后继</a:t>
            </a:r>
            <a:r>
              <a:rPr lang="zh-CN" altLang="en-US" sz="1400" dirty="0">
                <a:latin typeface="宋体" panose="02010600030101010101" pitchFamily="2" charset="-122"/>
              </a:rPr>
              <a:t>。因此，就单个关系而言，这</a:t>
            </a:r>
            <a:r>
              <a:rPr lang="en-US" altLang="zh-CN" sz="1400" b="1" dirty="0"/>
              <a:t>n</a:t>
            </a:r>
            <a:r>
              <a:rPr lang="zh-CN" altLang="en-US" sz="1400" b="1" dirty="0">
                <a:latin typeface="宋体" panose="02010600030101010101" pitchFamily="2" charset="-122"/>
              </a:rPr>
              <a:t>个关系仍是线性表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1400" dirty="0">
                <a:latin typeface="宋体" panose="02010600030101010101" pitchFamily="2" charset="-122"/>
              </a:rPr>
              <a:t>显然当</a:t>
            </a:r>
            <a:r>
              <a:rPr lang="en-US" altLang="zh-CN" sz="1400" dirty="0"/>
              <a:t>n=1</a:t>
            </a:r>
            <a:r>
              <a:rPr lang="zh-CN" altLang="en-US" sz="1400" dirty="0"/>
              <a:t>时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维数组就退化为定长的线性表</a:t>
            </a:r>
            <a:r>
              <a:rPr lang="zh-CN" altLang="en-US" sz="1400" dirty="0">
                <a:latin typeface="宋体" panose="02010600030101010101" pitchFamily="2" charset="-122"/>
              </a:rPr>
              <a:t>。反之，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维数组也可以看成是线性表的推广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A36328B-DDF1-4D04-91C1-6394227F7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76C58240-C1C5-457B-9A9D-40237DCF9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头指针指向空</a:t>
            </a:r>
            <a:endParaRPr lang="en-US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BAA9CF89-AB7F-4575-8639-7F3DFC6E6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DAABC-5BB1-4E29-95FA-05B4083C87B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157D3DBC-EBDC-44C6-9111-E74D8E2B3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EDDA983A-C95F-43B6-884F-30100EDF8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7320C97E-05DA-42B1-BED2-305DCC042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7E77C9-1B16-4D78-9EC7-7BA00A84AC1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97F257-9C9C-4D63-B9F6-F3C7DACE7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3BB056-E5B7-4065-ACA4-32EE89AF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4153D2-6C32-4D8D-9D87-E76811C74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9118E69-9224-4B09-933B-557DD636C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9BE2602C-AC18-4EEF-9233-80D1CCCFF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FBE1E5-EB6B-4408-8F05-E1517778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存的是下三角。</a:t>
            </a:r>
            <a:r>
              <a:rPr lang="zh-CN" altLang="en-US" b="0" dirty="0">
                <a:latin typeface="宋体" panose="02010600030101010101" pitchFamily="2" charset="-122"/>
              </a:rPr>
              <a:t>则</a:t>
            </a:r>
            <a:r>
              <a:rPr lang="en-US" altLang="zh-CN" b="0" dirty="0"/>
              <a:t>n</a:t>
            </a:r>
            <a:r>
              <a:rPr lang="en-US" altLang="zh-CN" b="0" baseline="30000" dirty="0"/>
              <a:t>2</a:t>
            </a:r>
            <a:r>
              <a:rPr lang="zh-CN" altLang="en-US" b="0" dirty="0"/>
              <a:t>个元素压缩存储到</a:t>
            </a:r>
            <a:r>
              <a:rPr lang="en-US" altLang="zh-CN" b="0" dirty="0"/>
              <a:t>n(n+1)/2</a:t>
            </a:r>
            <a:r>
              <a:rPr lang="zh-CN" altLang="en-US" b="0" dirty="0">
                <a:latin typeface="宋体" panose="02010600030101010101" pitchFamily="2" charset="-122"/>
              </a:rPr>
              <a:t>个存储空间，能节约近一半的存储空间。</a:t>
            </a:r>
            <a:endParaRPr lang="zh-CN" altLang="en-US" b="0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E0D4D4D-2AE6-48E1-9B1F-53D82F2F0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6B6CB-32BF-408E-A3FF-C50EEB4B0EF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3ED7076-87D1-4E35-B604-C4882454D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6E32629B-F281-402C-9ABB-6B31C9398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乘单位大小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EFD0DE8-54D0-4AC1-81DD-F34B17F09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39BA7-8093-4F46-A14B-AA7E38348D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A174FB1-A353-4EB8-A943-A75182E04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ADCB0018-3037-49C9-9BE1-B14F3D48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元素个数为</a:t>
            </a:r>
            <a:r>
              <a:rPr lang="en-US" altLang="zh-CN" b="1" dirty="0"/>
              <a:t>3n-2</a:t>
            </a:r>
          </a:p>
          <a:p>
            <a:endParaRPr lang="en-US" altLang="zh-CN" b="1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311C54A8-B06B-4E11-B826-A2010B938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4A4BB-39B0-4855-8B76-0E5F46337E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9F564-7AC7-4DF8-A304-042B71FD7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A54B1-0CCA-4014-AE31-0B6E1CD5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3ED0-A20C-4494-8512-A178C1CA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4B5B6-348C-4698-B736-2FA29F3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E12E-244C-434D-B7ED-FC1EC93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B47D-289A-43DC-A3C5-D40CCFBC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B64BF-505D-47BA-97D0-CA7B738D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D5CE3-2BAD-49A8-B848-73994887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04D-63D1-42A8-92AC-04D8E88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E070A-5763-4476-AD1B-DF56802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BDA6C2-C02D-4519-B00D-6BCD5546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5C49C-104A-4E5E-8049-EAC620CA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13EFF-D820-4458-AFEC-AC045449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4BF73-622C-45CA-BF0E-33E5C551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0354-A816-432D-A229-927B691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4E0817-3CDD-4BF0-97C4-80C71D2A55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5251751-2865-4F12-9B62-D1EA3D524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FEDA779-FEFC-4B2D-9C6D-22C4670E36CA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937A7CF4-BFC4-4EF2-A0A5-35C3EC9B5787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8EF4B5B-33CB-4169-8AD1-FD8D8E71D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D5AB83E2-BEEB-4DD8-B751-6A44F9716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99C63-DB4B-4CE0-A67A-76A8D1198D3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F496E0-9B0F-4794-AA42-E4B1BF721D4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121D6D-A319-44F9-88B7-93FB1DA5380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5C1B298-A9DD-4938-937A-753D611E6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419A129-4AEE-4184-AE7A-E55794356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3A7C821-4534-4000-BB83-71B2B4D59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DD8CB3B2-033B-46BB-A2A7-F6579441D9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99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454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25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792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451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8842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3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23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45CB-C357-40D6-852A-CFDB48F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13191-5B2C-4FCA-829F-3FFF382E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C2D78-E2F3-42B7-9C2E-F23AD1B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2D87A-B185-4B7E-AEC3-AC2A9DB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92E13-4602-4D21-893B-06C0373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2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4342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433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9128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E2BA01-0DB8-426E-9155-7C1766B5783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E052E2-9FB0-48FE-A581-9E8E686FF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69EB10D-DF59-490C-AF43-7D2DAF579D9D}" type="datetimeFigureOut">
              <a:rPr lang="zh-CN" altLang="en-US"/>
              <a:pPr>
                <a:defRPr/>
              </a:pPr>
              <a:t>2020/10/6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49D0BA-7798-497F-A88D-9D2ABA02B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FC8DC8C-1F96-4DD8-9860-A336B3445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EA72AAFA-5685-419C-A08D-C8E7D6B962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679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566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114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273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862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9237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06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A7D7-1B33-4042-B6C9-AD18BCEB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CFA2D-2DCD-4884-8074-D071DACA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3D143-291B-485F-ABE2-DEB49389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E440D-6D86-4A67-9276-C16F5C77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CD87B-1F0B-4AEB-906F-1EF7469F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8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474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481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464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678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6824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2020/10/6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CD2D-5435-41BA-AFC9-4B0878F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02779-15C2-4EC8-B142-9E8D9342F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F7A6E-C5D1-4350-8E98-1EBFAAFE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B7CEF-34A0-4928-BAFD-9AB1E96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6E44B-9D73-4BC1-BF40-FDBA4F6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7125B-6186-4970-B3FD-E8B07A3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1BC5-87D6-4A59-BAAB-173F13D9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CEFA-C20E-4190-A5F6-6602611D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FFD30-D28B-479E-BB56-4A0CF8D8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FD23D-4AEB-4F34-B3F9-B97DD6C20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58F47-4C2C-4F63-BBCE-8E2802406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E13CD-C21C-4317-9985-0E09C95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0111E-52BE-4E12-B58A-BC0FC2C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3D44EB-EC39-4FA9-9DFF-0A53B998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2A29-0B43-40F7-9B6B-C30C9D2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0218C-0DAE-4102-A6E9-64E68EC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2D768-3249-440E-B8F7-C203978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08A4E-7695-4DB2-9270-5ECAE64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979D4-4097-4C0F-BB4A-734B0466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AEB6D-2AA0-474B-9C5D-4CBE8CC7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0F53A-5F88-4625-AC1B-55FE7CD4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C4AA4-93C4-43C0-AB58-36919AF5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1A5B9-F8AE-48AD-BF95-F506BCE3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8CEAD-F786-471A-B2B3-DDDBE8C1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532CA-24FB-432D-9F00-8A6CD3B7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10A7-5DEF-471F-8DA6-2DC73FD6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92CF0-5917-4D24-A315-8A6DC2C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1312-BF0E-4E64-8295-AADCE34A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752A-C364-4F83-85A7-AC226AE4B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3E485-624E-47D4-B3B1-AE2BC95A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77D2A-572B-4AEF-9F40-06E40F4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3D9CA-CB55-4A61-BBFA-546CB72F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AB5C-9D6D-48DF-988A-E87A938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5E701-EACC-493E-B89F-86CB063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47554-CC10-4318-BA92-8E3B284F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9E6C-C991-4E2B-AB57-0705BD2E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5BE0-921B-4959-855E-B04776842E3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C50B6-0376-42E9-A516-E43395506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A08D-F053-4753-950B-D61A9E6C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1133929-1C87-42B5-A880-B9F49305185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1A035FCA-DD11-4CBE-98F0-5D694034AA7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8BFFA29-51A9-4795-B06B-06B3D7A7247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EFC34C32-20A4-484C-83D9-53410FD8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AB5DC489-873F-4119-8407-677AB8881FA8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C2A1DE0-6242-4800-9DC1-FA745E762C3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65B5D5F-C6D8-4336-ABDB-7972ACE744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C1881284-22FA-4440-BBB3-3AE63FB05A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C31DE032-FE39-4BE3-AEF0-E240FA9A8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708007D-D6C0-47B5-84A5-D57812A41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4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81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第五章 数组和广义表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数组的定义和特点</a:t>
            </a:r>
            <a:br>
              <a:rPr lang="en-US" altLang="zh-CN" dirty="0"/>
            </a:br>
            <a:r>
              <a:rPr lang="zh-CN" altLang="en-US" dirty="0"/>
              <a:t>矩阵的压缩存储</a:t>
            </a:r>
            <a:br>
              <a:rPr lang="en-US" altLang="zh-CN" dirty="0"/>
            </a:br>
            <a:r>
              <a:rPr lang="zh-CN" altLang="en-US" dirty="0"/>
              <a:t>广义表的定义及存储结构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6CBFE4-C41F-451D-A6BD-446F6747AE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11138"/>
            <a:ext cx="6705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cs typeface="Arial" panose="020B0604020202020204" pitchFamily="34" charset="0"/>
              </a:rPr>
              <a:t>5.3</a:t>
            </a:r>
            <a:r>
              <a:rPr lang="en-US" altLang="zh-CN" sz="4000" b="1" dirty="0">
                <a:cs typeface="Arial" panose="020B0604020202020204" pitchFamily="34" charset="0"/>
              </a:rPr>
              <a:t>  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矩阵的压缩存储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C0B3D-9DFE-4C19-9338-909B847D436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34390" y="1287463"/>
            <a:ext cx="8457210" cy="51657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在科学与工程问题中，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</a:t>
            </a:r>
            <a:r>
              <a:rPr lang="zh-CN" altLang="en-US" sz="2800" b="1" dirty="0">
                <a:latin typeface="宋体" panose="02010600030101010101" pitchFamily="2" charset="-122"/>
              </a:rPr>
              <a:t>是常用的数学对象。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在高级语言编程时常将矩阵描述为一个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二维数组</a:t>
            </a:r>
            <a:r>
              <a:rPr lang="zh-CN" altLang="en-US" sz="2800" b="1" dirty="0">
                <a:latin typeface="宋体" panose="02010600030101010101" pitchFamily="2" charset="-122"/>
              </a:rPr>
              <a:t>。可对其元素进行随机存取，各种矩阵运算也非常简单。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对于高阶矩阵，若其中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非零元素呈某种规律分布</a:t>
            </a:r>
            <a:r>
              <a:rPr lang="zh-CN" altLang="en-US" sz="2800" b="1" dirty="0">
                <a:latin typeface="宋体" panose="02010600030101010101" pitchFamily="2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矩阵中有大量的零元素</a:t>
            </a:r>
            <a:r>
              <a:rPr lang="zh-CN" altLang="en-US" sz="2800" b="1" dirty="0">
                <a:latin typeface="宋体" panose="02010600030101010101" pitchFamily="2" charset="-122"/>
              </a:rPr>
              <a:t>，若仍然用常规方法存储，可能存储重复的非零元素或零元素，造成空间浪费。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对这类矩阵进行压缩存储：</a:t>
            </a: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多个相同的非零元素只分配一个存储空间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零元素不分配空间。</a:t>
            </a:r>
          </a:p>
        </p:txBody>
      </p:sp>
    </p:spTree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49591B-E49D-4098-BF44-8405EFB0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28626"/>
            <a:ext cx="8501062" cy="75723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2"/>
                </a:solidFill>
              </a:rPr>
              <a:t>5.3 </a:t>
            </a:r>
            <a:r>
              <a:rPr lang="zh-CN" altLang="en-US" sz="4000" dirty="0">
                <a:solidFill>
                  <a:schemeClr val="tx2"/>
                </a:solidFill>
              </a:rPr>
              <a:t>矩阵的压缩存储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3C31E79-46C0-4619-B289-6116F470E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5467350"/>
          <a:ext cx="3111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公式" r:id="rId6" imgW="1752600" imgH="457200" progId="Equation.3">
                  <p:embed/>
                </p:oleObj>
              </mc:Choice>
              <mc:Fallback>
                <p:oleObj name="公式" r:id="rId6" imgW="1752600" imgH="4572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23C31E79-46C0-4619-B289-6116F470E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467350"/>
                        <a:ext cx="3111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9" name="Group 37">
            <a:extLst>
              <a:ext uri="{FF2B5EF4-FFF2-40B4-BE49-F238E27FC236}">
                <a16:creationId xmlns:a16="http://schemas.microsoft.com/office/drawing/2014/main" id="{C532EEBF-24BE-44A3-AF55-89FB9F4A0C22}"/>
              </a:ext>
            </a:extLst>
          </p:cNvPr>
          <p:cNvGrpSpPr>
            <a:grpSpLocks/>
          </p:cNvGrpSpPr>
          <p:nvPr/>
        </p:nvGrpSpPr>
        <p:grpSpPr bwMode="auto">
          <a:xfrm>
            <a:off x="1855177" y="1536578"/>
            <a:ext cx="5638800" cy="2438400"/>
            <a:chOff x="648" y="996"/>
            <a:chExt cx="3552" cy="1536"/>
          </a:xfrm>
        </p:grpSpPr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FDEA2FE1-72BF-40E5-8692-C5FDDEEDD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99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…..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1n</a:t>
              </a:r>
            </a:p>
          </p:txBody>
        </p:sp>
        <p:sp>
          <p:nvSpPr>
            <p:cNvPr id="17430" name="Text Box 26">
              <a:extLst>
                <a:ext uri="{FF2B5EF4-FFF2-40B4-BE49-F238E27FC236}">
                  <a16:creationId xmlns:a16="http://schemas.microsoft.com/office/drawing/2014/main" id="{01187200-3C6F-467B-9EEA-2AA31030B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332"/>
              <a:ext cx="3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…….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2n</a:t>
              </a:r>
            </a:p>
          </p:txBody>
        </p:sp>
        <p:sp>
          <p:nvSpPr>
            <p:cNvPr id="17431" name="Text Box 27">
              <a:extLst>
                <a:ext uri="{FF2B5EF4-FFF2-40B4-BE49-F238E27FC236}">
                  <a16:creationId xmlns:a16="http://schemas.microsoft.com/office/drawing/2014/main" id="{3BBEEABB-23CA-467D-86A2-D227AEA79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214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7432" name="Text Box 28">
              <a:extLst>
                <a:ext uri="{FF2B5EF4-FFF2-40B4-BE49-F238E27FC236}">
                  <a16:creationId xmlns:a16="http://schemas.microsoft.com/office/drawing/2014/main" id="{DC34A813-1686-4BD5-8006-F68264B8A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788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29">
              <a:extLst>
                <a:ext uri="{FF2B5EF4-FFF2-40B4-BE49-F238E27FC236}">
                  <a16:creationId xmlns:a16="http://schemas.microsoft.com/office/drawing/2014/main" id="{D5A14470-3F29-4B4F-ACB8-91CB45F1E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30">
              <a:extLst>
                <a:ext uri="{FF2B5EF4-FFF2-40B4-BE49-F238E27FC236}">
                  <a16:creationId xmlns:a16="http://schemas.microsoft.com/office/drawing/2014/main" id="{AC1A4965-1F61-43C1-8051-AB7123D2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31">
              <a:extLst>
                <a:ext uri="{FF2B5EF4-FFF2-40B4-BE49-F238E27FC236}">
                  <a16:creationId xmlns:a16="http://schemas.microsoft.com/office/drawing/2014/main" id="{4EE95ACB-3154-4494-ADE7-126572D9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Line 32">
              <a:extLst>
                <a:ext uri="{FF2B5EF4-FFF2-40B4-BE49-F238E27FC236}">
                  <a16:creationId xmlns:a16="http://schemas.microsoft.com/office/drawing/2014/main" id="{DAC2FAC5-343C-4444-A6FB-72C22B48F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7" name="Line 33">
              <a:extLst>
                <a:ext uri="{FF2B5EF4-FFF2-40B4-BE49-F238E27FC236}">
                  <a16:creationId xmlns:a16="http://schemas.microsoft.com/office/drawing/2014/main" id="{7561A49B-B1A7-49FB-AE3D-E246166B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8" name="Line 34">
              <a:extLst>
                <a:ext uri="{FF2B5EF4-FFF2-40B4-BE49-F238E27FC236}">
                  <a16:creationId xmlns:a16="http://schemas.microsoft.com/office/drawing/2014/main" id="{EAB89FEE-9775-42E9-8762-37B80DF2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Text Box 35">
              <a:extLst>
                <a:ext uri="{FF2B5EF4-FFF2-40B4-BE49-F238E27FC236}">
                  <a16:creationId xmlns:a16="http://schemas.microsoft.com/office/drawing/2014/main" id="{A38A90D7-3705-48DF-81E0-B505C02A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16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50" name="Group 38">
            <a:extLst>
              <a:ext uri="{FF2B5EF4-FFF2-40B4-BE49-F238E27FC236}">
                <a16:creationId xmlns:a16="http://schemas.microsoft.com/office/drawing/2014/main" id="{C22D4DDA-24A9-4E54-8A1A-4B76191A7270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4314828"/>
            <a:ext cx="8216900" cy="804863"/>
            <a:chOff x="296" y="2718"/>
            <a:chExt cx="5176" cy="507"/>
          </a:xfrm>
        </p:grpSpPr>
        <p:grpSp>
          <p:nvGrpSpPr>
            <p:cNvPr id="17414" name="Group 5">
              <a:extLst>
                <a:ext uri="{FF2B5EF4-FFF2-40B4-BE49-F238E27FC236}">
                  <a16:creationId xmlns:a16="http://schemas.microsoft.com/office/drawing/2014/main" id="{32B83199-7224-4A5D-8F23-7F50D75FF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18"/>
              <a:ext cx="3702" cy="507"/>
              <a:chOff x="2058" y="3162"/>
              <a:chExt cx="3702" cy="507"/>
            </a:xfrm>
          </p:grpSpPr>
          <p:grpSp>
            <p:nvGrpSpPr>
              <p:cNvPr id="17416" name="Group 6">
                <a:extLst>
                  <a:ext uri="{FF2B5EF4-FFF2-40B4-BE49-F238E27FC236}">
                    <a16:creationId xmlns:a16="http://schemas.microsoft.com/office/drawing/2014/main" id="{47460608-E946-4646-9D14-75D37E7D6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62"/>
                <a:ext cx="3219" cy="330"/>
                <a:chOff x="1872" y="3195"/>
                <a:chExt cx="3219" cy="330"/>
              </a:xfrm>
            </p:grpSpPr>
            <p:sp>
              <p:nvSpPr>
                <p:cNvPr id="17418" name="Rectangle 7">
                  <a:extLst>
                    <a:ext uri="{FF2B5EF4-FFF2-40B4-BE49-F238E27FC236}">
                      <a16:creationId xmlns:a16="http://schemas.microsoft.com/office/drawing/2014/main" id="{473020C3-209C-45BA-8995-2F87EF020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195"/>
                  <a:ext cx="3219" cy="3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</a:t>
                  </a:r>
                  <a:r>
                    <a:rPr kumimoji="1" lang="en-US" altLang="zh-CN" sz="2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7419" name="Line 8">
                  <a:extLst>
                    <a:ext uri="{FF2B5EF4-FFF2-40B4-BE49-F238E27FC236}">
                      <a16:creationId xmlns:a16="http://schemas.microsoft.com/office/drawing/2014/main" id="{943F30D7-47C7-4786-8621-FDCCD40C3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0" name="Line 9">
                  <a:extLst>
                    <a:ext uri="{FF2B5EF4-FFF2-40B4-BE49-F238E27FC236}">
                      <a16:creationId xmlns:a16="http://schemas.microsoft.com/office/drawing/2014/main" id="{25DFDEEA-CC32-4E0A-99F5-241A01DA6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Line 10">
                  <a:extLst>
                    <a:ext uri="{FF2B5EF4-FFF2-40B4-BE49-F238E27FC236}">
                      <a16:creationId xmlns:a16="http://schemas.microsoft.com/office/drawing/2014/main" id="{0A2265E7-FD96-4491-9B80-093B1A298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Line 11">
                  <a:extLst>
                    <a:ext uri="{FF2B5EF4-FFF2-40B4-BE49-F238E27FC236}">
                      <a16:creationId xmlns:a16="http://schemas.microsoft.com/office/drawing/2014/main" id="{BA6EDA4E-CCA8-477D-B024-1A2465009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Line 12">
                  <a:extLst>
                    <a:ext uri="{FF2B5EF4-FFF2-40B4-BE49-F238E27FC236}">
                      <a16:creationId xmlns:a16="http://schemas.microsoft.com/office/drawing/2014/main" id="{83E2A46B-958E-4D54-8478-EF7BB5C45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Line 13">
                  <a:extLst>
                    <a:ext uri="{FF2B5EF4-FFF2-40B4-BE49-F238E27FC236}">
                      <a16:creationId xmlns:a16="http://schemas.microsoft.com/office/drawing/2014/main" id="{D16ECA86-A8F2-4F44-B9A7-281FCC2E1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5" name="Line 14">
                  <a:extLst>
                    <a:ext uri="{FF2B5EF4-FFF2-40B4-BE49-F238E27FC236}">
                      <a16:creationId xmlns:a16="http://schemas.microsoft.com/office/drawing/2014/main" id="{B9609907-6ADD-45E7-8C37-82D4040B4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6" name="Line 15">
                  <a:extLst>
                    <a:ext uri="{FF2B5EF4-FFF2-40B4-BE49-F238E27FC236}">
                      <a16:creationId xmlns:a16="http://schemas.microsoft.com/office/drawing/2014/main" id="{C1AB2715-E7C4-4E04-BFB3-517E1A68A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7" name="Text Box 16">
                  <a:extLst>
                    <a:ext uri="{FF2B5EF4-FFF2-40B4-BE49-F238E27FC236}">
                      <a16:creationId xmlns:a16="http://schemas.microsoft.com/office/drawing/2014/main" id="{BB3B67A5-15E5-4D9C-AB51-99D3A5E2CC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7428" name="Text Box 17">
                  <a:extLst>
                    <a:ext uri="{FF2B5EF4-FFF2-40B4-BE49-F238E27FC236}">
                      <a16:creationId xmlns:a16="http://schemas.microsoft.com/office/drawing/2014/main" id="{4F8C3647-17F4-4634-9D3F-4A7B0A3D5B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7417" name="Text Box 18">
                <a:extLst>
                  <a:ext uri="{FF2B5EF4-FFF2-40B4-BE49-F238E27FC236}">
                    <a16:creationId xmlns:a16="http://schemas.microsoft.com/office/drawing/2014/main" id="{6FBF30C0-40EF-4F5B-9C94-2C6D16F36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7415" name="Text Box 36">
              <a:extLst>
                <a:ext uri="{FF2B5EF4-FFF2-40B4-BE49-F238E27FC236}">
                  <a16:creationId xmlns:a16="http://schemas.microsoft.com/office/drawing/2014/main" id="{5AF0AAC0-C0AF-423E-8DFE-A9F7DB11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BB94C06-E4CB-4134-8CBB-A6F10DBDC866}"/>
              </a:ext>
            </a:extLst>
          </p:cNvPr>
          <p:cNvSpPr txBox="1"/>
          <p:nvPr/>
        </p:nvSpPr>
        <p:spPr>
          <a:xfrm>
            <a:off x="235562" y="1344801"/>
            <a:ext cx="268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800" dirty="0">
                <a:solidFill>
                  <a:schemeClr val="tx2"/>
                </a:solidFill>
              </a:rPr>
              <a:t>对称矩阵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35187C-7C60-4A4E-B292-8328DCC4F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93700"/>
            <a:ext cx="8501062" cy="5969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dirty="0">
                <a:solidFill>
                  <a:schemeClr val="tx2"/>
                </a:solidFill>
              </a:rPr>
              <a:t>三角矩阵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62F4576B-C1CC-47AC-8FFD-B094FA33E7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164432"/>
            <a:ext cx="5334000" cy="2438400"/>
            <a:chOff x="1248" y="864"/>
            <a:chExt cx="3360" cy="1536"/>
          </a:xfrm>
        </p:grpSpPr>
        <p:sp>
          <p:nvSpPr>
            <p:cNvPr id="19481" name="Text Box 4">
              <a:extLst>
                <a:ext uri="{FF2B5EF4-FFF2-40B4-BE49-F238E27FC236}">
                  <a16:creationId xmlns:a16="http://schemas.microsoft.com/office/drawing/2014/main" id="{218B6AB5-75D6-4E2E-9E32-97381222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864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2" name="Text Box 5">
              <a:extLst>
                <a:ext uri="{FF2B5EF4-FFF2-40B4-BE49-F238E27FC236}">
                  <a16:creationId xmlns:a16="http://schemas.microsoft.com/office/drawing/2014/main" id="{31125B18-14EF-4787-BFB6-BF6B0DC7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3" name="Text Box 6">
              <a:extLst>
                <a:ext uri="{FF2B5EF4-FFF2-40B4-BE49-F238E27FC236}">
                  <a16:creationId xmlns:a16="http://schemas.microsoft.com/office/drawing/2014/main" id="{41986808-5BC1-4FFE-9E21-F6D010436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1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4" name="Text Box 7">
              <a:extLst>
                <a:ext uri="{FF2B5EF4-FFF2-40B4-BE49-F238E27FC236}">
                  <a16:creationId xmlns:a16="http://schemas.microsoft.com/office/drawing/2014/main" id="{C1B367C6-18F3-42AB-BD7C-E9F0951B0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68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5" name="Line 8">
              <a:extLst>
                <a:ext uri="{FF2B5EF4-FFF2-40B4-BE49-F238E27FC236}">
                  <a16:creationId xmlns:a16="http://schemas.microsoft.com/office/drawing/2014/main" id="{F27ECEE9-755C-4513-9DA9-1FCAC1016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6" name="Line 9">
              <a:extLst>
                <a:ext uri="{FF2B5EF4-FFF2-40B4-BE49-F238E27FC236}">
                  <a16:creationId xmlns:a16="http://schemas.microsoft.com/office/drawing/2014/main" id="{60E24F4C-CCD1-4F03-8AC1-8D547D557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7" name="Line 10">
              <a:extLst>
                <a:ext uri="{FF2B5EF4-FFF2-40B4-BE49-F238E27FC236}">
                  <a16:creationId xmlns:a16="http://schemas.microsoft.com/office/drawing/2014/main" id="{8D5F2734-B8F1-46AD-A64E-DBFEA5F3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8" name="Line 11">
              <a:extLst>
                <a:ext uri="{FF2B5EF4-FFF2-40B4-BE49-F238E27FC236}">
                  <a16:creationId xmlns:a16="http://schemas.microsoft.com/office/drawing/2014/main" id="{C8DC5B68-3BE0-4CB9-8EDF-F3ED92C04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9" name="Line 12">
              <a:extLst>
                <a:ext uri="{FF2B5EF4-FFF2-40B4-BE49-F238E27FC236}">
                  <a16:creationId xmlns:a16="http://schemas.microsoft.com/office/drawing/2014/main" id="{BB3F9F2C-9BE9-41A9-A7DB-768FCFFF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0" name="Line 13">
              <a:extLst>
                <a:ext uri="{FF2B5EF4-FFF2-40B4-BE49-F238E27FC236}">
                  <a16:creationId xmlns:a16="http://schemas.microsoft.com/office/drawing/2014/main" id="{DA0274A0-FC0C-4A75-9D11-72F4661C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1" name="Text Box 14">
              <a:extLst>
                <a:ext uri="{FF2B5EF4-FFF2-40B4-BE49-F238E27FC236}">
                  <a16:creationId xmlns:a16="http://schemas.microsoft.com/office/drawing/2014/main" id="{787B8B07-D7F2-4671-96B6-9062E9E29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1" name="Group 45">
            <a:extLst>
              <a:ext uri="{FF2B5EF4-FFF2-40B4-BE49-F238E27FC236}">
                <a16:creationId xmlns:a16="http://schemas.microsoft.com/office/drawing/2014/main" id="{71E96290-1BBE-4B38-BF57-811230A8E0C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43500"/>
            <a:ext cx="4999038" cy="838200"/>
            <a:chOff x="1008" y="3648"/>
            <a:chExt cx="3149" cy="528"/>
          </a:xfrm>
        </p:grpSpPr>
        <p:sp>
          <p:nvSpPr>
            <p:cNvPr id="19477" name="Text Box 20">
              <a:extLst>
                <a:ext uri="{FF2B5EF4-FFF2-40B4-BE49-F238E27FC236}">
                  <a16:creationId xmlns:a16="http://schemas.microsoft.com/office/drawing/2014/main" id="{B379B025-41AC-4F53-980F-CFBCF57A0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744"/>
              <a:ext cx="3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Loc(aij)=Loc(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             +(j-1)]*l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78" name="Line 21">
              <a:extLst>
                <a:ext uri="{FF2B5EF4-FFF2-40B4-BE49-F238E27FC236}">
                  <a16:creationId xmlns:a16="http://schemas.microsoft.com/office/drawing/2014/main" id="{EBE77897-6462-4011-91C8-10D7B6905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936"/>
              <a:ext cx="5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Text Box 22">
              <a:extLst>
                <a:ext uri="{FF2B5EF4-FFF2-40B4-BE49-F238E27FC236}">
                  <a16:creationId xmlns:a16="http://schemas.microsoft.com/office/drawing/2014/main" id="{3B09CC33-E7A8-4729-9F53-93503FEB8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i(i-1)</a:t>
              </a:r>
            </a:p>
          </p:txBody>
        </p:sp>
        <p:sp>
          <p:nvSpPr>
            <p:cNvPr id="19480" name="Text Box 23">
              <a:extLst>
                <a:ext uri="{FF2B5EF4-FFF2-40B4-BE49-F238E27FC236}">
                  <a16:creationId xmlns:a16="http://schemas.microsoft.com/office/drawing/2014/main" id="{B05611FE-32E6-4210-B7E4-EBAF825B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8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4365" name="Group 29">
            <a:extLst>
              <a:ext uri="{FF2B5EF4-FFF2-40B4-BE49-F238E27FC236}">
                <a16:creationId xmlns:a16="http://schemas.microsoft.com/office/drawing/2014/main" id="{37C471FF-8304-4E4A-9AB3-CB8AB1A8A4D5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989388"/>
            <a:ext cx="8216900" cy="749300"/>
            <a:chOff x="296" y="2753"/>
            <a:chExt cx="5176" cy="472"/>
          </a:xfrm>
        </p:grpSpPr>
        <p:grpSp>
          <p:nvGrpSpPr>
            <p:cNvPr id="19462" name="Group 30">
              <a:extLst>
                <a:ext uri="{FF2B5EF4-FFF2-40B4-BE49-F238E27FC236}">
                  <a16:creationId xmlns:a16="http://schemas.microsoft.com/office/drawing/2014/main" id="{E3BA2AD4-B105-4ABB-96BC-BE535822E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53"/>
              <a:ext cx="3702" cy="472"/>
              <a:chOff x="2058" y="3197"/>
              <a:chExt cx="3702" cy="472"/>
            </a:xfrm>
          </p:grpSpPr>
          <p:grpSp>
            <p:nvGrpSpPr>
              <p:cNvPr id="19464" name="Group 31">
                <a:extLst>
                  <a:ext uri="{FF2B5EF4-FFF2-40B4-BE49-F238E27FC236}">
                    <a16:creationId xmlns:a16="http://schemas.microsoft.com/office/drawing/2014/main" id="{63BE280A-29D9-4FF7-B7F9-0D1D26764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97"/>
                <a:ext cx="3123" cy="259"/>
                <a:chOff x="1872" y="3230"/>
                <a:chExt cx="3123" cy="259"/>
              </a:xfrm>
            </p:grpSpPr>
            <p:sp>
              <p:nvSpPr>
                <p:cNvPr id="19466" name="Rectangle 32">
                  <a:extLst>
                    <a:ext uri="{FF2B5EF4-FFF2-40B4-BE49-F238E27FC236}">
                      <a16:creationId xmlns:a16="http://schemas.microsoft.com/office/drawing/2014/main" id="{26E393E3-2606-40AB-8723-0A380BA6A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32"/>
                  <a:ext cx="312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9467" name="Line 33">
                  <a:extLst>
                    <a:ext uri="{FF2B5EF4-FFF2-40B4-BE49-F238E27FC236}">
                      <a16:creationId xmlns:a16="http://schemas.microsoft.com/office/drawing/2014/main" id="{8DF3AB70-C479-41B7-BB1D-F095F7947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8" name="Line 34">
                  <a:extLst>
                    <a:ext uri="{FF2B5EF4-FFF2-40B4-BE49-F238E27FC236}">
                      <a16:creationId xmlns:a16="http://schemas.microsoft.com/office/drawing/2014/main" id="{30A2F652-EFF4-4EE0-B77E-A7A6275DA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9" name="Line 35">
                  <a:extLst>
                    <a:ext uri="{FF2B5EF4-FFF2-40B4-BE49-F238E27FC236}">
                      <a16:creationId xmlns:a16="http://schemas.microsoft.com/office/drawing/2014/main" id="{3539D724-2C4B-47C9-B1D3-742A6D84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0" name="Line 36">
                  <a:extLst>
                    <a:ext uri="{FF2B5EF4-FFF2-40B4-BE49-F238E27FC236}">
                      <a16:creationId xmlns:a16="http://schemas.microsoft.com/office/drawing/2014/main" id="{1F855FE6-91F9-45C4-AF67-BF8B3DA54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1" name="Line 37">
                  <a:extLst>
                    <a:ext uri="{FF2B5EF4-FFF2-40B4-BE49-F238E27FC236}">
                      <a16:creationId xmlns:a16="http://schemas.microsoft.com/office/drawing/2014/main" id="{BDF002BE-DCDD-47FA-9B56-EF1B2C1DF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2" name="Line 38">
                  <a:extLst>
                    <a:ext uri="{FF2B5EF4-FFF2-40B4-BE49-F238E27FC236}">
                      <a16:creationId xmlns:a16="http://schemas.microsoft.com/office/drawing/2014/main" id="{8688DB95-B283-47E3-A99D-3FA249E09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3" name="Line 39">
                  <a:extLst>
                    <a:ext uri="{FF2B5EF4-FFF2-40B4-BE49-F238E27FC236}">
                      <a16:creationId xmlns:a16="http://schemas.microsoft.com/office/drawing/2014/main" id="{7308A3A2-BF0E-421F-BD8F-0920A9089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4" name="Line 40">
                  <a:extLst>
                    <a:ext uri="{FF2B5EF4-FFF2-40B4-BE49-F238E27FC236}">
                      <a16:creationId xmlns:a16="http://schemas.microsoft.com/office/drawing/2014/main" id="{ACF0EF68-9970-4168-8279-914E55609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5" name="Text Box 41">
                  <a:extLst>
                    <a:ext uri="{FF2B5EF4-FFF2-40B4-BE49-F238E27FC236}">
                      <a16:creationId xmlns:a16="http://schemas.microsoft.com/office/drawing/2014/main" id="{E3B8049E-BBF8-4E5C-8A98-A362B3E7A2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9476" name="Text Box 42">
                  <a:extLst>
                    <a:ext uri="{FF2B5EF4-FFF2-40B4-BE49-F238E27FC236}">
                      <a16:creationId xmlns:a16="http://schemas.microsoft.com/office/drawing/2014/main" id="{C4E5C53A-9441-4F51-B7BD-077FAD47D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9465" name="Text Box 43">
                <a:extLst>
                  <a:ext uri="{FF2B5EF4-FFF2-40B4-BE49-F238E27FC236}">
                    <a16:creationId xmlns:a16="http://schemas.microsoft.com/office/drawing/2014/main" id="{6D3309FC-BE11-4413-9A1B-9A5F7B2DD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9463" name="Text Box 44">
              <a:extLst>
                <a:ext uri="{FF2B5EF4-FFF2-40B4-BE49-F238E27FC236}">
                  <a16:creationId xmlns:a16="http://schemas.microsoft.com/office/drawing/2014/main" id="{C3C37F61-C912-4AF3-8288-5CE7FF491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7B460A-0B15-4295-99FC-AC690FEA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对角矩阵</a:t>
            </a:r>
          </a:p>
        </p:txBody>
      </p:sp>
      <p:grpSp>
        <p:nvGrpSpPr>
          <p:cNvPr id="34856" name="Group 40">
            <a:extLst>
              <a:ext uri="{FF2B5EF4-FFF2-40B4-BE49-F238E27FC236}">
                <a16:creationId xmlns:a16="http://schemas.microsoft.com/office/drawing/2014/main" id="{A1409300-19CF-45FE-8EF2-307213275ACF}"/>
              </a:ext>
            </a:extLst>
          </p:cNvPr>
          <p:cNvGrpSpPr>
            <a:grpSpLocks/>
          </p:cNvGrpSpPr>
          <p:nvPr/>
        </p:nvGrpSpPr>
        <p:grpSpPr bwMode="auto">
          <a:xfrm>
            <a:off x="-25400" y="1028700"/>
            <a:ext cx="8305800" cy="3619500"/>
            <a:chOff x="528" y="648"/>
            <a:chExt cx="5232" cy="2280"/>
          </a:xfrm>
        </p:grpSpPr>
        <p:sp>
          <p:nvSpPr>
            <p:cNvPr id="21523" name="Text Box 3">
              <a:extLst>
                <a:ext uri="{FF2B5EF4-FFF2-40B4-BE49-F238E27FC236}">
                  <a16:creationId xmlns:a16="http://schemas.microsoft.com/office/drawing/2014/main" id="{3DD207D2-6900-4C68-9D0C-B1055F92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20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24" name="Text Box 4">
              <a:extLst>
                <a:ext uri="{FF2B5EF4-FFF2-40B4-BE49-F238E27FC236}">
                  <a16:creationId xmlns:a16="http://schemas.microsoft.com/office/drawing/2014/main" id="{2559D0A9-888E-4EFC-8F1A-26BBF0F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5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CC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1525" name="Text Box 5">
              <a:extLst>
                <a:ext uri="{FF2B5EF4-FFF2-40B4-BE49-F238E27FC236}">
                  <a16:creationId xmlns:a16="http://schemas.microsoft.com/office/drawing/2014/main" id="{4D5837B5-5486-42EE-B317-DB91E216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</a:t>
              </a:r>
              <a:endPara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Text Box 13">
              <a:extLst>
                <a:ext uri="{FF2B5EF4-FFF2-40B4-BE49-F238E27FC236}">
                  <a16:creationId xmlns:a16="http://schemas.microsoft.com/office/drawing/2014/main" id="{CE06D878-FE17-432A-9C67-051519C59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6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    …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n,n-1 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nn.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27" name="Group 39">
              <a:extLst>
                <a:ext uri="{FF2B5EF4-FFF2-40B4-BE49-F238E27FC236}">
                  <a16:creationId xmlns:a16="http://schemas.microsoft.com/office/drawing/2014/main" id="{ECCF1138-DD62-480B-950A-84FCD3B72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648"/>
              <a:ext cx="4800" cy="2280"/>
              <a:chOff x="576" y="648"/>
              <a:chExt cx="4800" cy="2280"/>
            </a:xfrm>
          </p:grpSpPr>
          <p:sp>
            <p:nvSpPr>
              <p:cNvPr id="21528" name="Text Box 12">
                <a:extLst>
                  <a:ext uri="{FF2B5EF4-FFF2-40B4-BE49-F238E27FC236}">
                    <a16:creationId xmlns:a16="http://schemas.microsoft.com/office/drawing/2014/main" id="{BC9BD409-6063-4B6C-973B-A0476A0C5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47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32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33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34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………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21529" name="Group 21">
                <a:extLst>
                  <a:ext uri="{FF2B5EF4-FFF2-40B4-BE49-F238E27FC236}">
                    <a16:creationId xmlns:a16="http://schemas.microsoft.com/office/drawing/2014/main" id="{E14C60A5-01D9-452F-936D-86DDAC831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648"/>
                <a:ext cx="3768" cy="2280"/>
                <a:chOff x="576" y="648"/>
                <a:chExt cx="3768" cy="2280"/>
              </a:xfrm>
            </p:grpSpPr>
            <p:sp>
              <p:nvSpPr>
                <p:cNvPr id="21530" name="Text Box 6">
                  <a:extLst>
                    <a:ext uri="{FF2B5EF4-FFF2-40B4-BE49-F238E27FC236}">
                      <a16:creationId xmlns:a16="http://schemas.microsoft.com/office/drawing/2014/main" id="{E3714B1E-2B33-4304-983C-55D0CD4D1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680"/>
                  <a:ext cx="362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……………………………</a:t>
                  </a:r>
                  <a:endPara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1" name="Line 7">
                  <a:extLst>
                    <a:ext uri="{FF2B5EF4-FFF2-40B4-BE49-F238E27FC236}">
                      <a16:creationId xmlns:a16="http://schemas.microsoft.com/office/drawing/2014/main" id="{EE560AEA-E370-4778-9B43-6586EFCB4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7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2" name="Line 8">
                  <a:extLst>
                    <a:ext uri="{FF2B5EF4-FFF2-40B4-BE49-F238E27FC236}">
                      <a16:creationId xmlns:a16="http://schemas.microsoft.com/office/drawing/2014/main" id="{FD308717-0508-4D09-A4BF-C19E8D52F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3" name="Line 9">
                  <a:extLst>
                    <a:ext uri="{FF2B5EF4-FFF2-40B4-BE49-F238E27FC236}">
                      <a16:creationId xmlns:a16="http://schemas.microsoft.com/office/drawing/2014/main" id="{72FA502C-0F71-471A-86E3-AA3312E2A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64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4" name="Line 10">
                  <a:extLst>
                    <a:ext uri="{FF2B5EF4-FFF2-40B4-BE49-F238E27FC236}">
                      <a16:creationId xmlns:a16="http://schemas.microsoft.com/office/drawing/2014/main" id="{23ED597E-DC21-4146-A956-D45F34C2D1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285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1535" name="AutoShape 14">
                  <a:extLst>
                    <a:ext uri="{FF2B5EF4-FFF2-40B4-BE49-F238E27FC236}">
                      <a16:creationId xmlns:a16="http://schemas.microsoft.com/office/drawing/2014/main" id="{A3B8CC29-BCCD-4A4A-B835-647FBB741218}"/>
                    </a:ext>
                  </a:extLst>
                </p:cNvPr>
                <p:cNvCxnSpPr>
                  <a:cxnSpLocks noChangeShapeType="1"/>
                  <a:stCxn id="21531" idx="0"/>
                  <a:endCxn id="21532" idx="0"/>
                </p:cNvCxnSpPr>
                <p:nvPr/>
              </p:nvCxnSpPr>
              <p:spPr bwMode="auto">
                <a:xfrm>
                  <a:off x="1056" y="71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36" name="AutoShape 15">
                  <a:extLst>
                    <a:ext uri="{FF2B5EF4-FFF2-40B4-BE49-F238E27FC236}">
                      <a16:creationId xmlns:a16="http://schemas.microsoft.com/office/drawing/2014/main" id="{D3784B5A-76C3-4B28-B0D7-C0BD7B306F1C}"/>
                    </a:ext>
                  </a:extLst>
                </p:cNvPr>
                <p:cNvCxnSpPr>
                  <a:cxnSpLocks noChangeShapeType="1"/>
                  <a:stCxn id="21533" idx="1"/>
                  <a:endCxn id="21534" idx="1"/>
                </p:cNvCxnSpPr>
                <p:nvPr/>
              </p:nvCxnSpPr>
              <p:spPr bwMode="auto">
                <a:xfrm>
                  <a:off x="4344" y="65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34854" name="Group 38">
            <a:extLst>
              <a:ext uri="{FF2B5EF4-FFF2-40B4-BE49-F238E27FC236}">
                <a16:creationId xmlns:a16="http://schemas.microsoft.com/office/drawing/2014/main" id="{5ACBB33C-0590-4779-BB8E-E23D6A7CC2A3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4657728"/>
            <a:ext cx="8015288" cy="804863"/>
            <a:chOff x="170" y="2934"/>
            <a:chExt cx="5049" cy="507"/>
          </a:xfrm>
        </p:grpSpPr>
        <p:sp>
          <p:nvSpPr>
            <p:cNvPr id="21511" name="Rectangle 25">
              <a:extLst>
                <a:ext uri="{FF2B5EF4-FFF2-40B4-BE49-F238E27FC236}">
                  <a16:creationId xmlns:a16="http://schemas.microsoft.com/office/drawing/2014/main" id="{5C5A4511-1400-40B7-BB38-F39549CC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934"/>
              <a:ext cx="3305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nn-1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12" name="Line 26">
              <a:extLst>
                <a:ext uri="{FF2B5EF4-FFF2-40B4-BE49-F238E27FC236}">
                  <a16:creationId xmlns:a16="http://schemas.microsoft.com/office/drawing/2014/main" id="{5717FF48-FCF7-40BC-B4F9-1CA5DAA12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Line 27">
              <a:extLst>
                <a:ext uri="{FF2B5EF4-FFF2-40B4-BE49-F238E27FC236}">
                  <a16:creationId xmlns:a16="http://schemas.microsoft.com/office/drawing/2014/main" id="{AACD1EB8-CE70-44A6-9C49-740716579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Line 28">
              <a:extLst>
                <a:ext uri="{FF2B5EF4-FFF2-40B4-BE49-F238E27FC236}">
                  <a16:creationId xmlns:a16="http://schemas.microsoft.com/office/drawing/2014/main" id="{960F9B8B-AC7B-4FC5-94CB-1FBFD54C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29">
              <a:extLst>
                <a:ext uri="{FF2B5EF4-FFF2-40B4-BE49-F238E27FC236}">
                  <a16:creationId xmlns:a16="http://schemas.microsoft.com/office/drawing/2014/main" id="{9EEE7EBC-658E-42E2-8245-9D4231D6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30">
              <a:extLst>
                <a:ext uri="{FF2B5EF4-FFF2-40B4-BE49-F238E27FC236}">
                  <a16:creationId xmlns:a16="http://schemas.microsoft.com/office/drawing/2014/main" id="{C9C6A6D0-0BAB-44B9-A275-EF978E88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Line 32">
              <a:extLst>
                <a:ext uri="{FF2B5EF4-FFF2-40B4-BE49-F238E27FC236}">
                  <a16:creationId xmlns:a16="http://schemas.microsoft.com/office/drawing/2014/main" id="{7C416788-D87C-46C4-BD4C-CBC863F99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298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Line 33">
              <a:extLst>
                <a:ext uri="{FF2B5EF4-FFF2-40B4-BE49-F238E27FC236}">
                  <a16:creationId xmlns:a16="http://schemas.microsoft.com/office/drawing/2014/main" id="{BDAE7BFC-4A30-4562-B070-201912371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7" y="2994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Text Box 34">
              <a:extLst>
                <a:ext uri="{FF2B5EF4-FFF2-40B4-BE49-F238E27FC236}">
                  <a16:creationId xmlns:a16="http://schemas.microsoft.com/office/drawing/2014/main" id="{8D8EFC35-8930-4268-93BE-AB3BEAD5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969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0" name="Text Box 35">
              <a:extLst>
                <a:ext uri="{FF2B5EF4-FFF2-40B4-BE49-F238E27FC236}">
                  <a16:creationId xmlns:a16="http://schemas.microsoft.com/office/drawing/2014/main" id="{2AFB8868-5835-4EAB-BB09-D0A19569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988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1" name="Text Box 36">
              <a:extLst>
                <a:ext uri="{FF2B5EF4-FFF2-40B4-BE49-F238E27FC236}">
                  <a16:creationId xmlns:a16="http://schemas.microsoft.com/office/drawing/2014/main" id="{16322619-36C9-4DFA-951E-783E40BF0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191"/>
              <a:ext cx="1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k=0      1     2     3    4 …...</a:t>
              </a:r>
            </a:p>
          </p:txBody>
        </p:sp>
        <p:sp>
          <p:nvSpPr>
            <p:cNvPr id="21522" name="Text Box 37">
              <a:extLst>
                <a:ext uri="{FF2B5EF4-FFF2-40B4-BE49-F238E27FC236}">
                  <a16:creationId xmlns:a16="http://schemas.microsoft.com/office/drawing/2014/main" id="{0043E289-8296-4503-9A8E-7CDCD40C7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2988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按行序为主序：</a:t>
              </a:r>
            </a:p>
          </p:txBody>
        </p:sp>
      </p:grpSp>
      <p:sp>
        <p:nvSpPr>
          <p:cNvPr id="21510" name="文本框 2">
            <a:extLst>
              <a:ext uri="{FF2B5EF4-FFF2-40B4-BE49-F238E27FC236}">
                <a16:creationId xmlns:a16="http://schemas.microsoft.com/office/drawing/2014/main" id="{DDA6E511-4713-4D7B-9169-32622C19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7" y="5617166"/>
            <a:ext cx="6392861" cy="9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+[3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i-1)+(j-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)]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]+(2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i+j-3)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3FB0E7-5151-4DCC-B904-8D8267C344A4}"/>
              </a:ext>
            </a:extLst>
          </p:cNvPr>
          <p:cNvSpPr txBox="1"/>
          <p:nvPr/>
        </p:nvSpPr>
        <p:spPr>
          <a:xfrm>
            <a:off x="2286000" y="1583085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上述各种特殊矩阵，其非零元素的分布都是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有规律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的，因此总能找到一种方法将它们压缩存储到一个向量中，并且一般都能找到矩阵中的元素与该向量的对应关系，通过这个关系，仍能对矩阵的元素进行随机存取。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77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A09C007E-1108-409B-9354-266B115B2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2290763"/>
          <a:ext cx="416718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A09C007E-1108-409B-9354-266B115B2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290763"/>
                        <a:ext cx="416718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>
            <a:extLst>
              <a:ext uri="{FF2B5EF4-FFF2-40B4-BE49-F238E27FC236}">
                <a16:creationId xmlns:a16="http://schemas.microsoft.com/office/drawing/2014/main" id="{DA4C82F5-1AF7-430A-81F1-CFF06FAB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71" y="5037564"/>
            <a:ext cx="64363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由{(1,2,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(1,3,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-3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(3,6,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(4,3,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(5,2,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(6,1,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(6,4,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-7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} 和维数（6,7）确定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47580AE-8EA1-49D6-A581-D53B91BA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非零元较零元少，且分布没有一定规律的矩阵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压缩存储原则：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3" fontAlgn="base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只存矩阵的行列维数和每个非零元的行列下标及其值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55B44B-EB85-4512-89FF-531FDD28A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06388"/>
            <a:ext cx="8501062" cy="115728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稀疏矩阵的顺序存储结构</a:t>
            </a:r>
          </a:p>
          <a:p>
            <a:pPr lvl="2" eaLnBrk="1" hangingPunct="1"/>
            <a:r>
              <a:rPr lang="zh-CN" altLang="en-US" sz="2800" dirty="0">
                <a:solidFill>
                  <a:schemeClr val="tx2"/>
                </a:solidFill>
              </a:rPr>
              <a:t>三元组表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7E56E6D-7304-4E24-BF72-87CCE11D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9" y="404764"/>
            <a:ext cx="31678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#define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 struct 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JD   ma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[MAXSIZE+1];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2D5749F5-ECC1-4AA1-8C76-5BF751AD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6416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A7AAC1A8-1383-430B-81B6-84BB6DBB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0591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1       2     12  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A84C7A84-4346-4A65-9BFC-04BD5E10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48297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1       3      9  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5EA00F9A-EAE1-4D91-9DA2-83033D5B1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870325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1      -3  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33E943D-3E4D-4A90-ABCC-6AAC7F68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27513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3      6      14  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B88D0BB9-D3DC-4B31-BE19-6809EFD6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6101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4       3     24  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D1DA98BD-24C4-44B6-9074-CDEC446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0530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5       2     18  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B72C1F05-13BB-48BA-B5FE-A5516149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4403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6      1      15  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84C50FEB-79A9-43DE-BF90-8E1A4E03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845175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4      -7  </a:t>
            </a:r>
          </a:p>
        </p:txBody>
      </p:sp>
      <p:grpSp>
        <p:nvGrpSpPr>
          <p:cNvPr id="16420" name="Group 36">
            <a:extLst>
              <a:ext uri="{FF2B5EF4-FFF2-40B4-BE49-F238E27FC236}">
                <a16:creationId xmlns:a16="http://schemas.microsoft.com/office/drawing/2014/main" id="{2F84F9B2-8673-4A43-87AF-9E7791021660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252663"/>
            <a:ext cx="2008188" cy="4365625"/>
            <a:chOff x="846" y="1419"/>
            <a:chExt cx="1265" cy="2750"/>
          </a:xfrm>
        </p:grpSpPr>
        <p:grpSp>
          <p:nvGrpSpPr>
            <p:cNvPr id="25621" name="Group 6">
              <a:extLst>
                <a:ext uri="{FF2B5EF4-FFF2-40B4-BE49-F238E27FC236}">
                  <a16:creationId xmlns:a16="http://schemas.microsoft.com/office/drawing/2014/main" id="{B36F7DCB-A2C0-4D02-9579-7FEDF5EB4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4" y="1633"/>
              <a:ext cx="1037" cy="2311"/>
              <a:chOff x="1074" y="1633"/>
              <a:chExt cx="1037" cy="2311"/>
            </a:xfrm>
          </p:grpSpPr>
          <p:sp>
            <p:nvSpPr>
              <p:cNvPr id="25625" name="Rectangle 7">
                <a:extLst>
                  <a:ext uri="{FF2B5EF4-FFF2-40B4-BE49-F238E27FC236}">
                    <a16:creationId xmlns:a16="http://schemas.microsoft.com/office/drawing/2014/main" id="{826DB7E0-C85C-4937-9DC3-81EAA37A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6" name="Line 8">
                <a:extLst>
                  <a:ext uri="{FF2B5EF4-FFF2-40B4-BE49-F238E27FC236}">
                    <a16:creationId xmlns:a16="http://schemas.microsoft.com/office/drawing/2014/main" id="{73A7FF05-ECA2-4056-B7B0-8D4EE3DF6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7" name="Line 9">
                <a:extLst>
                  <a:ext uri="{FF2B5EF4-FFF2-40B4-BE49-F238E27FC236}">
                    <a16:creationId xmlns:a16="http://schemas.microsoft.com/office/drawing/2014/main" id="{54418C71-5291-4FAB-A49E-39DE61CFA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8" name="Line 10">
                <a:extLst>
                  <a:ext uri="{FF2B5EF4-FFF2-40B4-BE49-F238E27FC236}">
                    <a16:creationId xmlns:a16="http://schemas.microsoft.com/office/drawing/2014/main" id="{6231C2EA-204C-47D9-85B8-0F112AA34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9" name="Line 11">
                <a:extLst>
                  <a:ext uri="{FF2B5EF4-FFF2-40B4-BE49-F238E27FC236}">
                    <a16:creationId xmlns:a16="http://schemas.microsoft.com/office/drawing/2014/main" id="{16E33A83-563D-4384-8AC1-BF4B6EBEF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0" name="Line 12">
                <a:extLst>
                  <a:ext uri="{FF2B5EF4-FFF2-40B4-BE49-F238E27FC236}">
                    <a16:creationId xmlns:a16="http://schemas.microsoft.com/office/drawing/2014/main" id="{3248EE4A-4389-49C7-AE3D-3E6EDCA31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1" name="Line 13">
                <a:extLst>
                  <a:ext uri="{FF2B5EF4-FFF2-40B4-BE49-F238E27FC236}">
                    <a16:creationId xmlns:a16="http://schemas.microsoft.com/office/drawing/2014/main" id="{8B120B23-AA23-43E3-AFBA-A79467E67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2" name="Line 14">
                <a:extLst>
                  <a:ext uri="{FF2B5EF4-FFF2-40B4-BE49-F238E27FC236}">
                    <a16:creationId xmlns:a16="http://schemas.microsoft.com/office/drawing/2014/main" id="{46C85C65-A8BD-43EA-A5E9-42AE68032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3" name="Line 15">
                <a:extLst>
                  <a:ext uri="{FF2B5EF4-FFF2-40B4-BE49-F238E27FC236}">
                    <a16:creationId xmlns:a16="http://schemas.microsoft.com/office/drawing/2014/main" id="{957E033E-2F05-4A57-9418-9FF469342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4" name="Line 16">
                <a:extLst>
                  <a:ext uri="{FF2B5EF4-FFF2-40B4-BE49-F238E27FC236}">
                    <a16:creationId xmlns:a16="http://schemas.microsoft.com/office/drawing/2014/main" id="{C74C0E20-15C8-4946-99D2-CEB0548C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5" name="Line 17">
                <a:extLst>
                  <a:ext uri="{FF2B5EF4-FFF2-40B4-BE49-F238E27FC236}">
                    <a16:creationId xmlns:a16="http://schemas.microsoft.com/office/drawing/2014/main" id="{28A9809B-F267-40EE-AB27-BF1C9EA9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22" name="Text Box 27">
              <a:extLst>
                <a:ext uri="{FF2B5EF4-FFF2-40B4-BE49-F238E27FC236}">
                  <a16:creationId xmlns:a16="http://schemas.microsoft.com/office/drawing/2014/main" id="{390560E1-C15F-4AF2-B9FB-0C1B43EB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391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  <p:sp>
          <p:nvSpPr>
            <p:cNvPr id="25623" name="Text Box 28">
              <a:extLst>
                <a:ext uri="{FF2B5EF4-FFF2-40B4-BE49-F238E27FC236}">
                  <a16:creationId xmlns:a16="http://schemas.microsoft.com/office/drawing/2014/main" id="{51509D9E-84E8-40E4-A595-429B6EA3A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419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25624" name="Text Box 29">
              <a:extLst>
                <a:ext uri="{FF2B5EF4-FFF2-40B4-BE49-F238E27FC236}">
                  <a16:creationId xmlns:a16="http://schemas.microsoft.com/office/drawing/2014/main" id="{2B1BD0F3-591D-4169-A24B-B7829A3A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1655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0  1  2  3  4  5  6  7 8</a:t>
              </a:r>
            </a:p>
          </p:txBody>
        </p:sp>
      </p:grpSp>
      <p:sp>
        <p:nvSpPr>
          <p:cNvPr id="16414" name="AutoShape 30">
            <a:extLst>
              <a:ext uri="{FF2B5EF4-FFF2-40B4-BE49-F238E27FC236}">
                <a16:creationId xmlns:a16="http://schemas.microsoft.com/office/drawing/2014/main" id="{451A2FA8-64B2-46A8-AA82-167526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09" y="2791510"/>
            <a:ext cx="3595790" cy="646331"/>
          </a:xfrm>
          <a:prstGeom prst="wedgeRectCallout">
            <a:avLst>
              <a:gd name="adj1" fmla="val -90060"/>
              <a:gd name="adj2" fmla="val -448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ma[0].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ma[0].j, ma[0].v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分别存放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矩阵行列维数和非零元个数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421" name="Group 37">
            <a:extLst>
              <a:ext uri="{FF2B5EF4-FFF2-40B4-BE49-F238E27FC236}">
                <a16:creationId xmlns:a16="http://schemas.microsoft.com/office/drawing/2014/main" id="{F28CC789-BF3E-4F9C-B138-875CC3C03B7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625600"/>
            <a:ext cx="3560763" cy="561975"/>
            <a:chOff x="348" y="1024"/>
            <a:chExt cx="2243" cy="354"/>
          </a:xfrm>
        </p:grpSpPr>
        <p:sp>
          <p:nvSpPr>
            <p:cNvPr id="25619" name="AutoShape 32">
              <a:extLst>
                <a:ext uri="{FF2B5EF4-FFF2-40B4-BE49-F238E27FC236}">
                  <a16:creationId xmlns:a16="http://schemas.microsoft.com/office/drawing/2014/main" id="{3A7685EC-7BE5-4239-B1D4-91F29323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042"/>
              <a:ext cx="1028" cy="336"/>
            </a:xfrm>
            <a:prstGeom prst="wedgeEllipseCallout">
              <a:avLst>
                <a:gd name="adj1" fmla="val 53500"/>
                <a:gd name="adj2" fmla="val 931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行列下标</a:t>
              </a:r>
            </a:p>
          </p:txBody>
        </p:sp>
        <p:sp>
          <p:nvSpPr>
            <p:cNvPr id="25620" name="AutoShape 33">
              <a:extLst>
                <a:ext uri="{FF2B5EF4-FFF2-40B4-BE49-F238E27FC236}">
                  <a16:creationId xmlns:a16="http://schemas.microsoft.com/office/drawing/2014/main" id="{C4D0DB22-AAA2-4F5D-8F39-2F40DFEB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024"/>
              <a:ext cx="1028" cy="336"/>
            </a:xfrm>
            <a:prstGeom prst="wedgeEllipseCallout">
              <a:avLst>
                <a:gd name="adj1" fmla="val -10310"/>
                <a:gd name="adj2" fmla="val 99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</p:grp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AB728656-B838-4CA2-9DFF-A8B4D1C3F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71300"/>
            <a:ext cx="43100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node{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j;  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Triple;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三元组类型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matrix{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m, n, t;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TSMatrix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稀疏矩阵类型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  <p:bldP spid="16387" grpId="0" autoUpdateAnimBg="0"/>
      <p:bldP spid="16402" grpId="0" build="p" autoUpdateAnimBg="0"/>
      <p:bldP spid="16403" grpId="0" build="p" autoUpdateAnimBg="0"/>
      <p:bldP spid="16404" grpId="0" build="p" autoUpdateAnimBg="0"/>
      <p:bldP spid="16405" grpId="0" build="p" autoUpdateAnimBg="0"/>
      <p:bldP spid="16406" grpId="0" build="p" autoUpdateAnimBg="0"/>
      <p:bldP spid="16407" grpId="0" build="p" autoUpdateAnimBg="0"/>
      <p:bldP spid="16408" grpId="0" build="p" autoUpdateAnimBg="0"/>
      <p:bldP spid="16409" grpId="0" build="p" autoUpdateAnimBg="0"/>
      <p:bldP spid="16410" grpId="0" build="p" autoUpdateAnimBg="0"/>
      <p:bldP spid="16414" grpId="0" animBg="1" autoUpdateAnimBg="0"/>
      <p:bldP spid="164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E02A3-48FD-45D1-AAB8-86B9E2E2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388"/>
            <a:ext cx="85010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伪地址表示法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DADBD80-C14C-40E7-83BA-E6250E8A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847725"/>
            <a:ext cx="526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伪地址：本元素在矩阵中（包括零元素在内）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按行优先顺序的相对位置</a:t>
            </a:r>
          </a:p>
        </p:txBody>
      </p:sp>
      <p:grpSp>
        <p:nvGrpSpPr>
          <p:cNvPr id="18463" name="Group 31">
            <a:extLst>
              <a:ext uri="{FF2B5EF4-FFF2-40B4-BE49-F238E27FC236}">
                <a16:creationId xmlns:a16="http://schemas.microsoft.com/office/drawing/2014/main" id="{850E7B3E-BFD2-4952-B74B-03C3332924AF}"/>
              </a:ext>
            </a:extLst>
          </p:cNvPr>
          <p:cNvGrpSpPr>
            <a:grpSpLocks/>
          </p:cNvGrpSpPr>
          <p:nvPr/>
        </p:nvGrpSpPr>
        <p:grpSpPr bwMode="auto">
          <a:xfrm>
            <a:off x="3158630" y="1763713"/>
            <a:ext cx="5207000" cy="4511675"/>
            <a:chOff x="1294" y="1111"/>
            <a:chExt cx="3280" cy="2842"/>
          </a:xfrm>
        </p:grpSpPr>
        <p:grpSp>
          <p:nvGrpSpPr>
            <p:cNvPr id="27655" name="Group 4">
              <a:extLst>
                <a:ext uri="{FF2B5EF4-FFF2-40B4-BE49-F238E27FC236}">
                  <a16:creationId xmlns:a16="http://schemas.microsoft.com/office/drawing/2014/main" id="{6CA7FA5F-8B2E-448D-B2B1-B0C69F6C4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181"/>
              <a:ext cx="748" cy="2772"/>
              <a:chOff x="3085" y="1203"/>
              <a:chExt cx="748" cy="2772"/>
            </a:xfrm>
          </p:grpSpPr>
          <p:sp>
            <p:nvSpPr>
              <p:cNvPr id="27660" name="Rectangle 5">
                <a:extLst>
                  <a:ext uri="{FF2B5EF4-FFF2-40B4-BE49-F238E27FC236}">
                    <a16:creationId xmlns:a16="http://schemas.microsoft.com/office/drawing/2014/main" id="{5F3192D1-0A2B-4924-B964-B4BD861E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1439"/>
                <a:ext cx="667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1" name="Line 6">
                <a:extLst>
                  <a:ext uri="{FF2B5EF4-FFF2-40B4-BE49-F238E27FC236}">
                    <a16:creationId xmlns:a16="http://schemas.microsoft.com/office/drawing/2014/main" id="{46D5BA3F-8D22-443E-B2F9-CEFA7F213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1450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2" name="Line 7">
                <a:extLst>
                  <a:ext uri="{FF2B5EF4-FFF2-40B4-BE49-F238E27FC236}">
                    <a16:creationId xmlns:a16="http://schemas.microsoft.com/office/drawing/2014/main" id="{C267A4A9-6667-4048-AD88-0F888A0B0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8" y="1706"/>
                <a:ext cx="6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3" name="Line 8">
                <a:extLst>
                  <a:ext uri="{FF2B5EF4-FFF2-40B4-BE49-F238E27FC236}">
                    <a16:creationId xmlns:a16="http://schemas.microsoft.com/office/drawing/2014/main" id="{898A231E-9937-4404-80E8-F559D243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961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4" name="Line 9">
                <a:extLst>
                  <a:ext uri="{FF2B5EF4-FFF2-40B4-BE49-F238E27FC236}">
                    <a16:creationId xmlns:a16="http://schemas.microsoft.com/office/drawing/2014/main" id="{E50D731E-7D97-43BF-9A1C-E6DCE93E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217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5" name="Line 10">
                <a:extLst>
                  <a:ext uri="{FF2B5EF4-FFF2-40B4-BE49-F238E27FC236}">
                    <a16:creationId xmlns:a16="http://schemas.microsoft.com/office/drawing/2014/main" id="{5885BE55-A5F4-4233-8636-A9DB924F3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473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6" name="Line 11">
                <a:extLst>
                  <a:ext uri="{FF2B5EF4-FFF2-40B4-BE49-F238E27FC236}">
                    <a16:creationId xmlns:a16="http://schemas.microsoft.com/office/drawing/2014/main" id="{6CAD94A0-09F2-49CC-8382-89AF2DB99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2729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7" name="Line 12">
                <a:extLst>
                  <a:ext uri="{FF2B5EF4-FFF2-40B4-BE49-F238E27FC236}">
                    <a16:creationId xmlns:a16="http://schemas.microsoft.com/office/drawing/2014/main" id="{3069D879-D28E-4F28-8133-D77754586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985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8" name="Line 13">
                <a:extLst>
                  <a:ext uri="{FF2B5EF4-FFF2-40B4-BE49-F238E27FC236}">
                    <a16:creationId xmlns:a16="http://schemas.microsoft.com/office/drawing/2014/main" id="{916B1CB5-4422-417F-B066-98F315AC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241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9" name="Line 14">
                <a:extLst>
                  <a:ext uri="{FF2B5EF4-FFF2-40B4-BE49-F238E27FC236}">
                    <a16:creationId xmlns:a16="http://schemas.microsoft.com/office/drawing/2014/main" id="{DB9E9AF5-A24A-448D-83FC-B1E9D6FA7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497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0" name="Text Box 15">
                <a:extLst>
                  <a:ext uri="{FF2B5EF4-FFF2-40B4-BE49-F238E27FC236}">
                    <a16:creationId xmlns:a16="http://schemas.microsoft.com/office/drawing/2014/main" id="{522B8E08-207C-493D-986B-027B701BB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470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27671" name="Text Box 16">
                <a:extLst>
                  <a:ext uri="{FF2B5EF4-FFF2-40B4-BE49-F238E27FC236}">
                    <a16:creationId xmlns:a16="http://schemas.microsoft.com/office/drawing/2014/main" id="{5DC42501-C9F7-4E58-9EDF-EF9572016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7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2     12  </a:t>
                </a:r>
              </a:p>
            </p:txBody>
          </p:sp>
          <p:sp>
            <p:nvSpPr>
              <p:cNvPr id="27672" name="Text Box 17">
                <a:extLst>
                  <a:ext uri="{FF2B5EF4-FFF2-40B4-BE49-F238E27FC236}">
                    <a16:creationId xmlns:a16="http://schemas.microsoft.com/office/drawing/2014/main" id="{FEE2EC22-9DC5-4379-97E6-D84086357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978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3       9  </a:t>
                </a:r>
              </a:p>
            </p:txBody>
          </p:sp>
          <p:sp>
            <p:nvSpPr>
              <p:cNvPr id="27673" name="Text Box 18">
                <a:extLst>
                  <a:ext uri="{FF2B5EF4-FFF2-40B4-BE49-F238E27FC236}">
                    <a16:creationId xmlns:a16="http://schemas.microsoft.com/office/drawing/2014/main" id="{F729C589-D92E-4182-9CED-5AC5E33E0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221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    -3  </a:t>
                </a:r>
              </a:p>
            </p:txBody>
          </p:sp>
          <p:sp>
            <p:nvSpPr>
              <p:cNvPr id="27674" name="Text Box 19">
                <a:extLst>
                  <a:ext uri="{FF2B5EF4-FFF2-40B4-BE49-F238E27FC236}">
                    <a16:creationId xmlns:a16="http://schemas.microsoft.com/office/drawing/2014/main" id="{5999F76A-2539-4FAD-BF71-B6FEDD2E8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477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20    14  </a:t>
                </a:r>
              </a:p>
            </p:txBody>
          </p:sp>
          <p:sp>
            <p:nvSpPr>
              <p:cNvPr id="27675" name="Text Box 20">
                <a:extLst>
                  <a:ext uri="{FF2B5EF4-FFF2-40B4-BE49-F238E27FC236}">
                    <a16:creationId xmlns:a16="http://schemas.microsoft.com/office/drawing/2014/main" id="{0FE358E0-B3C1-4134-B3FA-52FCE87F7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743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24    24  </a:t>
                </a:r>
              </a:p>
            </p:txBody>
          </p:sp>
          <p:sp>
            <p:nvSpPr>
              <p:cNvPr id="27676" name="Text Box 21">
                <a:extLst>
                  <a:ext uri="{FF2B5EF4-FFF2-40B4-BE49-F238E27FC236}">
                    <a16:creationId xmlns:a16="http://schemas.microsoft.com/office/drawing/2014/main" id="{AE1D1429-18F2-4A0F-A86F-67DA0D221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978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30    18  </a:t>
                </a:r>
              </a:p>
            </p:txBody>
          </p:sp>
          <p:sp>
            <p:nvSpPr>
              <p:cNvPr id="27677" name="Text Box 22">
                <a:extLst>
                  <a:ext uri="{FF2B5EF4-FFF2-40B4-BE49-F238E27FC236}">
                    <a16:creationId xmlns:a16="http://schemas.microsoft.com/office/drawing/2014/main" id="{C328ED93-BFF8-4054-ACE5-80B8DB8B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2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36    15  </a:t>
                </a:r>
              </a:p>
            </p:txBody>
          </p:sp>
          <p:sp>
            <p:nvSpPr>
              <p:cNvPr id="27678" name="Text Box 23">
                <a:extLst>
                  <a:ext uri="{FF2B5EF4-FFF2-40B4-BE49-F238E27FC236}">
                    <a16:creationId xmlns:a16="http://schemas.microsoft.com/office/drawing/2014/main" id="{4E2A2D55-E461-484F-9766-A196D4512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466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39    -7  </a:t>
                </a:r>
              </a:p>
            </p:txBody>
          </p:sp>
          <p:sp>
            <p:nvSpPr>
              <p:cNvPr id="27679" name="Text Box 24">
                <a:extLst>
                  <a:ext uri="{FF2B5EF4-FFF2-40B4-BE49-F238E27FC236}">
                    <a16:creationId xmlns:a16="http://schemas.microsoft.com/office/drawing/2014/main" id="{3ACD41C4-D752-4CAF-9CC6-EE7BAA78F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3725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</a:t>
                </a:r>
              </a:p>
            </p:txBody>
          </p:sp>
          <p:sp>
            <p:nvSpPr>
              <p:cNvPr id="27680" name="Text Box 25">
                <a:extLst>
                  <a:ext uri="{FF2B5EF4-FFF2-40B4-BE49-F238E27FC236}">
                    <a16:creationId xmlns:a16="http://schemas.microsoft.com/office/drawing/2014/main" id="{90743DD7-A9A8-4619-8180-5280B7524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6" y="1203"/>
                <a:ext cx="6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addr    v</a:t>
                </a:r>
              </a:p>
            </p:txBody>
          </p:sp>
        </p:grpSp>
        <p:sp>
          <p:nvSpPr>
            <p:cNvPr id="27656" name="AutoShape 26">
              <a:extLst>
                <a:ext uri="{FF2B5EF4-FFF2-40B4-BE49-F238E27FC236}">
                  <a16:creationId xmlns:a16="http://schemas.microsoft.com/office/drawing/2014/main" id="{B271B5FF-82E2-47F7-8CB1-166749536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1"/>
              <a:ext cx="602" cy="256"/>
            </a:xfrm>
            <a:prstGeom prst="wedgeRectCallout">
              <a:avLst>
                <a:gd name="adj1" fmla="val 118606"/>
                <a:gd name="adj2" fmla="val 35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伪地址</a:t>
              </a:r>
            </a:p>
          </p:txBody>
        </p:sp>
        <p:sp>
          <p:nvSpPr>
            <p:cNvPr id="27657" name="AutoShape 27">
              <a:extLst>
                <a:ext uri="{FF2B5EF4-FFF2-40B4-BE49-F238E27FC236}">
                  <a16:creationId xmlns:a16="http://schemas.microsoft.com/office/drawing/2014/main" id="{B6BFCA65-6CEC-44F3-BCB1-96080CA5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142"/>
              <a:ext cx="762" cy="256"/>
            </a:xfrm>
            <a:prstGeom prst="wedgeRectCallout">
              <a:avLst>
                <a:gd name="adj1" fmla="val -109319"/>
                <a:gd name="adj2" fmla="val 222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  <p:sp>
          <p:nvSpPr>
            <p:cNvPr id="27658" name="AutoShape 28">
              <a:extLst>
                <a:ext uri="{FF2B5EF4-FFF2-40B4-BE49-F238E27FC236}">
                  <a16:creationId xmlns:a16="http://schemas.microsoft.com/office/drawing/2014/main" id="{62C5D60C-CE75-4D56-9241-44EFE2D39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08"/>
              <a:ext cx="1082" cy="256"/>
            </a:xfrm>
            <a:prstGeom prst="wedgeRectCallout">
              <a:avLst>
                <a:gd name="adj1" fmla="val -98153"/>
                <a:gd name="adj2" fmla="val -210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矩阵行列维数</a:t>
              </a:r>
            </a:p>
          </p:txBody>
        </p:sp>
        <p:sp>
          <p:nvSpPr>
            <p:cNvPr id="27659" name="Text Box 29">
              <a:extLst>
                <a:ext uri="{FF2B5EF4-FFF2-40B4-BE49-F238E27FC236}">
                  <a16:creationId xmlns:a16="http://schemas.microsoft.com/office/drawing/2014/main" id="{23F7AAF5-2C21-4A39-B616-885A5DC7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428"/>
              <a:ext cx="308" cy="2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0  1  2  3  4  5  6   7  8</a:t>
              </a:r>
            </a:p>
          </p:txBody>
        </p:sp>
      </p:grp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1357BAB1-581C-4CC2-A15B-9C56A935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493" y="4537145"/>
            <a:ext cx="2684380" cy="707886"/>
          </a:xfrm>
          <a:prstGeom prst="wedgeRectCallout">
            <a:avLst>
              <a:gd name="adj1" fmla="val -66940"/>
              <a:gd name="adj2" fmla="val -143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伪地址表示法需存储单元个数为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2(t+1)</a:t>
            </a:r>
          </a:p>
        </p:txBody>
      </p:sp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id="{220D2BD2-F7F0-40BA-99E6-F4C359B3F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99773"/>
              </p:ext>
            </p:extLst>
          </p:nvPr>
        </p:nvGraphicFramePr>
        <p:xfrm>
          <a:off x="815731" y="2917825"/>
          <a:ext cx="3358106" cy="206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公式" r:id="rId6" imgW="2451100" imgH="1511300" progId="Equation.3">
                  <p:embed/>
                </p:oleObj>
              </mc:Choice>
              <mc:Fallback>
                <p:oleObj name="公式" r:id="rId6" imgW="2451100" imgH="1511300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id="{220D2BD2-F7F0-40BA-99E6-F4C359B3F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31" y="2917825"/>
                        <a:ext cx="3358106" cy="206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5" grpId="0" autoUpdateAnimBg="0"/>
      <p:bldP spid="184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0BE2CD-1161-4FEA-A96C-A7F0A259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7" y="868363"/>
            <a:ext cx="7539038" cy="1739900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求转置矩阵</a:t>
            </a:r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/>
              <a:t>问题描述：已知一个稀疏矩阵的三元组表，求该矩阵转置矩阵的三元组表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47C7336-9032-4DE1-922F-3B169485F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052" y="2695466"/>
            <a:ext cx="55050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非压缩矩阵求转置：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for(col=0; col&lt;n; col++)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for(row=0; row&lt;m; row++)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8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[col][row]= ma[row][col];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计算复杂度：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5" autoUpdateAnimBg="0"/>
      <p:bldP spid="194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08792E13-43E5-4776-8BF8-0E3E4B2F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30189"/>
            <a:ext cx="8501062" cy="141525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定义。数组可以看成是一种特殊的线性表，即线性表中数据元素本身也是一个线性表。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A6511AC-5D25-47DC-A016-81252009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761031"/>
            <a:ext cx="85010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是个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维数组，每个数据元素为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数组结构固定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数据元素同构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数组运算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给定一组下标，存取相应的数据元素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C8B26E-3364-4ECF-8085-0D5A8A4904AF}"/>
              </a:ext>
            </a:extLst>
          </p:cNvPr>
          <p:cNvGrpSpPr/>
          <p:nvPr/>
        </p:nvGrpSpPr>
        <p:grpSpPr>
          <a:xfrm>
            <a:off x="4028098" y="2160587"/>
            <a:ext cx="3219450" cy="1943100"/>
            <a:chOff x="2568575" y="2208213"/>
            <a:chExt cx="3219450" cy="19431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29F6A19-AA2B-4B99-AE2E-C28C0AC00DD1}"/>
                </a:ext>
              </a:extLst>
            </p:cNvPr>
            <p:cNvGrpSpPr/>
            <p:nvPr/>
          </p:nvGrpSpPr>
          <p:grpSpPr>
            <a:xfrm>
              <a:off x="2568575" y="2282825"/>
              <a:ext cx="3219450" cy="1725613"/>
              <a:chOff x="2568575" y="2282825"/>
              <a:chExt cx="3219450" cy="1725613"/>
            </a:xfrm>
          </p:grpSpPr>
          <p:graphicFrame>
            <p:nvGraphicFramePr>
              <p:cNvPr id="10244" name="Object 4">
                <a:extLst>
                  <a:ext uri="{FF2B5EF4-FFF2-40B4-BE49-F238E27FC236}">
                    <a16:creationId xmlns:a16="http://schemas.microsoft.com/office/drawing/2014/main" id="{5C794828-414C-41C8-918C-09D899A25C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1937549"/>
                  </p:ext>
                </p:extLst>
              </p:nvPr>
            </p:nvGraphicFramePr>
            <p:xfrm>
              <a:off x="2568575" y="2282825"/>
              <a:ext cx="3214688" cy="1725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" name="Equation" r:id="rId4" imgW="2032000" imgH="1092200" progId="Equation.DSMT4">
                      <p:embed/>
                    </p:oleObj>
                  </mc:Choice>
                  <mc:Fallback>
                    <p:oleObj name="Equation" r:id="rId4" imgW="2032000" imgH="1092200" progId="Equation.DSMT4">
                      <p:embed/>
                      <p:pic>
                        <p:nvPicPr>
                          <p:cNvPr id="10244" name="Object 4">
                            <a:extLst>
                              <a:ext uri="{FF2B5EF4-FFF2-40B4-BE49-F238E27FC236}">
                                <a16:creationId xmlns:a16="http://schemas.microsoft.com/office/drawing/2014/main" id="{5C794828-414C-41C8-918C-09D899A25C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8575" y="2282825"/>
                            <a:ext cx="3214688" cy="1725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50" name="Group 10">
                <a:extLst>
                  <a:ext uri="{FF2B5EF4-FFF2-40B4-BE49-F238E27FC236}">
                    <a16:creationId xmlns:a16="http://schemas.microsoft.com/office/drawing/2014/main" id="{7CCCB5FD-16BA-4D82-A9D7-1E427C38CB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6600" y="2286002"/>
                <a:ext cx="2511425" cy="1692276"/>
                <a:chOff x="2064" y="1440"/>
                <a:chExt cx="1582" cy="1066"/>
              </a:xfrm>
            </p:grpSpPr>
            <p:sp>
              <p:nvSpPr>
                <p:cNvPr id="6157" name="Text Box 6">
                  <a:extLst>
                    <a:ext uri="{FF2B5EF4-FFF2-40B4-BE49-F238E27FC236}">
                      <a16:creationId xmlns:a16="http://schemas.microsoft.com/office/drawing/2014/main" id="{3447981F-3802-43DF-A858-7A0107EFB0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440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8" name="Text Box 7">
                  <a:extLst>
                    <a:ext uri="{FF2B5EF4-FFF2-40B4-BE49-F238E27FC236}">
                      <a16:creationId xmlns:a16="http://schemas.microsoft.com/office/drawing/2014/main" id="{8D6EA55B-0D30-46EF-B796-70768DF6A3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728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9" name="Text Box 8">
                  <a:extLst>
                    <a:ext uri="{FF2B5EF4-FFF2-40B4-BE49-F238E27FC236}">
                      <a16:creationId xmlns:a16="http://schemas.microsoft.com/office/drawing/2014/main" id="{96F93B79-EC36-4672-A612-3E6BF43A6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01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60" name="Text Box 9">
                  <a:extLst>
                    <a:ext uri="{FF2B5EF4-FFF2-40B4-BE49-F238E27FC236}">
                      <a16:creationId xmlns:a16="http://schemas.microsoft.com/office/drawing/2014/main" id="{0587BA27-1113-487E-8F1C-1669AEC9F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</p:grpSp>
        </p:grpSp>
        <p:grpSp>
          <p:nvGrpSpPr>
            <p:cNvPr id="10260" name="Group 20">
              <a:extLst>
                <a:ext uri="{FF2B5EF4-FFF2-40B4-BE49-F238E27FC236}">
                  <a16:creationId xmlns:a16="http://schemas.microsoft.com/office/drawing/2014/main" id="{3D4D2559-6DC2-4050-8153-28183EB2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208213"/>
              <a:ext cx="2225675" cy="1943100"/>
              <a:chOff x="2112" y="1391"/>
              <a:chExt cx="1402" cy="1224"/>
            </a:xfrm>
          </p:grpSpPr>
          <p:sp>
            <p:nvSpPr>
              <p:cNvPr id="6152" name="Text Box 12">
                <a:extLst>
                  <a:ext uri="{FF2B5EF4-FFF2-40B4-BE49-F238E27FC236}">
                    <a16:creationId xmlns:a16="http://schemas.microsoft.com/office/drawing/2014/main" id="{145F6207-C13F-4B69-B8B4-8D87D4244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626" y="1879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3" name="Text Box 16">
                <a:extLst>
                  <a:ext uri="{FF2B5EF4-FFF2-40B4-BE49-F238E27FC236}">
                    <a16:creationId xmlns:a16="http://schemas.microsoft.com/office/drawing/2014/main" id="{B22AB2B8-6809-45D3-89B7-2AC3FD5B2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962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4" name="Text Box 17">
                <a:extLst>
                  <a:ext uri="{FF2B5EF4-FFF2-40B4-BE49-F238E27FC236}">
                    <a16:creationId xmlns:a16="http://schemas.microsoft.com/office/drawing/2014/main" id="{207FEFCF-615B-45B6-8E0E-EAC495CE7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29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5" name="Text Box 18">
                <a:extLst>
                  <a:ext uri="{FF2B5EF4-FFF2-40B4-BE49-F238E27FC236}">
                    <a16:creationId xmlns:a16="http://schemas.microsoft.com/office/drawing/2014/main" id="{5E527010-B8AE-4342-AA5B-CE2EBF4CF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53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6" name="Text Box 19">
                <a:extLst>
                  <a:ext uri="{FF2B5EF4-FFF2-40B4-BE49-F238E27FC236}">
                    <a16:creationId xmlns:a16="http://schemas.microsoft.com/office/drawing/2014/main" id="{D009B38E-F9CA-4C3A-BBBB-B3DD0181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778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74E86EF-FB4C-45C0-84CB-8D10C6547255}"/>
              </a:ext>
            </a:extLst>
          </p:cNvPr>
          <p:cNvSpPr txBox="1"/>
          <p:nvPr/>
        </p:nvSpPr>
        <p:spPr>
          <a:xfrm>
            <a:off x="1505560" y="469421"/>
            <a:ext cx="615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chemeClr val="tx2"/>
                </a:solidFill>
              </a:rPr>
              <a:t>5.1 </a:t>
            </a:r>
            <a:r>
              <a:rPr lang="zh-CN" altLang="en-US" sz="4000" dirty="0">
                <a:solidFill>
                  <a:schemeClr val="tx2"/>
                </a:solidFill>
              </a:rPr>
              <a:t>数组的定义和特点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  <p:bldP spid="10245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1F9EF16F-79BB-4AED-B05B-046836CB9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81082"/>
              </p:ext>
            </p:extLst>
          </p:nvPr>
        </p:nvGraphicFramePr>
        <p:xfrm>
          <a:off x="612775" y="220664"/>
          <a:ext cx="3768725" cy="232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公式" r:id="rId4" imgW="2451100" imgH="1511300" progId="Equation.3">
                  <p:embed/>
                </p:oleObj>
              </mc:Choice>
              <mc:Fallback>
                <p:oleObj name="公式" r:id="rId4" imgW="2451100" imgH="151130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1F9EF16F-79BB-4AED-B05B-046836CB9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20664"/>
                        <a:ext cx="3768725" cy="2322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D6FBEDF-693E-4627-87A4-7C6D71C01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4357"/>
              </p:ext>
            </p:extLst>
          </p:nvPr>
        </p:nvGraphicFramePr>
        <p:xfrm>
          <a:off x="5026026" y="0"/>
          <a:ext cx="3346450" cy="268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公式" r:id="rId6" imgW="2197100" imgH="1765300" progId="Equation.3">
                  <p:embed/>
                </p:oleObj>
              </mc:Choice>
              <mc:Fallback>
                <p:oleObj name="公式" r:id="rId6" imgW="2197100" imgH="1765300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DD6FBEDF-693E-4627-87A4-7C6D71C01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0"/>
                        <a:ext cx="3346450" cy="2689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4">
            <a:extLst>
              <a:ext uri="{FF2B5EF4-FFF2-40B4-BE49-F238E27FC236}">
                <a16:creationId xmlns:a16="http://schemas.microsoft.com/office/drawing/2014/main" id="{4CEFAFA8-4DE3-4537-8864-489BCC0E4264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706688"/>
            <a:ext cx="3049587" cy="4008437"/>
            <a:chOff x="346" y="1820"/>
            <a:chExt cx="1921" cy="2525"/>
          </a:xfrm>
        </p:grpSpPr>
        <p:grpSp>
          <p:nvGrpSpPr>
            <p:cNvPr id="30765" name="Group 5">
              <a:extLst>
                <a:ext uri="{FF2B5EF4-FFF2-40B4-BE49-F238E27FC236}">
                  <a16:creationId xmlns:a16="http://schemas.microsoft.com/office/drawing/2014/main" id="{17A41A9D-5476-4D71-8365-29C9E320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34"/>
              <a:ext cx="1115" cy="2311"/>
              <a:chOff x="1074" y="1633"/>
              <a:chExt cx="1115" cy="2311"/>
            </a:xfrm>
          </p:grpSpPr>
          <p:grpSp>
            <p:nvGrpSpPr>
              <p:cNvPr id="30769" name="Group 6">
                <a:extLst>
                  <a:ext uri="{FF2B5EF4-FFF2-40B4-BE49-F238E27FC236}">
                    <a16:creationId xmlns:a16="http://schemas.microsoft.com/office/drawing/2014/main" id="{7800C417-14D7-4EE6-9E23-9750D888F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0779" name="Rectangle 7">
                  <a:extLst>
                    <a:ext uri="{FF2B5EF4-FFF2-40B4-BE49-F238E27FC236}">
                      <a16:creationId xmlns:a16="http://schemas.microsoft.com/office/drawing/2014/main" id="{31842CBE-18EB-463D-922B-D251C3694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0" name="Line 8">
                  <a:extLst>
                    <a:ext uri="{FF2B5EF4-FFF2-40B4-BE49-F238E27FC236}">
                      <a16:creationId xmlns:a16="http://schemas.microsoft.com/office/drawing/2014/main" id="{EBB45F0A-C537-45C7-A633-D5B9D2519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1" name="Line 9">
                  <a:extLst>
                    <a:ext uri="{FF2B5EF4-FFF2-40B4-BE49-F238E27FC236}">
                      <a16:creationId xmlns:a16="http://schemas.microsoft.com/office/drawing/2014/main" id="{689A4D50-20C6-4292-A563-31CE1B7D0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2" name="Line 10">
                  <a:extLst>
                    <a:ext uri="{FF2B5EF4-FFF2-40B4-BE49-F238E27FC236}">
                      <a16:creationId xmlns:a16="http://schemas.microsoft.com/office/drawing/2014/main" id="{948B9481-037F-4C48-9D52-F67E807C7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3" name="Line 11">
                  <a:extLst>
                    <a:ext uri="{FF2B5EF4-FFF2-40B4-BE49-F238E27FC236}">
                      <a16:creationId xmlns:a16="http://schemas.microsoft.com/office/drawing/2014/main" id="{E13BD213-D4B9-414F-BCE8-0864511FF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4" name="Line 12">
                  <a:extLst>
                    <a:ext uri="{FF2B5EF4-FFF2-40B4-BE49-F238E27FC236}">
                      <a16:creationId xmlns:a16="http://schemas.microsoft.com/office/drawing/2014/main" id="{CA36F8F5-9966-491C-93EF-97BA59F84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5" name="Line 13">
                  <a:extLst>
                    <a:ext uri="{FF2B5EF4-FFF2-40B4-BE49-F238E27FC236}">
                      <a16:creationId xmlns:a16="http://schemas.microsoft.com/office/drawing/2014/main" id="{ECAF4C96-7DDF-4581-99D7-2A072BA38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6" name="Line 14">
                  <a:extLst>
                    <a:ext uri="{FF2B5EF4-FFF2-40B4-BE49-F238E27FC236}">
                      <a16:creationId xmlns:a16="http://schemas.microsoft.com/office/drawing/2014/main" id="{329569B8-DA32-48F2-85E5-7810B502C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7" name="Line 15">
                  <a:extLst>
                    <a:ext uri="{FF2B5EF4-FFF2-40B4-BE49-F238E27FC236}">
                      <a16:creationId xmlns:a16="http://schemas.microsoft.com/office/drawing/2014/main" id="{F4D6B306-7705-4940-97DA-C9E171B87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8" name="Line 16">
                  <a:extLst>
                    <a:ext uri="{FF2B5EF4-FFF2-40B4-BE49-F238E27FC236}">
                      <a16:creationId xmlns:a16="http://schemas.microsoft.com/office/drawing/2014/main" id="{B230CBCB-A79A-49E4-B150-2A1E75801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9" name="Line 17">
                  <a:extLst>
                    <a:ext uri="{FF2B5EF4-FFF2-40B4-BE49-F238E27FC236}">
                      <a16:creationId xmlns:a16="http://schemas.microsoft.com/office/drawing/2014/main" id="{FC67B6AF-CC41-44D3-A41A-E5972AB7D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70" name="Text Box 18">
                <a:extLst>
                  <a:ext uri="{FF2B5EF4-FFF2-40B4-BE49-F238E27FC236}">
                    <a16:creationId xmlns:a16="http://schemas.microsoft.com/office/drawing/2014/main" id="{E1B01FCE-1BAF-47D5-81A4-BF180A5D3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0771" name="Text Box 19">
                <a:extLst>
                  <a:ext uri="{FF2B5EF4-FFF2-40B4-BE49-F238E27FC236}">
                    <a16:creationId xmlns:a16="http://schemas.microsoft.com/office/drawing/2014/main" id="{F1CAA8E3-9D17-49CB-8947-B981F454D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0772" name="Text Box 20">
                <a:extLst>
                  <a:ext uri="{FF2B5EF4-FFF2-40B4-BE49-F238E27FC236}">
                    <a16:creationId xmlns:a16="http://schemas.microsoft.com/office/drawing/2014/main" id="{E7ED41E2-33E0-4324-BE3C-8D9590288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0773" name="Text Box 21">
                <a:extLst>
                  <a:ext uri="{FF2B5EF4-FFF2-40B4-BE49-F238E27FC236}">
                    <a16:creationId xmlns:a16="http://schemas.microsoft.com/office/drawing/2014/main" id="{E2A7CDDC-0F21-48AB-9C8D-94EDB157C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0774" name="Text Box 22">
                <a:extLst>
                  <a:ext uri="{FF2B5EF4-FFF2-40B4-BE49-F238E27FC236}">
                    <a16:creationId xmlns:a16="http://schemas.microsoft.com/office/drawing/2014/main" id="{47BD9A16-1CB0-4D8A-9FA2-8471CA95A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0775" name="Text Box 23">
                <a:extLst>
                  <a:ext uri="{FF2B5EF4-FFF2-40B4-BE49-F238E27FC236}">
                    <a16:creationId xmlns:a16="http://schemas.microsoft.com/office/drawing/2014/main" id="{15CA81FD-0729-498D-87F8-709B38402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0776" name="Text Box 24">
                <a:extLst>
                  <a:ext uri="{FF2B5EF4-FFF2-40B4-BE49-F238E27FC236}">
                    <a16:creationId xmlns:a16="http://schemas.microsoft.com/office/drawing/2014/main" id="{A501A9EC-9253-4244-A4CB-50CE7C344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0777" name="Text Box 25">
                <a:extLst>
                  <a:ext uri="{FF2B5EF4-FFF2-40B4-BE49-F238E27FC236}">
                    <a16:creationId xmlns:a16="http://schemas.microsoft.com/office/drawing/2014/main" id="{DA21D440-30B7-48C9-AD6C-ED37A1D23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0778" name="Text Box 26">
                <a:extLst>
                  <a:ext uri="{FF2B5EF4-FFF2-40B4-BE49-F238E27FC236}">
                    <a16:creationId xmlns:a16="http://schemas.microsoft.com/office/drawing/2014/main" id="{F11B09E8-C800-43DD-8D68-E3BD7FCA2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0766" name="Text Box 27">
              <a:extLst>
                <a:ext uri="{FF2B5EF4-FFF2-40B4-BE49-F238E27FC236}">
                  <a16:creationId xmlns:a16="http://schemas.microsoft.com/office/drawing/2014/main" id="{F173D06C-D409-48E0-AAE3-BEAA552EE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1820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0767" name="Text Box 28">
              <a:extLst>
                <a:ext uri="{FF2B5EF4-FFF2-40B4-BE49-F238E27FC236}">
                  <a16:creationId xmlns:a16="http://schemas.microsoft.com/office/drawing/2014/main" id="{31E65AE5-26E0-48B6-A3C4-F40C9F4EE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056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0768" name="AutoShape 29">
              <a:extLst>
                <a:ext uri="{FF2B5EF4-FFF2-40B4-BE49-F238E27FC236}">
                  <a16:creationId xmlns:a16="http://schemas.microsoft.com/office/drawing/2014/main" id="{703D2170-10B6-4E82-8AA5-09B7D791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2"/>
              <a:ext cx="454" cy="336"/>
            </a:xfrm>
            <a:prstGeom prst="wedgeEllipseCallout">
              <a:avLst>
                <a:gd name="adj1" fmla="val 128194"/>
                <a:gd name="adj2" fmla="val 28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0549" name="Group 69">
            <a:extLst>
              <a:ext uri="{FF2B5EF4-FFF2-40B4-BE49-F238E27FC236}">
                <a16:creationId xmlns:a16="http://schemas.microsoft.com/office/drawing/2014/main" id="{DCD67CA3-BD0B-4EFF-930B-5EB366493588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706688"/>
            <a:ext cx="3082925" cy="4008437"/>
            <a:chOff x="3520" y="1795"/>
            <a:chExt cx="1942" cy="2525"/>
          </a:xfrm>
        </p:grpSpPr>
        <p:sp>
          <p:nvSpPr>
            <p:cNvPr id="30739" name="Text Box 30">
              <a:extLst>
                <a:ext uri="{FF2B5EF4-FFF2-40B4-BE49-F238E27FC236}">
                  <a16:creationId xmlns:a16="http://schemas.microsoft.com/office/drawing/2014/main" id="{E3F68A1E-7C90-4158-B63A-AA37A941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795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0740" name="Group 31">
              <a:extLst>
                <a:ext uri="{FF2B5EF4-FFF2-40B4-BE49-F238E27FC236}">
                  <a16:creationId xmlns:a16="http://schemas.microsoft.com/office/drawing/2014/main" id="{351BF0C4-5DFA-4288-9F6D-CBA26BBD6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2009"/>
              <a:ext cx="1942" cy="2311"/>
              <a:chOff x="3520" y="2009"/>
              <a:chExt cx="1942" cy="2311"/>
            </a:xfrm>
          </p:grpSpPr>
          <p:grpSp>
            <p:nvGrpSpPr>
              <p:cNvPr id="30741" name="Group 32">
                <a:extLst>
                  <a:ext uri="{FF2B5EF4-FFF2-40B4-BE49-F238E27FC236}">
                    <a16:creationId xmlns:a16="http://schemas.microsoft.com/office/drawing/2014/main" id="{64D5B154-F9B6-4284-90D6-4E5358D63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009"/>
                <a:ext cx="1102" cy="2311"/>
                <a:chOff x="1074" y="1633"/>
                <a:chExt cx="1102" cy="2311"/>
              </a:xfrm>
            </p:grpSpPr>
            <p:grpSp>
              <p:nvGrpSpPr>
                <p:cNvPr id="30744" name="Group 33">
                  <a:extLst>
                    <a:ext uri="{FF2B5EF4-FFF2-40B4-BE49-F238E27FC236}">
                      <a16:creationId xmlns:a16="http://schemas.microsoft.com/office/drawing/2014/main" id="{DCF4F40B-3E15-4EF4-8C1E-2463B8137A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4" y="1633"/>
                  <a:ext cx="1037" cy="2311"/>
                  <a:chOff x="1074" y="1633"/>
                  <a:chExt cx="1037" cy="2311"/>
                </a:xfrm>
              </p:grpSpPr>
              <p:sp>
                <p:nvSpPr>
                  <p:cNvPr id="30754" name="Rectangle 34">
                    <a:extLst>
                      <a:ext uri="{FF2B5EF4-FFF2-40B4-BE49-F238E27FC236}">
                        <a16:creationId xmlns:a16="http://schemas.microsoft.com/office/drawing/2014/main" id="{A0EE9CB7-9109-421D-99F5-82EA5F1AC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9" y="1633"/>
                    <a:ext cx="1022" cy="231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5" name="Line 35">
                    <a:extLst>
                      <a:ext uri="{FF2B5EF4-FFF2-40B4-BE49-F238E27FC236}">
                        <a16:creationId xmlns:a16="http://schemas.microsoft.com/office/drawing/2014/main" id="{48ABCA14-D00E-4216-B048-01B5C02DA3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22" y="1633"/>
                    <a:ext cx="0" cy="23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6" name="Line 36">
                    <a:extLst>
                      <a:ext uri="{FF2B5EF4-FFF2-40B4-BE49-F238E27FC236}">
                        <a16:creationId xmlns:a16="http://schemas.microsoft.com/office/drawing/2014/main" id="{D6B44894-37CA-4F8F-9273-75518E1A01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67" y="1644"/>
                    <a:ext cx="0" cy="22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7" name="Line 37">
                    <a:extLst>
                      <a:ext uri="{FF2B5EF4-FFF2-40B4-BE49-F238E27FC236}">
                        <a16:creationId xmlns:a16="http://schemas.microsoft.com/office/drawing/2014/main" id="{167F7F02-F54D-4768-B8B9-CCC805B63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1900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8" name="Line 38">
                    <a:extLst>
                      <a:ext uri="{FF2B5EF4-FFF2-40B4-BE49-F238E27FC236}">
                        <a16:creationId xmlns:a16="http://schemas.microsoft.com/office/drawing/2014/main" id="{D4E2F490-5F02-4D08-ABA8-11586CFF8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15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9" name="Line 39">
                    <a:extLst>
                      <a:ext uri="{FF2B5EF4-FFF2-40B4-BE49-F238E27FC236}">
                        <a16:creationId xmlns:a16="http://schemas.microsoft.com/office/drawing/2014/main" id="{C5A7567D-800B-467D-A51B-F55A21EA7F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41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0" name="Line 40">
                    <a:extLst>
                      <a:ext uri="{FF2B5EF4-FFF2-40B4-BE49-F238E27FC236}">
                        <a16:creationId xmlns:a16="http://schemas.microsoft.com/office/drawing/2014/main" id="{BE38D7EB-012A-49B3-85D4-F285E5BB3E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667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1" name="Line 41">
                    <a:extLst>
                      <a:ext uri="{FF2B5EF4-FFF2-40B4-BE49-F238E27FC236}">
                        <a16:creationId xmlns:a16="http://schemas.microsoft.com/office/drawing/2014/main" id="{84556320-1DFB-4F58-ACEA-63242F38C6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923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2" name="Line 42">
                    <a:extLst>
                      <a:ext uri="{FF2B5EF4-FFF2-40B4-BE49-F238E27FC236}">
                        <a16:creationId xmlns:a16="http://schemas.microsoft.com/office/drawing/2014/main" id="{565BE079-A51D-4226-8151-F5BCF741C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179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3" name="Line 43">
                    <a:extLst>
                      <a:ext uri="{FF2B5EF4-FFF2-40B4-BE49-F238E27FC236}">
                        <a16:creationId xmlns:a16="http://schemas.microsoft.com/office/drawing/2014/main" id="{7D4EFD1A-72DC-4F26-9621-FAD544983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43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4" name="Line 44">
                    <a:extLst>
                      <a:ext uri="{FF2B5EF4-FFF2-40B4-BE49-F238E27FC236}">
                        <a16:creationId xmlns:a16="http://schemas.microsoft.com/office/drawing/2014/main" id="{F9423200-501C-4040-9ACB-0BABD8F5D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69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745" name="Text Box 45">
                  <a:extLst>
                    <a:ext uri="{FF2B5EF4-FFF2-40B4-BE49-F238E27FC236}">
                      <a16:creationId xmlns:a16="http://schemas.microsoft.com/office/drawing/2014/main" id="{5DB4282E-A378-4DE0-9487-B695175CC1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664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30746" name="Text Box 46">
                  <a:extLst>
                    <a:ext uri="{FF2B5EF4-FFF2-40B4-BE49-F238E27FC236}">
                      <a16:creationId xmlns:a16="http://schemas.microsoft.com/office/drawing/2014/main" id="{97EF6B44-562B-4CA3-97EB-883487F4E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9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3     -3  </a:t>
                  </a:r>
                </a:p>
              </p:txBody>
            </p:sp>
            <p:sp>
              <p:nvSpPr>
                <p:cNvPr id="30747" name="Text Box 47">
                  <a:extLst>
                    <a:ext uri="{FF2B5EF4-FFF2-40B4-BE49-F238E27FC236}">
                      <a16:creationId xmlns:a16="http://schemas.microsoft.com/office/drawing/2014/main" id="{8A7DC6FA-4E97-42CC-BE18-06BEC98B22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194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1       6     15  </a:t>
                  </a:r>
                </a:p>
              </p:txBody>
            </p:sp>
            <p:sp>
              <p:nvSpPr>
                <p:cNvPr id="30748" name="Text Box 48">
                  <a:extLst>
                    <a:ext uri="{FF2B5EF4-FFF2-40B4-BE49-F238E27FC236}">
                      <a16:creationId xmlns:a16="http://schemas.microsoft.com/office/drawing/2014/main" id="{D11FFAE3-DA1C-4D5D-8FE0-2E8D6AA85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438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2      1      12  </a:t>
                  </a:r>
                </a:p>
              </p:txBody>
            </p:sp>
            <p:sp>
              <p:nvSpPr>
                <p:cNvPr id="30749" name="Text Box 49">
                  <a:extLst>
                    <a:ext uri="{FF2B5EF4-FFF2-40B4-BE49-F238E27FC236}">
                      <a16:creationId xmlns:a16="http://schemas.microsoft.com/office/drawing/2014/main" id="{38EF07CB-A829-49C5-8893-7018CA43E2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69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2      5      18  </a:t>
                  </a:r>
                </a:p>
              </p:txBody>
            </p:sp>
            <p:sp>
              <p:nvSpPr>
                <p:cNvPr id="30750" name="Text Box 50">
                  <a:extLst>
                    <a:ext uri="{FF2B5EF4-FFF2-40B4-BE49-F238E27FC236}">
                      <a16:creationId xmlns:a16="http://schemas.microsoft.com/office/drawing/2014/main" id="{AE22A147-3E74-4D6C-9E41-85A0B65A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904"/>
                  <a:ext cx="9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3       1     9  </a:t>
                  </a:r>
                </a:p>
              </p:txBody>
            </p:sp>
            <p:sp>
              <p:nvSpPr>
                <p:cNvPr id="30751" name="Text Box 51">
                  <a:extLst>
                    <a:ext uri="{FF2B5EF4-FFF2-40B4-BE49-F238E27FC236}">
                      <a16:creationId xmlns:a16="http://schemas.microsoft.com/office/drawing/2014/main" id="{11565552-0D90-47E7-988F-FEA73C743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18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3       4     24  </a:t>
                  </a:r>
                </a:p>
              </p:txBody>
            </p:sp>
            <p:sp>
              <p:nvSpPr>
                <p:cNvPr id="30752" name="Text Box 52">
                  <a:extLst>
                    <a:ext uri="{FF2B5EF4-FFF2-40B4-BE49-F238E27FC236}">
                      <a16:creationId xmlns:a16="http://schemas.microsoft.com/office/drawing/2014/main" id="{96C9027F-4F4E-45B4-BD26-7AAD7ED64C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4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      6      -7  </a:t>
                  </a:r>
                </a:p>
              </p:txBody>
            </p:sp>
            <p:sp>
              <p:nvSpPr>
                <p:cNvPr id="30753" name="Text Box 53">
                  <a:extLst>
                    <a:ext uri="{FF2B5EF4-FFF2-40B4-BE49-F238E27FC236}">
                      <a16:creationId xmlns:a16="http://schemas.microsoft.com/office/drawing/2014/main" id="{83B2843E-F030-41E2-8651-05747EC3D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682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6       3     14 </a:t>
                  </a:r>
                </a:p>
              </p:txBody>
            </p:sp>
          </p:grpSp>
          <p:sp>
            <p:nvSpPr>
              <p:cNvPr id="30742" name="Text Box 54">
                <a:extLst>
                  <a:ext uri="{FF2B5EF4-FFF2-40B4-BE49-F238E27FC236}">
                    <a16:creationId xmlns:a16="http://schemas.microsoft.com/office/drawing/2014/main" id="{160A66CC-E5C5-4F60-94B1-2DF217773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031"/>
                <a:ext cx="308" cy="2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0  1  2  3  4  5 6  7  8</a:t>
                </a:r>
              </a:p>
            </p:txBody>
          </p:sp>
          <p:sp>
            <p:nvSpPr>
              <p:cNvPr id="30743" name="AutoShape 55">
                <a:extLst>
                  <a:ext uri="{FF2B5EF4-FFF2-40B4-BE49-F238E27FC236}">
                    <a16:creationId xmlns:a16="http://schemas.microsoft.com/office/drawing/2014/main" id="{441C6FFA-2ECE-4922-9802-8088BFD91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2336"/>
                <a:ext cx="454" cy="336"/>
              </a:xfrm>
              <a:prstGeom prst="wedgeEllipseCallout">
                <a:avLst>
                  <a:gd name="adj1" fmla="val -96917"/>
                  <a:gd name="adj2" fmla="val 11458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mb</a:t>
                </a:r>
              </a:p>
            </p:txBody>
          </p:sp>
        </p:grpSp>
      </p:grpSp>
      <p:grpSp>
        <p:nvGrpSpPr>
          <p:cNvPr id="20536" name="Group 56">
            <a:extLst>
              <a:ext uri="{FF2B5EF4-FFF2-40B4-BE49-F238E27FC236}">
                <a16:creationId xmlns:a16="http://schemas.microsoft.com/office/drawing/2014/main" id="{0FEE8FD6-E2D8-454F-845F-5B7E8F6DBD12}"/>
              </a:ext>
            </a:extLst>
          </p:cNvPr>
          <p:cNvGrpSpPr>
            <a:grpSpLocks/>
          </p:cNvGrpSpPr>
          <p:nvPr/>
        </p:nvGrpSpPr>
        <p:grpSpPr bwMode="auto">
          <a:xfrm>
            <a:off x="3740150" y="4484688"/>
            <a:ext cx="1887538" cy="1189037"/>
            <a:chOff x="2356" y="2915"/>
            <a:chExt cx="1189" cy="749"/>
          </a:xfrm>
        </p:grpSpPr>
        <p:sp>
          <p:nvSpPr>
            <p:cNvPr id="30737" name="AutoShape 57">
              <a:extLst>
                <a:ext uri="{FF2B5EF4-FFF2-40B4-BE49-F238E27FC236}">
                  <a16:creationId xmlns:a16="http://schemas.microsoft.com/office/drawing/2014/main" id="{538D4D07-3966-41C0-9939-AF5AA347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211"/>
              <a:ext cx="1189" cy="211"/>
            </a:xfrm>
            <a:prstGeom prst="rightArrow">
              <a:avLst>
                <a:gd name="adj1" fmla="val 50000"/>
                <a:gd name="adj2" fmla="val 1408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8" name="Text Box 58">
              <a:extLst>
                <a:ext uri="{FF2B5EF4-FFF2-40B4-BE49-F238E27FC236}">
                  <a16:creationId xmlns:a16="http://schemas.microsoft.com/office/drawing/2014/main" id="{48A4D64A-17EB-4FE1-AFDD-7E6A3753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915"/>
              <a:ext cx="572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0" name="Group 70">
            <a:extLst>
              <a:ext uri="{FF2B5EF4-FFF2-40B4-BE49-F238E27FC236}">
                <a16:creationId xmlns:a16="http://schemas.microsoft.com/office/drawing/2014/main" id="{7F40A098-10FD-4113-90D1-6C71EEFAFBB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260725"/>
            <a:ext cx="2328863" cy="3454400"/>
            <a:chOff x="2200" y="2144"/>
            <a:chExt cx="1467" cy="2176"/>
          </a:xfrm>
        </p:grpSpPr>
        <p:sp>
          <p:nvSpPr>
            <p:cNvPr id="30728" name="Line 59">
              <a:extLst>
                <a:ext uri="{FF2B5EF4-FFF2-40B4-BE49-F238E27FC236}">
                  <a16:creationId xmlns:a16="http://schemas.microsoft.com/office/drawing/2014/main" id="{5B4E47C0-180A-493A-9205-54FFBC75F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144"/>
              <a:ext cx="1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60">
              <a:extLst>
                <a:ext uri="{FF2B5EF4-FFF2-40B4-BE49-F238E27FC236}">
                  <a16:creationId xmlns:a16="http://schemas.microsoft.com/office/drawing/2014/main" id="{2B8B3042-DA39-47CC-8F80-9BE4C63A8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400"/>
              <a:ext cx="1456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Line 61">
              <a:extLst>
                <a:ext uri="{FF2B5EF4-FFF2-40B4-BE49-F238E27FC236}">
                  <a16:creationId xmlns:a16="http://schemas.microsoft.com/office/drawing/2014/main" id="{1D611394-AD76-4D79-A120-E98B33198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00"/>
              <a:ext cx="1467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1" name="Line 62">
              <a:extLst>
                <a:ext uri="{FF2B5EF4-FFF2-40B4-BE49-F238E27FC236}">
                  <a16:creationId xmlns:a16="http://schemas.microsoft.com/office/drawing/2014/main" id="{559581C7-B189-4D6D-B9A8-C20F7504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400"/>
              <a:ext cx="14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2" name="Line 63">
              <a:extLst>
                <a:ext uri="{FF2B5EF4-FFF2-40B4-BE49-F238E27FC236}">
                  <a16:creationId xmlns:a16="http://schemas.microsoft.com/office/drawing/2014/main" id="{7962A5DB-52DC-4584-B74C-5AB3B2E65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200"/>
              <a:ext cx="1445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3" name="Line 64">
              <a:extLst>
                <a:ext uri="{FF2B5EF4-FFF2-40B4-BE49-F238E27FC236}">
                  <a16:creationId xmlns:a16="http://schemas.microsoft.com/office/drawing/2014/main" id="{0BBC7A6B-9EFC-44A8-8D67-2EAF774C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3466"/>
              <a:ext cx="14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4" name="Line 65">
              <a:extLst>
                <a:ext uri="{FF2B5EF4-FFF2-40B4-BE49-F238E27FC236}">
                  <a16:creationId xmlns:a16="http://schemas.microsoft.com/office/drawing/2014/main" id="{9B7B324E-D793-4D2E-A92E-7C86E7C34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178"/>
              <a:ext cx="1412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5" name="Line 66">
              <a:extLst>
                <a:ext uri="{FF2B5EF4-FFF2-40B4-BE49-F238E27FC236}">
                  <a16:creationId xmlns:a16="http://schemas.microsoft.com/office/drawing/2014/main" id="{CE155A47-4A35-4477-AE12-0E201FB4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655"/>
              <a:ext cx="1423" cy="1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Line 67">
              <a:extLst>
                <a:ext uri="{FF2B5EF4-FFF2-40B4-BE49-F238E27FC236}">
                  <a16:creationId xmlns:a16="http://schemas.microsoft.com/office/drawing/2014/main" id="{8AE47DBE-6088-467F-A09D-E1DF020F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933"/>
              <a:ext cx="14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02718A-B3EB-4072-8897-640155CD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7" y="354013"/>
            <a:ext cx="6945924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解决思路：只要做到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将矩阵行、列维数互换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将每个三元组中的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i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j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相互调换</a:t>
            </a:r>
            <a:endParaRPr lang="en-US" altLang="zh-CN" dirty="0">
              <a:solidFill>
                <a:srgbClr val="660066"/>
              </a:solidFill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重排三元组次序，使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mb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中元素以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     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的行(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的列)为主序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4F48D26-68D6-4482-8C1B-478DAC6D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429000"/>
            <a:ext cx="7250111" cy="26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方法一：按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的列序转置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中三元组次序依次在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中找到相应的三元组进行转置。为找到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中每一列所有非零元素，需对其三元组表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从第一行起扫描一遍。由于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行序为主序,所以由此得到的恰是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中应有的顺序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  <p:bldP spid="215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7" name="Group 65">
            <a:extLst>
              <a:ext uri="{FF2B5EF4-FFF2-40B4-BE49-F238E27FC236}">
                <a16:creationId xmlns:a16="http://schemas.microsoft.com/office/drawing/2014/main" id="{ECAE7F55-917D-481D-8DF7-8451C81357A6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857250"/>
            <a:ext cx="2132013" cy="4343400"/>
            <a:chOff x="866" y="288"/>
            <a:chExt cx="1343" cy="2736"/>
          </a:xfrm>
        </p:grpSpPr>
        <p:grpSp>
          <p:nvGrpSpPr>
            <p:cNvPr id="32861" name="Group 3">
              <a:extLst>
                <a:ext uri="{FF2B5EF4-FFF2-40B4-BE49-F238E27FC236}">
                  <a16:creationId xmlns:a16="http://schemas.microsoft.com/office/drawing/2014/main" id="{9676EDBD-D913-4AB0-8A84-4137CF051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2865" name="Group 4">
                <a:extLst>
                  <a:ext uri="{FF2B5EF4-FFF2-40B4-BE49-F238E27FC236}">
                    <a16:creationId xmlns:a16="http://schemas.microsoft.com/office/drawing/2014/main" id="{C491032A-990C-49C6-9014-176292B12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2875" name="Rectangle 5">
                  <a:extLst>
                    <a:ext uri="{FF2B5EF4-FFF2-40B4-BE49-F238E27FC236}">
                      <a16:creationId xmlns:a16="http://schemas.microsoft.com/office/drawing/2014/main" id="{A0365483-1401-434F-B63E-0F23E2CF3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6" name="Line 6">
                  <a:extLst>
                    <a:ext uri="{FF2B5EF4-FFF2-40B4-BE49-F238E27FC236}">
                      <a16:creationId xmlns:a16="http://schemas.microsoft.com/office/drawing/2014/main" id="{7F9DC9D1-7A07-45C9-8355-9234A6F2E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7" name="Line 7">
                  <a:extLst>
                    <a:ext uri="{FF2B5EF4-FFF2-40B4-BE49-F238E27FC236}">
                      <a16:creationId xmlns:a16="http://schemas.microsoft.com/office/drawing/2014/main" id="{F9E46812-3CC2-430B-A46C-A2F1CC27E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8" name="Line 8">
                  <a:extLst>
                    <a:ext uri="{FF2B5EF4-FFF2-40B4-BE49-F238E27FC236}">
                      <a16:creationId xmlns:a16="http://schemas.microsoft.com/office/drawing/2014/main" id="{CBB796B1-622C-4EEF-81BB-D84715C8A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9" name="Line 9">
                  <a:extLst>
                    <a:ext uri="{FF2B5EF4-FFF2-40B4-BE49-F238E27FC236}">
                      <a16:creationId xmlns:a16="http://schemas.microsoft.com/office/drawing/2014/main" id="{CEC528E9-17B8-435F-80AF-28740E331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0" name="Line 10">
                  <a:extLst>
                    <a:ext uri="{FF2B5EF4-FFF2-40B4-BE49-F238E27FC236}">
                      <a16:creationId xmlns:a16="http://schemas.microsoft.com/office/drawing/2014/main" id="{6D1BD75F-4978-4B4F-AA3B-B88415BDB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1" name="Line 11">
                  <a:extLst>
                    <a:ext uri="{FF2B5EF4-FFF2-40B4-BE49-F238E27FC236}">
                      <a16:creationId xmlns:a16="http://schemas.microsoft.com/office/drawing/2014/main" id="{1F5AFFFF-470D-449C-8419-D0640CBE9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2" name="Line 12">
                  <a:extLst>
                    <a:ext uri="{FF2B5EF4-FFF2-40B4-BE49-F238E27FC236}">
                      <a16:creationId xmlns:a16="http://schemas.microsoft.com/office/drawing/2014/main" id="{915B46D4-AC51-4D73-8612-436BB9B52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3" name="Line 13">
                  <a:extLst>
                    <a:ext uri="{FF2B5EF4-FFF2-40B4-BE49-F238E27FC236}">
                      <a16:creationId xmlns:a16="http://schemas.microsoft.com/office/drawing/2014/main" id="{DBF2CBA8-8D1B-47D8-82F7-377C0E860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4" name="Line 14">
                  <a:extLst>
                    <a:ext uri="{FF2B5EF4-FFF2-40B4-BE49-F238E27FC236}">
                      <a16:creationId xmlns:a16="http://schemas.microsoft.com/office/drawing/2014/main" id="{47DE0302-072C-4CF9-BD07-A6BF7C1E5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5" name="Line 15">
                  <a:extLst>
                    <a:ext uri="{FF2B5EF4-FFF2-40B4-BE49-F238E27FC236}">
                      <a16:creationId xmlns:a16="http://schemas.microsoft.com/office/drawing/2014/main" id="{F29C42CF-548D-4B21-AF5B-351880F34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866" name="Text Box 16">
                <a:extLst>
                  <a:ext uri="{FF2B5EF4-FFF2-40B4-BE49-F238E27FC236}">
                    <a16:creationId xmlns:a16="http://schemas.microsoft.com/office/drawing/2014/main" id="{F8195FD2-9432-4F69-AF80-AB1FF2A45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2867" name="Text Box 17">
                <a:extLst>
                  <a:ext uri="{FF2B5EF4-FFF2-40B4-BE49-F238E27FC236}">
                    <a16:creationId xmlns:a16="http://schemas.microsoft.com/office/drawing/2014/main" id="{FE687E65-EC49-4AC5-A428-8E96B6CC7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2868" name="Text Box 18">
                <a:extLst>
                  <a:ext uri="{FF2B5EF4-FFF2-40B4-BE49-F238E27FC236}">
                    <a16:creationId xmlns:a16="http://schemas.microsoft.com/office/drawing/2014/main" id="{34A99B99-58DF-4628-996A-029024693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2869" name="Text Box 19">
                <a:extLst>
                  <a:ext uri="{FF2B5EF4-FFF2-40B4-BE49-F238E27FC236}">
                    <a16:creationId xmlns:a16="http://schemas.microsoft.com/office/drawing/2014/main" id="{279EA943-8FC7-4F43-B1DC-A7C0AAB69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2870" name="Text Box 20">
                <a:extLst>
                  <a:ext uri="{FF2B5EF4-FFF2-40B4-BE49-F238E27FC236}">
                    <a16:creationId xmlns:a16="http://schemas.microsoft.com/office/drawing/2014/main" id="{4D86B0A2-A15C-4D7A-92B0-18E131EB4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2871" name="Text Box 21">
                <a:extLst>
                  <a:ext uri="{FF2B5EF4-FFF2-40B4-BE49-F238E27FC236}">
                    <a16:creationId xmlns:a16="http://schemas.microsoft.com/office/drawing/2014/main" id="{FF8988A0-5DEE-4DF1-8A86-A88955C4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2872" name="Text Box 22">
                <a:extLst>
                  <a:ext uri="{FF2B5EF4-FFF2-40B4-BE49-F238E27FC236}">
                    <a16:creationId xmlns:a16="http://schemas.microsoft.com/office/drawing/2014/main" id="{A771BAED-8E1D-4AC6-9197-9E86A011A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2873" name="Text Box 23">
                <a:extLst>
                  <a:ext uri="{FF2B5EF4-FFF2-40B4-BE49-F238E27FC236}">
                    <a16:creationId xmlns:a16="http://schemas.microsoft.com/office/drawing/2014/main" id="{5939765D-2953-47BD-BF5B-34CAAFB3C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2874" name="Text Box 24">
                <a:extLst>
                  <a:ext uri="{FF2B5EF4-FFF2-40B4-BE49-F238E27FC236}">
                    <a16:creationId xmlns:a16="http://schemas.microsoft.com/office/drawing/2014/main" id="{E1E51E55-5C42-44A2-AA45-A505F6D9D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2862" name="Text Box 25">
              <a:extLst>
                <a:ext uri="{FF2B5EF4-FFF2-40B4-BE49-F238E27FC236}">
                  <a16:creationId xmlns:a16="http://schemas.microsoft.com/office/drawing/2014/main" id="{F665E7CF-B581-4475-BD2E-33BEC52B1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2863" name="Text Box 26">
              <a:extLst>
                <a:ext uri="{FF2B5EF4-FFF2-40B4-BE49-F238E27FC236}">
                  <a16:creationId xmlns:a16="http://schemas.microsoft.com/office/drawing/2014/main" id="{5D3A8506-64ED-40BC-A527-0248D64DF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64" name="Text Box 55">
              <a:extLst>
                <a:ext uri="{FF2B5EF4-FFF2-40B4-BE49-F238E27FC236}">
                  <a16:creationId xmlns:a16="http://schemas.microsoft.com/office/drawing/2014/main" id="{A275C118-375C-4873-BD2F-BFFD6E757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sp>
        <p:nvSpPr>
          <p:cNvPr id="28716" name="Text Box 44">
            <a:extLst>
              <a:ext uri="{FF2B5EF4-FFF2-40B4-BE49-F238E27FC236}">
                <a16:creationId xmlns:a16="http://schemas.microsoft.com/office/drawing/2014/main" id="{9008F814-DBCF-4302-8E62-6F43D2CF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24618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8717" name="Text Box 45">
            <a:extLst>
              <a:ext uri="{FF2B5EF4-FFF2-40B4-BE49-F238E27FC236}">
                <a16:creationId xmlns:a16="http://schemas.microsoft.com/office/drawing/2014/main" id="{0A60418B-63C3-48D6-8DBE-D8012EE2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66370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037DD602-B5C0-4354-A18A-4CF0D1C4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875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ACFFB7A8-C906-4E64-B8C7-FB3FD9C2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749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8720" name="Text Box 48">
            <a:extLst>
              <a:ext uri="{FF2B5EF4-FFF2-40B4-BE49-F238E27FC236}">
                <a16:creationId xmlns:a16="http://schemas.microsoft.com/office/drawing/2014/main" id="{B26E9795-39B8-464D-8951-65C6679A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797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:a16="http://schemas.microsoft.com/office/drawing/2014/main" id="{71A8B119-7611-47F6-A877-B6F76F34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146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8722" name="Text Box 50">
            <a:extLst>
              <a:ext uri="{FF2B5EF4-FFF2-40B4-BE49-F238E27FC236}">
                <a16:creationId xmlns:a16="http://schemas.microsoft.com/office/drawing/2014/main" id="{AD74DF2E-853B-4FF5-B20C-5C981EC0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576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:a16="http://schemas.microsoft.com/office/drawing/2014/main" id="{76D38DDC-634C-4CC0-A330-D9DA2AF6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4495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5492692B-CEF6-403C-B234-3ECB9D5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44976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8736" name="Group 64">
            <a:extLst>
              <a:ext uri="{FF2B5EF4-FFF2-40B4-BE49-F238E27FC236}">
                <a16:creationId xmlns:a16="http://schemas.microsoft.com/office/drawing/2014/main" id="{D7FA2F5E-601D-4806-91E7-EB17EFA3C38C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857250"/>
            <a:ext cx="2008187" cy="4343400"/>
            <a:chOff x="3451" y="288"/>
            <a:chExt cx="1265" cy="2736"/>
          </a:xfrm>
        </p:grpSpPr>
        <p:sp>
          <p:nvSpPr>
            <p:cNvPr id="32846" name="Text Box 29">
              <a:extLst>
                <a:ext uri="{FF2B5EF4-FFF2-40B4-BE49-F238E27FC236}">
                  <a16:creationId xmlns:a16="http://schemas.microsoft.com/office/drawing/2014/main" id="{4C3225BB-87FD-4B62-8395-FB2B569C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2847" name="Group 32">
              <a:extLst>
                <a:ext uri="{FF2B5EF4-FFF2-40B4-BE49-F238E27FC236}">
                  <a16:creationId xmlns:a16="http://schemas.microsoft.com/office/drawing/2014/main" id="{BEC31CC3-3050-4639-9866-3A40D9EC7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2850" name="Rectangle 33">
                <a:extLst>
                  <a:ext uri="{FF2B5EF4-FFF2-40B4-BE49-F238E27FC236}">
                    <a16:creationId xmlns:a16="http://schemas.microsoft.com/office/drawing/2014/main" id="{EEB2883B-AD34-4282-8BF4-0469AE9F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1" name="Line 34">
                <a:extLst>
                  <a:ext uri="{FF2B5EF4-FFF2-40B4-BE49-F238E27FC236}">
                    <a16:creationId xmlns:a16="http://schemas.microsoft.com/office/drawing/2014/main" id="{ACE1D95C-7DE6-49B7-A5D7-AFB64F75B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2" name="Line 35">
                <a:extLst>
                  <a:ext uri="{FF2B5EF4-FFF2-40B4-BE49-F238E27FC236}">
                    <a16:creationId xmlns:a16="http://schemas.microsoft.com/office/drawing/2014/main" id="{AB31E257-8D48-49E0-AE90-A896170A9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3" name="Line 36">
                <a:extLst>
                  <a:ext uri="{FF2B5EF4-FFF2-40B4-BE49-F238E27FC236}">
                    <a16:creationId xmlns:a16="http://schemas.microsoft.com/office/drawing/2014/main" id="{CD2CB88B-93FF-4E23-A578-E3830DD0B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4" name="Line 37">
                <a:extLst>
                  <a:ext uri="{FF2B5EF4-FFF2-40B4-BE49-F238E27FC236}">
                    <a16:creationId xmlns:a16="http://schemas.microsoft.com/office/drawing/2014/main" id="{BFF22083-46EC-48B9-9BFD-A5175992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5" name="Line 38">
                <a:extLst>
                  <a:ext uri="{FF2B5EF4-FFF2-40B4-BE49-F238E27FC236}">
                    <a16:creationId xmlns:a16="http://schemas.microsoft.com/office/drawing/2014/main" id="{ED025293-560D-45A2-A478-4728E08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6" name="Line 39">
                <a:extLst>
                  <a:ext uri="{FF2B5EF4-FFF2-40B4-BE49-F238E27FC236}">
                    <a16:creationId xmlns:a16="http://schemas.microsoft.com/office/drawing/2014/main" id="{D274CAC4-8C8C-46D7-B48B-9E54120D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7" name="Line 40">
                <a:extLst>
                  <a:ext uri="{FF2B5EF4-FFF2-40B4-BE49-F238E27FC236}">
                    <a16:creationId xmlns:a16="http://schemas.microsoft.com/office/drawing/2014/main" id="{D2E378CA-6564-4E02-8DA1-287E13447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8" name="Line 41">
                <a:extLst>
                  <a:ext uri="{FF2B5EF4-FFF2-40B4-BE49-F238E27FC236}">
                    <a16:creationId xmlns:a16="http://schemas.microsoft.com/office/drawing/2014/main" id="{EA5B5299-155B-45C3-9F49-CA6112E51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9" name="Line 42">
                <a:extLst>
                  <a:ext uri="{FF2B5EF4-FFF2-40B4-BE49-F238E27FC236}">
                    <a16:creationId xmlns:a16="http://schemas.microsoft.com/office/drawing/2014/main" id="{12E22E18-71AD-4CD2-9D4D-F2C0B6961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0" name="Line 43">
                <a:extLst>
                  <a:ext uri="{FF2B5EF4-FFF2-40B4-BE49-F238E27FC236}">
                    <a16:creationId xmlns:a16="http://schemas.microsoft.com/office/drawing/2014/main" id="{B66A6AB6-1FB9-4FB3-AE17-BE96FAF93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848" name="Text Box 53">
              <a:extLst>
                <a:ext uri="{FF2B5EF4-FFF2-40B4-BE49-F238E27FC236}">
                  <a16:creationId xmlns:a16="http://schemas.microsoft.com/office/drawing/2014/main" id="{0DE54B03-61F7-4232-829A-57D1BE7B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49" name="Text Box 56">
              <a:extLst>
                <a:ext uri="{FF2B5EF4-FFF2-40B4-BE49-F238E27FC236}">
                  <a16:creationId xmlns:a16="http://schemas.microsoft.com/office/drawing/2014/main" id="{2E116688-C62F-439F-8106-0E80F279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8731" name="Group 59">
            <a:extLst>
              <a:ext uri="{FF2B5EF4-FFF2-40B4-BE49-F238E27FC236}">
                <a16:creationId xmlns:a16="http://schemas.microsoft.com/office/drawing/2014/main" id="{A2A3983E-87F6-46DA-ACE1-D6C97F138017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543050"/>
            <a:ext cx="609600" cy="457200"/>
            <a:chOff x="3120" y="720"/>
            <a:chExt cx="384" cy="288"/>
          </a:xfrm>
        </p:grpSpPr>
        <p:sp>
          <p:nvSpPr>
            <p:cNvPr id="32844" name="Line 57">
              <a:extLst>
                <a:ext uri="{FF2B5EF4-FFF2-40B4-BE49-F238E27FC236}">
                  <a16:creationId xmlns:a16="http://schemas.microsoft.com/office/drawing/2014/main" id="{7C09D600-A6E3-4DA6-ABD5-4237B8537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5" name="Text Box 58">
              <a:extLst>
                <a:ext uri="{FF2B5EF4-FFF2-40B4-BE49-F238E27FC236}">
                  <a16:creationId xmlns:a16="http://schemas.microsoft.com/office/drawing/2014/main" id="{D37559BA-B7BB-4EE2-8D7C-04ED86E2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7D574986-6E66-4A74-AA49-EDCF9FDEA5B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543050"/>
            <a:ext cx="609600" cy="457200"/>
            <a:chOff x="3120" y="720"/>
            <a:chExt cx="384" cy="288"/>
          </a:xfrm>
        </p:grpSpPr>
        <p:sp>
          <p:nvSpPr>
            <p:cNvPr id="32842" name="Line 61">
              <a:extLst>
                <a:ext uri="{FF2B5EF4-FFF2-40B4-BE49-F238E27FC236}">
                  <a16:creationId xmlns:a16="http://schemas.microsoft.com/office/drawing/2014/main" id="{53566AB3-5A0A-438F-9BC1-CEF161BB3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3" name="Text Box 62">
              <a:extLst>
                <a:ext uri="{FF2B5EF4-FFF2-40B4-BE49-F238E27FC236}">
                  <a16:creationId xmlns:a16="http://schemas.microsoft.com/office/drawing/2014/main" id="{95F55607-7C25-42F3-B8D3-6FB2A1405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38" name="Group 66">
            <a:extLst>
              <a:ext uri="{FF2B5EF4-FFF2-40B4-BE49-F238E27FC236}">
                <a16:creationId xmlns:a16="http://schemas.microsoft.com/office/drawing/2014/main" id="{D76E82B4-85A0-4392-AA90-93B719D4B5DC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957388"/>
            <a:ext cx="609600" cy="457200"/>
            <a:chOff x="3120" y="720"/>
            <a:chExt cx="384" cy="288"/>
          </a:xfrm>
        </p:grpSpPr>
        <p:sp>
          <p:nvSpPr>
            <p:cNvPr id="32840" name="Line 67">
              <a:extLst>
                <a:ext uri="{FF2B5EF4-FFF2-40B4-BE49-F238E27FC236}">
                  <a16:creationId xmlns:a16="http://schemas.microsoft.com/office/drawing/2014/main" id="{F1B2AD58-882D-4D6A-85FD-A8B4B7D2D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1" name="Text Box 68">
              <a:extLst>
                <a:ext uri="{FF2B5EF4-FFF2-40B4-BE49-F238E27FC236}">
                  <a16:creationId xmlns:a16="http://schemas.microsoft.com/office/drawing/2014/main" id="{B41790BA-68B6-4BB0-85F6-0DC80B62A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9DF2A516-3112-4B53-9743-52E839A5FC1E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371725"/>
            <a:ext cx="609600" cy="457200"/>
            <a:chOff x="3120" y="720"/>
            <a:chExt cx="384" cy="288"/>
          </a:xfrm>
        </p:grpSpPr>
        <p:sp>
          <p:nvSpPr>
            <p:cNvPr id="32838" name="Line 70">
              <a:extLst>
                <a:ext uri="{FF2B5EF4-FFF2-40B4-BE49-F238E27FC236}">
                  <a16:creationId xmlns:a16="http://schemas.microsoft.com/office/drawing/2014/main" id="{99E470F7-78BA-4D3E-98ED-F7B37AAE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9" name="Text Box 71">
              <a:extLst>
                <a:ext uri="{FF2B5EF4-FFF2-40B4-BE49-F238E27FC236}">
                  <a16:creationId xmlns:a16="http://schemas.microsoft.com/office/drawing/2014/main" id="{A857A144-562A-4A07-9985-8196E5CE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4" name="Group 72">
            <a:extLst>
              <a:ext uri="{FF2B5EF4-FFF2-40B4-BE49-F238E27FC236}">
                <a16:creationId xmlns:a16="http://schemas.microsoft.com/office/drawing/2014/main" id="{C2BB47F6-6A47-4429-8E6F-97FAE8A3BD6D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198813"/>
            <a:ext cx="609600" cy="457200"/>
            <a:chOff x="3120" y="720"/>
            <a:chExt cx="384" cy="288"/>
          </a:xfrm>
        </p:grpSpPr>
        <p:sp>
          <p:nvSpPr>
            <p:cNvPr id="32836" name="Line 73">
              <a:extLst>
                <a:ext uri="{FF2B5EF4-FFF2-40B4-BE49-F238E27FC236}">
                  <a16:creationId xmlns:a16="http://schemas.microsoft.com/office/drawing/2014/main" id="{D082DECB-3FC2-448A-A2AA-19511DC1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7" name="Text Box 74">
              <a:extLst>
                <a:ext uri="{FF2B5EF4-FFF2-40B4-BE49-F238E27FC236}">
                  <a16:creationId xmlns:a16="http://schemas.microsoft.com/office/drawing/2014/main" id="{C80B42D2-164B-4A99-A6C5-265CCEFD8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7" name="Group 75">
            <a:extLst>
              <a:ext uri="{FF2B5EF4-FFF2-40B4-BE49-F238E27FC236}">
                <a16:creationId xmlns:a16="http://schemas.microsoft.com/office/drawing/2014/main" id="{A81DFB6A-0AFA-4BAA-8547-3F1CEB837C93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611563"/>
            <a:ext cx="609600" cy="457200"/>
            <a:chOff x="3120" y="720"/>
            <a:chExt cx="384" cy="288"/>
          </a:xfrm>
        </p:grpSpPr>
        <p:sp>
          <p:nvSpPr>
            <p:cNvPr id="32834" name="Line 76">
              <a:extLst>
                <a:ext uri="{FF2B5EF4-FFF2-40B4-BE49-F238E27FC236}">
                  <a16:creationId xmlns:a16="http://schemas.microsoft.com/office/drawing/2014/main" id="{FC8147A9-B6B4-4BF6-887D-62638B3F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5" name="Text Box 77">
              <a:extLst>
                <a:ext uri="{FF2B5EF4-FFF2-40B4-BE49-F238E27FC236}">
                  <a16:creationId xmlns:a16="http://schemas.microsoft.com/office/drawing/2014/main" id="{629DACFE-6262-4480-9AD4-C8A5BC497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0" name="Group 78">
            <a:extLst>
              <a:ext uri="{FF2B5EF4-FFF2-40B4-BE49-F238E27FC236}">
                <a16:creationId xmlns:a16="http://schemas.microsoft.com/office/drawing/2014/main" id="{F83C4021-1C15-4805-89F6-B552D220E1F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025900"/>
            <a:ext cx="609600" cy="457200"/>
            <a:chOff x="3120" y="720"/>
            <a:chExt cx="384" cy="288"/>
          </a:xfrm>
        </p:grpSpPr>
        <p:sp>
          <p:nvSpPr>
            <p:cNvPr id="32832" name="Line 79">
              <a:extLst>
                <a:ext uri="{FF2B5EF4-FFF2-40B4-BE49-F238E27FC236}">
                  <a16:creationId xmlns:a16="http://schemas.microsoft.com/office/drawing/2014/main" id="{EF9D61D4-80C6-45EA-8E69-233AB7B4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3" name="Text Box 80">
              <a:extLst>
                <a:ext uri="{FF2B5EF4-FFF2-40B4-BE49-F238E27FC236}">
                  <a16:creationId xmlns:a16="http://schemas.microsoft.com/office/drawing/2014/main" id="{54EFBD93-CEAF-418B-898A-D3945AC6B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6" name="Group 84">
            <a:extLst>
              <a:ext uri="{FF2B5EF4-FFF2-40B4-BE49-F238E27FC236}">
                <a16:creationId xmlns:a16="http://schemas.microsoft.com/office/drawing/2014/main" id="{A3F02C45-0359-4301-B22F-AA20737B6E95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438650"/>
            <a:ext cx="609600" cy="457200"/>
            <a:chOff x="3120" y="720"/>
            <a:chExt cx="384" cy="288"/>
          </a:xfrm>
        </p:grpSpPr>
        <p:sp>
          <p:nvSpPr>
            <p:cNvPr id="32830" name="Line 85">
              <a:extLst>
                <a:ext uri="{FF2B5EF4-FFF2-40B4-BE49-F238E27FC236}">
                  <a16:creationId xmlns:a16="http://schemas.microsoft.com/office/drawing/2014/main" id="{E2EC2256-7037-4FAE-BE4A-8DCF9018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1" name="Text Box 86">
              <a:extLst>
                <a:ext uri="{FF2B5EF4-FFF2-40B4-BE49-F238E27FC236}">
                  <a16:creationId xmlns:a16="http://schemas.microsoft.com/office/drawing/2014/main" id="{CCE74A79-4950-47DC-922A-BB03DA3EA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9" name="Group 87">
            <a:extLst>
              <a:ext uri="{FF2B5EF4-FFF2-40B4-BE49-F238E27FC236}">
                <a16:creationId xmlns:a16="http://schemas.microsoft.com/office/drawing/2014/main" id="{9E2DD422-C7AA-4E6F-96FA-E5C248129A8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784475"/>
            <a:ext cx="609600" cy="457200"/>
            <a:chOff x="3120" y="720"/>
            <a:chExt cx="384" cy="288"/>
          </a:xfrm>
        </p:grpSpPr>
        <p:sp>
          <p:nvSpPr>
            <p:cNvPr id="32828" name="Line 88">
              <a:extLst>
                <a:ext uri="{FF2B5EF4-FFF2-40B4-BE49-F238E27FC236}">
                  <a16:creationId xmlns:a16="http://schemas.microsoft.com/office/drawing/2014/main" id="{FFF43662-0087-4738-86D2-EE5ED20FF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9" name="Text Box 89">
              <a:extLst>
                <a:ext uri="{FF2B5EF4-FFF2-40B4-BE49-F238E27FC236}">
                  <a16:creationId xmlns:a16="http://schemas.microsoft.com/office/drawing/2014/main" id="{578D7AD5-340F-499C-9CC1-4B17C94C6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8DA9416-FFE9-445E-9B1B-9F26C02249BE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946275"/>
            <a:ext cx="609600" cy="457200"/>
            <a:chOff x="3120" y="720"/>
            <a:chExt cx="384" cy="288"/>
          </a:xfrm>
        </p:grpSpPr>
        <p:sp>
          <p:nvSpPr>
            <p:cNvPr id="32826" name="Line 91">
              <a:extLst>
                <a:ext uri="{FF2B5EF4-FFF2-40B4-BE49-F238E27FC236}">
                  <a16:creationId xmlns:a16="http://schemas.microsoft.com/office/drawing/2014/main" id="{2EB56B86-136F-45C2-BBB3-90FEDDACB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7" name="Text Box 92">
              <a:extLst>
                <a:ext uri="{FF2B5EF4-FFF2-40B4-BE49-F238E27FC236}">
                  <a16:creationId xmlns:a16="http://schemas.microsoft.com/office/drawing/2014/main" id="{B1087D6F-805C-47BC-8472-82A29CFB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5" name="Group 93">
            <a:extLst>
              <a:ext uri="{FF2B5EF4-FFF2-40B4-BE49-F238E27FC236}">
                <a16:creationId xmlns:a16="http://schemas.microsoft.com/office/drawing/2014/main" id="{1916B419-E4BD-4399-AF81-95F71E748C4F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349500"/>
            <a:ext cx="609600" cy="457200"/>
            <a:chOff x="3120" y="720"/>
            <a:chExt cx="384" cy="288"/>
          </a:xfrm>
        </p:grpSpPr>
        <p:sp>
          <p:nvSpPr>
            <p:cNvPr id="32824" name="Line 94">
              <a:extLst>
                <a:ext uri="{FF2B5EF4-FFF2-40B4-BE49-F238E27FC236}">
                  <a16:creationId xmlns:a16="http://schemas.microsoft.com/office/drawing/2014/main" id="{7CBC1471-2D75-4006-A2C5-6B013383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5" name="Text Box 95">
              <a:extLst>
                <a:ext uri="{FF2B5EF4-FFF2-40B4-BE49-F238E27FC236}">
                  <a16:creationId xmlns:a16="http://schemas.microsoft.com/office/drawing/2014/main" id="{578B0E61-4E2F-4873-BC9F-8E93A8B2D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8" name="Group 96">
            <a:extLst>
              <a:ext uri="{FF2B5EF4-FFF2-40B4-BE49-F238E27FC236}">
                <a16:creationId xmlns:a16="http://schemas.microsoft.com/office/drawing/2014/main" id="{32357929-7236-4347-9E00-85E798A7D4AD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752725"/>
            <a:ext cx="609600" cy="457200"/>
            <a:chOff x="3120" y="720"/>
            <a:chExt cx="384" cy="288"/>
          </a:xfrm>
        </p:grpSpPr>
        <p:sp>
          <p:nvSpPr>
            <p:cNvPr id="32822" name="Line 97">
              <a:extLst>
                <a:ext uri="{FF2B5EF4-FFF2-40B4-BE49-F238E27FC236}">
                  <a16:creationId xmlns:a16="http://schemas.microsoft.com/office/drawing/2014/main" id="{B6373E48-540B-4983-8A48-3E2F183C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3" name="Text Box 98">
              <a:extLst>
                <a:ext uri="{FF2B5EF4-FFF2-40B4-BE49-F238E27FC236}">
                  <a16:creationId xmlns:a16="http://schemas.microsoft.com/office/drawing/2014/main" id="{93C72B57-359E-4065-A1DC-9D417E85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71" name="Group 99">
            <a:extLst>
              <a:ext uri="{FF2B5EF4-FFF2-40B4-BE49-F238E27FC236}">
                <a16:creationId xmlns:a16="http://schemas.microsoft.com/office/drawing/2014/main" id="{04E4C2B5-81BA-464E-BBCB-F694B3D2F8E5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3154363"/>
            <a:ext cx="609600" cy="457200"/>
            <a:chOff x="3120" y="720"/>
            <a:chExt cx="384" cy="288"/>
          </a:xfrm>
        </p:grpSpPr>
        <p:sp>
          <p:nvSpPr>
            <p:cNvPr id="32820" name="Line 100">
              <a:extLst>
                <a:ext uri="{FF2B5EF4-FFF2-40B4-BE49-F238E27FC236}">
                  <a16:creationId xmlns:a16="http://schemas.microsoft.com/office/drawing/2014/main" id="{EA7B69E0-DFF5-46C8-A999-C5447B32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1" name="Text Box 101">
              <a:extLst>
                <a:ext uri="{FF2B5EF4-FFF2-40B4-BE49-F238E27FC236}">
                  <a16:creationId xmlns:a16="http://schemas.microsoft.com/office/drawing/2014/main" id="{BCF2AC83-6C34-4241-A008-8D90BAE8D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85" name="Group 113">
            <a:extLst>
              <a:ext uri="{FF2B5EF4-FFF2-40B4-BE49-F238E27FC236}">
                <a16:creationId xmlns:a16="http://schemas.microsoft.com/office/drawing/2014/main" id="{83F598D2-92C7-4B3B-A22F-3A0118FB7CCF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543050"/>
            <a:ext cx="641350" cy="457200"/>
            <a:chOff x="2160" y="720"/>
            <a:chExt cx="404" cy="288"/>
          </a:xfrm>
        </p:grpSpPr>
        <p:sp>
          <p:nvSpPr>
            <p:cNvPr id="32818" name="Line 111">
              <a:extLst>
                <a:ext uri="{FF2B5EF4-FFF2-40B4-BE49-F238E27FC236}">
                  <a16:creationId xmlns:a16="http://schemas.microsoft.com/office/drawing/2014/main" id="{254DCD05-36CF-4595-AB7B-E8D7B3AB0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9" name="Text Box 112">
              <a:extLst>
                <a:ext uri="{FF2B5EF4-FFF2-40B4-BE49-F238E27FC236}">
                  <a16:creationId xmlns:a16="http://schemas.microsoft.com/office/drawing/2014/main" id="{537E6A07-1C72-40A9-928C-D54FE990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CB2C5FDE-5AEC-4C04-A838-86350D8D90C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957388"/>
            <a:ext cx="641350" cy="457200"/>
            <a:chOff x="2160" y="720"/>
            <a:chExt cx="404" cy="288"/>
          </a:xfrm>
        </p:grpSpPr>
        <p:sp>
          <p:nvSpPr>
            <p:cNvPr id="32816" name="Line 115">
              <a:extLst>
                <a:ext uri="{FF2B5EF4-FFF2-40B4-BE49-F238E27FC236}">
                  <a16:creationId xmlns:a16="http://schemas.microsoft.com/office/drawing/2014/main" id="{D685D785-3764-4EAB-B801-31A0287BF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7" name="Text Box 116">
              <a:extLst>
                <a:ext uri="{FF2B5EF4-FFF2-40B4-BE49-F238E27FC236}">
                  <a16:creationId xmlns:a16="http://schemas.microsoft.com/office/drawing/2014/main" id="{D34DC7E3-5F3F-43DE-B52F-978B773D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9" name="Group 117">
            <a:extLst>
              <a:ext uri="{FF2B5EF4-FFF2-40B4-BE49-F238E27FC236}">
                <a16:creationId xmlns:a16="http://schemas.microsoft.com/office/drawing/2014/main" id="{BBFF0565-39F6-4991-9147-94B6B0C8CFB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371725"/>
            <a:ext cx="641350" cy="457200"/>
            <a:chOff x="2160" y="720"/>
            <a:chExt cx="404" cy="288"/>
          </a:xfrm>
        </p:grpSpPr>
        <p:sp>
          <p:nvSpPr>
            <p:cNvPr id="32814" name="Line 118">
              <a:extLst>
                <a:ext uri="{FF2B5EF4-FFF2-40B4-BE49-F238E27FC236}">
                  <a16:creationId xmlns:a16="http://schemas.microsoft.com/office/drawing/2014/main" id="{4250D331-91E9-41A8-84AC-93E11A3B9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5" name="Text Box 119">
              <a:extLst>
                <a:ext uri="{FF2B5EF4-FFF2-40B4-BE49-F238E27FC236}">
                  <a16:creationId xmlns:a16="http://schemas.microsoft.com/office/drawing/2014/main" id="{72992DE6-43BE-42A1-9E07-C9496EBEA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2" name="Group 120">
            <a:extLst>
              <a:ext uri="{FF2B5EF4-FFF2-40B4-BE49-F238E27FC236}">
                <a16:creationId xmlns:a16="http://schemas.microsoft.com/office/drawing/2014/main" id="{2DAD055A-2E59-4A27-8605-612D7F5546C4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784475"/>
            <a:ext cx="641350" cy="457200"/>
            <a:chOff x="2160" y="720"/>
            <a:chExt cx="404" cy="288"/>
          </a:xfrm>
        </p:grpSpPr>
        <p:sp>
          <p:nvSpPr>
            <p:cNvPr id="32812" name="Line 121">
              <a:extLst>
                <a:ext uri="{FF2B5EF4-FFF2-40B4-BE49-F238E27FC236}">
                  <a16:creationId xmlns:a16="http://schemas.microsoft.com/office/drawing/2014/main" id="{5E42A28F-AB8F-4493-8D6E-ED7686384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3" name="Text Box 122">
              <a:extLst>
                <a:ext uri="{FF2B5EF4-FFF2-40B4-BE49-F238E27FC236}">
                  <a16:creationId xmlns:a16="http://schemas.microsoft.com/office/drawing/2014/main" id="{4A3ADD62-7D71-450A-9FBF-F56C7C5B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5" name="Group 123">
            <a:extLst>
              <a:ext uri="{FF2B5EF4-FFF2-40B4-BE49-F238E27FC236}">
                <a16:creationId xmlns:a16="http://schemas.microsoft.com/office/drawing/2014/main" id="{936B3BA7-6464-4CAF-9FCE-49938FE1A5D0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198813"/>
            <a:ext cx="641350" cy="457200"/>
            <a:chOff x="2160" y="720"/>
            <a:chExt cx="404" cy="288"/>
          </a:xfrm>
        </p:grpSpPr>
        <p:sp>
          <p:nvSpPr>
            <p:cNvPr id="32810" name="Line 124">
              <a:extLst>
                <a:ext uri="{FF2B5EF4-FFF2-40B4-BE49-F238E27FC236}">
                  <a16:creationId xmlns:a16="http://schemas.microsoft.com/office/drawing/2014/main" id="{FA429E23-4A26-4343-BC0A-B7E67970E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1" name="Text Box 125">
              <a:extLst>
                <a:ext uri="{FF2B5EF4-FFF2-40B4-BE49-F238E27FC236}">
                  <a16:creationId xmlns:a16="http://schemas.microsoft.com/office/drawing/2014/main" id="{5466CDCB-6D6E-4FCA-9377-81C1BC19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8" name="Group 126">
            <a:extLst>
              <a:ext uri="{FF2B5EF4-FFF2-40B4-BE49-F238E27FC236}">
                <a16:creationId xmlns:a16="http://schemas.microsoft.com/office/drawing/2014/main" id="{E19B4FBE-9163-45F5-8D04-4857FD3127DB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611563"/>
            <a:ext cx="641350" cy="457200"/>
            <a:chOff x="2160" y="720"/>
            <a:chExt cx="404" cy="288"/>
          </a:xfrm>
        </p:grpSpPr>
        <p:sp>
          <p:nvSpPr>
            <p:cNvPr id="32808" name="Line 127">
              <a:extLst>
                <a:ext uri="{FF2B5EF4-FFF2-40B4-BE49-F238E27FC236}">
                  <a16:creationId xmlns:a16="http://schemas.microsoft.com/office/drawing/2014/main" id="{C13CF738-80F6-4A8B-B843-722AB3CC2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9" name="Text Box 128">
              <a:extLst>
                <a:ext uri="{FF2B5EF4-FFF2-40B4-BE49-F238E27FC236}">
                  <a16:creationId xmlns:a16="http://schemas.microsoft.com/office/drawing/2014/main" id="{1407F00F-DD76-4C05-9E44-FC4BCEF7B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1" name="Group 129">
            <a:extLst>
              <a:ext uri="{FF2B5EF4-FFF2-40B4-BE49-F238E27FC236}">
                <a16:creationId xmlns:a16="http://schemas.microsoft.com/office/drawing/2014/main" id="{89EB24E9-6739-4C2C-89E0-46C39A7086E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025900"/>
            <a:ext cx="641350" cy="457200"/>
            <a:chOff x="2160" y="720"/>
            <a:chExt cx="404" cy="288"/>
          </a:xfrm>
        </p:grpSpPr>
        <p:sp>
          <p:nvSpPr>
            <p:cNvPr id="32806" name="Line 130">
              <a:extLst>
                <a:ext uri="{FF2B5EF4-FFF2-40B4-BE49-F238E27FC236}">
                  <a16:creationId xmlns:a16="http://schemas.microsoft.com/office/drawing/2014/main" id="{F2C08B47-B643-4287-ADC0-744E1D5BB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7" name="Text Box 131">
              <a:extLst>
                <a:ext uri="{FF2B5EF4-FFF2-40B4-BE49-F238E27FC236}">
                  <a16:creationId xmlns:a16="http://schemas.microsoft.com/office/drawing/2014/main" id="{F54F52C1-059C-4131-8A36-171FEAA0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4" name="Group 132">
            <a:extLst>
              <a:ext uri="{FF2B5EF4-FFF2-40B4-BE49-F238E27FC236}">
                <a16:creationId xmlns:a16="http://schemas.microsoft.com/office/drawing/2014/main" id="{F5CDB2F0-7C4B-4AA2-8A57-6D4ABABF33A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438650"/>
            <a:ext cx="641350" cy="457200"/>
            <a:chOff x="2160" y="720"/>
            <a:chExt cx="404" cy="288"/>
          </a:xfrm>
        </p:grpSpPr>
        <p:sp>
          <p:nvSpPr>
            <p:cNvPr id="32804" name="Line 133">
              <a:extLst>
                <a:ext uri="{FF2B5EF4-FFF2-40B4-BE49-F238E27FC236}">
                  <a16:creationId xmlns:a16="http://schemas.microsoft.com/office/drawing/2014/main" id="{0C02CE51-22A6-43CE-AF6D-361AA647E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5" name="Text Box 134">
              <a:extLst>
                <a:ext uri="{FF2B5EF4-FFF2-40B4-BE49-F238E27FC236}">
                  <a16:creationId xmlns:a16="http://schemas.microsoft.com/office/drawing/2014/main" id="{29D0F70F-E710-4911-A121-C492EB60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6" grpId="0" build="p" autoUpdateAnimBg="0"/>
      <p:bldP spid="28717" grpId="0" build="p" autoUpdateAnimBg="0"/>
      <p:bldP spid="28718" grpId="0" build="p" autoUpdateAnimBg="0"/>
      <p:bldP spid="28719" grpId="0" build="p" autoUpdateAnimBg="0"/>
      <p:bldP spid="28720" grpId="0" build="p" autoUpdateAnimBg="0"/>
      <p:bldP spid="28721" grpId="0" build="p" autoUpdateAnimBg="0"/>
      <p:bldP spid="28722" grpId="0" build="p" autoUpdateAnimBg="0"/>
      <p:bldP spid="28723" grpId="0" build="p" autoUpdateAnimBg="0"/>
      <p:bldP spid="2872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90480B41-A21F-4F4F-893A-41B2B18D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90512"/>
            <a:ext cx="48434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810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方法一的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423F2BF9-3DBA-4FBD-A290-0D155789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99" y="4946650"/>
            <a:ext cx="64039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sym typeface="Symbol" panose="05050102010706020507" pitchFamily="18" charset="2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O(m  n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8B377D1B-C2CC-4311-B769-92877F33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101725"/>
            <a:ext cx="6615113" cy="398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trans_sparmat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 ma[],JD mb[]){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int n=ma[0].j, t=ma[0].v,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k=1;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mb[0].v=t;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for(int col=1; col&lt;=n; col++)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p=1; p&lt;=t; p++)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if (ma[p].j==col){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mb[k].v=ma[p].v;  k++;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DBFEFE18-C8D6-481F-ADE8-3C6D5227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94671"/>
            <a:ext cx="777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方法二：快速转置（方法一的改进版本）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思路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转置结果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恰当位置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关键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预先确定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为确定这些位置，应先求得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的每一列中非零元个数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E3DFC98F-A72A-4A19-8B2D-0B0A8A95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954123"/>
            <a:ext cx="7260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：表示矩阵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列中非零元个数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显然有：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8649A56E-05A7-4D26-8EC2-FE5DE57F7B22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2759076"/>
            <a:ext cx="6951663" cy="830262"/>
            <a:chOff x="1264" y="1738"/>
            <a:chExt cx="4379" cy="523"/>
          </a:xfrm>
        </p:grpSpPr>
        <p:sp>
          <p:nvSpPr>
            <p:cNvPr id="35881" name="Text Box 5">
              <a:extLst>
                <a:ext uri="{FF2B5EF4-FFF2-40B4-BE49-F238E27FC236}">
                  <a16:creationId xmlns:a16="http://schemas.microsoft.com/office/drawing/2014/main" id="{2356378F-3535-499A-AAC4-25DFAACEB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738"/>
              <a:ext cx="43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=1;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(2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col ma[0].j)</a:t>
              </a:r>
            </a:p>
          </p:txBody>
        </p:sp>
        <p:sp>
          <p:nvSpPr>
            <p:cNvPr id="35882" name="AutoShape 6">
              <a:extLst>
                <a:ext uri="{FF2B5EF4-FFF2-40B4-BE49-F238E27FC236}">
                  <a16:creationId xmlns:a16="http://schemas.microsoft.com/office/drawing/2014/main" id="{E0ED67F6-4ECF-45DF-9238-8BD964575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867"/>
              <a:ext cx="47" cy="389"/>
            </a:xfrm>
            <a:prstGeom prst="leftBrace">
              <a:avLst>
                <a:gd name="adj1" fmla="val 689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46" name="Text Box 18">
            <a:extLst>
              <a:ext uri="{FF2B5EF4-FFF2-40B4-BE49-F238E27FC236}">
                <a16:creationId xmlns:a16="http://schemas.microsoft.com/office/drawing/2014/main" id="{7F8F6D6E-4B71-4B33-94B8-066D3E1D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5300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F368274E-FF62-478B-B697-597D4314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9EC9A2A1-BFBF-4F6F-B0BB-17D6750D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275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31739F12-8411-4174-A628-64D10166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7C0FCE5D-F30A-497A-A784-A593BDA2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1" name="Text Box 43">
            <a:extLst>
              <a:ext uri="{FF2B5EF4-FFF2-40B4-BE49-F238E27FC236}">
                <a16:creationId xmlns:a16="http://schemas.microsoft.com/office/drawing/2014/main" id="{4898E198-E352-49EA-8F99-E18D4845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7AA3AE38-4648-4EFB-B92C-4157D243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grpSp>
        <p:nvGrpSpPr>
          <p:cNvPr id="22623" name="Group 95">
            <a:extLst>
              <a:ext uri="{FF2B5EF4-FFF2-40B4-BE49-F238E27FC236}">
                <a16:creationId xmlns:a16="http://schemas.microsoft.com/office/drawing/2014/main" id="{36D6DF64-F3E5-4115-BF25-0D7D8D6E685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343400"/>
            <a:ext cx="4762500" cy="1360488"/>
            <a:chOff x="2448" y="2736"/>
            <a:chExt cx="3000" cy="857"/>
          </a:xfrm>
        </p:grpSpPr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2B5ABD9A-740D-4A5C-BF85-F126CE3E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52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5" name="Line 9">
              <a:extLst>
                <a:ext uri="{FF2B5EF4-FFF2-40B4-BE49-F238E27FC236}">
                  <a16:creationId xmlns:a16="http://schemas.microsoft.com/office/drawing/2014/main" id="{98E8A840-76D0-4732-AA93-BE1908ACF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30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6" name="Line 10">
              <a:extLst>
                <a:ext uri="{FF2B5EF4-FFF2-40B4-BE49-F238E27FC236}">
                  <a16:creationId xmlns:a16="http://schemas.microsoft.com/office/drawing/2014/main" id="{F82EF4AD-9182-4CFF-A213-F8AD998DB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08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7" name="Line 11">
              <a:extLst>
                <a:ext uri="{FF2B5EF4-FFF2-40B4-BE49-F238E27FC236}">
                  <a16:creationId xmlns:a16="http://schemas.microsoft.com/office/drawing/2014/main" id="{2708AAED-9E37-493E-A97C-80A3CCC2D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8" name="Text Box 12">
              <a:extLst>
                <a:ext uri="{FF2B5EF4-FFF2-40B4-BE49-F238E27FC236}">
                  <a16:creationId xmlns:a16="http://schemas.microsoft.com/office/drawing/2014/main" id="{81C3A2A7-2D6F-4F78-8A58-48FAF39E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783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5859" name="Text Box 13">
              <a:extLst>
                <a:ext uri="{FF2B5EF4-FFF2-40B4-BE49-F238E27FC236}">
                  <a16:creationId xmlns:a16="http://schemas.microsoft.com/office/drawing/2014/main" id="{37A31E18-BDE4-49DF-BD19-1D339D46E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3050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5860" name="Text Box 14">
              <a:extLst>
                <a:ext uri="{FF2B5EF4-FFF2-40B4-BE49-F238E27FC236}">
                  <a16:creationId xmlns:a16="http://schemas.microsoft.com/office/drawing/2014/main" id="{E9B54AC3-B37F-466F-A806-453FCEF17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339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sp>
          <p:nvSpPr>
            <p:cNvPr id="35861" name="Line 16">
              <a:extLst>
                <a:ext uri="{FF2B5EF4-FFF2-40B4-BE49-F238E27FC236}">
                  <a16:creationId xmlns:a16="http://schemas.microsoft.com/office/drawing/2014/main" id="{BE3DB40A-B7BD-4EC2-B9DB-3BB5005D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2" name="Text Box 17">
              <a:extLst>
                <a:ext uri="{FF2B5EF4-FFF2-40B4-BE49-F238E27FC236}">
                  <a16:creationId xmlns:a16="http://schemas.microsoft.com/office/drawing/2014/main" id="{17AF3ACD-0BAD-4CEA-93EC-C594AE2E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63" name="Text Box 19">
              <a:extLst>
                <a:ext uri="{FF2B5EF4-FFF2-40B4-BE49-F238E27FC236}">
                  <a16:creationId xmlns:a16="http://schemas.microsoft.com/office/drawing/2014/main" id="{11194896-211C-4C8B-BF75-7BFF13A69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4" name="Line 21">
              <a:extLst>
                <a:ext uri="{FF2B5EF4-FFF2-40B4-BE49-F238E27FC236}">
                  <a16:creationId xmlns:a16="http://schemas.microsoft.com/office/drawing/2014/main" id="{530E6E82-DACD-4077-B630-C119A4CA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5" name="Text Box 22">
              <a:extLst>
                <a:ext uri="{FF2B5EF4-FFF2-40B4-BE49-F238E27FC236}">
                  <a16:creationId xmlns:a16="http://schemas.microsoft.com/office/drawing/2014/main" id="{4C05BEA8-E8EB-421C-9E7D-D315ECB4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6" name="Text Box 24">
              <a:extLst>
                <a:ext uri="{FF2B5EF4-FFF2-40B4-BE49-F238E27FC236}">
                  <a16:creationId xmlns:a16="http://schemas.microsoft.com/office/drawing/2014/main" id="{7D26ACA2-DE78-4616-A105-663726F0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7" name="Line 26">
              <a:extLst>
                <a:ext uri="{FF2B5EF4-FFF2-40B4-BE49-F238E27FC236}">
                  <a16:creationId xmlns:a16="http://schemas.microsoft.com/office/drawing/2014/main" id="{EA51D328-5106-4F43-A10B-27F4F4F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273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8" name="Text Box 27">
              <a:extLst>
                <a:ext uri="{FF2B5EF4-FFF2-40B4-BE49-F238E27FC236}">
                  <a16:creationId xmlns:a16="http://schemas.microsoft.com/office/drawing/2014/main" id="{A2782A9B-496F-4046-83F7-B906B954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7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5869" name="Text Box 29">
              <a:extLst>
                <a:ext uri="{FF2B5EF4-FFF2-40B4-BE49-F238E27FC236}">
                  <a16:creationId xmlns:a16="http://schemas.microsoft.com/office/drawing/2014/main" id="{F6E2C52F-DD62-426C-9A5D-A9146B27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0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70" name="Line 31">
              <a:extLst>
                <a:ext uri="{FF2B5EF4-FFF2-40B4-BE49-F238E27FC236}">
                  <a16:creationId xmlns:a16="http://schemas.microsoft.com/office/drawing/2014/main" id="{2FDF34E0-1E91-414B-AD26-B435C5FD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1" name="Text Box 32">
              <a:extLst>
                <a:ext uri="{FF2B5EF4-FFF2-40B4-BE49-F238E27FC236}">
                  <a16:creationId xmlns:a16="http://schemas.microsoft.com/office/drawing/2014/main" id="{0A036052-8892-427B-B50B-67085DAA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5872" name="Text Box 34">
              <a:extLst>
                <a:ext uri="{FF2B5EF4-FFF2-40B4-BE49-F238E27FC236}">
                  <a16:creationId xmlns:a16="http://schemas.microsoft.com/office/drawing/2014/main" id="{00CC5E96-C9E1-4049-96BD-E10F00F9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3" name="Line 36">
              <a:extLst>
                <a:ext uri="{FF2B5EF4-FFF2-40B4-BE49-F238E27FC236}">
                  <a16:creationId xmlns:a16="http://schemas.microsoft.com/office/drawing/2014/main" id="{874CDEFD-F9C0-413F-AD32-0CEA9DD1F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4" name="Text Box 37">
              <a:extLst>
                <a:ext uri="{FF2B5EF4-FFF2-40B4-BE49-F238E27FC236}">
                  <a16:creationId xmlns:a16="http://schemas.microsoft.com/office/drawing/2014/main" id="{49EF1C0D-D494-497B-84F2-4DCD51A30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5875" name="Text Box 39">
              <a:extLst>
                <a:ext uri="{FF2B5EF4-FFF2-40B4-BE49-F238E27FC236}">
                  <a16:creationId xmlns:a16="http://schemas.microsoft.com/office/drawing/2014/main" id="{AE719E3A-F8DC-428C-9157-27E4EE83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76" name="Line 41">
              <a:extLst>
                <a:ext uri="{FF2B5EF4-FFF2-40B4-BE49-F238E27FC236}">
                  <a16:creationId xmlns:a16="http://schemas.microsoft.com/office/drawing/2014/main" id="{7D7C9D81-1762-4357-B04F-70A5EC43E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" y="2748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Text Box 42">
              <a:extLst>
                <a:ext uri="{FF2B5EF4-FFF2-40B4-BE49-F238E27FC236}">
                  <a16:creationId xmlns:a16="http://schemas.microsoft.com/office/drawing/2014/main" id="{BA1891A4-EE20-40E4-9F1D-5591C1FC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5878" name="Text Box 44">
              <a:extLst>
                <a:ext uri="{FF2B5EF4-FFF2-40B4-BE49-F238E27FC236}">
                  <a16:creationId xmlns:a16="http://schemas.microsoft.com/office/drawing/2014/main" id="{87D8092E-6307-417B-B4F5-1563F70F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9" name="Text Box 45">
              <a:extLst>
                <a:ext uri="{FF2B5EF4-FFF2-40B4-BE49-F238E27FC236}">
                  <a16:creationId xmlns:a16="http://schemas.microsoft.com/office/drawing/2014/main" id="{C062E614-C42B-4F00-8CCD-80227B27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5880" name="Text Box 47">
              <a:extLst>
                <a:ext uri="{FF2B5EF4-FFF2-40B4-BE49-F238E27FC236}">
                  <a16:creationId xmlns:a16="http://schemas.microsoft.com/office/drawing/2014/main" id="{8C95EE1A-DAAA-4C82-9736-AAC75077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aphicFrame>
        <p:nvGraphicFramePr>
          <p:cNvPr id="22576" name="Object 48">
            <a:extLst>
              <a:ext uri="{FF2B5EF4-FFF2-40B4-BE49-F238E27FC236}">
                <a16:creationId xmlns:a16="http://schemas.microsoft.com/office/drawing/2014/main" id="{FBFA6955-CBBB-4C85-8296-6F510019F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86200"/>
          <a:ext cx="3200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22576" name="Object 48">
                        <a:extLst>
                          <a:ext uri="{FF2B5EF4-FFF2-40B4-BE49-F238E27FC236}">
                            <a16:creationId xmlns:a16="http://schemas.microsoft.com/office/drawing/2014/main" id="{FBFA6955-CBBB-4C85-8296-6F510019F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200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1" grpId="0" build="p" autoUpdateAnimBg="0"/>
      <p:bldP spid="22556" grpId="0" build="p" autoUpdateAnimBg="0"/>
      <p:bldP spid="22561" grpId="0" build="p" autoUpdateAnimBg="0"/>
      <p:bldP spid="22566" grpId="0" build="p" autoUpdateAnimBg="0"/>
      <p:bldP spid="22571" grpId="0" build="p" autoUpdateAnimBg="0"/>
      <p:bldP spid="2257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3ED37B61-B3EC-4332-9FEB-A12562C7C76E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286000"/>
            <a:ext cx="2132013" cy="4343400"/>
            <a:chOff x="866" y="288"/>
            <a:chExt cx="1343" cy="2736"/>
          </a:xfrm>
        </p:grpSpPr>
        <p:grpSp>
          <p:nvGrpSpPr>
            <p:cNvPr id="37998" name="Group 3">
              <a:extLst>
                <a:ext uri="{FF2B5EF4-FFF2-40B4-BE49-F238E27FC236}">
                  <a16:creationId xmlns:a16="http://schemas.microsoft.com/office/drawing/2014/main" id="{60D8324E-1E45-4678-8277-19378FF5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8002" name="Group 4">
                <a:extLst>
                  <a:ext uri="{FF2B5EF4-FFF2-40B4-BE49-F238E27FC236}">
                    <a16:creationId xmlns:a16="http://schemas.microsoft.com/office/drawing/2014/main" id="{4CAE91BA-05FE-48B8-A739-FA2545D70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8012" name="Rectangle 5">
                  <a:extLst>
                    <a:ext uri="{FF2B5EF4-FFF2-40B4-BE49-F238E27FC236}">
                      <a16:creationId xmlns:a16="http://schemas.microsoft.com/office/drawing/2014/main" id="{A9334B84-3FF5-4D56-AD63-AEE189A6B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3" name="Line 6">
                  <a:extLst>
                    <a:ext uri="{FF2B5EF4-FFF2-40B4-BE49-F238E27FC236}">
                      <a16:creationId xmlns:a16="http://schemas.microsoft.com/office/drawing/2014/main" id="{D4AF9A30-B10A-471A-B6F3-E23F85397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4" name="Line 7">
                  <a:extLst>
                    <a:ext uri="{FF2B5EF4-FFF2-40B4-BE49-F238E27FC236}">
                      <a16:creationId xmlns:a16="http://schemas.microsoft.com/office/drawing/2014/main" id="{2533AD9E-D823-47F4-BABD-9F01A7641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5" name="Line 8">
                  <a:extLst>
                    <a:ext uri="{FF2B5EF4-FFF2-40B4-BE49-F238E27FC236}">
                      <a16:creationId xmlns:a16="http://schemas.microsoft.com/office/drawing/2014/main" id="{B67BD6B1-D011-43B2-88CE-1EFCC83A1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6" name="Line 9">
                  <a:extLst>
                    <a:ext uri="{FF2B5EF4-FFF2-40B4-BE49-F238E27FC236}">
                      <a16:creationId xmlns:a16="http://schemas.microsoft.com/office/drawing/2014/main" id="{3CF00AF2-7A11-4B03-B825-8B6C34EEE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7" name="Line 10">
                  <a:extLst>
                    <a:ext uri="{FF2B5EF4-FFF2-40B4-BE49-F238E27FC236}">
                      <a16:creationId xmlns:a16="http://schemas.microsoft.com/office/drawing/2014/main" id="{2D07E18D-184D-4520-9D6B-443747560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8" name="Line 11">
                  <a:extLst>
                    <a:ext uri="{FF2B5EF4-FFF2-40B4-BE49-F238E27FC236}">
                      <a16:creationId xmlns:a16="http://schemas.microsoft.com/office/drawing/2014/main" id="{E2619D14-E120-4A83-A550-E244D2001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9" name="Line 12">
                  <a:extLst>
                    <a:ext uri="{FF2B5EF4-FFF2-40B4-BE49-F238E27FC236}">
                      <a16:creationId xmlns:a16="http://schemas.microsoft.com/office/drawing/2014/main" id="{F7D59D20-E427-4FB0-8446-424109C87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0" name="Line 13">
                  <a:extLst>
                    <a:ext uri="{FF2B5EF4-FFF2-40B4-BE49-F238E27FC236}">
                      <a16:creationId xmlns:a16="http://schemas.microsoft.com/office/drawing/2014/main" id="{315FC741-738C-4F52-8E1A-F8A80A203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1" name="Line 14">
                  <a:extLst>
                    <a:ext uri="{FF2B5EF4-FFF2-40B4-BE49-F238E27FC236}">
                      <a16:creationId xmlns:a16="http://schemas.microsoft.com/office/drawing/2014/main" id="{B9B30289-BE5D-42E2-B951-A81CB3CD5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2" name="Line 15">
                  <a:extLst>
                    <a:ext uri="{FF2B5EF4-FFF2-40B4-BE49-F238E27FC236}">
                      <a16:creationId xmlns:a16="http://schemas.microsoft.com/office/drawing/2014/main" id="{0A84B3ED-4844-44E1-AA7E-9D128FDD7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003" name="Text Box 16">
                <a:extLst>
                  <a:ext uri="{FF2B5EF4-FFF2-40B4-BE49-F238E27FC236}">
                    <a16:creationId xmlns:a16="http://schemas.microsoft.com/office/drawing/2014/main" id="{8D44F033-85F4-4F1C-A95B-693EE3A9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8004" name="Text Box 17">
                <a:extLst>
                  <a:ext uri="{FF2B5EF4-FFF2-40B4-BE49-F238E27FC236}">
                    <a16:creationId xmlns:a16="http://schemas.microsoft.com/office/drawing/2014/main" id="{87FC2355-73C4-4F36-B8EC-8B147DB1C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8005" name="Text Box 18">
                <a:extLst>
                  <a:ext uri="{FF2B5EF4-FFF2-40B4-BE49-F238E27FC236}">
                    <a16:creationId xmlns:a16="http://schemas.microsoft.com/office/drawing/2014/main" id="{9EA0AD7D-7E24-491D-A720-0B6103CFD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8006" name="Text Box 19">
                <a:extLst>
                  <a:ext uri="{FF2B5EF4-FFF2-40B4-BE49-F238E27FC236}">
                    <a16:creationId xmlns:a16="http://schemas.microsoft.com/office/drawing/2014/main" id="{122EF3B0-AB60-46B7-8EE5-72EB20C6E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8007" name="Text Box 20">
                <a:extLst>
                  <a:ext uri="{FF2B5EF4-FFF2-40B4-BE49-F238E27FC236}">
                    <a16:creationId xmlns:a16="http://schemas.microsoft.com/office/drawing/2014/main" id="{C9AF091B-DFD7-4141-A414-1E6C71E83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8008" name="Text Box 21">
                <a:extLst>
                  <a:ext uri="{FF2B5EF4-FFF2-40B4-BE49-F238E27FC236}">
                    <a16:creationId xmlns:a16="http://schemas.microsoft.com/office/drawing/2014/main" id="{5FA19DBB-7F14-4F31-ADA3-AD64C3C1E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8009" name="Text Box 22">
                <a:extLst>
                  <a:ext uri="{FF2B5EF4-FFF2-40B4-BE49-F238E27FC236}">
                    <a16:creationId xmlns:a16="http://schemas.microsoft.com/office/drawing/2014/main" id="{73DC61BC-6FD2-4C28-9052-6A1B3D17C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8010" name="Text Box 23">
                <a:extLst>
                  <a:ext uri="{FF2B5EF4-FFF2-40B4-BE49-F238E27FC236}">
                    <a16:creationId xmlns:a16="http://schemas.microsoft.com/office/drawing/2014/main" id="{8E92179B-BE18-4C0F-B9A8-444F2CAAD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8011" name="Text Box 24">
                <a:extLst>
                  <a:ext uri="{FF2B5EF4-FFF2-40B4-BE49-F238E27FC236}">
                    <a16:creationId xmlns:a16="http://schemas.microsoft.com/office/drawing/2014/main" id="{F20BD3AC-9BB5-4E15-80B6-275EEF1EE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7999" name="Text Box 25">
              <a:extLst>
                <a:ext uri="{FF2B5EF4-FFF2-40B4-BE49-F238E27FC236}">
                  <a16:creationId xmlns:a16="http://schemas.microsoft.com/office/drawing/2014/main" id="{FC8089AD-995C-45E8-B67D-8C63C1AD3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8000" name="Text Box 26">
              <a:extLst>
                <a:ext uri="{FF2B5EF4-FFF2-40B4-BE49-F238E27FC236}">
                  <a16:creationId xmlns:a16="http://schemas.microsoft.com/office/drawing/2014/main" id="{316CC461-0AEA-4683-A9DD-7E232FBF9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8001" name="Text Box 27">
              <a:extLst>
                <a:ext uri="{FF2B5EF4-FFF2-40B4-BE49-F238E27FC236}">
                  <a16:creationId xmlns:a16="http://schemas.microsoft.com/office/drawing/2014/main" id="{C11EBDF9-BB3F-435E-8A9D-7AACA1113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ACEF4551-ADAC-4C36-AE86-E256B344A62D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2268538"/>
            <a:ext cx="2008187" cy="4343400"/>
            <a:chOff x="3451" y="288"/>
            <a:chExt cx="1265" cy="2736"/>
          </a:xfrm>
        </p:grpSpPr>
        <p:sp>
          <p:nvSpPr>
            <p:cNvPr id="37983" name="Text Box 29">
              <a:extLst>
                <a:ext uri="{FF2B5EF4-FFF2-40B4-BE49-F238E27FC236}">
                  <a16:creationId xmlns:a16="http://schemas.microsoft.com/office/drawing/2014/main" id="{9B4816D0-EDE0-46CC-96DE-727908B4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7984" name="Group 30">
              <a:extLst>
                <a:ext uri="{FF2B5EF4-FFF2-40B4-BE49-F238E27FC236}">
                  <a16:creationId xmlns:a16="http://schemas.microsoft.com/office/drawing/2014/main" id="{902E5AFC-D561-4736-BC89-DEB66503D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7987" name="Rectangle 31">
                <a:extLst>
                  <a:ext uri="{FF2B5EF4-FFF2-40B4-BE49-F238E27FC236}">
                    <a16:creationId xmlns:a16="http://schemas.microsoft.com/office/drawing/2014/main" id="{38EF269D-4625-4208-A530-B10C826D5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8" name="Line 32">
                <a:extLst>
                  <a:ext uri="{FF2B5EF4-FFF2-40B4-BE49-F238E27FC236}">
                    <a16:creationId xmlns:a16="http://schemas.microsoft.com/office/drawing/2014/main" id="{074FE02B-EECB-4609-98E8-066BF8227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9" name="Line 33">
                <a:extLst>
                  <a:ext uri="{FF2B5EF4-FFF2-40B4-BE49-F238E27FC236}">
                    <a16:creationId xmlns:a16="http://schemas.microsoft.com/office/drawing/2014/main" id="{BFE79271-039D-4481-B459-2BBE4D8E9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0" name="Line 34">
                <a:extLst>
                  <a:ext uri="{FF2B5EF4-FFF2-40B4-BE49-F238E27FC236}">
                    <a16:creationId xmlns:a16="http://schemas.microsoft.com/office/drawing/2014/main" id="{B00E5664-856F-481E-8C69-140083A85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1" name="Line 35">
                <a:extLst>
                  <a:ext uri="{FF2B5EF4-FFF2-40B4-BE49-F238E27FC236}">
                    <a16:creationId xmlns:a16="http://schemas.microsoft.com/office/drawing/2014/main" id="{FF34E555-5C6E-4705-880C-9FF579787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2" name="Line 36">
                <a:extLst>
                  <a:ext uri="{FF2B5EF4-FFF2-40B4-BE49-F238E27FC236}">
                    <a16:creationId xmlns:a16="http://schemas.microsoft.com/office/drawing/2014/main" id="{81A6315F-3596-4FBE-AAE0-0308AEDE7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3" name="Line 37">
                <a:extLst>
                  <a:ext uri="{FF2B5EF4-FFF2-40B4-BE49-F238E27FC236}">
                    <a16:creationId xmlns:a16="http://schemas.microsoft.com/office/drawing/2014/main" id="{9BC15362-EF39-46B2-8232-33649755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4" name="Line 38">
                <a:extLst>
                  <a:ext uri="{FF2B5EF4-FFF2-40B4-BE49-F238E27FC236}">
                    <a16:creationId xmlns:a16="http://schemas.microsoft.com/office/drawing/2014/main" id="{844BF36E-F11A-4038-ABA3-90B8787C6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5" name="Line 39">
                <a:extLst>
                  <a:ext uri="{FF2B5EF4-FFF2-40B4-BE49-F238E27FC236}">
                    <a16:creationId xmlns:a16="http://schemas.microsoft.com/office/drawing/2014/main" id="{0DB9D5AE-79FC-4C07-98A5-855DD037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6" name="Line 40">
                <a:extLst>
                  <a:ext uri="{FF2B5EF4-FFF2-40B4-BE49-F238E27FC236}">
                    <a16:creationId xmlns:a16="http://schemas.microsoft.com/office/drawing/2014/main" id="{62BCB658-04EE-4C4B-AD3D-4B826E373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7" name="Line 41">
                <a:extLst>
                  <a:ext uri="{FF2B5EF4-FFF2-40B4-BE49-F238E27FC236}">
                    <a16:creationId xmlns:a16="http://schemas.microsoft.com/office/drawing/2014/main" id="{6CC93344-587D-4586-9328-C7EF4BFF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7985" name="Text Box 42">
              <a:extLst>
                <a:ext uri="{FF2B5EF4-FFF2-40B4-BE49-F238E27FC236}">
                  <a16:creationId xmlns:a16="http://schemas.microsoft.com/office/drawing/2014/main" id="{08EBC8C2-04C9-467D-8EA3-AAC35AE20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7986" name="Text Box 43">
              <a:extLst>
                <a:ext uri="{FF2B5EF4-FFF2-40B4-BE49-F238E27FC236}">
                  <a16:creationId xmlns:a16="http://schemas.microsoft.com/office/drawing/2014/main" id="{C10F6278-28F3-4CD4-A88F-56EC30F5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F8B848EB-EEE5-42B3-A6EB-1FD517C7D0A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344488"/>
            <a:ext cx="4762500" cy="1365250"/>
            <a:chOff x="978" y="2450"/>
            <a:chExt cx="3000" cy="860"/>
          </a:xfrm>
        </p:grpSpPr>
        <p:sp>
          <p:nvSpPr>
            <p:cNvPr id="37943" name="Rectangle 45">
              <a:extLst>
                <a:ext uri="{FF2B5EF4-FFF2-40B4-BE49-F238E27FC236}">
                  <a16:creationId xmlns:a16="http://schemas.microsoft.com/office/drawing/2014/main" id="{AE04E1B1-A8DF-481B-8CF2-ACB40B75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4" name="Line 46">
              <a:extLst>
                <a:ext uri="{FF2B5EF4-FFF2-40B4-BE49-F238E27FC236}">
                  <a16:creationId xmlns:a16="http://schemas.microsoft.com/office/drawing/2014/main" id="{B5BEF5B9-C693-4BE2-920B-24A59E3AA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5" name="Line 47">
              <a:extLst>
                <a:ext uri="{FF2B5EF4-FFF2-40B4-BE49-F238E27FC236}">
                  <a16:creationId xmlns:a16="http://schemas.microsoft.com/office/drawing/2014/main" id="{991E9BF1-34B5-425D-A6BA-944B9567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6" name="Line 48">
              <a:extLst>
                <a:ext uri="{FF2B5EF4-FFF2-40B4-BE49-F238E27FC236}">
                  <a16:creationId xmlns:a16="http://schemas.microsoft.com/office/drawing/2014/main" id="{D05806C7-8041-47E6-8CAE-5FB05FE0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7" name="Text Box 49">
              <a:extLst>
                <a:ext uri="{FF2B5EF4-FFF2-40B4-BE49-F238E27FC236}">
                  <a16:creationId xmlns:a16="http://schemas.microsoft.com/office/drawing/2014/main" id="{3AEB1CA6-7CD4-4A77-AD45-F5643D1E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7948" name="Text Box 50">
              <a:extLst>
                <a:ext uri="{FF2B5EF4-FFF2-40B4-BE49-F238E27FC236}">
                  <a16:creationId xmlns:a16="http://schemas.microsoft.com/office/drawing/2014/main" id="{789BE67E-0EEF-4398-81EE-0AE7E8604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7949" name="Text Box 51">
              <a:extLst>
                <a:ext uri="{FF2B5EF4-FFF2-40B4-BE49-F238E27FC236}">
                  <a16:creationId xmlns:a16="http://schemas.microsoft.com/office/drawing/2014/main" id="{4404D37A-FE22-4CD0-A9AE-8CCB232F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grpSp>
          <p:nvGrpSpPr>
            <p:cNvPr id="37950" name="Group 52">
              <a:extLst>
                <a:ext uri="{FF2B5EF4-FFF2-40B4-BE49-F238E27FC236}">
                  <a16:creationId xmlns:a16="http://schemas.microsoft.com/office/drawing/2014/main" id="{3E7A89B8-7EF9-48F5-9FA6-15066E73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8" y="2466"/>
              <a:ext cx="276" cy="837"/>
              <a:chOff x="1858" y="2466"/>
              <a:chExt cx="276" cy="837"/>
            </a:xfrm>
          </p:grpSpPr>
          <p:sp>
            <p:nvSpPr>
              <p:cNvPr id="37979" name="Line 53">
                <a:extLst>
                  <a:ext uri="{FF2B5EF4-FFF2-40B4-BE49-F238E27FC236}">
                    <a16:creationId xmlns:a16="http://schemas.microsoft.com/office/drawing/2014/main" id="{99347F4A-1D64-4379-841C-4F31541C8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0" name="Text Box 54">
                <a:extLst>
                  <a:ext uri="{FF2B5EF4-FFF2-40B4-BE49-F238E27FC236}">
                    <a16:creationId xmlns:a16="http://schemas.microsoft.com/office/drawing/2014/main" id="{63A83766-6E0D-43C5-BE85-D9617DC80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1" name="Text Box 55">
                <a:extLst>
                  <a:ext uri="{FF2B5EF4-FFF2-40B4-BE49-F238E27FC236}">
                    <a16:creationId xmlns:a16="http://schemas.microsoft.com/office/drawing/2014/main" id="{531B8847-0F20-42BE-AEA2-45BFE304D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2" name="Text Box 56">
                <a:extLst>
                  <a:ext uri="{FF2B5EF4-FFF2-40B4-BE49-F238E27FC236}">
                    <a16:creationId xmlns:a16="http://schemas.microsoft.com/office/drawing/2014/main" id="{48874BB2-672F-4DF9-BA5C-BA8D0C073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1" name="Group 57">
              <a:extLst>
                <a:ext uri="{FF2B5EF4-FFF2-40B4-BE49-F238E27FC236}">
                  <a16:creationId xmlns:a16="http://schemas.microsoft.com/office/drawing/2014/main" id="{8DFBAA52-5169-4524-BCB0-9EBA7A54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473"/>
              <a:ext cx="276" cy="837"/>
              <a:chOff x="1858" y="2466"/>
              <a:chExt cx="276" cy="837"/>
            </a:xfrm>
          </p:grpSpPr>
          <p:sp>
            <p:nvSpPr>
              <p:cNvPr id="37975" name="Line 58">
                <a:extLst>
                  <a:ext uri="{FF2B5EF4-FFF2-40B4-BE49-F238E27FC236}">
                    <a16:creationId xmlns:a16="http://schemas.microsoft.com/office/drawing/2014/main" id="{DB23ABF9-6121-4B5A-B31E-658B1DB5C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6" name="Text Box 59">
                <a:extLst>
                  <a:ext uri="{FF2B5EF4-FFF2-40B4-BE49-F238E27FC236}">
                    <a16:creationId xmlns:a16="http://schemas.microsoft.com/office/drawing/2014/main" id="{31CA5BF8-4B32-4E57-BBF1-6CCF88A3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77" name="Text Box 60">
                <a:extLst>
                  <a:ext uri="{FF2B5EF4-FFF2-40B4-BE49-F238E27FC236}">
                    <a16:creationId xmlns:a16="http://schemas.microsoft.com/office/drawing/2014/main" id="{833F40D4-8654-4710-8944-77395970C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8" name="Text Box 61">
                <a:extLst>
                  <a:ext uri="{FF2B5EF4-FFF2-40B4-BE49-F238E27FC236}">
                    <a16:creationId xmlns:a16="http://schemas.microsoft.com/office/drawing/2014/main" id="{A581954C-B302-4F65-98EE-605B7A084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2" name="Group 62">
              <a:extLst>
                <a:ext uri="{FF2B5EF4-FFF2-40B4-BE49-F238E27FC236}">
                  <a16:creationId xmlns:a16="http://schemas.microsoft.com/office/drawing/2014/main" id="{878A603F-CC28-41F1-B020-C53ABC212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450"/>
              <a:ext cx="276" cy="837"/>
              <a:chOff x="1858" y="2466"/>
              <a:chExt cx="276" cy="837"/>
            </a:xfrm>
          </p:grpSpPr>
          <p:sp>
            <p:nvSpPr>
              <p:cNvPr id="37971" name="Line 63">
                <a:extLst>
                  <a:ext uri="{FF2B5EF4-FFF2-40B4-BE49-F238E27FC236}">
                    <a16:creationId xmlns:a16="http://schemas.microsoft.com/office/drawing/2014/main" id="{0CE9D189-C9EC-4C91-AB41-514EFD94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2" name="Text Box 64">
                <a:extLst>
                  <a:ext uri="{FF2B5EF4-FFF2-40B4-BE49-F238E27FC236}">
                    <a16:creationId xmlns:a16="http://schemas.microsoft.com/office/drawing/2014/main" id="{ADC9C0A5-A2A4-4D01-801D-0981E4974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3" name="Text Box 65">
                <a:extLst>
                  <a:ext uri="{FF2B5EF4-FFF2-40B4-BE49-F238E27FC236}">
                    <a16:creationId xmlns:a16="http://schemas.microsoft.com/office/drawing/2014/main" id="{C7ED59C2-E859-49A9-A6AE-ACDAAD93B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74" name="Text Box 66">
                <a:extLst>
                  <a:ext uri="{FF2B5EF4-FFF2-40B4-BE49-F238E27FC236}">
                    <a16:creationId xmlns:a16="http://schemas.microsoft.com/office/drawing/2014/main" id="{42499F38-024B-486E-92D3-BC37D9780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3" name="Group 67">
              <a:extLst>
                <a:ext uri="{FF2B5EF4-FFF2-40B4-BE49-F238E27FC236}">
                  <a16:creationId xmlns:a16="http://schemas.microsoft.com/office/drawing/2014/main" id="{9BF18161-2477-4BE5-BDED-4A0089A3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473"/>
              <a:ext cx="276" cy="837"/>
              <a:chOff x="1858" y="2466"/>
              <a:chExt cx="276" cy="837"/>
            </a:xfrm>
          </p:grpSpPr>
          <p:sp>
            <p:nvSpPr>
              <p:cNvPr id="37967" name="Line 68">
                <a:extLst>
                  <a:ext uri="{FF2B5EF4-FFF2-40B4-BE49-F238E27FC236}">
                    <a16:creationId xmlns:a16="http://schemas.microsoft.com/office/drawing/2014/main" id="{EE7099B7-844E-4931-8366-52C124E68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8" name="Text Box 69">
                <a:extLst>
                  <a:ext uri="{FF2B5EF4-FFF2-40B4-BE49-F238E27FC236}">
                    <a16:creationId xmlns:a16="http://schemas.microsoft.com/office/drawing/2014/main" id="{69A6AC50-65C1-4EEF-8733-280CE5BC8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37969" name="Text Box 70">
                <a:extLst>
                  <a:ext uri="{FF2B5EF4-FFF2-40B4-BE49-F238E27FC236}">
                    <a16:creationId xmlns:a16="http://schemas.microsoft.com/office/drawing/2014/main" id="{888C0A48-D104-49BE-9F77-E95A12B48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7970" name="Text Box 71">
                <a:extLst>
                  <a:ext uri="{FF2B5EF4-FFF2-40B4-BE49-F238E27FC236}">
                    <a16:creationId xmlns:a16="http://schemas.microsoft.com/office/drawing/2014/main" id="{DA623249-83A7-41F8-9313-E62FCA6A3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7954" name="Group 72">
              <a:extLst>
                <a:ext uri="{FF2B5EF4-FFF2-40B4-BE49-F238E27FC236}">
                  <a16:creationId xmlns:a16="http://schemas.microsoft.com/office/drawing/2014/main" id="{13E4BADC-45BB-4EEA-89FE-543AB17F0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2473"/>
              <a:ext cx="276" cy="837"/>
              <a:chOff x="1858" y="2466"/>
              <a:chExt cx="276" cy="837"/>
            </a:xfrm>
          </p:grpSpPr>
          <p:sp>
            <p:nvSpPr>
              <p:cNvPr id="37963" name="Line 73">
                <a:extLst>
                  <a:ext uri="{FF2B5EF4-FFF2-40B4-BE49-F238E27FC236}">
                    <a16:creationId xmlns:a16="http://schemas.microsoft.com/office/drawing/2014/main" id="{CA68E340-C24A-4088-9B8E-B5ABCBA92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4" name="Text Box 74">
                <a:extLst>
                  <a:ext uri="{FF2B5EF4-FFF2-40B4-BE49-F238E27FC236}">
                    <a16:creationId xmlns:a16="http://schemas.microsoft.com/office/drawing/2014/main" id="{5B8C463B-6455-40E8-8F82-5E26A4B4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65" name="Text Box 75">
                <a:extLst>
                  <a:ext uri="{FF2B5EF4-FFF2-40B4-BE49-F238E27FC236}">
                    <a16:creationId xmlns:a16="http://schemas.microsoft.com/office/drawing/2014/main" id="{62436CD3-63CF-4ABF-89E5-383045772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6" name="Text Box 76">
                <a:extLst>
                  <a:ext uri="{FF2B5EF4-FFF2-40B4-BE49-F238E27FC236}">
                    <a16:creationId xmlns:a16="http://schemas.microsoft.com/office/drawing/2014/main" id="{F5CE145C-9468-494E-BCA7-15DA89D69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7955" name="Group 77">
              <a:extLst>
                <a:ext uri="{FF2B5EF4-FFF2-40B4-BE49-F238E27FC236}">
                  <a16:creationId xmlns:a16="http://schemas.microsoft.com/office/drawing/2014/main" id="{E3B7C3CB-3AE6-4883-9F19-43C34EBC4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2462"/>
              <a:ext cx="276" cy="837"/>
              <a:chOff x="1858" y="2466"/>
              <a:chExt cx="276" cy="837"/>
            </a:xfrm>
          </p:grpSpPr>
          <p:sp>
            <p:nvSpPr>
              <p:cNvPr id="37959" name="Line 78">
                <a:extLst>
                  <a:ext uri="{FF2B5EF4-FFF2-40B4-BE49-F238E27FC236}">
                    <a16:creationId xmlns:a16="http://schemas.microsoft.com/office/drawing/2014/main" id="{35D666E9-2B10-493A-9CF6-F5DEA8D85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0" name="Text Box 79">
                <a:extLst>
                  <a:ext uri="{FF2B5EF4-FFF2-40B4-BE49-F238E27FC236}">
                    <a16:creationId xmlns:a16="http://schemas.microsoft.com/office/drawing/2014/main" id="{7E79BFC7-995F-4063-824C-13A773141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7961" name="Text Box 80">
                <a:extLst>
                  <a:ext uri="{FF2B5EF4-FFF2-40B4-BE49-F238E27FC236}">
                    <a16:creationId xmlns:a16="http://schemas.microsoft.com/office/drawing/2014/main" id="{5092DAD6-1680-4210-9C5A-FEE69F931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2" name="Text Box 81">
                <a:extLst>
                  <a:ext uri="{FF2B5EF4-FFF2-40B4-BE49-F238E27FC236}">
                    <a16:creationId xmlns:a16="http://schemas.microsoft.com/office/drawing/2014/main" id="{B1BBA683-9379-4492-B41E-B0DECB888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37956" name="Text Box 82">
              <a:extLst>
                <a:ext uri="{FF2B5EF4-FFF2-40B4-BE49-F238E27FC236}">
                  <a16:creationId xmlns:a16="http://schemas.microsoft.com/office/drawing/2014/main" id="{24AD40BF-BADE-473E-977A-9141F3C0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5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7957" name="Text Box 83">
              <a:extLst>
                <a:ext uri="{FF2B5EF4-FFF2-40B4-BE49-F238E27FC236}">
                  <a16:creationId xmlns:a16="http://schemas.microsoft.com/office/drawing/2014/main" id="{96C25DB9-4AB0-4933-844F-F370142B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37958" name="Text Box 84">
              <a:extLst>
                <a:ext uri="{FF2B5EF4-FFF2-40B4-BE49-F238E27FC236}">
                  <a16:creationId xmlns:a16="http://schemas.microsoft.com/office/drawing/2014/main" id="{24C76BE1-88D7-40C7-A193-AC86D79C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9785" name="Line 89">
            <a:extLst>
              <a:ext uri="{FF2B5EF4-FFF2-40B4-BE49-F238E27FC236}">
                <a16:creationId xmlns:a16="http://schemas.microsoft.com/office/drawing/2014/main" id="{2E71FCBB-B948-43FD-9DE0-41C8C7038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2768600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6" name="Line 90">
            <a:extLst>
              <a:ext uri="{FF2B5EF4-FFF2-40B4-BE49-F238E27FC236}">
                <a16:creationId xmlns:a16="http://schemas.microsoft.com/office/drawing/2014/main" id="{85204AC4-D423-44BA-A049-D43ED210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175000"/>
            <a:ext cx="2311400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7" name="Line 91">
            <a:extLst>
              <a:ext uri="{FF2B5EF4-FFF2-40B4-BE49-F238E27FC236}">
                <a16:creationId xmlns:a16="http://schemas.microsoft.com/office/drawing/2014/main" id="{9E5671C2-B299-41C8-AE79-71716AD46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651250"/>
            <a:ext cx="2328862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8" name="Line 92">
            <a:extLst>
              <a:ext uri="{FF2B5EF4-FFF2-40B4-BE49-F238E27FC236}">
                <a16:creationId xmlns:a16="http://schemas.microsoft.com/office/drawing/2014/main" id="{380883FB-AE17-40F2-9A26-BDD9AE0B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175000"/>
            <a:ext cx="22939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9" name="Line 93">
            <a:extLst>
              <a:ext uri="{FF2B5EF4-FFF2-40B4-BE49-F238E27FC236}">
                <a16:creationId xmlns:a16="http://schemas.microsoft.com/office/drawing/2014/main" id="{6CAB0075-526F-49E4-9D77-341D562C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4445000"/>
            <a:ext cx="2293937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0" name="Line 94">
            <a:extLst>
              <a:ext uri="{FF2B5EF4-FFF2-40B4-BE49-F238E27FC236}">
                <a16:creationId xmlns:a16="http://schemas.microsoft.com/office/drawing/2014/main" id="{3A537377-FE78-465D-BBC7-F135ABD55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4867275"/>
            <a:ext cx="2276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1" name="Line 95">
            <a:extLst>
              <a:ext uri="{FF2B5EF4-FFF2-40B4-BE49-F238E27FC236}">
                <a16:creationId xmlns:a16="http://schemas.microsoft.com/office/drawing/2014/main" id="{1D4848B8-4D7F-46E0-875C-7E85F5E61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4410075"/>
            <a:ext cx="224155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2" name="Line 96">
            <a:extLst>
              <a:ext uri="{FF2B5EF4-FFF2-40B4-BE49-F238E27FC236}">
                <a16:creationId xmlns:a16="http://schemas.microsoft.com/office/drawing/2014/main" id="{CEFCD682-6107-4C23-937A-FBEAE2913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579813"/>
            <a:ext cx="2259012" cy="208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3" name="Line 97">
            <a:extLst>
              <a:ext uri="{FF2B5EF4-FFF2-40B4-BE49-F238E27FC236}">
                <a16:creationId xmlns:a16="http://schemas.microsoft.com/office/drawing/2014/main" id="{D86530A2-EA54-4A55-B0A1-F697768FD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5608638"/>
            <a:ext cx="224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4" name="Text Box 98">
            <a:extLst>
              <a:ext uri="{FF2B5EF4-FFF2-40B4-BE49-F238E27FC236}">
                <a16:creationId xmlns:a16="http://schemas.microsoft.com/office/drawing/2014/main" id="{6D088B1B-6520-4FF6-887A-F0839ABF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66223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9795" name="Text Box 99">
            <a:extLst>
              <a:ext uri="{FF2B5EF4-FFF2-40B4-BE49-F238E27FC236}">
                <a16:creationId xmlns:a16="http://schemas.microsoft.com/office/drawing/2014/main" id="{62F229E9-EFD6-489D-ACCF-DABB9A9DD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07975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9796" name="Text Box 100">
            <a:extLst>
              <a:ext uri="{FF2B5EF4-FFF2-40B4-BE49-F238E27FC236}">
                <a16:creationId xmlns:a16="http://schemas.microsoft.com/office/drawing/2014/main" id="{9CFB600D-FCA3-4090-A808-957FB7F7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5036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9797" name="Text Box 101">
            <a:extLst>
              <a:ext uri="{FF2B5EF4-FFF2-40B4-BE49-F238E27FC236}">
                <a16:creationId xmlns:a16="http://schemas.microsoft.com/office/drawing/2014/main" id="{B33DC7A5-D780-4E3B-8071-13E9BF90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8909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9798" name="Text Box 102">
            <a:extLst>
              <a:ext uri="{FF2B5EF4-FFF2-40B4-BE49-F238E27FC236}">
                <a16:creationId xmlns:a16="http://schemas.microsoft.com/office/drawing/2014/main" id="{E0E7E1EE-DC32-4AEE-89A6-7AC0B432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29577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9799" name="Text Box 103">
            <a:extLst>
              <a:ext uri="{FF2B5EF4-FFF2-40B4-BE49-F238E27FC236}">
                <a16:creationId xmlns:a16="http://schemas.microsoft.com/office/drawing/2014/main" id="{805CA46C-F84D-4F03-8268-138E55EE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6307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9800" name="Text Box 104">
            <a:extLst>
              <a:ext uri="{FF2B5EF4-FFF2-40B4-BE49-F238E27FC236}">
                <a16:creationId xmlns:a16="http://schemas.microsoft.com/office/drawing/2014/main" id="{368E14BF-E46F-41E1-B64B-343A5660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07365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9801" name="Text Box 105">
            <a:extLst>
              <a:ext uri="{FF2B5EF4-FFF2-40B4-BE49-F238E27FC236}">
                <a16:creationId xmlns:a16="http://schemas.microsoft.com/office/drawing/2014/main" id="{C7F95CBC-C7A5-46F8-A9B0-FDAF4F11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46100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9802" name="Text Box 106">
            <a:extLst>
              <a:ext uri="{FF2B5EF4-FFF2-40B4-BE49-F238E27FC236}">
                <a16:creationId xmlns:a16="http://schemas.microsoft.com/office/drawing/2014/main" id="{5A8CBAFB-13F0-4065-9D41-F98D77E2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86581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9803" name="Group 107">
            <a:extLst>
              <a:ext uri="{FF2B5EF4-FFF2-40B4-BE49-F238E27FC236}">
                <a16:creationId xmlns:a16="http://schemas.microsoft.com/office/drawing/2014/main" id="{4A0E0564-D790-4A9E-A35A-A8692865CF6C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011488"/>
            <a:ext cx="609600" cy="457200"/>
            <a:chOff x="3120" y="720"/>
            <a:chExt cx="384" cy="288"/>
          </a:xfrm>
        </p:grpSpPr>
        <p:sp>
          <p:nvSpPr>
            <p:cNvPr id="37941" name="Line 108">
              <a:extLst>
                <a:ext uri="{FF2B5EF4-FFF2-40B4-BE49-F238E27FC236}">
                  <a16:creationId xmlns:a16="http://schemas.microsoft.com/office/drawing/2014/main" id="{09B27359-F5FD-4366-BD81-6EB933FFC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2" name="Text Box 109">
              <a:extLst>
                <a:ext uri="{FF2B5EF4-FFF2-40B4-BE49-F238E27FC236}">
                  <a16:creationId xmlns:a16="http://schemas.microsoft.com/office/drawing/2014/main" id="{3586FD92-C449-4D33-A7CE-C5E0123E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6" name="Group 110">
            <a:extLst>
              <a:ext uri="{FF2B5EF4-FFF2-40B4-BE49-F238E27FC236}">
                <a16:creationId xmlns:a16="http://schemas.microsoft.com/office/drawing/2014/main" id="{17EC6E2B-254A-4361-97C5-F186B8947D27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425825"/>
            <a:ext cx="609600" cy="457200"/>
            <a:chOff x="3120" y="720"/>
            <a:chExt cx="384" cy="288"/>
          </a:xfrm>
        </p:grpSpPr>
        <p:sp>
          <p:nvSpPr>
            <p:cNvPr id="37939" name="Line 111">
              <a:extLst>
                <a:ext uri="{FF2B5EF4-FFF2-40B4-BE49-F238E27FC236}">
                  <a16:creationId xmlns:a16="http://schemas.microsoft.com/office/drawing/2014/main" id="{7103BC98-857F-4D0A-809E-D23589F1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0" name="Text Box 112">
              <a:extLst>
                <a:ext uri="{FF2B5EF4-FFF2-40B4-BE49-F238E27FC236}">
                  <a16:creationId xmlns:a16="http://schemas.microsoft.com/office/drawing/2014/main" id="{67F80033-D713-4A92-9863-BCB8F12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9" name="Group 113">
            <a:extLst>
              <a:ext uri="{FF2B5EF4-FFF2-40B4-BE49-F238E27FC236}">
                <a16:creationId xmlns:a16="http://schemas.microsoft.com/office/drawing/2014/main" id="{A5BCEAD1-F1EE-4653-96AC-2B1B85E185BF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840163"/>
            <a:ext cx="609600" cy="457200"/>
            <a:chOff x="3120" y="720"/>
            <a:chExt cx="384" cy="288"/>
          </a:xfrm>
        </p:grpSpPr>
        <p:sp>
          <p:nvSpPr>
            <p:cNvPr id="37937" name="Line 114">
              <a:extLst>
                <a:ext uri="{FF2B5EF4-FFF2-40B4-BE49-F238E27FC236}">
                  <a16:creationId xmlns:a16="http://schemas.microsoft.com/office/drawing/2014/main" id="{40508859-5A5B-44F6-B22A-4EC4ADCB6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8" name="Text Box 115">
              <a:extLst>
                <a:ext uri="{FF2B5EF4-FFF2-40B4-BE49-F238E27FC236}">
                  <a16:creationId xmlns:a16="http://schemas.microsoft.com/office/drawing/2014/main" id="{5E2D3228-A5C5-4647-A988-F949EFD3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2" name="Group 116">
            <a:extLst>
              <a:ext uri="{FF2B5EF4-FFF2-40B4-BE49-F238E27FC236}">
                <a16:creationId xmlns:a16="http://schemas.microsoft.com/office/drawing/2014/main" id="{F02E3A38-581F-43A7-B895-554CB1F38B5B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667250"/>
            <a:ext cx="609600" cy="457200"/>
            <a:chOff x="3120" y="720"/>
            <a:chExt cx="384" cy="288"/>
          </a:xfrm>
        </p:grpSpPr>
        <p:sp>
          <p:nvSpPr>
            <p:cNvPr id="37935" name="Line 117">
              <a:extLst>
                <a:ext uri="{FF2B5EF4-FFF2-40B4-BE49-F238E27FC236}">
                  <a16:creationId xmlns:a16="http://schemas.microsoft.com/office/drawing/2014/main" id="{9FE366BB-F966-47F1-91FF-BA4971E42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6" name="Text Box 118">
              <a:extLst>
                <a:ext uri="{FF2B5EF4-FFF2-40B4-BE49-F238E27FC236}">
                  <a16:creationId xmlns:a16="http://schemas.microsoft.com/office/drawing/2014/main" id="{AED8877F-80ED-46E0-9ABF-1BA8F16A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5" name="Group 119">
            <a:extLst>
              <a:ext uri="{FF2B5EF4-FFF2-40B4-BE49-F238E27FC236}">
                <a16:creationId xmlns:a16="http://schemas.microsoft.com/office/drawing/2014/main" id="{5A82981F-3AC5-474F-B768-496ED04E480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080000"/>
            <a:ext cx="609600" cy="457200"/>
            <a:chOff x="3120" y="720"/>
            <a:chExt cx="384" cy="288"/>
          </a:xfrm>
        </p:grpSpPr>
        <p:sp>
          <p:nvSpPr>
            <p:cNvPr id="37933" name="Line 120">
              <a:extLst>
                <a:ext uri="{FF2B5EF4-FFF2-40B4-BE49-F238E27FC236}">
                  <a16:creationId xmlns:a16="http://schemas.microsoft.com/office/drawing/2014/main" id="{B5B2709D-CB49-44FC-91A7-3E1E24CE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4" name="Text Box 121">
              <a:extLst>
                <a:ext uri="{FF2B5EF4-FFF2-40B4-BE49-F238E27FC236}">
                  <a16:creationId xmlns:a16="http://schemas.microsoft.com/office/drawing/2014/main" id="{D3101B55-50B2-463D-8CCD-6B011A9AD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8" name="Group 122">
            <a:extLst>
              <a:ext uri="{FF2B5EF4-FFF2-40B4-BE49-F238E27FC236}">
                <a16:creationId xmlns:a16="http://schemas.microsoft.com/office/drawing/2014/main" id="{3589E99B-2D4C-4B68-8CD0-BF90E65729E6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494338"/>
            <a:ext cx="609600" cy="457200"/>
            <a:chOff x="3120" y="720"/>
            <a:chExt cx="384" cy="288"/>
          </a:xfrm>
        </p:grpSpPr>
        <p:sp>
          <p:nvSpPr>
            <p:cNvPr id="37931" name="Line 123">
              <a:extLst>
                <a:ext uri="{FF2B5EF4-FFF2-40B4-BE49-F238E27FC236}">
                  <a16:creationId xmlns:a16="http://schemas.microsoft.com/office/drawing/2014/main" id="{D1F878AA-9EB7-4FC7-88DE-3DAAADBB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2" name="Text Box 124">
              <a:extLst>
                <a:ext uri="{FF2B5EF4-FFF2-40B4-BE49-F238E27FC236}">
                  <a16:creationId xmlns:a16="http://schemas.microsoft.com/office/drawing/2014/main" id="{936BDBF4-71FC-4138-816F-5C2E55A1B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1" name="Group 125">
            <a:extLst>
              <a:ext uri="{FF2B5EF4-FFF2-40B4-BE49-F238E27FC236}">
                <a16:creationId xmlns:a16="http://schemas.microsoft.com/office/drawing/2014/main" id="{49AE8D29-ADE6-4DB3-8471-45652BCEA4B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907088"/>
            <a:ext cx="609600" cy="457200"/>
            <a:chOff x="3120" y="720"/>
            <a:chExt cx="384" cy="288"/>
          </a:xfrm>
        </p:grpSpPr>
        <p:sp>
          <p:nvSpPr>
            <p:cNvPr id="37929" name="Line 126">
              <a:extLst>
                <a:ext uri="{FF2B5EF4-FFF2-40B4-BE49-F238E27FC236}">
                  <a16:creationId xmlns:a16="http://schemas.microsoft.com/office/drawing/2014/main" id="{7CBDD241-92FF-4730-A1E8-580D1543C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0" name="Text Box 127">
              <a:extLst>
                <a:ext uri="{FF2B5EF4-FFF2-40B4-BE49-F238E27FC236}">
                  <a16:creationId xmlns:a16="http://schemas.microsoft.com/office/drawing/2014/main" id="{961A67D9-7CE2-4C7F-9069-DFD8740C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2791BBB0-DC41-46FF-8359-129532C812C1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252913"/>
            <a:ext cx="609600" cy="457200"/>
            <a:chOff x="3120" y="720"/>
            <a:chExt cx="384" cy="288"/>
          </a:xfrm>
        </p:grpSpPr>
        <p:sp>
          <p:nvSpPr>
            <p:cNvPr id="37927" name="Line 129">
              <a:extLst>
                <a:ext uri="{FF2B5EF4-FFF2-40B4-BE49-F238E27FC236}">
                  <a16:creationId xmlns:a16="http://schemas.microsoft.com/office/drawing/2014/main" id="{E4934585-03B6-4A22-B53B-52AE5B451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8" name="Text Box 130">
              <a:extLst>
                <a:ext uri="{FF2B5EF4-FFF2-40B4-BE49-F238E27FC236}">
                  <a16:creationId xmlns:a16="http://schemas.microsoft.com/office/drawing/2014/main" id="{1D206641-C577-46ED-805E-AB71B5F28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9828" name="Text Box 132">
            <a:extLst>
              <a:ext uri="{FF2B5EF4-FFF2-40B4-BE49-F238E27FC236}">
                <a16:creationId xmlns:a16="http://schemas.microsoft.com/office/drawing/2014/main" id="{C2247A54-A038-49A6-9B8A-E74B2FB7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9829" name="Text Box 133">
            <a:extLst>
              <a:ext uri="{FF2B5EF4-FFF2-40B4-BE49-F238E27FC236}">
                <a16:creationId xmlns:a16="http://schemas.microsoft.com/office/drawing/2014/main" id="{18B68C78-B635-4254-ACD0-06DC141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9830" name="Text Box 134">
            <a:extLst>
              <a:ext uri="{FF2B5EF4-FFF2-40B4-BE49-F238E27FC236}">
                <a16:creationId xmlns:a16="http://schemas.microsoft.com/office/drawing/2014/main" id="{C2FB2E66-62FC-4CBC-B90D-16815A92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551EAE64-F23C-46EB-A9A9-D748527E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29832" name="Text Box 136">
            <a:extLst>
              <a:ext uri="{FF2B5EF4-FFF2-40B4-BE49-F238E27FC236}">
                <a16:creationId xmlns:a16="http://schemas.microsoft.com/office/drawing/2014/main" id="{BE6F486E-7AAC-4F5E-BA1B-D64C8E39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9833" name="Text Box 137">
            <a:extLst>
              <a:ext uri="{FF2B5EF4-FFF2-40B4-BE49-F238E27FC236}">
                <a16:creationId xmlns:a16="http://schemas.microsoft.com/office/drawing/2014/main" id="{2D13BB0F-110F-49ED-8CFC-12E6A8A5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9834" name="Text Box 138">
            <a:extLst>
              <a:ext uri="{FF2B5EF4-FFF2-40B4-BE49-F238E27FC236}">
                <a16:creationId xmlns:a16="http://schemas.microsoft.com/office/drawing/2014/main" id="{D36E2582-B9A6-4DF9-B582-4E2E509C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9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4" grpId="0" build="p" autoUpdateAnimBg="0"/>
      <p:bldP spid="29795" grpId="0" build="p" autoUpdateAnimBg="0"/>
      <p:bldP spid="29796" grpId="0" build="p" autoUpdateAnimBg="0"/>
      <p:bldP spid="29797" grpId="0" build="p" autoUpdateAnimBg="0"/>
      <p:bldP spid="29798" grpId="0" build="p" autoUpdateAnimBg="0"/>
      <p:bldP spid="29799" grpId="0" build="p" autoUpdateAnimBg="0"/>
      <p:bldP spid="29800" grpId="0" build="p" autoUpdateAnimBg="0"/>
      <p:bldP spid="29801" grpId="0" build="p" autoUpdateAnimBg="0"/>
      <p:bldP spid="29802" grpId="0" build="p" autoUpdateAnimBg="0"/>
      <p:bldP spid="29828" grpId="0" build="p" autoUpdateAnimBg="0"/>
      <p:bldP spid="29829" grpId="0" build="p" autoUpdateAnimBg="0"/>
      <p:bldP spid="29830" grpId="0" build="p" autoUpdateAnimBg="0"/>
      <p:bldP spid="29831" grpId="0" build="p" autoUpdateAnimBg="0"/>
      <p:bldP spid="29832" grpId="0" build="p" autoUpdateAnimBg="0"/>
      <p:bldP spid="29833" grpId="0" build="p" autoUpdateAnimBg="0"/>
      <p:bldP spid="2983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C159B0D-4750-40AF-80D0-52E15065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6" y="4915485"/>
            <a:ext cx="5537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mn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881BA234-B0D9-422C-ADCC-40F430F1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78565"/>
            <a:ext cx="9144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C++</a:t>
            </a:r>
            <a:r>
              <a:rPr lang="zh-CN" altLang="en-US" sz="2400" dirty="0">
                <a:solidFill>
                  <a:schemeClr val="tx2"/>
                </a:solidFill>
              </a:rPr>
              <a:t>实现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FFD5D5CF-73C9-41FB-B2E8-BF7A2AC0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1133475"/>
            <a:ext cx="5807075" cy="49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n=ma[0].j;  t=ma[0].v;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mb[0].v=t;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for(col=0;col&lt;=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num[col]=0;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num[ma[p].j]++;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[1]=1;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for(col=2;col&lt;=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[col-1]+num[col-1];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col 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k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mb[k].v=ma[p].v;   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64C949-0A08-4D8C-9F10-1A5FFFE7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1847079"/>
            <a:ext cx="4826001" cy="72352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A1519-32E7-47DE-8FAD-9E70CF7D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121469"/>
            <a:ext cx="230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42D0BC-75B8-412B-BD2F-C6B1EDC2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2760663"/>
            <a:ext cx="4416427" cy="9921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14964-6E16-4178-A5CC-248E1063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2" y="1979188"/>
            <a:ext cx="230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2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4AD1635-B44E-4972-97C5-91438131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66900"/>
            <a:ext cx="7648575" cy="388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三元组顺序表特点：非零元在表中按行序存储，因此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便于进行依行顺序处理的矩阵运算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隶书"/>
                <a:ea typeface="隶书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然而，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若需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随机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存取某一行中的非零元，则需从头开始进行查找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>
              <a:solidFill>
                <a:srgbClr val="660066"/>
              </a:solidFill>
              <a:latin typeface="隶书"/>
              <a:ea typeface="隶书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下面将给出一种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改进的三元组顺序表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B4B3F10-BCF2-46C4-A00C-72F79082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87" y="631825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行逻辑联接的顺序表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DC83597-CA60-44AE-B54B-33040ABC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2995613"/>
            <a:ext cx="7216775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MAXMN  500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typedef struct {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rpos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[MAXMN + 1];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mu, nu,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行逻辑链接顺序表类型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737BDB82-E175-4823-8EEE-CFA6545C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006475"/>
            <a:ext cx="8016875" cy="15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修改前述的稀疏矩阵的结构定义，增加一个数据成员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rpos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其值为各行第一个非零元素在三元组数组中的位置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，在稀疏矩阵的初始化函数中确定。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FCF0328-408A-4EBE-A859-14A40DB9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22" y="1712241"/>
            <a:ext cx="8839200" cy="43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5334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ADT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,1,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-1 ,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=1,2,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,n ;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称为数组的维数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是数组第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维的长度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= {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Elem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zh-CN" altLang="en-US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是数组元素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维的下标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 = {R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={&lt;a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i+1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&gt;|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-1 </a:t>
            </a: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          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基本操作：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8A7CF-2232-4652-8299-0289DA943BCE}"/>
              </a:ext>
            </a:extLst>
          </p:cNvPr>
          <p:cNvSpPr txBox="1"/>
          <p:nvPr/>
        </p:nvSpPr>
        <p:spPr>
          <a:xfrm>
            <a:off x="2233247" y="710522"/>
            <a:ext cx="467750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抽象数据类型定义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050">
            <a:extLst>
              <a:ext uri="{FF2B5EF4-FFF2-40B4-BE49-F238E27FC236}">
                <a16:creationId xmlns:a16="http://schemas.microsoft.com/office/drawing/2014/main" id="{27F270D4-1821-4076-9032-04086C89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050"/>
            <a:ext cx="899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 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给定下标（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，求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endParaRPr kumimoji="1" lang="zh-CN" altLang="en-US" sz="2400" b="0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Text Box 2051">
            <a:extLst>
              <a:ext uri="{FF2B5EF4-FFF2-40B4-BE49-F238E27FC236}">
                <a16:creationId xmlns:a16="http://schemas.microsoft.com/office/drawing/2014/main" id="{A761AF46-A59A-44CB-B5B5-809CC864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842" y="1636833"/>
            <a:ext cx="6594113" cy="432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value(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M, int r, int c)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M.rpos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[r];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 &lt; c)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p++;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[p].j==c)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[p].e;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1" name="AutoShape 20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C4EB0B-2C1C-476F-A570-34DD62A9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0960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0A08CE13-E0EE-47AA-8E02-194D5186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90513"/>
            <a:ext cx="5251759" cy="37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矩阵乘法的精典算法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&lt;=m1; 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(j=1; j&lt;=n2; ++j)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= 0;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(k=1; k&lt;=n1; ++k)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+= M[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][k] * N[k][j];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7DFA7A58-421D-44F0-83E0-A96A21A55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969381"/>
              </p:ext>
            </p:extLst>
          </p:nvPr>
        </p:nvGraphicFramePr>
        <p:xfrm>
          <a:off x="995363" y="4365625"/>
          <a:ext cx="24939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公式" r:id="rId3" imgW="1231366" imgH="837836" progId="Equation.3">
                  <p:embed/>
                </p:oleObj>
              </mc:Choice>
              <mc:Fallback>
                <p:oleObj name="公式" r:id="rId3" imgW="1231366" imgH="837836" progId="Equation.3">
                  <p:embed/>
                  <p:pic>
                    <p:nvPicPr>
                      <p:cNvPr id="47108" name="Object 3">
                        <a:extLst>
                          <a:ext uri="{FF2B5EF4-FFF2-40B4-BE49-F238E27FC236}">
                            <a16:creationId xmlns:a16="http://schemas.microsoft.com/office/drawing/2014/main" id="{A4620D78-8DD2-4768-A5FA-91310A7E7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365625"/>
                        <a:ext cx="24939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28B41B4-69B0-4FA7-979B-A18786149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631"/>
              </p:ext>
            </p:extLst>
          </p:nvPr>
        </p:nvGraphicFramePr>
        <p:xfrm>
          <a:off x="3879850" y="4108450"/>
          <a:ext cx="19796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公式" r:id="rId5" imgW="977476" imgH="1091726" progId="Equation.3">
                  <p:embed/>
                </p:oleObj>
              </mc:Choice>
              <mc:Fallback>
                <p:oleObj name="公式" r:id="rId5" imgW="977476" imgH="1091726" progId="Equation.3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090F8239-714D-469E-B0B6-684EB55E4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108450"/>
                        <a:ext cx="19796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B51A55A-38F3-4AAC-BFED-019901A25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287654"/>
              </p:ext>
            </p:extLst>
          </p:nvPr>
        </p:nvGraphicFramePr>
        <p:xfrm>
          <a:off x="6373812" y="4418012"/>
          <a:ext cx="1774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公式" r:id="rId7" imgW="876300" imgH="812800" progId="Equation.3">
                  <p:embed/>
                </p:oleObj>
              </mc:Choice>
              <mc:Fallback>
                <p:oleObj name="公式" r:id="rId7" imgW="876300" imgH="812800" progId="Equation.3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B5EB5407-56EB-4607-8091-CC89A0D5F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2" y="4418012"/>
                        <a:ext cx="177482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BA6F2C-DC19-4918-9800-E29EAC8B2F4A}"/>
              </a:ext>
            </a:extLst>
          </p:cNvPr>
          <p:cNvSpPr txBox="1"/>
          <p:nvPr/>
        </p:nvSpPr>
        <p:spPr>
          <a:xfrm>
            <a:off x="457200" y="3679825"/>
            <a:ext cx="82296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思路：以三元组表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a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中的元素为基准， 依次求出其与三元组表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b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的有效乘积。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固定表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M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隶书"/>
              <a:ea typeface="隶书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在表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b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中找所有行号为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N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进行相乘、 累加，从而得到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][j]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</a:endParaRPr>
          </a:p>
        </p:txBody>
      </p:sp>
      <p:pic>
        <p:nvPicPr>
          <p:cNvPr id="8" name="Picture 3" descr="00029">
            <a:extLst>
              <a:ext uri="{FF2B5EF4-FFF2-40B4-BE49-F238E27FC236}">
                <a16:creationId xmlns:a16="http://schemas.microsoft.com/office/drawing/2014/main" id="{BB4DD5B9-4E46-44AE-B552-AA5D9CA6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9" y="412853"/>
            <a:ext cx="6530181" cy="301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60286A-B299-438D-BCAA-3A3521EF1BC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799" y="609600"/>
            <a:ext cx="8010525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Multi(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N,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&amp;Q){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!=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false;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无法相乘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= 0;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1;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&lt;=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++){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逐行处理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	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temp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[0].j] = {};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行。方法如下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}</a:t>
            </a:r>
            <a:endParaRPr lang="zh-CN" altLang="en-US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38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D7D7A-68C8-4A83-B7CF-006102CA6C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23900" y="10287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(row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 + 1];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zh-Hans-HK" altLang="en-US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k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[row]; k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k++){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pt-BR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pt-BR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q = M.data[k].j;     </a:t>
            </a:r>
            <a:r>
              <a:rPr lang="pt-BR" altLang="zh-CN" sz="2400" dirty="0">
                <a:ea typeface="宋体" panose="02010600030101010101" pitchFamily="2" charset="-122"/>
              </a:rPr>
              <a:t>//N</a:t>
            </a:r>
            <a:r>
              <a:rPr lang="zh-CN" altLang="en-US" sz="2400" dirty="0">
                <a:ea typeface="宋体" panose="02010600030101010101" pitchFamily="2" charset="-122"/>
              </a:rPr>
              <a:t>中的行号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(q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[q+1];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[q]; j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t++)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temp[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N.data[j].j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] +=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[k].v *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[j].v;</a:t>
            </a:r>
            <a:endParaRPr lang="zh-CN" altLang="en-US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行，结果记录到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数组中。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38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83185E-564A-4293-8E76-E43D7A08BE3C}"/>
              </a:ext>
            </a:extLst>
          </p:cNvPr>
          <p:cNvSpPr txBox="1"/>
          <p:nvPr/>
        </p:nvSpPr>
        <p:spPr>
          <a:xfrm>
            <a:off x="1257301" y="1775669"/>
            <a:ext cx="7172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col = 1; col &lt;= Q.data[0].j; col++)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(temp[col] != 0){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(++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&gt;= MAX)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false;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row;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Q.data[i].j = col;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Q.data[i].v = temp[col];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</a:t>
            </a:r>
            <a:r>
              <a:rPr lang="en-US" altLang="zh-CN" sz="2400" dirty="0"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中非零的存到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的三元组表中。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5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250F6C4-5074-4F7F-90E1-9E6E576A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68" y="1277940"/>
            <a:ext cx="7476331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19075" lvl="2" indent="0" fontAlgn="base">
              <a:spcAft>
                <a:spcPct val="0"/>
              </a:spcAft>
              <a:buClr>
                <a:srgbClr val="FF00FF"/>
              </a:buClr>
              <a:buNone/>
              <a:tabLst>
                <a:tab pos="447675" algn="l"/>
              </a:tabLst>
              <a:defRPr/>
            </a:pPr>
            <a:r>
              <a:rPr lang="en-US" altLang="zh-CN" dirty="0">
                <a:solidFill>
                  <a:srgbClr val="660066"/>
                </a:solidFill>
              </a:rPr>
              <a:t>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带行指针向量的单链表表示</a:t>
            </a: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每行的非零元用一个单链表存放   </a:t>
            </a: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设置一个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行指针数组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，指向本行第一个非零元结点；若本行无非零元，则指针为空</a:t>
            </a:r>
          </a:p>
        </p:txBody>
      </p:sp>
      <p:grpSp>
        <p:nvGrpSpPr>
          <p:cNvPr id="24635" name="Group 59">
            <a:extLst>
              <a:ext uri="{FF2B5EF4-FFF2-40B4-BE49-F238E27FC236}">
                <a16:creationId xmlns:a16="http://schemas.microsoft.com/office/drawing/2014/main" id="{CAC924C4-E8AF-461E-9C0E-ADF7FE524083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3135314"/>
            <a:ext cx="3125788" cy="2444749"/>
            <a:chOff x="810" y="1266"/>
            <a:chExt cx="1969" cy="1540"/>
          </a:xfrm>
        </p:grpSpPr>
        <p:sp>
          <p:nvSpPr>
            <p:cNvPr id="51258" name="Text Box 3">
              <a:extLst>
                <a:ext uri="{FF2B5EF4-FFF2-40B4-BE49-F238E27FC236}">
                  <a16:creationId xmlns:a16="http://schemas.microsoft.com/office/drawing/2014/main" id="{E2389249-358A-4609-92AB-6CB34DFCE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1266"/>
              <a:ext cx="186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col;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val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node  *link;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}JD, *TD;</a:t>
              </a:r>
            </a:p>
          </p:txBody>
        </p:sp>
        <p:sp>
          <p:nvSpPr>
            <p:cNvPr id="51259" name="Text Box 4">
              <a:extLst>
                <a:ext uri="{FF2B5EF4-FFF2-40B4-BE49-F238E27FC236}">
                  <a16:creationId xmlns:a16="http://schemas.microsoft.com/office/drawing/2014/main" id="{AB0BA051-0D33-4258-BAB2-AE84494CD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18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row[5];</a:t>
              </a:r>
            </a:p>
          </p:txBody>
        </p:sp>
      </p:grp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A6F62BC-1220-4B86-AF10-6A6B1E4B5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4103"/>
              </p:ext>
            </p:extLst>
          </p:nvPr>
        </p:nvGraphicFramePr>
        <p:xfrm>
          <a:off x="2386011" y="4778376"/>
          <a:ext cx="2273301" cy="168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公式" r:id="rId5" imgW="1676400" imgH="1244600" progId="Equation.3">
                  <p:embed/>
                </p:oleObj>
              </mc:Choice>
              <mc:Fallback>
                <p:oleObj name="公式" r:id="rId5" imgW="1676400" imgH="12446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5A6F62BC-1220-4B86-AF10-6A6B1E4B5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1" y="4778376"/>
                        <a:ext cx="2273301" cy="168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>
            <a:extLst>
              <a:ext uri="{FF2B5EF4-FFF2-40B4-BE49-F238E27FC236}">
                <a16:creationId xmlns:a16="http://schemas.microsoft.com/office/drawing/2014/main" id="{2512D8AA-505C-4386-B509-E2DEA92DAB5B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3563938"/>
            <a:ext cx="3751263" cy="2397125"/>
            <a:chOff x="3000" y="1945"/>
            <a:chExt cx="2363" cy="1510"/>
          </a:xfrm>
        </p:grpSpPr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DEE97BDE-8E85-40B4-B0BD-06FD0CE8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945"/>
              <a:ext cx="522" cy="1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4CA521DB-FA62-448F-A615-25FC38099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3" y="1978"/>
              <a:ext cx="711" cy="244"/>
              <a:chOff x="3823" y="2111"/>
              <a:chExt cx="711" cy="244"/>
            </a:xfrm>
          </p:grpSpPr>
          <p:sp>
            <p:nvSpPr>
              <p:cNvPr id="51255" name="Rectangle 9">
                <a:extLst>
                  <a:ext uri="{FF2B5EF4-FFF2-40B4-BE49-F238E27FC236}">
                    <a16:creationId xmlns:a16="http://schemas.microsoft.com/office/drawing/2014/main" id="{32232C73-A524-4C5C-9C37-5BA3867C8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2111"/>
                <a:ext cx="711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56" name="Line 10">
                <a:extLst>
                  <a:ext uri="{FF2B5EF4-FFF2-40B4-BE49-F238E27FC236}">
                    <a16:creationId xmlns:a16="http://schemas.microsoft.com/office/drawing/2014/main" id="{6904EFF1-E2DA-4B18-AB61-DA6B85CD2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21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57" name="Line 11">
                <a:extLst>
                  <a:ext uri="{FF2B5EF4-FFF2-40B4-BE49-F238E27FC236}">
                    <a16:creationId xmlns:a16="http://schemas.microsoft.com/office/drawing/2014/main" id="{70CABDFB-C9E9-4EA2-81AA-472BFB643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1" y="21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09" name="Line 12">
              <a:extLst>
                <a:ext uri="{FF2B5EF4-FFF2-40B4-BE49-F238E27FC236}">
                  <a16:creationId xmlns:a16="http://schemas.microsoft.com/office/drawing/2014/main" id="{C134719B-5432-482A-8B0C-7374D306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1" y="210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0" name="Line 13">
              <a:extLst>
                <a:ext uri="{FF2B5EF4-FFF2-40B4-BE49-F238E27FC236}">
                  <a16:creationId xmlns:a16="http://schemas.microsoft.com/office/drawing/2014/main" id="{A0AA24E8-4803-4A64-96F2-470E98C9B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1" name="Line 14">
              <a:extLst>
                <a:ext uri="{FF2B5EF4-FFF2-40B4-BE49-F238E27FC236}">
                  <a16:creationId xmlns:a16="http://schemas.microsoft.com/office/drawing/2014/main" id="{9961CF5B-0A73-4FB5-9F9C-FDEEE2E4B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53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2" name="Line 15">
              <a:extLst>
                <a:ext uri="{FF2B5EF4-FFF2-40B4-BE49-F238E27FC236}">
                  <a16:creationId xmlns:a16="http://schemas.microsoft.com/office/drawing/2014/main" id="{43021B86-E4B0-4811-A8DB-8C07E7E9C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84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16">
              <a:extLst>
                <a:ext uri="{FF2B5EF4-FFF2-40B4-BE49-F238E27FC236}">
                  <a16:creationId xmlns:a16="http://schemas.microsoft.com/office/drawing/2014/main" id="{DC12B31F-E515-4B0C-B789-B21E1237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5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14" name="Group 17">
              <a:extLst>
                <a:ext uri="{FF2B5EF4-FFF2-40B4-BE49-F238E27FC236}">
                  <a16:creationId xmlns:a16="http://schemas.microsoft.com/office/drawing/2014/main" id="{266E2359-67CA-49E8-B523-23813DE5B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" y="1974"/>
              <a:ext cx="1007" cy="244"/>
              <a:chOff x="4356" y="1974"/>
              <a:chExt cx="1007" cy="244"/>
            </a:xfrm>
          </p:grpSpPr>
          <p:sp>
            <p:nvSpPr>
              <p:cNvPr id="51250" name="Line 18">
                <a:extLst>
                  <a:ext uri="{FF2B5EF4-FFF2-40B4-BE49-F238E27FC236}">
                    <a16:creationId xmlns:a16="http://schemas.microsoft.com/office/drawing/2014/main" id="{35B939C8-8FFF-49B1-BEB9-4E446C98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51" name="Group 19">
                <a:extLst>
                  <a:ext uri="{FF2B5EF4-FFF2-40B4-BE49-F238E27FC236}">
                    <a16:creationId xmlns:a16="http://schemas.microsoft.com/office/drawing/2014/main" id="{66F205BC-5474-44B0-9D82-B0EF641D1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52" name="Rectangle 20">
                  <a:extLst>
                    <a:ext uri="{FF2B5EF4-FFF2-40B4-BE49-F238E27FC236}">
                      <a16:creationId xmlns:a16="http://schemas.microsoft.com/office/drawing/2014/main" id="{5AD6A218-E1CF-4E4A-B6B2-ED906D0FC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53" name="Line 21">
                  <a:extLst>
                    <a:ext uri="{FF2B5EF4-FFF2-40B4-BE49-F238E27FC236}">
                      <a16:creationId xmlns:a16="http://schemas.microsoft.com/office/drawing/2014/main" id="{1233A612-5AE3-443F-8CD9-BE82B79DC6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54" name="Line 22">
                  <a:extLst>
                    <a:ext uri="{FF2B5EF4-FFF2-40B4-BE49-F238E27FC236}">
                      <a16:creationId xmlns:a16="http://schemas.microsoft.com/office/drawing/2014/main" id="{342BB787-06D1-450E-A0B0-7080CA845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5" name="Group 23">
              <a:extLst>
                <a:ext uri="{FF2B5EF4-FFF2-40B4-BE49-F238E27FC236}">
                  <a16:creationId xmlns:a16="http://schemas.microsoft.com/office/drawing/2014/main" id="{BC8A8304-5AB9-4463-86AA-A35BDFB1B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" y="2259"/>
              <a:ext cx="1007" cy="244"/>
              <a:chOff x="4356" y="1974"/>
              <a:chExt cx="1007" cy="244"/>
            </a:xfrm>
          </p:grpSpPr>
          <p:sp>
            <p:nvSpPr>
              <p:cNvPr id="51245" name="Line 24">
                <a:extLst>
                  <a:ext uri="{FF2B5EF4-FFF2-40B4-BE49-F238E27FC236}">
                    <a16:creationId xmlns:a16="http://schemas.microsoft.com/office/drawing/2014/main" id="{BCA3DB88-C933-4D46-AB89-3E742C5D1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46" name="Group 25">
                <a:extLst>
                  <a:ext uri="{FF2B5EF4-FFF2-40B4-BE49-F238E27FC236}">
                    <a16:creationId xmlns:a16="http://schemas.microsoft.com/office/drawing/2014/main" id="{2050B1E8-5A74-41CB-9506-2ED3C430E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47" name="Rectangle 26">
                  <a:extLst>
                    <a:ext uri="{FF2B5EF4-FFF2-40B4-BE49-F238E27FC236}">
                      <a16:creationId xmlns:a16="http://schemas.microsoft.com/office/drawing/2014/main" id="{8DFEF00E-3075-44AC-9141-11E36FA8A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8" name="Line 27">
                  <a:extLst>
                    <a:ext uri="{FF2B5EF4-FFF2-40B4-BE49-F238E27FC236}">
                      <a16:creationId xmlns:a16="http://schemas.microsoft.com/office/drawing/2014/main" id="{9E3315CA-B6D5-4B42-B870-689D67375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9" name="Line 28">
                  <a:extLst>
                    <a:ext uri="{FF2B5EF4-FFF2-40B4-BE49-F238E27FC236}">
                      <a16:creationId xmlns:a16="http://schemas.microsoft.com/office/drawing/2014/main" id="{FD3271B5-BFEF-4221-88CA-FCCCD601F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6" name="Group 29">
              <a:extLst>
                <a:ext uri="{FF2B5EF4-FFF2-40B4-BE49-F238E27FC236}">
                  <a16:creationId xmlns:a16="http://schemas.microsoft.com/office/drawing/2014/main" id="{105EA773-6B5A-4EE6-AA7B-209DF7FE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0" y="2559"/>
              <a:ext cx="1007" cy="244"/>
              <a:chOff x="4356" y="1974"/>
              <a:chExt cx="1007" cy="244"/>
            </a:xfrm>
          </p:grpSpPr>
          <p:sp>
            <p:nvSpPr>
              <p:cNvPr id="51240" name="Line 30">
                <a:extLst>
                  <a:ext uri="{FF2B5EF4-FFF2-40B4-BE49-F238E27FC236}">
                    <a16:creationId xmlns:a16="http://schemas.microsoft.com/office/drawing/2014/main" id="{80BE2CE8-DAC4-4EA9-8680-3658AC526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41" name="Group 31">
                <a:extLst>
                  <a:ext uri="{FF2B5EF4-FFF2-40B4-BE49-F238E27FC236}">
                    <a16:creationId xmlns:a16="http://schemas.microsoft.com/office/drawing/2014/main" id="{99880B5C-9C24-4B9F-8E13-8D96F1BE6C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42" name="Rectangle 32">
                  <a:extLst>
                    <a:ext uri="{FF2B5EF4-FFF2-40B4-BE49-F238E27FC236}">
                      <a16:creationId xmlns:a16="http://schemas.microsoft.com/office/drawing/2014/main" id="{F6067B7A-44CC-4530-918F-BBD327C76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3" name="Line 33">
                  <a:extLst>
                    <a:ext uri="{FF2B5EF4-FFF2-40B4-BE49-F238E27FC236}">
                      <a16:creationId xmlns:a16="http://schemas.microsoft.com/office/drawing/2014/main" id="{82ABAEE6-F377-4C8B-9C2A-51A97A602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4" name="Line 34">
                  <a:extLst>
                    <a:ext uri="{FF2B5EF4-FFF2-40B4-BE49-F238E27FC236}">
                      <a16:creationId xmlns:a16="http://schemas.microsoft.com/office/drawing/2014/main" id="{056F2077-8C5B-4DD5-82FF-49CE5691B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7" name="Group 35">
              <a:extLst>
                <a:ext uri="{FF2B5EF4-FFF2-40B4-BE49-F238E27FC236}">
                  <a16:creationId xmlns:a16="http://schemas.microsoft.com/office/drawing/2014/main" id="{7A9F132D-0E67-4B94-829F-31053F086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537"/>
              <a:ext cx="1007" cy="244"/>
              <a:chOff x="4356" y="1974"/>
              <a:chExt cx="1007" cy="244"/>
            </a:xfrm>
          </p:grpSpPr>
          <p:sp>
            <p:nvSpPr>
              <p:cNvPr id="51235" name="Line 36">
                <a:extLst>
                  <a:ext uri="{FF2B5EF4-FFF2-40B4-BE49-F238E27FC236}">
                    <a16:creationId xmlns:a16="http://schemas.microsoft.com/office/drawing/2014/main" id="{EA516DC4-737A-4FB3-BA3D-3AF8C9795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36" name="Group 37">
                <a:extLst>
                  <a:ext uri="{FF2B5EF4-FFF2-40B4-BE49-F238E27FC236}">
                    <a16:creationId xmlns:a16="http://schemas.microsoft.com/office/drawing/2014/main" id="{104DD866-A230-44E9-8917-E8817CA4B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37" name="Rectangle 38">
                  <a:extLst>
                    <a:ext uri="{FF2B5EF4-FFF2-40B4-BE49-F238E27FC236}">
                      <a16:creationId xmlns:a16="http://schemas.microsoft.com/office/drawing/2014/main" id="{130E00E7-F9DC-471E-AEE7-B9E8AFB61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8" name="Line 39">
                  <a:extLst>
                    <a:ext uri="{FF2B5EF4-FFF2-40B4-BE49-F238E27FC236}">
                      <a16:creationId xmlns:a16="http://schemas.microsoft.com/office/drawing/2014/main" id="{FED165FC-D7C5-4805-838E-8A11C0BF3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9" name="Line 40">
                  <a:extLst>
                    <a:ext uri="{FF2B5EF4-FFF2-40B4-BE49-F238E27FC236}">
                      <a16:creationId xmlns:a16="http://schemas.microsoft.com/office/drawing/2014/main" id="{7725EF9E-CEC5-4F7E-9B79-D351B6D2D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18" name="Text Box 41">
              <a:extLst>
                <a:ext uri="{FF2B5EF4-FFF2-40B4-BE49-F238E27FC236}">
                  <a16:creationId xmlns:a16="http://schemas.microsoft.com/office/drawing/2014/main" id="{8CDD2FA7-F354-48B8-ACDB-4DADBEC8A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89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19" name="Group 42">
              <a:extLst>
                <a:ext uri="{FF2B5EF4-FFF2-40B4-BE49-F238E27FC236}">
                  <a16:creationId xmlns:a16="http://schemas.microsoft.com/office/drawing/2014/main" id="{501970B2-C0CC-4ADD-BCF0-87B32FE5D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" y="3170"/>
              <a:ext cx="1007" cy="244"/>
              <a:chOff x="4356" y="1974"/>
              <a:chExt cx="1007" cy="244"/>
            </a:xfrm>
          </p:grpSpPr>
          <p:sp>
            <p:nvSpPr>
              <p:cNvPr id="51230" name="Line 43">
                <a:extLst>
                  <a:ext uri="{FF2B5EF4-FFF2-40B4-BE49-F238E27FC236}">
                    <a16:creationId xmlns:a16="http://schemas.microsoft.com/office/drawing/2014/main" id="{EB43D1CF-CBC1-4150-A655-706C328E3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31" name="Group 44">
                <a:extLst>
                  <a:ext uri="{FF2B5EF4-FFF2-40B4-BE49-F238E27FC236}">
                    <a16:creationId xmlns:a16="http://schemas.microsoft.com/office/drawing/2014/main" id="{17C783F2-D9D6-4996-9EAF-4ED89BAB8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32" name="Rectangle 45">
                  <a:extLst>
                    <a:ext uri="{FF2B5EF4-FFF2-40B4-BE49-F238E27FC236}">
                      <a16:creationId xmlns:a16="http://schemas.microsoft.com/office/drawing/2014/main" id="{8BC7A796-3926-4360-975D-D33F399C1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3" name="Line 46">
                  <a:extLst>
                    <a:ext uri="{FF2B5EF4-FFF2-40B4-BE49-F238E27FC236}">
                      <a16:creationId xmlns:a16="http://schemas.microsoft.com/office/drawing/2014/main" id="{94E370DA-E5E2-4ACD-BBC7-002233CA7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4" name="Line 47">
                  <a:extLst>
                    <a:ext uri="{FF2B5EF4-FFF2-40B4-BE49-F238E27FC236}">
                      <a16:creationId xmlns:a16="http://schemas.microsoft.com/office/drawing/2014/main" id="{D50374B5-2DAE-4039-B4A2-6BCB608D0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20" name="Text Box 48">
              <a:extLst>
                <a:ext uri="{FF2B5EF4-FFF2-40B4-BE49-F238E27FC236}">
                  <a16:creationId xmlns:a16="http://schemas.microsoft.com/office/drawing/2014/main" id="{160A0063-2CC6-44CE-9572-523D3D349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1997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1     3</a:t>
              </a:r>
            </a:p>
          </p:txBody>
        </p:sp>
        <p:sp>
          <p:nvSpPr>
            <p:cNvPr id="51221" name="Text Box 49">
              <a:extLst>
                <a:ext uri="{FF2B5EF4-FFF2-40B4-BE49-F238E27FC236}">
                  <a16:creationId xmlns:a16="http://schemas.microsoft.com/office/drawing/2014/main" id="{90A603A1-4B19-4DB7-863A-529A62741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1970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5     7</a:t>
              </a:r>
            </a:p>
          </p:txBody>
        </p:sp>
        <p:sp>
          <p:nvSpPr>
            <p:cNvPr id="51222" name="Text Box 50">
              <a:extLst>
                <a:ext uri="{FF2B5EF4-FFF2-40B4-BE49-F238E27FC236}">
                  <a16:creationId xmlns:a16="http://schemas.microsoft.com/office/drawing/2014/main" id="{E7F89D6C-A828-422B-BF6C-7A4D82BB7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259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   -1</a:t>
              </a:r>
            </a:p>
          </p:txBody>
        </p:sp>
        <p:sp>
          <p:nvSpPr>
            <p:cNvPr id="51223" name="Text Box 51">
              <a:extLst>
                <a:ext uri="{FF2B5EF4-FFF2-40B4-BE49-F238E27FC236}">
                  <a16:creationId xmlns:a16="http://schemas.microsoft.com/office/drawing/2014/main" id="{FD948FEB-25F8-41ED-88DB-AC7B2200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54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-1</a:t>
              </a:r>
            </a:p>
          </p:txBody>
        </p:sp>
        <p:sp>
          <p:nvSpPr>
            <p:cNvPr id="51224" name="Text Box 52">
              <a:extLst>
                <a:ext uri="{FF2B5EF4-FFF2-40B4-BE49-F238E27FC236}">
                  <a16:creationId xmlns:a16="http://schemas.microsoft.com/office/drawing/2014/main" id="{083AEB03-8ADD-48C7-BC11-81A6896B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2526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   -2</a:t>
              </a:r>
            </a:p>
          </p:txBody>
        </p:sp>
        <p:sp>
          <p:nvSpPr>
            <p:cNvPr id="51225" name="Text Box 53">
              <a:extLst>
                <a:ext uri="{FF2B5EF4-FFF2-40B4-BE49-F238E27FC236}">
                  <a16:creationId xmlns:a16="http://schemas.microsoft.com/office/drawing/2014/main" id="{B5AA2588-E2E4-41A9-BDD8-4FB33490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3159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4     2</a:t>
              </a:r>
            </a:p>
          </p:txBody>
        </p:sp>
        <p:sp>
          <p:nvSpPr>
            <p:cNvPr id="51226" name="Text Box 54">
              <a:extLst>
                <a:ext uri="{FF2B5EF4-FFF2-40B4-BE49-F238E27FC236}">
                  <a16:creationId xmlns:a16="http://schemas.microsoft.com/office/drawing/2014/main" id="{62DAE90B-E9A0-487F-9E25-C0294FFC0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32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7" name="Text Box 55">
              <a:extLst>
                <a:ext uri="{FF2B5EF4-FFF2-40B4-BE49-F238E27FC236}">
                  <a16:creationId xmlns:a16="http://schemas.microsoft.com/office/drawing/2014/main" id="{D9AEA2B1-052C-4E47-858B-1A287FD19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" y="25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8" name="Text Box 56">
              <a:extLst>
                <a:ext uri="{FF2B5EF4-FFF2-40B4-BE49-F238E27FC236}">
                  <a16:creationId xmlns:a16="http://schemas.microsoft.com/office/drawing/2014/main" id="{7B804801-7937-4CCC-AA65-A1BBA33CC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9" name="Text Box 57">
              <a:extLst>
                <a:ext uri="{FF2B5EF4-FFF2-40B4-BE49-F238E27FC236}">
                  <a16:creationId xmlns:a16="http://schemas.microsoft.com/office/drawing/2014/main" id="{1F9D00F1-ABE2-4D39-AA86-38B911968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00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4634" name="AutoShape 58">
            <a:extLst>
              <a:ext uri="{FF2B5EF4-FFF2-40B4-BE49-F238E27FC236}">
                <a16:creationId xmlns:a16="http://schemas.microsoft.com/office/drawing/2014/main" id="{3155E0DD-A947-44A7-81C8-119701C5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6211888"/>
            <a:ext cx="2762250" cy="406400"/>
          </a:xfrm>
          <a:prstGeom prst="wedgeRectCallout">
            <a:avLst>
              <a:gd name="adj1" fmla="val -34828"/>
              <a:gd name="adj2" fmla="val -1250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3t+m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F2F0B-1644-44DD-93AA-10097E0E466D}"/>
              </a:ext>
            </a:extLst>
          </p:cNvPr>
          <p:cNvSpPr txBox="1"/>
          <p:nvPr/>
        </p:nvSpPr>
        <p:spPr>
          <a:xfrm>
            <a:off x="1143001" y="454309"/>
            <a:ext cx="700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  <p:bldP spid="2463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FADA98D8-DEA4-4FFE-9BC0-D0B4ED05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6" y="1298575"/>
            <a:ext cx="7953374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17675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125663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82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040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97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954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对稀疏矩阵，当非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元素的个数和位置变化较大时，用链式存储结构比三元组的线性表更方便。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隶书" panose="02010509060101010101" pitchFamily="49" charset="-122"/>
              </a:rPr>
              <a:t>②十字链表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矩阵中非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元素的结点所含的域有：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行指针、列指针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分别指向同一行的下一个非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及 同一列的下一个非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同行的非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元素由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right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指针链成一个行链表。 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同列的非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元素由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down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指针链成一个列链表。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每个非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元素既是某个行链表中的一个结点，同时又是某个列链表中的一个结点。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EC384-40C3-4B5D-B68E-246B400CC9CF}"/>
              </a:ext>
            </a:extLst>
          </p:cNvPr>
          <p:cNvSpPr txBox="1"/>
          <p:nvPr/>
        </p:nvSpPr>
        <p:spPr>
          <a:xfrm>
            <a:off x="1143001" y="454309"/>
            <a:ext cx="700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稀疏矩阵的链式存储结构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8AC7CC5-3BA9-4D4F-8A7F-C499F0EDC70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2000" y="779464"/>
            <a:ext cx="8124825" cy="2357436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typedef struct  </a:t>
            </a:r>
            <a:r>
              <a:rPr lang="en-US" altLang="zh-CN" sz="2400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  {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    int  row , col ;   </a:t>
            </a:r>
            <a:r>
              <a:rPr lang="en-US" altLang="zh-CN" sz="2400" dirty="0">
                <a:ea typeface="隶书" panose="02010509060101010101" pitchFamily="49" charset="-122"/>
              </a:rPr>
              <a:t>/*  </a:t>
            </a:r>
            <a:r>
              <a:rPr lang="zh-CN" altLang="en-US" sz="2400" dirty="0">
                <a:ea typeface="隶书" panose="02010509060101010101" pitchFamily="49" charset="-122"/>
              </a:rPr>
              <a:t>行号和列号  *</a:t>
            </a:r>
            <a:r>
              <a:rPr lang="en-US" altLang="zh-CN" sz="2400" dirty="0">
                <a:ea typeface="隶书" panose="02010509060101010101" pitchFamily="49" charset="-122"/>
              </a:rPr>
              <a:t>/     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	    </a:t>
            </a:r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Elemtype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 value ;    </a:t>
            </a:r>
            <a:r>
              <a:rPr lang="en-US" altLang="zh-CN" dirty="0">
                <a:ea typeface="隶书" panose="02010509060101010101" pitchFamily="49" charset="-122"/>
              </a:rPr>
              <a:t>/*  </a:t>
            </a:r>
            <a:r>
              <a:rPr lang="zh-CN" altLang="en-US" dirty="0">
                <a:ea typeface="隶书" panose="02010509060101010101" pitchFamily="49" charset="-122"/>
              </a:rPr>
              <a:t>元素值  *</a:t>
            </a:r>
            <a:r>
              <a:rPr lang="en-US" altLang="zh-CN" dirty="0">
                <a:ea typeface="隶书" panose="02010509060101010101" pitchFamily="49" charset="-122"/>
              </a:rPr>
              <a:t>/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	    struct  </a:t>
            </a:r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  *down , *right ;</a:t>
            </a:r>
          </a:p>
          <a:p>
            <a:pPr marL="355600" lvl="1" indent="0" eaLnBrk="1" hangingPunct="1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}</a:t>
            </a:r>
            <a:r>
              <a:rPr lang="en-US" altLang="zh-CN" sz="2400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 ; </a:t>
            </a:r>
            <a:r>
              <a:rPr lang="en-US" altLang="zh-CN" sz="2400" dirty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29194E-0A03-4182-86EA-84B55078AB66}"/>
              </a:ext>
            </a:extLst>
          </p:cNvPr>
          <p:cNvSpPr txBox="1"/>
          <p:nvPr/>
        </p:nvSpPr>
        <p:spPr>
          <a:xfrm>
            <a:off x="1019175" y="4802225"/>
            <a:ext cx="7448550" cy="126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十字交叉链表还有一个头结点</a:t>
            </a:r>
            <a:r>
              <a:rPr lang="zh-CN" altLang="en-US" sz="2400" b="1" dirty="0">
                <a:solidFill>
                  <a:srgbClr val="660066"/>
                </a:solidFill>
                <a:latin typeface="隶书"/>
                <a:ea typeface="隶书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隶书"/>
              <a:ea typeface="隶书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</a:rPr>
              <a:t>rhead</a:t>
            </a:r>
            <a:r>
              <a:rPr lang="zh-CN" altLang="en-US" sz="2400" dirty="0">
                <a:latin typeface="宋体" panose="02010600030101010101" pitchFamily="2" charset="-122"/>
              </a:rPr>
              <a:t>存行链表的头指针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</a:rPr>
              <a:t>chead</a:t>
            </a:r>
            <a:r>
              <a:rPr lang="zh-CN" altLang="en-US" sz="2400" dirty="0">
                <a:latin typeface="宋体" panose="02010600030101010101" pitchFamily="2" charset="-122"/>
              </a:rPr>
              <a:t>存列链表的头指针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0F3B906-1C50-45A3-8018-F506A90169B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225800"/>
            <a:ext cx="5140325" cy="1317625"/>
            <a:chOff x="1152" y="3154"/>
            <a:chExt cx="3238" cy="830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FAB03BB6-A817-4FA7-9849-42DC354D5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154"/>
              <a:ext cx="3238" cy="542"/>
              <a:chOff x="1152" y="3024"/>
              <a:chExt cx="3238" cy="54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976C7A2-FDF9-4472-B6BB-45D25E257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024"/>
                <a:ext cx="1318" cy="542"/>
                <a:chOff x="4176" y="3216"/>
                <a:chExt cx="1318" cy="542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3A0CE7FC-8439-43C6-9B2C-5312AF89A2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216"/>
                  <a:ext cx="1315" cy="272"/>
                  <a:chOff x="4176" y="3216"/>
                  <a:chExt cx="1315" cy="272"/>
                </a:xfrm>
              </p:grpSpPr>
              <p:sp>
                <p:nvSpPr>
                  <p:cNvPr id="22" name="Rectangle 10">
                    <a:extLst>
                      <a:ext uri="{FF2B5EF4-FFF2-40B4-BE49-F238E27FC236}">
                        <a16:creationId xmlns:a16="http://schemas.microsoft.com/office/drawing/2014/main" id="{1BB5FD4F-F13C-40A4-9D1B-9711CCDA7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2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row   col   value</a:t>
                    </a:r>
                  </a:p>
                </p:txBody>
              </p:sp>
              <p:sp>
                <p:nvSpPr>
                  <p:cNvPr id="23" name="Line 11">
                    <a:extLst>
                      <a:ext uri="{FF2B5EF4-FFF2-40B4-BE49-F238E27FC236}">
                        <a16:creationId xmlns:a16="http://schemas.microsoft.com/office/drawing/2014/main" id="{51AFDC55-22F4-440F-8E97-D8CBC8542C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Line 12">
                    <a:extLst>
                      <a:ext uri="{FF2B5EF4-FFF2-40B4-BE49-F238E27FC236}">
                        <a16:creationId xmlns:a16="http://schemas.microsoft.com/office/drawing/2014/main" id="{AE84AE44-9040-4A28-931E-7CC6B4C24C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9" name="Group 13">
                  <a:extLst>
                    <a:ext uri="{FF2B5EF4-FFF2-40B4-BE49-F238E27FC236}">
                      <a16:creationId xmlns:a16="http://schemas.microsoft.com/office/drawing/2014/main" id="{3FE4F73F-F2BD-4DE3-8918-874FEB2357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9" y="3486"/>
                  <a:ext cx="1315" cy="272"/>
                  <a:chOff x="4224" y="3616"/>
                  <a:chExt cx="1315" cy="272"/>
                </a:xfrm>
              </p:grpSpPr>
              <p:sp>
                <p:nvSpPr>
                  <p:cNvPr id="20" name="Rectangle 14">
                    <a:extLst>
                      <a:ext uri="{FF2B5EF4-FFF2-40B4-BE49-F238E27FC236}">
                        <a16:creationId xmlns:a16="http://schemas.microsoft.com/office/drawing/2014/main" id="{4F6E988E-6E1D-4FB5-8E0A-ABF31F2B0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down      right</a:t>
                    </a:r>
                  </a:p>
                </p:txBody>
              </p:sp>
              <p:sp>
                <p:nvSpPr>
                  <p:cNvPr id="21" name="Line 15">
                    <a:extLst>
                      <a:ext uri="{FF2B5EF4-FFF2-40B4-BE49-F238E27FC236}">
                        <a16:creationId xmlns:a16="http://schemas.microsoft.com/office/drawing/2014/main" id="{C7A54015-CD4F-4EE7-AC88-9105574BBE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5" y="36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" name="Group 16">
                <a:extLst>
                  <a:ext uri="{FF2B5EF4-FFF2-40B4-BE49-F238E27FC236}">
                    <a16:creationId xmlns:a16="http://schemas.microsoft.com/office/drawing/2014/main" id="{4E373308-9D78-46DA-82DD-263B07676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3024"/>
                <a:ext cx="1318" cy="542"/>
                <a:chOff x="4176" y="3216"/>
                <a:chExt cx="1318" cy="542"/>
              </a:xfrm>
            </p:grpSpPr>
            <p:grpSp>
              <p:nvGrpSpPr>
                <p:cNvPr id="11" name="Group 17">
                  <a:extLst>
                    <a:ext uri="{FF2B5EF4-FFF2-40B4-BE49-F238E27FC236}">
                      <a16:creationId xmlns:a16="http://schemas.microsoft.com/office/drawing/2014/main" id="{6CA131AF-1888-4C1A-9157-0A2734C2CE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216"/>
                  <a:ext cx="1315" cy="272"/>
                  <a:chOff x="4176" y="3216"/>
                  <a:chExt cx="1315" cy="272"/>
                </a:xfrm>
              </p:grpSpPr>
              <p:sp>
                <p:nvSpPr>
                  <p:cNvPr id="15" name="Rectangle 18">
                    <a:extLst>
                      <a:ext uri="{FF2B5EF4-FFF2-40B4-BE49-F238E27FC236}">
                        <a16:creationId xmlns:a16="http://schemas.microsoft.com/office/drawing/2014/main" id="{37CEB968-9D2E-45C2-9FB0-B20BB8C114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2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rn     cn     tn</a:t>
                    </a:r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E16CE2CF-B297-434B-91BF-A49C918884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9F8C545A-E054-4FF7-8CBF-C2F9D2837C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2" name="Group 21">
                  <a:extLst>
                    <a:ext uri="{FF2B5EF4-FFF2-40B4-BE49-F238E27FC236}">
                      <a16:creationId xmlns:a16="http://schemas.microsoft.com/office/drawing/2014/main" id="{1E46BDA0-731D-4E49-943C-094FDC31E4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9" y="3486"/>
                  <a:ext cx="1315" cy="272"/>
                  <a:chOff x="4224" y="3616"/>
                  <a:chExt cx="1315" cy="272"/>
                </a:xfrm>
              </p:grpSpPr>
              <p:sp>
                <p:nvSpPr>
                  <p:cNvPr id="13" name="Rectangle 22">
                    <a:extLst>
                      <a:ext uri="{FF2B5EF4-FFF2-40B4-BE49-F238E27FC236}">
                        <a16:creationId xmlns:a16="http://schemas.microsoft.com/office/drawing/2014/main" id="{D8EC8E3C-692A-4EFA-9549-058C09C999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1" lang="en-US" altLang="zh-CN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rhead</a:t>
                    </a:r>
                    <a: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    </a:t>
                    </a:r>
                    <a:r>
                      <a:rPr kumimoji="1" lang="en-US" altLang="zh-CN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chead</a:t>
                    </a:r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Line 23">
                    <a:extLst>
                      <a:ext uri="{FF2B5EF4-FFF2-40B4-BE49-F238E27FC236}">
                        <a16:creationId xmlns:a16="http://schemas.microsoft.com/office/drawing/2014/main" id="{16CB5C10-6ABF-4BAA-AA9C-CB4DD2FFE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5" y="36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DEB7B072-CFF7-44E4-B9A0-1B3D0382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12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结点结构</a:t>
              </a: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CFE97A29-85DD-4740-87B1-62CF5B9A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744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头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结点结构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325281-6C08-45B2-A5B3-B25A67A3D280}"/>
              </a:ext>
            </a:extLst>
          </p:cNvPr>
          <p:cNvGrpSpPr/>
          <p:nvPr/>
        </p:nvGrpSpPr>
        <p:grpSpPr>
          <a:xfrm>
            <a:off x="458788" y="271463"/>
            <a:ext cx="7966075" cy="6032500"/>
            <a:chOff x="458788" y="271463"/>
            <a:chExt cx="7966075" cy="6032500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401E5361-A421-42C7-ABDD-9312FCCEB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788" y="623888"/>
              <a:ext cx="3268663" cy="1831975"/>
              <a:chOff x="146" y="3120"/>
              <a:chExt cx="2059" cy="1154"/>
            </a:xfrm>
          </p:grpSpPr>
          <p:sp>
            <p:nvSpPr>
              <p:cNvPr id="10282" name="Rectangle 4">
                <a:extLst>
                  <a:ext uri="{FF2B5EF4-FFF2-40B4-BE49-F238E27FC236}">
                    <a16:creationId xmlns:a16="http://schemas.microsoft.com/office/drawing/2014/main" id="{55F6425E-6B41-44D1-81FC-DD6A69B6F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564" cy="1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 … … … 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</a:p>
            </p:txBody>
          </p:sp>
          <p:sp>
            <p:nvSpPr>
              <p:cNvPr id="10283" name="Rectangle 5">
                <a:extLst>
                  <a:ext uri="{FF2B5EF4-FFF2-40B4-BE49-F238E27FC236}">
                    <a16:creationId xmlns:a16="http://schemas.microsoft.com/office/drawing/2014/main" id="{AA8D1BA7-3767-485A-9495-C02901C4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84" name="AutoShape 6">
                <a:extLst>
                  <a:ext uri="{FF2B5EF4-FFF2-40B4-BE49-F238E27FC236}">
                    <a16:creationId xmlns:a16="http://schemas.microsoft.com/office/drawing/2014/main" id="{1D2C7894-40E4-4AF6-BFE0-53A5994A5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" y="3186"/>
                <a:ext cx="45" cy="1088"/>
              </a:xfrm>
              <a:prstGeom prst="lef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5" name="AutoShape 7">
                <a:extLst>
                  <a:ext uri="{FF2B5EF4-FFF2-40B4-BE49-F238E27FC236}">
                    <a16:creationId xmlns:a16="http://schemas.microsoft.com/office/drawing/2014/main" id="{92E526DB-57D4-401E-B363-AF1FA8034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3168"/>
                <a:ext cx="45" cy="1088"/>
              </a:xfrm>
              <a:prstGeom prst="righ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4" name="Group 8">
              <a:extLst>
                <a:ext uri="{FF2B5EF4-FFF2-40B4-BE49-F238E27FC236}">
                  <a16:creationId xmlns:a16="http://schemas.microsoft.com/office/drawing/2014/main" id="{BC5B9D71-07FB-431D-8713-1E5B4EFC0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1" y="271463"/>
              <a:ext cx="3471863" cy="2174875"/>
              <a:chOff x="2180" y="2968"/>
              <a:chExt cx="2187" cy="1370"/>
            </a:xfrm>
          </p:grpSpPr>
          <p:sp>
            <p:nvSpPr>
              <p:cNvPr id="10266" name="Rectangle 9">
                <a:extLst>
                  <a:ext uri="{FF2B5EF4-FFF2-40B4-BE49-F238E27FC236}">
                    <a16:creationId xmlns:a16="http://schemas.microsoft.com/office/drawing/2014/main" id="{5E8674F2-17C6-43FE-A88B-B4B5BEAE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3744"/>
                <a:ext cx="14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… … … …</a:t>
                </a:r>
              </a:p>
            </p:txBody>
          </p:sp>
          <p:sp>
            <p:nvSpPr>
              <p:cNvPr id="10267" name="Rectangle 10">
                <a:extLst>
                  <a:ext uri="{FF2B5EF4-FFF2-40B4-BE49-F238E27FC236}">
                    <a16:creationId xmlns:a16="http://schemas.microsoft.com/office/drawing/2014/main" id="{CF1F4423-7823-48D4-9A5F-EFB3DE1C6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68" name="AutoShape 11">
                <a:extLst>
                  <a:ext uri="{FF2B5EF4-FFF2-40B4-BE49-F238E27FC236}">
                    <a16:creationId xmlns:a16="http://schemas.microsoft.com/office/drawing/2014/main" id="{A30FFDBA-FE62-4567-9EB2-8F4B9AB55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" y="3065"/>
                <a:ext cx="45" cy="1247"/>
              </a:xfrm>
              <a:prstGeom prst="lef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9" name="AutoShape 12">
                <a:extLst>
                  <a:ext uri="{FF2B5EF4-FFF2-40B4-BE49-F238E27FC236}">
                    <a16:creationId xmlns:a16="http://schemas.microsoft.com/office/drawing/2014/main" id="{557F82D8-8366-4095-A581-49C2ED2FF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3072"/>
                <a:ext cx="45" cy="1247"/>
              </a:xfrm>
              <a:prstGeom prst="righ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270" name="Group 13">
                <a:extLst>
                  <a:ext uri="{FF2B5EF4-FFF2-40B4-BE49-F238E27FC236}">
                    <a16:creationId xmlns:a16="http://schemas.microsoft.com/office/drawing/2014/main" id="{A876CB6F-CE1F-4887-ADB7-1305FA4DB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2968"/>
                <a:ext cx="1468" cy="283"/>
                <a:chOff x="2804" y="2968"/>
                <a:chExt cx="1468" cy="283"/>
              </a:xfrm>
            </p:grpSpPr>
            <p:sp>
              <p:nvSpPr>
                <p:cNvPr id="10279" name="Rectangle 14">
                  <a:extLst>
                    <a:ext uri="{FF2B5EF4-FFF2-40B4-BE49-F238E27FC236}">
                      <a16:creationId xmlns:a16="http://schemas.microsoft.com/office/drawing/2014/main" id="{884F093F-0958-4C1B-B0FF-60FC133A3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96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</p:txBody>
            </p:sp>
            <p:sp>
              <p:nvSpPr>
                <p:cNvPr id="10280" name="AutoShape 15">
                  <a:extLst>
                    <a:ext uri="{FF2B5EF4-FFF2-40B4-BE49-F238E27FC236}">
                      <a16:creationId xmlns:a16="http://schemas.microsoft.com/office/drawing/2014/main" id="{22A3020F-BEDB-405C-A3E8-4848ED78C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301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81" name="AutoShape 16">
                  <a:extLst>
                    <a:ext uri="{FF2B5EF4-FFF2-40B4-BE49-F238E27FC236}">
                      <a16:creationId xmlns:a16="http://schemas.microsoft.com/office/drawing/2014/main" id="{5A362003-5682-4908-93E7-9FCD11E38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4" y="3024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1" name="Group 17">
                <a:extLst>
                  <a:ext uri="{FF2B5EF4-FFF2-40B4-BE49-F238E27FC236}">
                    <a16:creationId xmlns:a16="http://schemas.microsoft.com/office/drawing/2014/main" id="{77063B1E-A419-4ED8-AE3A-2D99B5402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8" y="3352"/>
                <a:ext cx="1458" cy="276"/>
                <a:chOff x="2814" y="3352"/>
                <a:chExt cx="1458" cy="276"/>
              </a:xfrm>
            </p:grpSpPr>
            <p:sp>
              <p:nvSpPr>
                <p:cNvPr id="10276" name="Rectangle 18">
                  <a:extLst>
                    <a:ext uri="{FF2B5EF4-FFF2-40B4-BE49-F238E27FC236}">
                      <a16:creationId xmlns:a16="http://schemas.microsoft.com/office/drawing/2014/main" id="{4438387C-6772-49E4-BF4A-3E38FD763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352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</a:t>
                  </a:r>
                </a:p>
              </p:txBody>
            </p:sp>
            <p:sp>
              <p:nvSpPr>
                <p:cNvPr id="10277" name="AutoShape 19">
                  <a:extLst>
                    <a:ext uri="{FF2B5EF4-FFF2-40B4-BE49-F238E27FC236}">
                      <a16:creationId xmlns:a16="http://schemas.microsoft.com/office/drawing/2014/main" id="{3FF938F7-AAC5-4E33-B1D5-34BB76A19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" y="339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8" name="AutoShape 20">
                  <a:extLst>
                    <a:ext uri="{FF2B5EF4-FFF2-40B4-BE49-F238E27FC236}">
                      <a16:creationId xmlns:a16="http://schemas.microsoft.com/office/drawing/2014/main" id="{D354AE9E-73C3-4328-8E0D-E07E563F9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4" y="340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2" name="Group 21">
                <a:extLst>
                  <a:ext uri="{FF2B5EF4-FFF2-40B4-BE49-F238E27FC236}">
                    <a16:creationId xmlns:a16="http://schemas.microsoft.com/office/drawing/2014/main" id="{8C236924-1A5A-4A09-8496-40AE447F5D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4058"/>
                <a:ext cx="1551" cy="280"/>
                <a:chOff x="2804" y="4058"/>
                <a:chExt cx="1551" cy="280"/>
              </a:xfrm>
            </p:grpSpPr>
            <p:sp>
              <p:nvSpPr>
                <p:cNvPr id="10273" name="Rectangle 22">
                  <a:extLst>
                    <a:ext uri="{FF2B5EF4-FFF2-40B4-BE49-F238E27FC236}">
                      <a16:creationId xmlns:a16="http://schemas.microsoft.com/office/drawing/2014/main" id="{E9365920-5691-4DF3-A6AE-FDA4CE9EE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405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74" name="AutoShape 23">
                  <a:extLst>
                    <a:ext uri="{FF2B5EF4-FFF2-40B4-BE49-F238E27FC236}">
                      <a16:creationId xmlns:a16="http://schemas.microsoft.com/office/drawing/2014/main" id="{7AABD96D-D23A-4CC9-841B-175B8C465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4096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5" name="AutoShape 24">
                  <a:extLst>
                    <a:ext uri="{FF2B5EF4-FFF2-40B4-BE49-F238E27FC236}">
                      <a16:creationId xmlns:a16="http://schemas.microsoft.com/office/drawing/2014/main" id="{009EC10E-AF2E-4CA7-8C14-21178D7A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0" y="411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0245" name="Group 25">
              <a:extLst>
                <a:ext uri="{FF2B5EF4-FFF2-40B4-BE49-F238E27FC236}">
                  <a16:creationId xmlns:a16="http://schemas.microsoft.com/office/drawing/2014/main" id="{A2C9FEF5-6AB7-433F-91AE-6C4E5E952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163" y="2938463"/>
              <a:ext cx="4110038" cy="1984375"/>
              <a:chOff x="48" y="1872"/>
              <a:chExt cx="2589" cy="1250"/>
            </a:xfrm>
          </p:grpSpPr>
          <p:grpSp>
            <p:nvGrpSpPr>
              <p:cNvPr id="10250" name="Group 26">
                <a:extLst>
                  <a:ext uri="{FF2B5EF4-FFF2-40B4-BE49-F238E27FC236}">
                    <a16:creationId xmlns:a16="http://schemas.microsoft.com/office/drawing/2014/main" id="{ABF87AD0-49C1-439C-8C39-6E56F7C8C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2"/>
                <a:ext cx="457" cy="1164"/>
                <a:chOff x="576" y="1872"/>
                <a:chExt cx="457" cy="1164"/>
              </a:xfrm>
            </p:grpSpPr>
            <p:sp>
              <p:nvSpPr>
                <p:cNvPr id="10263" name="Rectangle 27">
                  <a:extLst>
                    <a:ext uri="{FF2B5EF4-FFF2-40B4-BE49-F238E27FC236}">
                      <a16:creationId xmlns:a16="http://schemas.microsoft.com/office/drawing/2014/main" id="{55399C47-8571-4D3C-BEB2-9BCF82023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872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┆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</a:t>
                  </a:r>
                </a:p>
              </p:txBody>
            </p:sp>
            <p:sp>
              <p:nvSpPr>
                <p:cNvPr id="10264" name="AutoShape 28">
                  <a:extLst>
                    <a:ext uri="{FF2B5EF4-FFF2-40B4-BE49-F238E27FC236}">
                      <a16:creationId xmlns:a16="http://schemas.microsoft.com/office/drawing/2014/main" id="{151588CA-A563-4768-A1C2-84580082E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016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5" name="AutoShape 29">
                  <a:extLst>
                    <a:ext uri="{FF2B5EF4-FFF2-40B4-BE49-F238E27FC236}">
                      <a16:creationId xmlns:a16="http://schemas.microsoft.com/office/drawing/2014/main" id="{95DF1559-DF4A-4A39-B40F-AD03EC32D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2014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1" name="Group 30">
                <a:extLst>
                  <a:ext uri="{FF2B5EF4-FFF2-40B4-BE49-F238E27FC236}">
                    <a16:creationId xmlns:a16="http://schemas.microsoft.com/office/drawing/2014/main" id="{30B58B64-5E05-4545-9616-99DC814CD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3" y="1880"/>
                <a:ext cx="476" cy="1162"/>
                <a:chOff x="1153" y="1920"/>
                <a:chExt cx="476" cy="1162"/>
              </a:xfrm>
            </p:grpSpPr>
            <p:sp>
              <p:nvSpPr>
                <p:cNvPr id="10260" name="Rectangle 31">
                  <a:extLst>
                    <a:ext uri="{FF2B5EF4-FFF2-40B4-BE49-F238E27FC236}">
                      <a16:creationId xmlns:a16="http://schemas.microsoft.com/office/drawing/2014/main" id="{2EEAA01B-1942-4424-A258-3BD5E1366B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0261" name="AutoShape 32">
                  <a:extLst>
                    <a:ext uri="{FF2B5EF4-FFF2-40B4-BE49-F238E27FC236}">
                      <a16:creationId xmlns:a16="http://schemas.microsoft.com/office/drawing/2014/main" id="{70E6B429-1713-4094-8A25-3BC48AEBB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3" y="2062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2" name="AutoShape 33">
                  <a:extLst>
                    <a:ext uri="{FF2B5EF4-FFF2-40B4-BE49-F238E27FC236}">
                      <a16:creationId xmlns:a16="http://schemas.microsoft.com/office/drawing/2014/main" id="{EFA11842-6196-49F6-A2C6-6F59487C4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205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2" name="Group 34">
                <a:extLst>
                  <a:ext uri="{FF2B5EF4-FFF2-40B4-BE49-F238E27FC236}">
                    <a16:creationId xmlns:a16="http://schemas.microsoft.com/office/drawing/2014/main" id="{B82CBC77-84FA-4A21-A5DE-3C806CE56E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920"/>
                <a:ext cx="466" cy="1146"/>
                <a:chOff x="2267" y="1920"/>
                <a:chExt cx="466" cy="1146"/>
              </a:xfrm>
            </p:grpSpPr>
            <p:sp>
              <p:nvSpPr>
                <p:cNvPr id="10257" name="Rectangle 35">
                  <a:extLst>
                    <a:ext uri="{FF2B5EF4-FFF2-40B4-BE49-F238E27FC236}">
                      <a16:creationId xmlns:a16="http://schemas.microsoft.com/office/drawing/2014/main" id="{A1E2C947-3CC3-4F36-B59A-87663FFAC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920"/>
                  <a:ext cx="385" cy="1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58" name="AutoShape 36">
                  <a:extLst>
                    <a:ext uri="{FF2B5EF4-FFF2-40B4-BE49-F238E27FC236}">
                      <a16:creationId xmlns:a16="http://schemas.microsoft.com/office/drawing/2014/main" id="{05AFFDC7-BE54-4C86-8265-BB6018B1D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7" y="204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59" name="AutoShape 37">
                  <a:extLst>
                    <a:ext uri="{FF2B5EF4-FFF2-40B4-BE49-F238E27FC236}">
                      <a16:creationId xmlns:a16="http://schemas.microsoft.com/office/drawing/2014/main" id="{34801D6F-9EA7-48DC-820A-B981A8F23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204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53" name="Rectangle 38">
                <a:extLst>
                  <a:ext uri="{FF2B5EF4-FFF2-40B4-BE49-F238E27FC236}">
                    <a16:creationId xmlns:a16="http://schemas.microsoft.com/office/drawing/2014/main" id="{3B0DF7EA-955F-4987-8CE6-EFF866A0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2034"/>
                <a:ext cx="317" cy="1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</p:txBody>
          </p:sp>
          <p:sp>
            <p:nvSpPr>
              <p:cNvPr id="10254" name="AutoShape 39">
                <a:extLst>
                  <a:ext uri="{FF2B5EF4-FFF2-40B4-BE49-F238E27FC236}">
                    <a16:creationId xmlns:a16="http://schemas.microsoft.com/office/drawing/2014/main" id="{70751AF4-D6C0-40B2-BFAF-65993DF49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1988"/>
                <a:ext cx="45" cy="1134"/>
              </a:xfrm>
              <a:prstGeom prst="lef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5" name="AutoShape 40">
                <a:extLst>
                  <a:ext uri="{FF2B5EF4-FFF2-40B4-BE49-F238E27FC236}">
                    <a16:creationId xmlns:a16="http://schemas.microsoft.com/office/drawing/2014/main" id="{05E65636-99B6-4994-A62A-776138FE6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86"/>
                <a:ext cx="45" cy="1134"/>
              </a:xfrm>
              <a:prstGeom prst="righ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6" name="Rectangle 41">
                <a:extLst>
                  <a:ext uri="{FF2B5EF4-FFF2-40B4-BE49-F238E27FC236}">
                    <a16:creationId xmlns:a16="http://schemas.microsoft.com/office/drawing/2014/main" id="{D3B41967-E633-4C85-8FCE-53F9A7BF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38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</p:grpSp>
        <p:sp>
          <p:nvSpPr>
            <p:cNvPr id="10246" name="Rectangle 42">
              <a:extLst>
                <a:ext uri="{FF2B5EF4-FFF2-40B4-BE49-F238E27FC236}">
                  <a16:creationId xmlns:a16="http://schemas.microsoft.com/office/drawing/2014/main" id="{136BC380-215E-4911-A813-69671D9B1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4" y="5922963"/>
              <a:ext cx="3124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二维数组图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7" name="Rectangle 43">
              <a:extLst>
                <a:ext uri="{FF2B5EF4-FFF2-40B4-BE49-F238E27FC236}">
                  <a16:creationId xmlns:a16="http://schemas.microsoft.com/office/drawing/2014/main" id="{5BCE18C8-6847-4150-B76E-25A70AA2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1" y="2557463"/>
              <a:ext cx="2743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表示形式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8" name="Rectangle 44">
              <a:extLst>
                <a:ext uri="{FF2B5EF4-FFF2-40B4-BE49-F238E27FC236}">
                  <a16:creationId xmlns:a16="http://schemas.microsoft.com/office/drawing/2014/main" id="{E579B893-B6FF-4EA8-841D-48420BEB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2598738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 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列向量的一维数组形式</a:t>
              </a:r>
            </a:p>
          </p:txBody>
        </p:sp>
        <p:sp>
          <p:nvSpPr>
            <p:cNvPr id="328749" name="Rectangle 45">
              <a:extLst>
                <a:ext uri="{FF2B5EF4-FFF2-40B4-BE49-F238E27FC236}">
                  <a16:creationId xmlns:a16="http://schemas.microsoft.com/office/drawing/2014/main" id="{88E5DCC0-5F1B-4F52-A5ED-B147E77A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1" y="5072063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(c)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行向量的一维数组形式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1399DA5-397A-4A3F-8B1D-7CA95A598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49" y="378620"/>
            <a:ext cx="6915151" cy="569119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例子（十字链表）</a:t>
            </a:r>
          </a:p>
        </p:txBody>
      </p:sp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10F77B83-DD75-47AD-93BC-02F4490E9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99171"/>
              </p:ext>
            </p:extLst>
          </p:nvPr>
        </p:nvGraphicFramePr>
        <p:xfrm>
          <a:off x="1709739" y="1227139"/>
          <a:ext cx="181133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公式" r:id="rId6" imgW="1104900" imgH="990600" progId="Equation.3">
                  <p:embed/>
                </p:oleObj>
              </mc:Choice>
              <mc:Fallback>
                <p:oleObj name="公式" r:id="rId6" imgW="1104900" imgH="990600" progId="Equation.3">
                  <p:embed/>
                  <p:pic>
                    <p:nvPicPr>
                      <p:cNvPr id="25617" name="Object 17">
                        <a:extLst>
                          <a:ext uri="{FF2B5EF4-FFF2-40B4-BE49-F238E27FC236}">
                            <a16:creationId xmlns:a16="http://schemas.microsoft.com/office/drawing/2014/main" id="{10F77B83-DD75-47AD-93BC-02F4490E9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9" y="1227139"/>
                        <a:ext cx="1811337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99" name="Group 99">
            <a:extLst>
              <a:ext uri="{FF2B5EF4-FFF2-40B4-BE49-F238E27FC236}">
                <a16:creationId xmlns:a16="http://schemas.microsoft.com/office/drawing/2014/main" id="{D23D29A1-2467-4055-A3AE-27404E271C5D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3430588"/>
            <a:ext cx="5308600" cy="2571750"/>
            <a:chOff x="2263" y="2234"/>
            <a:chExt cx="3344" cy="1620"/>
          </a:xfrm>
        </p:grpSpPr>
        <p:grpSp>
          <p:nvGrpSpPr>
            <p:cNvPr id="56356" name="Group 98">
              <a:extLst>
                <a:ext uri="{FF2B5EF4-FFF2-40B4-BE49-F238E27FC236}">
                  <a16:creationId xmlns:a16="http://schemas.microsoft.com/office/drawing/2014/main" id="{3F2306D5-D6D4-4689-BC32-6CEBB8665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" y="2234"/>
              <a:ext cx="922" cy="457"/>
              <a:chOff x="2263" y="2234"/>
              <a:chExt cx="922" cy="457"/>
            </a:xfrm>
          </p:grpSpPr>
          <p:sp>
            <p:nvSpPr>
              <p:cNvPr id="56396" name="Text Box 20">
                <a:extLst>
                  <a:ext uri="{FF2B5EF4-FFF2-40B4-BE49-F238E27FC236}">
                    <a16:creationId xmlns:a16="http://schemas.microsoft.com/office/drawing/2014/main" id="{2C283974-4982-474B-BC02-DEF2B9CEA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" y="223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97" name="Text Box 21">
                <a:extLst>
                  <a:ext uri="{FF2B5EF4-FFF2-40B4-BE49-F238E27FC236}">
                    <a16:creationId xmlns:a16="http://schemas.microsoft.com/office/drawing/2014/main" id="{689BB791-E23D-4EF6-9C2C-EFC95D29C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98" name="Text Box 22">
                <a:extLst>
                  <a:ext uri="{FF2B5EF4-FFF2-40B4-BE49-F238E27FC236}">
                    <a16:creationId xmlns:a16="http://schemas.microsoft.com/office/drawing/2014/main" id="{980AE065-16FE-4ED7-8683-8E4D198FF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56399" name="Group 23">
                <a:extLst>
                  <a:ext uri="{FF2B5EF4-FFF2-40B4-BE49-F238E27FC236}">
                    <a16:creationId xmlns:a16="http://schemas.microsoft.com/office/drawing/2014/main" id="{FD1C30EC-2921-4802-950C-5FDE1A2100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3" y="2263"/>
                <a:ext cx="922" cy="428"/>
                <a:chOff x="3467" y="1244"/>
                <a:chExt cx="922" cy="428"/>
              </a:xfrm>
            </p:grpSpPr>
            <p:grpSp>
              <p:nvGrpSpPr>
                <p:cNvPr id="56400" name="Group 24">
                  <a:extLst>
                    <a:ext uri="{FF2B5EF4-FFF2-40B4-BE49-F238E27FC236}">
                      <a16:creationId xmlns:a16="http://schemas.microsoft.com/office/drawing/2014/main" id="{B74E7025-E2AC-406D-9C55-D48AAB59D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403" name="Rectangle 25">
                    <a:extLst>
                      <a:ext uri="{FF2B5EF4-FFF2-40B4-BE49-F238E27FC236}">
                        <a16:creationId xmlns:a16="http://schemas.microsoft.com/office/drawing/2014/main" id="{56C12B02-7BDC-42B9-886A-B5BA1E2BFA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4" name="Line 26">
                    <a:extLst>
                      <a:ext uri="{FF2B5EF4-FFF2-40B4-BE49-F238E27FC236}">
                        <a16:creationId xmlns:a16="http://schemas.microsoft.com/office/drawing/2014/main" id="{90D4E86A-5AED-4229-9265-15C4875298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5" name="Line 27">
                    <a:extLst>
                      <a:ext uri="{FF2B5EF4-FFF2-40B4-BE49-F238E27FC236}">
                        <a16:creationId xmlns:a16="http://schemas.microsoft.com/office/drawing/2014/main" id="{A1DEDA86-A6FE-4A59-BD6C-69000E1896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6" name="Line 28">
                    <a:extLst>
                      <a:ext uri="{FF2B5EF4-FFF2-40B4-BE49-F238E27FC236}">
                        <a16:creationId xmlns:a16="http://schemas.microsoft.com/office/drawing/2014/main" id="{953F207B-7CD8-4FE7-B023-3BF08028DB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7" name="Line 29">
                    <a:extLst>
                      <a:ext uri="{FF2B5EF4-FFF2-40B4-BE49-F238E27FC236}">
                        <a16:creationId xmlns:a16="http://schemas.microsoft.com/office/drawing/2014/main" id="{122E3C43-5049-448B-B8C8-7A5D5D06E3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401" name="Text Box 30">
                  <a:extLst>
                    <a:ext uri="{FF2B5EF4-FFF2-40B4-BE49-F238E27FC236}">
                      <a16:creationId xmlns:a16="http://schemas.microsoft.com/office/drawing/2014/main" id="{E0D4A2CA-BE4F-4721-B9F0-C02D228EDE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402" name="Text Box 31">
                  <a:extLst>
                    <a:ext uri="{FF2B5EF4-FFF2-40B4-BE49-F238E27FC236}">
                      <a16:creationId xmlns:a16="http://schemas.microsoft.com/office/drawing/2014/main" id="{D9ECDBFA-38FC-463B-BA22-204B9AAE9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7" name="Group 32">
              <a:extLst>
                <a:ext uri="{FF2B5EF4-FFF2-40B4-BE49-F238E27FC236}">
                  <a16:creationId xmlns:a16="http://schemas.microsoft.com/office/drawing/2014/main" id="{05E91B5C-3903-4ECE-8838-8718A3A2D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397"/>
              <a:ext cx="922" cy="457"/>
              <a:chOff x="3467" y="1215"/>
              <a:chExt cx="922" cy="457"/>
            </a:xfrm>
          </p:grpSpPr>
          <p:sp>
            <p:nvSpPr>
              <p:cNvPr id="56384" name="Text Box 33">
                <a:extLst>
                  <a:ext uri="{FF2B5EF4-FFF2-40B4-BE49-F238E27FC236}">
                    <a16:creationId xmlns:a16="http://schemas.microsoft.com/office/drawing/2014/main" id="{B5B4947E-E92B-456A-AD06-6905DEC12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6385" name="Text Box 34">
                <a:extLst>
                  <a:ext uri="{FF2B5EF4-FFF2-40B4-BE49-F238E27FC236}">
                    <a16:creationId xmlns:a16="http://schemas.microsoft.com/office/drawing/2014/main" id="{67F173DB-ED44-4812-A5B9-5D6C6C2DD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86" name="Text Box 35">
                <a:extLst>
                  <a:ext uri="{FF2B5EF4-FFF2-40B4-BE49-F238E27FC236}">
                    <a16:creationId xmlns:a16="http://schemas.microsoft.com/office/drawing/2014/main" id="{853C3779-0927-438F-BB6D-F7AFD3956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grpSp>
            <p:nvGrpSpPr>
              <p:cNvPr id="56387" name="Group 36">
                <a:extLst>
                  <a:ext uri="{FF2B5EF4-FFF2-40B4-BE49-F238E27FC236}">
                    <a16:creationId xmlns:a16="http://schemas.microsoft.com/office/drawing/2014/main" id="{C757FB0B-BFE5-4FD7-A936-C63376164C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88" name="Group 37">
                  <a:extLst>
                    <a:ext uri="{FF2B5EF4-FFF2-40B4-BE49-F238E27FC236}">
                      <a16:creationId xmlns:a16="http://schemas.microsoft.com/office/drawing/2014/main" id="{1BDE354F-B539-4FFC-A675-F121EB3AF8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91" name="Rectangle 38">
                    <a:extLst>
                      <a:ext uri="{FF2B5EF4-FFF2-40B4-BE49-F238E27FC236}">
                        <a16:creationId xmlns:a16="http://schemas.microsoft.com/office/drawing/2014/main" id="{4266C4E3-A6D6-4999-A5EC-44DC6F767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2" name="Line 39">
                    <a:extLst>
                      <a:ext uri="{FF2B5EF4-FFF2-40B4-BE49-F238E27FC236}">
                        <a16:creationId xmlns:a16="http://schemas.microsoft.com/office/drawing/2014/main" id="{0006A6AE-8316-4522-AD9D-FC14900478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3" name="Line 40">
                    <a:extLst>
                      <a:ext uri="{FF2B5EF4-FFF2-40B4-BE49-F238E27FC236}">
                        <a16:creationId xmlns:a16="http://schemas.microsoft.com/office/drawing/2014/main" id="{5F5E59BC-5EEE-4127-AAC8-C86E70FF7F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4" name="Line 41">
                    <a:extLst>
                      <a:ext uri="{FF2B5EF4-FFF2-40B4-BE49-F238E27FC236}">
                        <a16:creationId xmlns:a16="http://schemas.microsoft.com/office/drawing/2014/main" id="{5D105D2E-0295-4072-9A7A-90867058A9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5" name="Line 42">
                    <a:extLst>
                      <a:ext uri="{FF2B5EF4-FFF2-40B4-BE49-F238E27FC236}">
                        <a16:creationId xmlns:a16="http://schemas.microsoft.com/office/drawing/2014/main" id="{2C5595E3-7999-4849-8A01-C5D25B6845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89" name="Text Box 43">
                  <a:extLst>
                    <a:ext uri="{FF2B5EF4-FFF2-40B4-BE49-F238E27FC236}">
                      <a16:creationId xmlns:a16="http://schemas.microsoft.com/office/drawing/2014/main" id="{E2D57B12-DAD9-42E5-873C-B6861F528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90" name="Text Box 44">
                  <a:extLst>
                    <a:ext uri="{FF2B5EF4-FFF2-40B4-BE49-F238E27FC236}">
                      <a16:creationId xmlns:a16="http://schemas.microsoft.com/office/drawing/2014/main" id="{41067589-19D8-4BCC-9BB0-E4BF5B491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8" name="Group 45">
              <a:extLst>
                <a:ext uri="{FF2B5EF4-FFF2-40B4-BE49-F238E27FC236}">
                  <a16:creationId xmlns:a16="http://schemas.microsoft.com/office/drawing/2014/main" id="{F5FF55C8-5553-47EE-B6E6-E9B4C917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786"/>
              <a:ext cx="922" cy="457"/>
              <a:chOff x="3467" y="1215"/>
              <a:chExt cx="922" cy="457"/>
            </a:xfrm>
          </p:grpSpPr>
          <p:sp>
            <p:nvSpPr>
              <p:cNvPr id="56372" name="Text Box 46">
                <a:extLst>
                  <a:ext uri="{FF2B5EF4-FFF2-40B4-BE49-F238E27FC236}">
                    <a16:creationId xmlns:a16="http://schemas.microsoft.com/office/drawing/2014/main" id="{6A03AAF6-CC1C-42A9-B775-6AE783BA1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73" name="Text Box 47">
                <a:extLst>
                  <a:ext uri="{FF2B5EF4-FFF2-40B4-BE49-F238E27FC236}">
                    <a16:creationId xmlns:a16="http://schemas.microsoft.com/office/drawing/2014/main" id="{DEF433D0-D2C7-4468-AE9E-6C2DEC2A6E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74" name="Text Box 48">
                <a:extLst>
                  <a:ext uri="{FF2B5EF4-FFF2-40B4-BE49-F238E27FC236}">
                    <a16:creationId xmlns:a16="http://schemas.microsoft.com/office/drawing/2014/main" id="{4F949EF5-2119-4736-A732-05AC64132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grpSp>
            <p:nvGrpSpPr>
              <p:cNvPr id="56375" name="Group 49">
                <a:extLst>
                  <a:ext uri="{FF2B5EF4-FFF2-40B4-BE49-F238E27FC236}">
                    <a16:creationId xmlns:a16="http://schemas.microsoft.com/office/drawing/2014/main" id="{F0E2A37F-F4E6-4874-A3E9-FFDF12E6DD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76" name="Group 50">
                  <a:extLst>
                    <a:ext uri="{FF2B5EF4-FFF2-40B4-BE49-F238E27FC236}">
                      <a16:creationId xmlns:a16="http://schemas.microsoft.com/office/drawing/2014/main" id="{85249003-3E67-4A34-A2BF-D1A4431D57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79" name="Rectangle 51">
                    <a:extLst>
                      <a:ext uri="{FF2B5EF4-FFF2-40B4-BE49-F238E27FC236}">
                        <a16:creationId xmlns:a16="http://schemas.microsoft.com/office/drawing/2014/main" id="{59D89980-267F-4C91-BA9A-A8C8EE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0" name="Line 52">
                    <a:extLst>
                      <a:ext uri="{FF2B5EF4-FFF2-40B4-BE49-F238E27FC236}">
                        <a16:creationId xmlns:a16="http://schemas.microsoft.com/office/drawing/2014/main" id="{6CB005C9-AD8A-4687-991B-4123364B3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1" name="Line 53">
                    <a:extLst>
                      <a:ext uri="{FF2B5EF4-FFF2-40B4-BE49-F238E27FC236}">
                        <a16:creationId xmlns:a16="http://schemas.microsoft.com/office/drawing/2014/main" id="{5F078636-CF1A-493C-B2B0-54494A02B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2" name="Line 54">
                    <a:extLst>
                      <a:ext uri="{FF2B5EF4-FFF2-40B4-BE49-F238E27FC236}">
                        <a16:creationId xmlns:a16="http://schemas.microsoft.com/office/drawing/2014/main" id="{57C53459-F3E4-4142-BAD3-CC4DFABAB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3" name="Line 55">
                    <a:extLst>
                      <a:ext uri="{FF2B5EF4-FFF2-40B4-BE49-F238E27FC236}">
                        <a16:creationId xmlns:a16="http://schemas.microsoft.com/office/drawing/2014/main" id="{7BCAF525-324E-430A-B702-3C67C7DA04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77" name="Text Box 56">
                  <a:extLst>
                    <a:ext uri="{FF2B5EF4-FFF2-40B4-BE49-F238E27FC236}">
                      <a16:creationId xmlns:a16="http://schemas.microsoft.com/office/drawing/2014/main" id="{93C0B80F-06E4-4DAD-8E3F-7F9265DBB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78" name="Text Box 57">
                  <a:extLst>
                    <a:ext uri="{FF2B5EF4-FFF2-40B4-BE49-F238E27FC236}">
                      <a16:creationId xmlns:a16="http://schemas.microsoft.com/office/drawing/2014/main" id="{EED5FF29-106D-4F3D-9164-4D866BD6E7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9" name="Group 58">
              <a:extLst>
                <a:ext uri="{FF2B5EF4-FFF2-40B4-BE49-F238E27FC236}">
                  <a16:creationId xmlns:a16="http://schemas.microsoft.com/office/drawing/2014/main" id="{C7B51AD6-600A-4700-8840-E9FB2D939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5" y="2778"/>
              <a:ext cx="922" cy="457"/>
              <a:chOff x="3467" y="1215"/>
              <a:chExt cx="922" cy="457"/>
            </a:xfrm>
          </p:grpSpPr>
          <p:sp>
            <p:nvSpPr>
              <p:cNvPr id="56360" name="Text Box 59">
                <a:extLst>
                  <a:ext uri="{FF2B5EF4-FFF2-40B4-BE49-F238E27FC236}">
                    <a16:creationId xmlns:a16="http://schemas.microsoft.com/office/drawing/2014/main" id="{3C29197B-358F-4F56-9342-F05947B89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61" name="Text Box 60">
                <a:extLst>
                  <a:ext uri="{FF2B5EF4-FFF2-40B4-BE49-F238E27FC236}">
                    <a16:creationId xmlns:a16="http://schemas.microsoft.com/office/drawing/2014/main" id="{706C227D-CD00-474F-8AA2-D525C541F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6362" name="Text Box 61">
                <a:extLst>
                  <a:ext uri="{FF2B5EF4-FFF2-40B4-BE49-F238E27FC236}">
                    <a16:creationId xmlns:a16="http://schemas.microsoft.com/office/drawing/2014/main" id="{B16FE66F-1BA8-4094-B196-E5F76B053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grpSp>
            <p:nvGrpSpPr>
              <p:cNvPr id="56363" name="Group 62">
                <a:extLst>
                  <a:ext uri="{FF2B5EF4-FFF2-40B4-BE49-F238E27FC236}">
                    <a16:creationId xmlns:a16="http://schemas.microsoft.com/office/drawing/2014/main" id="{68543A04-E39C-410F-B691-EA124C309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64" name="Group 63">
                  <a:extLst>
                    <a:ext uri="{FF2B5EF4-FFF2-40B4-BE49-F238E27FC236}">
                      <a16:creationId xmlns:a16="http://schemas.microsoft.com/office/drawing/2014/main" id="{A37BB5F1-D2F9-419F-9FFE-23F2736CD2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67" name="Rectangle 64">
                    <a:extLst>
                      <a:ext uri="{FF2B5EF4-FFF2-40B4-BE49-F238E27FC236}">
                        <a16:creationId xmlns:a16="http://schemas.microsoft.com/office/drawing/2014/main" id="{8E8B77D2-D246-43F9-82F0-6255E27731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68" name="Line 65">
                    <a:extLst>
                      <a:ext uri="{FF2B5EF4-FFF2-40B4-BE49-F238E27FC236}">
                        <a16:creationId xmlns:a16="http://schemas.microsoft.com/office/drawing/2014/main" id="{30DAE315-D2E3-4FC1-831B-FFC4579252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69" name="Line 66">
                    <a:extLst>
                      <a:ext uri="{FF2B5EF4-FFF2-40B4-BE49-F238E27FC236}">
                        <a16:creationId xmlns:a16="http://schemas.microsoft.com/office/drawing/2014/main" id="{D963B916-06FA-4BE3-8B5C-BEE125D518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70" name="Line 67">
                    <a:extLst>
                      <a:ext uri="{FF2B5EF4-FFF2-40B4-BE49-F238E27FC236}">
                        <a16:creationId xmlns:a16="http://schemas.microsoft.com/office/drawing/2014/main" id="{C79B3D6F-3D49-4B90-8C20-A25BE7CB66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71" name="Line 68">
                    <a:extLst>
                      <a:ext uri="{FF2B5EF4-FFF2-40B4-BE49-F238E27FC236}">
                        <a16:creationId xmlns:a16="http://schemas.microsoft.com/office/drawing/2014/main" id="{54A959C4-BFFA-4496-A506-F2CB5276AF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65" name="Text Box 69">
                  <a:extLst>
                    <a:ext uri="{FF2B5EF4-FFF2-40B4-BE49-F238E27FC236}">
                      <a16:creationId xmlns:a16="http://schemas.microsoft.com/office/drawing/2014/main" id="{528DE8ED-E097-4B0D-8A4F-AC2A5A1D7B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66" name="Text Box 70">
                  <a:extLst>
                    <a:ext uri="{FF2B5EF4-FFF2-40B4-BE49-F238E27FC236}">
                      <a16:creationId xmlns:a16="http://schemas.microsoft.com/office/drawing/2014/main" id="{5DED3512-1EF1-47A3-96E0-D4F55E4BC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5676" name="Line 76">
            <a:extLst>
              <a:ext uri="{FF2B5EF4-FFF2-40B4-BE49-F238E27FC236}">
                <a16:creationId xmlns:a16="http://schemas.microsoft.com/office/drawing/2014/main" id="{C4F27520-EE35-430B-9999-BBCCFE902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4664075"/>
            <a:ext cx="284003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77" name="Line 77">
            <a:extLst>
              <a:ext uri="{FF2B5EF4-FFF2-40B4-BE49-F238E27FC236}">
                <a16:creationId xmlns:a16="http://schemas.microsoft.com/office/drawing/2014/main" id="{EBD64242-E5ED-4B4D-84E6-3A3F24039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7" y="4805363"/>
            <a:ext cx="79375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78" name="Text Box 78">
            <a:extLst>
              <a:ext uri="{FF2B5EF4-FFF2-40B4-BE49-F238E27FC236}">
                <a16:creationId xmlns:a16="http://schemas.microsoft.com/office/drawing/2014/main" id="{3203FFD8-9E50-4D2B-BA08-13E1EB12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7" y="49768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79" name="Text Box 79">
            <a:extLst>
              <a:ext uri="{FF2B5EF4-FFF2-40B4-BE49-F238E27FC236}">
                <a16:creationId xmlns:a16="http://schemas.microsoft.com/office/drawing/2014/main" id="{6585A46E-E4FB-4E3F-A156-64A5E755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56054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0" name="Text Box 80">
            <a:extLst>
              <a:ext uri="{FF2B5EF4-FFF2-40B4-BE49-F238E27FC236}">
                <a16:creationId xmlns:a16="http://schemas.microsoft.com/office/drawing/2014/main" id="{CEB96EDA-E3BF-45AE-8D32-1580ADEB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6054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1" name="Text Box 81">
            <a:extLst>
              <a:ext uri="{FF2B5EF4-FFF2-40B4-BE49-F238E27FC236}">
                <a16:creationId xmlns:a16="http://schemas.microsoft.com/office/drawing/2014/main" id="{B5E6AE6A-0954-473A-BF54-189F72D0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78777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2" name="Text Box 82">
            <a:extLst>
              <a:ext uri="{FF2B5EF4-FFF2-40B4-BE49-F238E27FC236}">
                <a16:creationId xmlns:a16="http://schemas.microsoft.com/office/drawing/2014/main" id="{21BAA835-94E3-4B9E-BD25-AD10943F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67042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3" name="Text Box 83">
            <a:extLst>
              <a:ext uri="{FF2B5EF4-FFF2-40B4-BE49-F238E27FC236}">
                <a16:creationId xmlns:a16="http://schemas.microsoft.com/office/drawing/2014/main" id="{B76C945E-7381-4131-BBC0-32AF276D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63391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4" name="Text Box 84">
            <a:extLst>
              <a:ext uri="{FF2B5EF4-FFF2-40B4-BE49-F238E27FC236}">
                <a16:creationId xmlns:a16="http://schemas.microsoft.com/office/drawing/2014/main" id="{0C8C48D7-0968-4482-947B-2138EFAA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46355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25700" name="Group 100">
            <a:extLst>
              <a:ext uri="{FF2B5EF4-FFF2-40B4-BE49-F238E27FC236}">
                <a16:creationId xmlns:a16="http://schemas.microsoft.com/office/drawing/2014/main" id="{09361252-B208-43D1-93EB-4A7B50C89CDE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3781425"/>
            <a:ext cx="1146175" cy="388938"/>
            <a:chOff x="1545" y="2455"/>
            <a:chExt cx="722" cy="245"/>
          </a:xfrm>
        </p:grpSpPr>
        <p:sp>
          <p:nvSpPr>
            <p:cNvPr id="56354" name="Line 85">
              <a:extLst>
                <a:ext uri="{FF2B5EF4-FFF2-40B4-BE49-F238E27FC236}">
                  <a16:creationId xmlns:a16="http://schemas.microsoft.com/office/drawing/2014/main" id="{2882122B-8917-4F79-8700-537D1ABC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55" name="Line 86">
              <a:extLst>
                <a:ext uri="{FF2B5EF4-FFF2-40B4-BE49-F238E27FC236}">
                  <a16:creationId xmlns:a16="http://schemas.microsoft.com/office/drawing/2014/main" id="{F314CF02-7719-4D11-9F56-5FB71B95C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687" name="Line 87">
            <a:extLst>
              <a:ext uri="{FF2B5EF4-FFF2-40B4-BE49-F238E27FC236}">
                <a16:creationId xmlns:a16="http://schemas.microsoft.com/office/drawing/2014/main" id="{7B05884E-EC16-43D0-B79A-73F61B3EF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5562600"/>
            <a:ext cx="1128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697" name="Group 97">
            <a:extLst>
              <a:ext uri="{FF2B5EF4-FFF2-40B4-BE49-F238E27FC236}">
                <a16:creationId xmlns:a16="http://schemas.microsoft.com/office/drawing/2014/main" id="{7E7FAAD5-D7D1-4523-82C7-D3A18E805AB1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2811463"/>
            <a:ext cx="4781550" cy="2946400"/>
            <a:chOff x="1311" y="1844"/>
            <a:chExt cx="3012" cy="1856"/>
          </a:xfrm>
        </p:grpSpPr>
        <p:grpSp>
          <p:nvGrpSpPr>
            <p:cNvPr id="56345" name="Group 71">
              <a:extLst>
                <a:ext uri="{FF2B5EF4-FFF2-40B4-BE49-F238E27FC236}">
                  <a16:creationId xmlns:a16="http://schemas.microsoft.com/office/drawing/2014/main" id="{DB155A8A-95F1-4384-9335-11660DC9E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56350" name="Rectangle 72">
                <a:extLst>
                  <a:ext uri="{FF2B5EF4-FFF2-40B4-BE49-F238E27FC236}">
                    <a16:creationId xmlns:a16="http://schemas.microsoft.com/office/drawing/2014/main" id="{68960603-CB50-4319-A82A-195EE967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1" name="Line 73">
                <a:extLst>
                  <a:ext uri="{FF2B5EF4-FFF2-40B4-BE49-F238E27FC236}">
                    <a16:creationId xmlns:a16="http://schemas.microsoft.com/office/drawing/2014/main" id="{D2D8E724-C193-4A62-9A12-86E7E90F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2" name="Line 74">
                <a:extLst>
                  <a:ext uri="{FF2B5EF4-FFF2-40B4-BE49-F238E27FC236}">
                    <a16:creationId xmlns:a16="http://schemas.microsoft.com/office/drawing/2014/main" id="{B568DF4E-599C-4112-BE0B-88F9080D0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3" name="Line 75">
                <a:extLst>
                  <a:ext uri="{FF2B5EF4-FFF2-40B4-BE49-F238E27FC236}">
                    <a16:creationId xmlns:a16="http://schemas.microsoft.com/office/drawing/2014/main" id="{0C45420A-14D5-441A-BAB5-E052D3E86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346" name="Group 88">
              <a:extLst>
                <a:ext uri="{FF2B5EF4-FFF2-40B4-BE49-F238E27FC236}">
                  <a16:creationId xmlns:a16="http://schemas.microsoft.com/office/drawing/2014/main" id="{0FD46840-04CC-4216-A7BB-AD4EFEAFE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56347" name="Rectangle 89">
                <a:extLst>
                  <a:ext uri="{FF2B5EF4-FFF2-40B4-BE49-F238E27FC236}">
                    <a16:creationId xmlns:a16="http://schemas.microsoft.com/office/drawing/2014/main" id="{C45CB3A9-E60A-4758-9153-72BAED33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8" name="Line 90">
                <a:extLst>
                  <a:ext uri="{FF2B5EF4-FFF2-40B4-BE49-F238E27FC236}">
                    <a16:creationId xmlns:a16="http://schemas.microsoft.com/office/drawing/2014/main" id="{759CD31C-4A09-4149-A716-4536E2A2D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9" name="Line 91">
                <a:extLst>
                  <a:ext uri="{FF2B5EF4-FFF2-40B4-BE49-F238E27FC236}">
                    <a16:creationId xmlns:a16="http://schemas.microsoft.com/office/drawing/2014/main" id="{AE9A7D7B-48D0-40C1-8263-47188B6F7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5692" name="Line 92">
            <a:extLst>
              <a:ext uri="{FF2B5EF4-FFF2-40B4-BE49-F238E27FC236}">
                <a16:creationId xmlns:a16="http://schemas.microsoft.com/office/drawing/2014/main" id="{52FB0175-70A3-40BC-82C8-1BC8E34B0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2" y="3076575"/>
            <a:ext cx="0" cy="1270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701" name="Group 101">
            <a:extLst>
              <a:ext uri="{FF2B5EF4-FFF2-40B4-BE49-F238E27FC236}">
                <a16:creationId xmlns:a16="http://schemas.microsoft.com/office/drawing/2014/main" id="{EFB3A001-8CFB-4AC4-91A8-A94C8822C8A9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041650"/>
            <a:ext cx="882650" cy="439738"/>
            <a:chOff x="2767" y="1989"/>
            <a:chExt cx="556" cy="277"/>
          </a:xfrm>
        </p:grpSpPr>
        <p:sp>
          <p:nvSpPr>
            <p:cNvPr id="56343" name="Line 93">
              <a:extLst>
                <a:ext uri="{FF2B5EF4-FFF2-40B4-BE49-F238E27FC236}">
                  <a16:creationId xmlns:a16="http://schemas.microsoft.com/office/drawing/2014/main" id="{2459312B-75A5-418A-8E9B-62A27F89A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4" name="Line 94">
              <a:extLst>
                <a:ext uri="{FF2B5EF4-FFF2-40B4-BE49-F238E27FC236}">
                  <a16:creationId xmlns:a16="http://schemas.microsoft.com/office/drawing/2014/main" id="{F3C17FD9-BB9E-4F71-BBB8-C0C22E04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703" name="Group 103">
            <a:extLst>
              <a:ext uri="{FF2B5EF4-FFF2-40B4-BE49-F238E27FC236}">
                <a16:creationId xmlns:a16="http://schemas.microsoft.com/office/drawing/2014/main" id="{0AF12AE0-095A-423F-899C-032BA62B78DB}"/>
              </a:ext>
            </a:extLst>
          </p:cNvPr>
          <p:cNvGrpSpPr>
            <a:grpSpLocks/>
          </p:cNvGrpSpPr>
          <p:nvPr/>
        </p:nvGrpSpPr>
        <p:grpSpPr bwMode="auto">
          <a:xfrm>
            <a:off x="6129337" y="3059113"/>
            <a:ext cx="1358900" cy="1287462"/>
            <a:chOff x="4256" y="2000"/>
            <a:chExt cx="856" cy="811"/>
          </a:xfrm>
        </p:grpSpPr>
        <p:sp>
          <p:nvSpPr>
            <p:cNvPr id="56341" name="Line 95">
              <a:extLst>
                <a:ext uri="{FF2B5EF4-FFF2-40B4-BE49-F238E27FC236}">
                  <a16:creationId xmlns:a16="http://schemas.microsoft.com/office/drawing/2014/main" id="{71D01B3F-9884-43D5-8AAE-A9798CC7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2" name="Line 96">
              <a:extLst>
                <a:ext uri="{FF2B5EF4-FFF2-40B4-BE49-F238E27FC236}">
                  <a16:creationId xmlns:a16="http://schemas.microsoft.com/office/drawing/2014/main" id="{CEBE1195-117A-4C54-8588-E3AF468C0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702" name="Line 102">
            <a:extLst>
              <a:ext uri="{FF2B5EF4-FFF2-40B4-BE49-F238E27FC236}">
                <a16:creationId xmlns:a16="http://schemas.microsoft.com/office/drawing/2014/main" id="{DF73AC42-D433-44C4-B80F-F86CD509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7" y="3922713"/>
            <a:ext cx="0" cy="139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24F2BB-78A6-4395-B27C-9E5CDC506BE1}"/>
              </a:ext>
            </a:extLst>
          </p:cNvPr>
          <p:cNvSpPr txBox="1"/>
          <p:nvPr/>
        </p:nvSpPr>
        <p:spPr>
          <a:xfrm>
            <a:off x="4618038" y="18544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 头指针可以用一维数组表示</a:t>
            </a:r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5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5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5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2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5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5" autoUpdateAnimBg="0"/>
      <p:bldP spid="25678" grpId="0" build="p" autoUpdateAnimBg="0"/>
      <p:bldP spid="25679" grpId="0" build="p" autoUpdateAnimBg="0"/>
      <p:bldP spid="25680" grpId="0" build="p" autoUpdateAnimBg="0"/>
      <p:bldP spid="25681" grpId="0" build="p" autoUpdateAnimBg="0"/>
      <p:bldP spid="25682" grpId="0" build="p" autoUpdateAnimBg="0"/>
      <p:bldP spid="25683" grpId="0" build="p" autoUpdateAnimBg="0"/>
      <p:bldP spid="2568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49C93B7A-1D20-4455-B62F-8791BB137ED4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4900613"/>
            <a:ext cx="1463675" cy="725487"/>
            <a:chOff x="1625" y="3054"/>
            <a:chExt cx="922" cy="457"/>
          </a:xfrm>
        </p:grpSpPr>
        <p:grpSp>
          <p:nvGrpSpPr>
            <p:cNvPr id="62586" name="Group 3">
              <a:extLst>
                <a:ext uri="{FF2B5EF4-FFF2-40B4-BE49-F238E27FC236}">
                  <a16:creationId xmlns:a16="http://schemas.microsoft.com/office/drawing/2014/main" id="{DA794CA6-0080-43A8-87C4-E31BE462C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" y="3054"/>
              <a:ext cx="922" cy="457"/>
              <a:chOff x="3467" y="1215"/>
              <a:chExt cx="922" cy="457"/>
            </a:xfrm>
          </p:grpSpPr>
          <p:sp>
            <p:nvSpPr>
              <p:cNvPr id="62589" name="Text Box 4">
                <a:extLst>
                  <a:ext uri="{FF2B5EF4-FFF2-40B4-BE49-F238E27FC236}">
                    <a16:creationId xmlns:a16="http://schemas.microsoft.com/office/drawing/2014/main" id="{21556E8B-1C81-4B8C-9E8A-2774EE10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62590" name="Text Box 5">
                <a:extLst>
                  <a:ext uri="{FF2B5EF4-FFF2-40B4-BE49-F238E27FC236}">
                    <a16:creationId xmlns:a16="http://schemas.microsoft.com/office/drawing/2014/main" id="{B0053EDA-7189-410B-87A5-A8E89AFCA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62591" name="Text Box 6">
                <a:extLst>
                  <a:ext uri="{FF2B5EF4-FFF2-40B4-BE49-F238E27FC236}">
                    <a16:creationId xmlns:a16="http://schemas.microsoft.com/office/drawing/2014/main" id="{AA06D188-9C33-41FA-8E13-E6B330088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grpSp>
            <p:nvGrpSpPr>
              <p:cNvPr id="62592" name="Group 7">
                <a:extLst>
                  <a:ext uri="{FF2B5EF4-FFF2-40B4-BE49-F238E27FC236}">
                    <a16:creationId xmlns:a16="http://schemas.microsoft.com/office/drawing/2014/main" id="{BBEACCE7-2EE2-418D-B324-B687FA401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62593" name="Group 8">
                  <a:extLst>
                    <a:ext uri="{FF2B5EF4-FFF2-40B4-BE49-F238E27FC236}">
                      <a16:creationId xmlns:a16="http://schemas.microsoft.com/office/drawing/2014/main" id="{0C13A9D1-A43D-4801-BFD3-0717D47A16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62596" name="Rectangle 9">
                    <a:extLst>
                      <a:ext uri="{FF2B5EF4-FFF2-40B4-BE49-F238E27FC236}">
                        <a16:creationId xmlns:a16="http://schemas.microsoft.com/office/drawing/2014/main" id="{766397D0-D23A-45E8-B6DA-BF505F6B56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7" name="Line 10">
                    <a:extLst>
                      <a:ext uri="{FF2B5EF4-FFF2-40B4-BE49-F238E27FC236}">
                        <a16:creationId xmlns:a16="http://schemas.microsoft.com/office/drawing/2014/main" id="{A560EB8D-E3D4-4AA5-89CA-026B0B209A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8" name="Line 11">
                    <a:extLst>
                      <a:ext uri="{FF2B5EF4-FFF2-40B4-BE49-F238E27FC236}">
                        <a16:creationId xmlns:a16="http://schemas.microsoft.com/office/drawing/2014/main" id="{22DC28EF-3AAF-4180-B262-8806EFBE5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9" name="Line 12">
                    <a:extLst>
                      <a:ext uri="{FF2B5EF4-FFF2-40B4-BE49-F238E27FC236}">
                        <a16:creationId xmlns:a16="http://schemas.microsoft.com/office/drawing/2014/main" id="{284CBAF5-2365-456B-869A-F16634B9BC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600" name="Line 13">
                    <a:extLst>
                      <a:ext uri="{FF2B5EF4-FFF2-40B4-BE49-F238E27FC236}">
                        <a16:creationId xmlns:a16="http://schemas.microsoft.com/office/drawing/2014/main" id="{1B29AD9F-A59E-4B7B-8903-B8D99B19EF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594" name="Text Box 14">
                  <a:extLst>
                    <a:ext uri="{FF2B5EF4-FFF2-40B4-BE49-F238E27FC236}">
                      <a16:creationId xmlns:a16="http://schemas.microsoft.com/office/drawing/2014/main" id="{990C0BA4-C1B0-4A2D-A453-143CE780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595" name="Text Box 15">
                  <a:extLst>
                    <a:ext uri="{FF2B5EF4-FFF2-40B4-BE49-F238E27FC236}">
                      <a16:creationId xmlns:a16="http://schemas.microsoft.com/office/drawing/2014/main" id="{AAD37C7A-92F0-4B8D-A584-8A34DE0B9F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2587" name="Text Box 16">
              <a:extLst>
                <a:ext uri="{FF2B5EF4-FFF2-40B4-BE49-F238E27FC236}">
                  <a16:creationId xmlns:a16="http://schemas.microsoft.com/office/drawing/2014/main" id="{74670C53-AA44-4EEE-B435-5FC2D977C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88" name="Text Box 17">
              <a:extLst>
                <a:ext uri="{FF2B5EF4-FFF2-40B4-BE49-F238E27FC236}">
                  <a16:creationId xmlns:a16="http://schemas.microsoft.com/office/drawing/2014/main" id="{D46D3F2C-88D5-4791-A7A7-5F77FD2A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30" name="Group 18">
            <a:extLst>
              <a:ext uri="{FF2B5EF4-FFF2-40B4-BE49-F238E27FC236}">
                <a16:creationId xmlns:a16="http://schemas.microsoft.com/office/drawing/2014/main" id="{5B3D0391-7ADE-4536-88B3-4D03011D6643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3865563"/>
            <a:ext cx="1463675" cy="738187"/>
            <a:chOff x="4006" y="2435"/>
            <a:chExt cx="922" cy="465"/>
          </a:xfrm>
        </p:grpSpPr>
        <p:grpSp>
          <p:nvGrpSpPr>
            <p:cNvPr id="62571" name="Group 19">
              <a:extLst>
                <a:ext uri="{FF2B5EF4-FFF2-40B4-BE49-F238E27FC236}">
                  <a16:creationId xmlns:a16="http://schemas.microsoft.com/office/drawing/2014/main" id="{FB235F05-191C-42E2-A56C-EC6C2D3AE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2435"/>
              <a:ext cx="922" cy="457"/>
              <a:chOff x="3467" y="1215"/>
              <a:chExt cx="922" cy="457"/>
            </a:xfrm>
          </p:grpSpPr>
          <p:sp>
            <p:nvSpPr>
              <p:cNvPr id="62574" name="Text Box 20">
                <a:extLst>
                  <a:ext uri="{FF2B5EF4-FFF2-40B4-BE49-F238E27FC236}">
                    <a16:creationId xmlns:a16="http://schemas.microsoft.com/office/drawing/2014/main" id="{D14B47CE-C690-420C-A68B-576F4946C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575" name="Text Box 21">
                <a:extLst>
                  <a:ext uri="{FF2B5EF4-FFF2-40B4-BE49-F238E27FC236}">
                    <a16:creationId xmlns:a16="http://schemas.microsoft.com/office/drawing/2014/main" id="{C776A4D0-4FF4-4AFB-A8AD-30AE7DF17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62576" name="Text Box 22">
                <a:extLst>
                  <a:ext uri="{FF2B5EF4-FFF2-40B4-BE49-F238E27FC236}">
                    <a16:creationId xmlns:a16="http://schemas.microsoft.com/office/drawing/2014/main" id="{6EC916F7-76D4-40A8-AD7D-19E249964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grpSp>
            <p:nvGrpSpPr>
              <p:cNvPr id="62577" name="Group 23">
                <a:extLst>
                  <a:ext uri="{FF2B5EF4-FFF2-40B4-BE49-F238E27FC236}">
                    <a16:creationId xmlns:a16="http://schemas.microsoft.com/office/drawing/2014/main" id="{F3529485-0172-42E2-BBD6-BCE29A766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62578" name="Group 24">
                  <a:extLst>
                    <a:ext uri="{FF2B5EF4-FFF2-40B4-BE49-F238E27FC236}">
                      <a16:creationId xmlns:a16="http://schemas.microsoft.com/office/drawing/2014/main" id="{5D0A3F21-00ED-41E8-88E8-0D66A0CC07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62581" name="Rectangle 25">
                    <a:extLst>
                      <a:ext uri="{FF2B5EF4-FFF2-40B4-BE49-F238E27FC236}">
                        <a16:creationId xmlns:a16="http://schemas.microsoft.com/office/drawing/2014/main" id="{57F703AB-7BCB-4914-97E7-A9269657D7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2" name="Line 26">
                    <a:extLst>
                      <a:ext uri="{FF2B5EF4-FFF2-40B4-BE49-F238E27FC236}">
                        <a16:creationId xmlns:a16="http://schemas.microsoft.com/office/drawing/2014/main" id="{8F5FDCB5-C9A3-4E23-AAD7-15C504BF46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3" name="Line 27">
                    <a:extLst>
                      <a:ext uri="{FF2B5EF4-FFF2-40B4-BE49-F238E27FC236}">
                        <a16:creationId xmlns:a16="http://schemas.microsoft.com/office/drawing/2014/main" id="{F94AF6D6-382A-4E0D-BF75-059221B59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4" name="Line 28">
                    <a:extLst>
                      <a:ext uri="{FF2B5EF4-FFF2-40B4-BE49-F238E27FC236}">
                        <a16:creationId xmlns:a16="http://schemas.microsoft.com/office/drawing/2014/main" id="{A1A94E35-CBB3-4971-8B49-35A5A1CA6B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5" name="Line 29">
                    <a:extLst>
                      <a:ext uri="{FF2B5EF4-FFF2-40B4-BE49-F238E27FC236}">
                        <a16:creationId xmlns:a16="http://schemas.microsoft.com/office/drawing/2014/main" id="{8D6477A0-FE5F-4D6C-A85F-7B67540B7C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579" name="Text Box 30">
                  <a:extLst>
                    <a:ext uri="{FF2B5EF4-FFF2-40B4-BE49-F238E27FC236}">
                      <a16:creationId xmlns:a16="http://schemas.microsoft.com/office/drawing/2014/main" id="{14435505-AE33-4630-9681-8DDBDAB2B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580" name="Text Box 31">
                  <a:extLst>
                    <a:ext uri="{FF2B5EF4-FFF2-40B4-BE49-F238E27FC236}">
                      <a16:creationId xmlns:a16="http://schemas.microsoft.com/office/drawing/2014/main" id="{C6CDD1A7-76CA-4246-9990-F69B22249A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2572" name="Text Box 32">
              <a:extLst>
                <a:ext uri="{FF2B5EF4-FFF2-40B4-BE49-F238E27FC236}">
                  <a16:creationId xmlns:a16="http://schemas.microsoft.com/office/drawing/2014/main" id="{3FEA9303-0AEB-4B74-98BD-339FBCB0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73" name="Text Box 33">
              <a:extLst>
                <a:ext uri="{FF2B5EF4-FFF2-40B4-BE49-F238E27FC236}">
                  <a16:creationId xmlns:a16="http://schemas.microsoft.com/office/drawing/2014/main" id="{FDA51BB9-5EBE-4739-B66B-B7A41FED5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65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46" name="Group 34">
            <a:extLst>
              <a:ext uri="{FF2B5EF4-FFF2-40B4-BE49-F238E27FC236}">
                <a16:creationId xmlns:a16="http://schemas.microsoft.com/office/drawing/2014/main" id="{CC4A3480-8362-44BF-A8F1-13AF265577C4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3352800"/>
            <a:ext cx="1146175" cy="388938"/>
            <a:chOff x="1545" y="2455"/>
            <a:chExt cx="722" cy="245"/>
          </a:xfrm>
        </p:grpSpPr>
        <p:sp>
          <p:nvSpPr>
            <p:cNvPr id="62569" name="Line 35">
              <a:extLst>
                <a:ext uri="{FF2B5EF4-FFF2-40B4-BE49-F238E27FC236}">
                  <a16:creationId xmlns:a16="http://schemas.microsoft.com/office/drawing/2014/main" id="{1EFDED24-1B4B-4E99-B8AA-5F7E14EA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70" name="Line 36">
              <a:extLst>
                <a:ext uri="{FF2B5EF4-FFF2-40B4-BE49-F238E27FC236}">
                  <a16:creationId xmlns:a16="http://schemas.microsoft.com/office/drawing/2014/main" id="{A8CBB547-6857-4DEA-B220-143A54C4B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49" name="Line 37">
            <a:extLst>
              <a:ext uri="{FF2B5EF4-FFF2-40B4-BE49-F238E27FC236}">
                <a16:creationId xmlns:a16="http://schemas.microsoft.com/office/drawing/2014/main" id="{0A1D763F-2CB1-45AA-B727-4AB8076EA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5240338"/>
            <a:ext cx="1128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50" name="Group 38">
            <a:extLst>
              <a:ext uri="{FF2B5EF4-FFF2-40B4-BE49-F238E27FC236}">
                <a16:creationId xmlns:a16="http://schemas.microsoft.com/office/drawing/2014/main" id="{CB7D34CD-2479-4B0F-9570-66F1DB1C0792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2382838"/>
            <a:ext cx="4781550" cy="2946400"/>
            <a:chOff x="1311" y="1844"/>
            <a:chExt cx="3012" cy="1856"/>
          </a:xfrm>
        </p:grpSpPr>
        <p:grpSp>
          <p:nvGrpSpPr>
            <p:cNvPr id="62560" name="Group 39">
              <a:extLst>
                <a:ext uri="{FF2B5EF4-FFF2-40B4-BE49-F238E27FC236}">
                  <a16:creationId xmlns:a16="http://schemas.microsoft.com/office/drawing/2014/main" id="{EFA1D8A0-C83B-4881-8E38-CFB70EEC5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62565" name="Rectangle 40">
                <a:extLst>
                  <a:ext uri="{FF2B5EF4-FFF2-40B4-BE49-F238E27FC236}">
                    <a16:creationId xmlns:a16="http://schemas.microsoft.com/office/drawing/2014/main" id="{9528CCEC-9AFC-4938-8565-69649952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6" name="Line 41">
                <a:extLst>
                  <a:ext uri="{FF2B5EF4-FFF2-40B4-BE49-F238E27FC236}">
                    <a16:creationId xmlns:a16="http://schemas.microsoft.com/office/drawing/2014/main" id="{68829AE9-8C3C-4476-9E53-4C166B8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7" name="Line 42">
                <a:extLst>
                  <a:ext uri="{FF2B5EF4-FFF2-40B4-BE49-F238E27FC236}">
                    <a16:creationId xmlns:a16="http://schemas.microsoft.com/office/drawing/2014/main" id="{4E668B63-432A-4282-80C1-B20BE89B0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8" name="Line 43">
                <a:extLst>
                  <a:ext uri="{FF2B5EF4-FFF2-40B4-BE49-F238E27FC236}">
                    <a16:creationId xmlns:a16="http://schemas.microsoft.com/office/drawing/2014/main" id="{D7848762-C9BA-4193-82DF-D7ABC7BC1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61" name="Group 44">
              <a:extLst>
                <a:ext uri="{FF2B5EF4-FFF2-40B4-BE49-F238E27FC236}">
                  <a16:creationId xmlns:a16="http://schemas.microsoft.com/office/drawing/2014/main" id="{D31D42EF-44CA-4BB5-8115-C898456DF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62562" name="Rectangle 45">
                <a:extLst>
                  <a:ext uri="{FF2B5EF4-FFF2-40B4-BE49-F238E27FC236}">
                    <a16:creationId xmlns:a16="http://schemas.microsoft.com/office/drawing/2014/main" id="{36AA6F79-9673-471A-BD3F-F8E9F8574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3" name="Line 46">
                <a:extLst>
                  <a:ext uri="{FF2B5EF4-FFF2-40B4-BE49-F238E27FC236}">
                    <a16:creationId xmlns:a16="http://schemas.microsoft.com/office/drawing/2014/main" id="{7FFDEBAD-6F56-4818-B5FB-46FEF5502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4" name="Line 47">
                <a:extLst>
                  <a:ext uri="{FF2B5EF4-FFF2-40B4-BE49-F238E27FC236}">
                    <a16:creationId xmlns:a16="http://schemas.microsoft.com/office/drawing/2014/main" id="{1B189690-CD0B-4D13-A670-A8253922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60" name="Line 48">
            <a:extLst>
              <a:ext uri="{FF2B5EF4-FFF2-40B4-BE49-F238E27FC236}">
                <a16:creationId xmlns:a16="http://schemas.microsoft.com/office/drawing/2014/main" id="{26A88F32-5D9F-40E0-B659-A78F9690E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2647950"/>
            <a:ext cx="0" cy="1270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61" name="Group 49">
            <a:extLst>
              <a:ext uri="{FF2B5EF4-FFF2-40B4-BE49-F238E27FC236}">
                <a16:creationId xmlns:a16="http://schemas.microsoft.com/office/drawing/2014/main" id="{99E61E0E-7319-4EE0-9A05-08330F22DBAB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613025"/>
            <a:ext cx="882650" cy="439738"/>
            <a:chOff x="2767" y="1989"/>
            <a:chExt cx="556" cy="277"/>
          </a:xfrm>
        </p:grpSpPr>
        <p:sp>
          <p:nvSpPr>
            <p:cNvPr id="62558" name="Line 50">
              <a:extLst>
                <a:ext uri="{FF2B5EF4-FFF2-40B4-BE49-F238E27FC236}">
                  <a16:creationId xmlns:a16="http://schemas.microsoft.com/office/drawing/2014/main" id="{1326AE98-C875-4E9A-8CED-5FCD0324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9" name="Line 51">
              <a:extLst>
                <a:ext uri="{FF2B5EF4-FFF2-40B4-BE49-F238E27FC236}">
                  <a16:creationId xmlns:a16="http://schemas.microsoft.com/office/drawing/2014/main" id="{90A0026B-475E-4AFD-91C7-CD882F9F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964" name="Group 52">
            <a:extLst>
              <a:ext uri="{FF2B5EF4-FFF2-40B4-BE49-F238E27FC236}">
                <a16:creationId xmlns:a16="http://schemas.microsoft.com/office/drawing/2014/main" id="{AC1DB2BC-E326-49E9-AEFB-F692AC1904AA}"/>
              </a:ext>
            </a:extLst>
          </p:cNvPr>
          <p:cNvGrpSpPr>
            <a:grpSpLocks/>
          </p:cNvGrpSpPr>
          <p:nvPr/>
        </p:nvGrpSpPr>
        <p:grpSpPr bwMode="auto">
          <a:xfrm>
            <a:off x="5678488" y="2630488"/>
            <a:ext cx="1358900" cy="1287462"/>
            <a:chOff x="4256" y="2000"/>
            <a:chExt cx="856" cy="811"/>
          </a:xfrm>
        </p:grpSpPr>
        <p:sp>
          <p:nvSpPr>
            <p:cNvPr id="62556" name="Line 53">
              <a:extLst>
                <a:ext uri="{FF2B5EF4-FFF2-40B4-BE49-F238E27FC236}">
                  <a16:creationId xmlns:a16="http://schemas.microsoft.com/office/drawing/2014/main" id="{8276EBAC-CC31-4FE8-8E56-7D18F0549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7" name="Line 54">
              <a:extLst>
                <a:ext uri="{FF2B5EF4-FFF2-40B4-BE49-F238E27FC236}">
                  <a16:creationId xmlns:a16="http://schemas.microsoft.com/office/drawing/2014/main" id="{E739EB8F-A669-4D5F-B905-8A1A17649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74" name="Text Box 55">
            <a:extLst>
              <a:ext uri="{FF2B5EF4-FFF2-40B4-BE49-F238E27FC236}">
                <a16:creationId xmlns:a16="http://schemas.microsoft.com/office/drawing/2014/main" id="{92EA73C2-A20E-4D87-A36F-4F01DA9F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381001"/>
            <a:ext cx="12969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m=4,n=3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1,1,3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2,2,5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2,3,4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4,1,8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2,1,7</a:t>
            </a:r>
          </a:p>
        </p:txBody>
      </p:sp>
      <p:grpSp>
        <p:nvGrpSpPr>
          <p:cNvPr id="38968" name="Group 56">
            <a:extLst>
              <a:ext uri="{FF2B5EF4-FFF2-40B4-BE49-F238E27FC236}">
                <a16:creationId xmlns:a16="http://schemas.microsoft.com/office/drawing/2014/main" id="{D5C3ECCA-13F2-4986-A893-BECC6970F521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4303713"/>
            <a:ext cx="3263900" cy="441325"/>
            <a:chOff x="911" y="2711"/>
            <a:chExt cx="2056" cy="278"/>
          </a:xfrm>
        </p:grpSpPr>
        <p:sp>
          <p:nvSpPr>
            <p:cNvPr id="62552" name="Line 57">
              <a:extLst>
                <a:ext uri="{FF2B5EF4-FFF2-40B4-BE49-F238E27FC236}">
                  <a16:creationId xmlns:a16="http://schemas.microsoft.com/office/drawing/2014/main" id="{C299152E-4429-41F6-8EB5-6679AAC8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2711"/>
              <a:ext cx="38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3" name="Line 58">
              <a:extLst>
                <a:ext uri="{FF2B5EF4-FFF2-40B4-BE49-F238E27FC236}">
                  <a16:creationId xmlns:a16="http://schemas.microsoft.com/office/drawing/2014/main" id="{94764B0B-F76D-4BB1-B0CF-1CFF72F0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2711"/>
              <a:ext cx="0" cy="27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4" name="Line 59">
              <a:extLst>
                <a:ext uri="{FF2B5EF4-FFF2-40B4-BE49-F238E27FC236}">
                  <a16:creationId xmlns:a16="http://schemas.microsoft.com/office/drawing/2014/main" id="{8898900F-6E72-492D-81A1-1016EC543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2989"/>
              <a:ext cx="167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5" name="Line 60">
              <a:extLst>
                <a:ext uri="{FF2B5EF4-FFF2-40B4-BE49-F238E27FC236}">
                  <a16:creationId xmlns:a16="http://schemas.microsoft.com/office/drawing/2014/main" id="{77229B95-6471-4A5E-B5AE-F46B271F1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7" y="2866"/>
              <a:ext cx="0" cy="12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73" name="Line 61">
            <a:extLst>
              <a:ext uri="{FF2B5EF4-FFF2-40B4-BE49-F238E27FC236}">
                <a16:creationId xmlns:a16="http://schemas.microsoft.com/office/drawing/2014/main" id="{84DB1971-1717-4ACF-B38B-F00E24BA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4127500"/>
            <a:ext cx="10064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74" name="Group 62">
            <a:extLst>
              <a:ext uri="{FF2B5EF4-FFF2-40B4-BE49-F238E27FC236}">
                <a16:creationId xmlns:a16="http://schemas.microsoft.com/office/drawing/2014/main" id="{ADCC2936-C2FD-4C8C-9D7F-E3649F5C7DDD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656138"/>
            <a:ext cx="158750" cy="158750"/>
            <a:chOff x="3434" y="3655"/>
            <a:chExt cx="100" cy="100"/>
          </a:xfrm>
        </p:grpSpPr>
        <p:sp>
          <p:nvSpPr>
            <p:cNvPr id="62550" name="Line 63">
              <a:extLst>
                <a:ext uri="{FF2B5EF4-FFF2-40B4-BE49-F238E27FC236}">
                  <a16:creationId xmlns:a16="http://schemas.microsoft.com/office/drawing/2014/main" id="{ADD05FF1-0881-42FB-910A-EED49FECA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3655"/>
              <a:ext cx="100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1" name="Line 64">
              <a:extLst>
                <a:ext uri="{FF2B5EF4-FFF2-40B4-BE49-F238E27FC236}">
                  <a16:creationId xmlns:a16="http://schemas.microsoft.com/office/drawing/2014/main" id="{B88614F2-7A24-49CF-9F78-E658C33F4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666"/>
              <a:ext cx="78" cy="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77" name="Line 65">
            <a:extLst>
              <a:ext uri="{FF2B5EF4-FFF2-40B4-BE49-F238E27FC236}">
                <a16:creationId xmlns:a16="http://schemas.microsoft.com/office/drawing/2014/main" id="{86FCBD9A-AE68-4CE9-ACD0-692F2418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3509963"/>
            <a:ext cx="0" cy="4238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78" name="Group 66">
            <a:extLst>
              <a:ext uri="{FF2B5EF4-FFF2-40B4-BE49-F238E27FC236}">
                <a16:creationId xmlns:a16="http://schemas.microsoft.com/office/drawing/2014/main" id="{81C13C88-680F-40A8-89B7-CD02CD644E65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3767138"/>
            <a:ext cx="158750" cy="158750"/>
            <a:chOff x="3434" y="3655"/>
            <a:chExt cx="100" cy="100"/>
          </a:xfrm>
        </p:grpSpPr>
        <p:sp>
          <p:nvSpPr>
            <p:cNvPr id="62548" name="Line 67">
              <a:extLst>
                <a:ext uri="{FF2B5EF4-FFF2-40B4-BE49-F238E27FC236}">
                  <a16:creationId xmlns:a16="http://schemas.microsoft.com/office/drawing/2014/main" id="{43B3D666-E1E8-47F7-B481-0A4AC1712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3655"/>
              <a:ext cx="100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49" name="Line 68">
              <a:extLst>
                <a:ext uri="{FF2B5EF4-FFF2-40B4-BE49-F238E27FC236}">
                  <a16:creationId xmlns:a16="http://schemas.microsoft.com/office/drawing/2014/main" id="{3F2C7FB7-27A0-43F2-9BE7-FAE568E2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666"/>
              <a:ext cx="78" cy="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981" name="Group 69">
            <a:extLst>
              <a:ext uri="{FF2B5EF4-FFF2-40B4-BE49-F238E27FC236}">
                <a16:creationId xmlns:a16="http://schemas.microsoft.com/office/drawing/2014/main" id="{8116D757-5971-43FA-889E-ED5A2891F2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01963"/>
            <a:ext cx="1463675" cy="808037"/>
            <a:chOff x="1584" y="1891"/>
            <a:chExt cx="922" cy="509"/>
          </a:xfrm>
        </p:grpSpPr>
        <p:grpSp>
          <p:nvGrpSpPr>
            <p:cNvPr id="62532" name="Group 70">
              <a:extLst>
                <a:ext uri="{FF2B5EF4-FFF2-40B4-BE49-F238E27FC236}">
                  <a16:creationId xmlns:a16="http://schemas.microsoft.com/office/drawing/2014/main" id="{0BEE4685-7BD6-40D1-9FB3-FD0F98D54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91"/>
              <a:ext cx="922" cy="475"/>
              <a:chOff x="1584" y="1891"/>
              <a:chExt cx="922" cy="475"/>
            </a:xfrm>
          </p:grpSpPr>
          <p:grpSp>
            <p:nvGrpSpPr>
              <p:cNvPr id="62534" name="Group 71">
                <a:extLst>
                  <a:ext uri="{FF2B5EF4-FFF2-40B4-BE49-F238E27FC236}">
                    <a16:creationId xmlns:a16="http://schemas.microsoft.com/office/drawing/2014/main" id="{764188B8-C24F-4073-8FAC-5DEED1F94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891"/>
                <a:ext cx="922" cy="457"/>
                <a:chOff x="2263" y="2234"/>
                <a:chExt cx="922" cy="457"/>
              </a:xfrm>
            </p:grpSpPr>
            <p:sp>
              <p:nvSpPr>
                <p:cNvPr id="62536" name="Text Box 72">
                  <a:extLst>
                    <a:ext uri="{FF2B5EF4-FFF2-40B4-BE49-F238E27FC236}">
                      <a16:creationId xmlns:a16="http://schemas.microsoft.com/office/drawing/2014/main" id="{8BD8F115-9D77-4E15-BBDD-732AF928B8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223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37" name="Text Box 73">
                  <a:extLst>
                    <a:ext uri="{FF2B5EF4-FFF2-40B4-BE49-F238E27FC236}">
                      <a16:creationId xmlns:a16="http://schemas.microsoft.com/office/drawing/2014/main" id="{40C910A7-537C-46BB-A35B-3C6F7EDA81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4" y="223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38" name="Text Box 74">
                  <a:extLst>
                    <a:ext uri="{FF2B5EF4-FFF2-40B4-BE49-F238E27FC236}">
                      <a16:creationId xmlns:a16="http://schemas.microsoft.com/office/drawing/2014/main" id="{1BF16345-9CE7-4001-BD54-7B2A81199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3" y="223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grpSp>
              <p:nvGrpSpPr>
                <p:cNvPr id="62539" name="Group 75">
                  <a:extLst>
                    <a:ext uri="{FF2B5EF4-FFF2-40B4-BE49-F238E27FC236}">
                      <a16:creationId xmlns:a16="http://schemas.microsoft.com/office/drawing/2014/main" id="{9A0BEAA8-7E81-406C-9609-E82CE9578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3" y="2263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40" name="Group 76">
                    <a:extLst>
                      <a:ext uri="{FF2B5EF4-FFF2-40B4-BE49-F238E27FC236}">
                        <a16:creationId xmlns:a16="http://schemas.microsoft.com/office/drawing/2014/main" id="{5C146C87-A30E-4B0A-ADA8-DA51683F28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43" name="Rectangle 77">
                      <a:extLst>
                        <a:ext uri="{FF2B5EF4-FFF2-40B4-BE49-F238E27FC236}">
                          <a16:creationId xmlns:a16="http://schemas.microsoft.com/office/drawing/2014/main" id="{0D85505C-0092-40CD-BA4B-CB06C5A3DD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4" name="Line 78">
                      <a:extLst>
                        <a:ext uri="{FF2B5EF4-FFF2-40B4-BE49-F238E27FC236}">
                          <a16:creationId xmlns:a16="http://schemas.microsoft.com/office/drawing/2014/main" id="{D528CCBA-A3BC-4829-A6D6-01D73D9088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5" name="Line 79">
                      <a:extLst>
                        <a:ext uri="{FF2B5EF4-FFF2-40B4-BE49-F238E27FC236}">
                          <a16:creationId xmlns:a16="http://schemas.microsoft.com/office/drawing/2014/main" id="{13EE3C0E-BE2E-43E2-AF18-B9D12F9534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6" name="Line 80">
                      <a:extLst>
                        <a:ext uri="{FF2B5EF4-FFF2-40B4-BE49-F238E27FC236}">
                          <a16:creationId xmlns:a16="http://schemas.microsoft.com/office/drawing/2014/main" id="{DA64F5F7-29F5-4A74-86DE-B70E89357A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7" name="Line 81">
                      <a:extLst>
                        <a:ext uri="{FF2B5EF4-FFF2-40B4-BE49-F238E27FC236}">
                          <a16:creationId xmlns:a16="http://schemas.microsoft.com/office/drawing/2014/main" id="{C81A3549-10E6-4B47-8640-45D3B4A079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41" name="Text Box 82">
                    <a:extLst>
                      <a:ext uri="{FF2B5EF4-FFF2-40B4-BE49-F238E27FC236}">
                        <a16:creationId xmlns:a16="http://schemas.microsoft.com/office/drawing/2014/main" id="{93E25F81-B1E9-4614-8CA2-48BD7E66BF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42" name="Text Box 83">
                    <a:extLst>
                      <a:ext uri="{FF2B5EF4-FFF2-40B4-BE49-F238E27FC236}">
                        <a16:creationId xmlns:a16="http://schemas.microsoft.com/office/drawing/2014/main" id="{98548101-996A-4AD9-B65F-B6D173BE9E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35" name="Text Box 84">
                <a:extLst>
                  <a:ext uri="{FF2B5EF4-FFF2-40B4-BE49-F238E27FC236}">
                    <a16:creationId xmlns:a16="http://schemas.microsoft.com/office/drawing/2014/main" id="{56393C09-1717-4891-97C6-498C7E15D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116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62533" name="Text Box 85">
              <a:extLst>
                <a:ext uri="{FF2B5EF4-FFF2-40B4-BE49-F238E27FC236}">
                  <a16:creationId xmlns:a16="http://schemas.microsoft.com/office/drawing/2014/main" id="{451B7337-EA98-492A-8CA7-655E4A22D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211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98" name="Group 86">
            <a:extLst>
              <a:ext uri="{FF2B5EF4-FFF2-40B4-BE49-F238E27FC236}">
                <a16:creationId xmlns:a16="http://schemas.microsoft.com/office/drawing/2014/main" id="{C0CC6306-A00E-479B-94E2-2770879EEF6E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3887788"/>
            <a:ext cx="1463675" cy="798512"/>
            <a:chOff x="1554" y="2449"/>
            <a:chExt cx="922" cy="503"/>
          </a:xfrm>
        </p:grpSpPr>
        <p:grpSp>
          <p:nvGrpSpPr>
            <p:cNvPr id="62514" name="Group 87">
              <a:extLst>
                <a:ext uri="{FF2B5EF4-FFF2-40B4-BE49-F238E27FC236}">
                  <a16:creationId xmlns:a16="http://schemas.microsoft.com/office/drawing/2014/main" id="{2CB92A06-2A60-449D-890E-037073D14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2449"/>
              <a:ext cx="922" cy="457"/>
              <a:chOff x="1625" y="3054"/>
              <a:chExt cx="922" cy="457"/>
            </a:xfrm>
          </p:grpSpPr>
          <p:grpSp>
            <p:nvGrpSpPr>
              <p:cNvPr id="62517" name="Group 88">
                <a:extLst>
                  <a:ext uri="{FF2B5EF4-FFF2-40B4-BE49-F238E27FC236}">
                    <a16:creationId xmlns:a16="http://schemas.microsoft.com/office/drawing/2014/main" id="{40DDE118-6AA1-4203-9AC0-92B9DA6E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" y="3054"/>
                <a:ext cx="922" cy="457"/>
                <a:chOff x="3467" y="1215"/>
                <a:chExt cx="922" cy="457"/>
              </a:xfrm>
            </p:grpSpPr>
            <p:sp>
              <p:nvSpPr>
                <p:cNvPr id="62520" name="Text Box 89">
                  <a:extLst>
                    <a:ext uri="{FF2B5EF4-FFF2-40B4-BE49-F238E27FC236}">
                      <a16:creationId xmlns:a16="http://schemas.microsoft.com/office/drawing/2014/main" id="{C28FE68F-1A75-422B-A21E-00A84A283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6" y="121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21" name="Text Box 90">
                  <a:extLst>
                    <a:ext uri="{FF2B5EF4-FFF2-40B4-BE49-F238E27FC236}">
                      <a16:creationId xmlns:a16="http://schemas.microsoft.com/office/drawing/2014/main" id="{B998E46B-1BEA-4FD9-9B59-023784DE3E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22" name="Text Box 91">
                  <a:extLst>
                    <a:ext uri="{FF2B5EF4-FFF2-40B4-BE49-F238E27FC236}">
                      <a16:creationId xmlns:a16="http://schemas.microsoft.com/office/drawing/2014/main" id="{FF12C23E-C9E4-4CE1-8216-0974F015A7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7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grpSp>
              <p:nvGrpSpPr>
                <p:cNvPr id="62523" name="Group 92">
                  <a:extLst>
                    <a:ext uri="{FF2B5EF4-FFF2-40B4-BE49-F238E27FC236}">
                      <a16:creationId xmlns:a16="http://schemas.microsoft.com/office/drawing/2014/main" id="{55CC6DA4-6E93-43BD-B263-8053906A5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24" name="Group 93">
                    <a:extLst>
                      <a:ext uri="{FF2B5EF4-FFF2-40B4-BE49-F238E27FC236}">
                        <a16:creationId xmlns:a16="http://schemas.microsoft.com/office/drawing/2014/main" id="{CCF3511E-7F03-4A47-B6DB-090B35A5DF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27" name="Rectangle 94">
                      <a:extLst>
                        <a:ext uri="{FF2B5EF4-FFF2-40B4-BE49-F238E27FC236}">
                          <a16:creationId xmlns:a16="http://schemas.microsoft.com/office/drawing/2014/main" id="{08F1A042-F2E0-4A8D-9265-4EA102EFF5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28" name="Line 95">
                      <a:extLst>
                        <a:ext uri="{FF2B5EF4-FFF2-40B4-BE49-F238E27FC236}">
                          <a16:creationId xmlns:a16="http://schemas.microsoft.com/office/drawing/2014/main" id="{650F96DB-597B-49F2-BFFC-5BC0246F2A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29" name="Line 96">
                      <a:extLst>
                        <a:ext uri="{FF2B5EF4-FFF2-40B4-BE49-F238E27FC236}">
                          <a16:creationId xmlns:a16="http://schemas.microsoft.com/office/drawing/2014/main" id="{0D14FC68-EF70-4578-B52A-58B575F3AB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30" name="Line 97">
                      <a:extLst>
                        <a:ext uri="{FF2B5EF4-FFF2-40B4-BE49-F238E27FC236}">
                          <a16:creationId xmlns:a16="http://schemas.microsoft.com/office/drawing/2014/main" id="{E526FE3D-0ACA-47E5-BDAA-314B40E641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31" name="Line 98">
                      <a:extLst>
                        <a:ext uri="{FF2B5EF4-FFF2-40B4-BE49-F238E27FC236}">
                          <a16:creationId xmlns:a16="http://schemas.microsoft.com/office/drawing/2014/main" id="{979713C0-2910-4C03-A551-FC0502B9E7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25" name="Text Box 99">
                    <a:extLst>
                      <a:ext uri="{FF2B5EF4-FFF2-40B4-BE49-F238E27FC236}">
                        <a16:creationId xmlns:a16="http://schemas.microsoft.com/office/drawing/2014/main" id="{76BBF06A-19E6-407C-9FCE-17DDADD914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26" name="Text Box 100">
                    <a:extLst>
                      <a:ext uri="{FF2B5EF4-FFF2-40B4-BE49-F238E27FC236}">
                        <a16:creationId xmlns:a16="http://schemas.microsoft.com/office/drawing/2014/main" id="{A0765E29-F889-4EE8-B476-D32B3BAD37C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18" name="Text Box 101">
                <a:extLst>
                  <a:ext uri="{FF2B5EF4-FFF2-40B4-BE49-F238E27FC236}">
                    <a16:creationId xmlns:a16="http://schemas.microsoft.com/office/drawing/2014/main" id="{9EC1904B-19F2-44FA-BC10-F0A569B85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" y="326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9" name="Text Box 102">
                <a:extLst>
                  <a:ext uri="{FF2B5EF4-FFF2-40B4-BE49-F238E27FC236}">
                    <a16:creationId xmlns:a16="http://schemas.microsoft.com/office/drawing/2014/main" id="{7588358F-7BBD-4E26-A51E-342046F7D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" y="326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515" name="Text Box 103">
              <a:extLst>
                <a:ext uri="{FF2B5EF4-FFF2-40B4-BE49-F238E27FC236}">
                  <a16:creationId xmlns:a16="http://schemas.microsoft.com/office/drawing/2014/main" id="{2D7AD8CD-0DF7-4E5F-8C59-503B7F581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265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16" name="Text Box 104">
              <a:extLst>
                <a:ext uri="{FF2B5EF4-FFF2-40B4-BE49-F238E27FC236}">
                  <a16:creationId xmlns:a16="http://schemas.microsoft.com/office/drawing/2014/main" id="{E69B775F-1900-4FA1-B4F2-895BB5D0F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26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9017" name="Group 105">
            <a:extLst>
              <a:ext uri="{FF2B5EF4-FFF2-40B4-BE49-F238E27FC236}">
                <a16:creationId xmlns:a16="http://schemas.microsoft.com/office/drawing/2014/main" id="{1AE31429-6E97-405D-B7A6-F18AF5258A4C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3878263"/>
            <a:ext cx="1463675" cy="788987"/>
            <a:chOff x="2714" y="2443"/>
            <a:chExt cx="922" cy="497"/>
          </a:xfrm>
        </p:grpSpPr>
        <p:grpSp>
          <p:nvGrpSpPr>
            <p:cNvPr id="62498" name="Group 106">
              <a:extLst>
                <a:ext uri="{FF2B5EF4-FFF2-40B4-BE49-F238E27FC236}">
                  <a16:creationId xmlns:a16="http://schemas.microsoft.com/office/drawing/2014/main" id="{F1EBFF97-B09A-441A-B963-8FA5B3CA5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2443"/>
              <a:ext cx="922" cy="479"/>
              <a:chOff x="2714" y="2443"/>
              <a:chExt cx="922" cy="479"/>
            </a:xfrm>
          </p:grpSpPr>
          <p:grpSp>
            <p:nvGrpSpPr>
              <p:cNvPr id="62500" name="Group 107">
                <a:extLst>
                  <a:ext uri="{FF2B5EF4-FFF2-40B4-BE49-F238E27FC236}">
                    <a16:creationId xmlns:a16="http://schemas.microsoft.com/office/drawing/2014/main" id="{A5E87264-64DE-4C06-A132-2D18D2C9E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43"/>
                <a:ext cx="922" cy="457"/>
                <a:chOff x="3467" y="1215"/>
                <a:chExt cx="922" cy="457"/>
              </a:xfrm>
            </p:grpSpPr>
            <p:sp>
              <p:nvSpPr>
                <p:cNvPr id="62502" name="Text Box 108">
                  <a:extLst>
                    <a:ext uri="{FF2B5EF4-FFF2-40B4-BE49-F238E27FC236}">
                      <a16:creationId xmlns:a16="http://schemas.microsoft.com/office/drawing/2014/main" id="{08D9382B-EABF-41CD-8D34-A5158C71C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6" y="121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03" name="Text Box 109">
                  <a:extLst>
                    <a:ext uri="{FF2B5EF4-FFF2-40B4-BE49-F238E27FC236}">
                      <a16:creationId xmlns:a16="http://schemas.microsoft.com/office/drawing/2014/main" id="{9AD8020E-EBED-48CD-93CD-CAFF64C78A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04" name="Text Box 110">
                  <a:extLst>
                    <a:ext uri="{FF2B5EF4-FFF2-40B4-BE49-F238E27FC236}">
                      <a16:creationId xmlns:a16="http://schemas.microsoft.com/office/drawing/2014/main" id="{BD2CA9DC-3F6A-48B6-8FE4-E4FAD614B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7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62505" name="Group 111">
                  <a:extLst>
                    <a:ext uri="{FF2B5EF4-FFF2-40B4-BE49-F238E27FC236}">
                      <a16:creationId xmlns:a16="http://schemas.microsoft.com/office/drawing/2014/main" id="{A0A9B8B5-331C-4398-B4BE-B4AF41D201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06" name="Group 112">
                    <a:extLst>
                      <a:ext uri="{FF2B5EF4-FFF2-40B4-BE49-F238E27FC236}">
                        <a16:creationId xmlns:a16="http://schemas.microsoft.com/office/drawing/2014/main" id="{233326B1-ED37-47D1-9639-F0BBD3A0B4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09" name="Rectangle 113">
                      <a:extLst>
                        <a:ext uri="{FF2B5EF4-FFF2-40B4-BE49-F238E27FC236}">
                          <a16:creationId xmlns:a16="http://schemas.microsoft.com/office/drawing/2014/main" id="{478B6893-E356-49E0-BD75-CC7E9C94C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0" name="Line 114">
                      <a:extLst>
                        <a:ext uri="{FF2B5EF4-FFF2-40B4-BE49-F238E27FC236}">
                          <a16:creationId xmlns:a16="http://schemas.microsoft.com/office/drawing/2014/main" id="{9E503A47-F582-47E5-BB93-D96FBC422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1" name="Line 115">
                      <a:extLst>
                        <a:ext uri="{FF2B5EF4-FFF2-40B4-BE49-F238E27FC236}">
                          <a16:creationId xmlns:a16="http://schemas.microsoft.com/office/drawing/2014/main" id="{1288CD21-7037-4A63-B61C-FFA005827E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2" name="Line 116">
                      <a:extLst>
                        <a:ext uri="{FF2B5EF4-FFF2-40B4-BE49-F238E27FC236}">
                          <a16:creationId xmlns:a16="http://schemas.microsoft.com/office/drawing/2014/main" id="{A01E4BF3-C470-4495-86B0-A52D9478E0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3" name="Line 117">
                      <a:extLst>
                        <a:ext uri="{FF2B5EF4-FFF2-40B4-BE49-F238E27FC236}">
                          <a16:creationId xmlns:a16="http://schemas.microsoft.com/office/drawing/2014/main" id="{5E850F0A-94CE-427D-A725-8453E43688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07" name="Text Box 118">
                    <a:extLst>
                      <a:ext uri="{FF2B5EF4-FFF2-40B4-BE49-F238E27FC236}">
                        <a16:creationId xmlns:a16="http://schemas.microsoft.com/office/drawing/2014/main" id="{4EC39C6C-6B9F-4144-832E-0504F7BF89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08" name="Text Box 119">
                    <a:extLst>
                      <a:ext uri="{FF2B5EF4-FFF2-40B4-BE49-F238E27FC236}">
                        <a16:creationId xmlns:a16="http://schemas.microsoft.com/office/drawing/2014/main" id="{1CB36C70-3B76-466B-8739-A45676A85D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01" name="Text Box 120">
                <a:extLst>
                  <a:ext uri="{FF2B5EF4-FFF2-40B4-BE49-F238E27FC236}">
                    <a16:creationId xmlns:a16="http://schemas.microsoft.com/office/drawing/2014/main" id="{689BA6AB-F8D4-4C6A-9D55-EF794E007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672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62499" name="Text Box 121">
              <a:extLst>
                <a:ext uri="{FF2B5EF4-FFF2-40B4-BE49-F238E27FC236}">
                  <a16:creationId xmlns:a16="http://schemas.microsoft.com/office/drawing/2014/main" id="{E824F0A6-C488-47C7-9E7F-493D60D25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65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9034" name="Group 122">
            <a:extLst>
              <a:ext uri="{FF2B5EF4-FFF2-40B4-BE49-F238E27FC236}">
                <a16:creationId xmlns:a16="http://schemas.microsoft.com/office/drawing/2014/main" id="{D9503ED8-18ED-4672-8668-D9E2FEB6A247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4286250"/>
            <a:ext cx="1163638" cy="247650"/>
            <a:chOff x="3300" y="2700"/>
            <a:chExt cx="733" cy="156"/>
          </a:xfrm>
        </p:grpSpPr>
        <p:sp>
          <p:nvSpPr>
            <p:cNvPr id="62496" name="Line 123">
              <a:extLst>
                <a:ext uri="{FF2B5EF4-FFF2-40B4-BE49-F238E27FC236}">
                  <a16:creationId xmlns:a16="http://schemas.microsoft.com/office/drawing/2014/main" id="{DF831F16-E809-41D3-9F09-1BAF289D4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757"/>
              <a:ext cx="5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7" name="Rectangle 124">
              <a:extLst>
                <a:ext uri="{FF2B5EF4-FFF2-40B4-BE49-F238E27FC236}">
                  <a16:creationId xmlns:a16="http://schemas.microsoft.com/office/drawing/2014/main" id="{69833F4E-EE89-4BF8-A359-AF96F0C7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700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37" name="Group 125">
            <a:extLst>
              <a:ext uri="{FF2B5EF4-FFF2-40B4-BE49-F238E27FC236}">
                <a16:creationId xmlns:a16="http://schemas.microsoft.com/office/drawing/2014/main" id="{4DAD210B-A705-4F97-8532-C8D5BFC7693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286250"/>
            <a:ext cx="304800" cy="669925"/>
            <a:chOff x="1728" y="2700"/>
            <a:chExt cx="192" cy="422"/>
          </a:xfrm>
        </p:grpSpPr>
        <p:sp>
          <p:nvSpPr>
            <p:cNvPr id="62494" name="Line 126">
              <a:extLst>
                <a:ext uri="{FF2B5EF4-FFF2-40B4-BE49-F238E27FC236}">
                  <a16:creationId xmlns:a16="http://schemas.microsoft.com/office/drawing/2014/main" id="{44319F95-A805-459C-AEC3-779377C1A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89"/>
              <a:ext cx="0" cy="33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5" name="Rectangle 127">
              <a:extLst>
                <a:ext uri="{FF2B5EF4-FFF2-40B4-BE49-F238E27FC236}">
                  <a16:creationId xmlns:a16="http://schemas.microsoft.com/office/drawing/2014/main" id="{357706C5-95F0-405F-B870-ECB9F7C2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00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40" name="Group 128">
            <a:extLst>
              <a:ext uri="{FF2B5EF4-FFF2-40B4-BE49-F238E27FC236}">
                <a16:creationId xmlns:a16="http://schemas.microsoft.com/office/drawing/2014/main" id="{773FD8A0-8C11-4008-9412-0AAA9345602A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3390900"/>
            <a:ext cx="790575" cy="1635125"/>
            <a:chOff x="1422" y="2136"/>
            <a:chExt cx="498" cy="1030"/>
          </a:xfrm>
        </p:grpSpPr>
        <p:grpSp>
          <p:nvGrpSpPr>
            <p:cNvPr id="62489" name="Group 129">
              <a:extLst>
                <a:ext uri="{FF2B5EF4-FFF2-40B4-BE49-F238E27FC236}">
                  <a16:creationId xmlns:a16="http://schemas.microsoft.com/office/drawing/2014/main" id="{C8B25632-34A9-4A35-B940-C5F2C9CC6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" y="2222"/>
              <a:ext cx="323" cy="944"/>
              <a:chOff x="1422" y="2222"/>
              <a:chExt cx="323" cy="944"/>
            </a:xfrm>
          </p:grpSpPr>
          <p:sp>
            <p:nvSpPr>
              <p:cNvPr id="62491" name="Line 130">
                <a:extLst>
                  <a:ext uri="{FF2B5EF4-FFF2-40B4-BE49-F238E27FC236}">
                    <a16:creationId xmlns:a16="http://schemas.microsoft.com/office/drawing/2014/main" id="{232C7C66-C90C-43F7-91DB-5C7AB0D5A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2" y="2233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2" name="Line 131">
                <a:extLst>
                  <a:ext uri="{FF2B5EF4-FFF2-40B4-BE49-F238E27FC236}">
                    <a16:creationId xmlns:a16="http://schemas.microsoft.com/office/drawing/2014/main" id="{5A44679F-6CBA-41BF-AF9D-5C29EA16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222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3" name="Line 132">
                <a:extLst>
                  <a:ext uri="{FF2B5EF4-FFF2-40B4-BE49-F238E27FC236}">
                    <a16:creationId xmlns:a16="http://schemas.microsoft.com/office/drawing/2014/main" id="{237161AB-0A5F-4BC0-93FD-9864FFC7C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316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490" name="Rectangle 133">
              <a:extLst>
                <a:ext uri="{FF2B5EF4-FFF2-40B4-BE49-F238E27FC236}">
                  <a16:creationId xmlns:a16="http://schemas.microsoft.com/office/drawing/2014/main" id="{8C6BFFE9-D79B-4093-A1B8-F1D5F3B0B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36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46" name="Group 134">
            <a:extLst>
              <a:ext uri="{FF2B5EF4-FFF2-40B4-BE49-F238E27FC236}">
                <a16:creationId xmlns:a16="http://schemas.microsoft.com/office/drawing/2014/main" id="{13BE85C4-E769-4A9B-8757-EB9886DC199C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4324350"/>
            <a:ext cx="836613" cy="247650"/>
            <a:chOff x="2184" y="2724"/>
            <a:chExt cx="527" cy="156"/>
          </a:xfrm>
        </p:grpSpPr>
        <p:sp>
          <p:nvSpPr>
            <p:cNvPr id="62487" name="Line 135">
              <a:extLst>
                <a:ext uri="{FF2B5EF4-FFF2-40B4-BE49-F238E27FC236}">
                  <a16:creationId xmlns:a16="http://schemas.microsoft.com/office/drawing/2014/main" id="{C0A1A77C-A0F0-408F-BB08-51E71CA0C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778"/>
              <a:ext cx="37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88" name="Rectangle 136">
              <a:extLst>
                <a:ext uri="{FF2B5EF4-FFF2-40B4-BE49-F238E27FC236}">
                  <a16:creationId xmlns:a16="http://schemas.microsoft.com/office/drawing/2014/main" id="{859A2F9F-3866-47C8-B6FA-7973471A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724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E9A73CB-F7C9-4E01-BEC9-70409BC7D941}"/>
              </a:ext>
            </a:extLst>
          </p:cNvPr>
          <p:cNvSpPr txBox="1"/>
          <p:nvPr/>
        </p:nvSpPr>
        <p:spPr>
          <a:xfrm>
            <a:off x="3797012" y="788442"/>
            <a:ext cx="41608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0" lvl="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从键盘接收信息建立十字链表</a:t>
            </a:r>
            <a:r>
              <a:rPr kumimoji="1"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kumimoji="1"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例子）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>
            <a:extLst>
              <a:ext uri="{FF2B5EF4-FFF2-40B4-BE49-F238E27FC236}">
                <a16:creationId xmlns:a16="http://schemas.microsoft.com/office/drawing/2014/main" id="{3F138FCD-C106-415D-96E0-D451957D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7" y="1069975"/>
            <a:ext cx="5586413" cy="55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crt_linkedmat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*rh[],JD 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m,n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d,%d",&amp;m,&amp;n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&lt;m;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rh[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(true){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r,c,v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d,%d,%d",&amp;r,&amp;c,&amp;v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(r==0 || c==0)  break;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JD *s, *p,*pre;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s=(JD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s-&gt;row=r; s-&gt;col=c; s-&gt;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s-&gt;right=s-&gt;down=NULL;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{Do the following.}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矩形: 圆角 5">
            <a:extLst>
              <a:ext uri="{FF2B5EF4-FFF2-40B4-BE49-F238E27FC236}">
                <a16:creationId xmlns:a16="http://schemas.microsoft.com/office/drawing/2014/main" id="{88EBEDDA-CB5F-4697-9015-19828A9E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98487"/>
            <a:ext cx="5435600" cy="5907087"/>
          </a:xfrm>
          <a:prstGeom prst="roundRect">
            <a:avLst>
              <a:gd name="adj" fmla="val 16667"/>
            </a:avLst>
          </a:prstGeom>
          <a:solidFill>
            <a:srgbClr val="99FF99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71211886-3671-4EDD-9A9F-601DB5C9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189" y="767766"/>
            <a:ext cx="4309812" cy="375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pre=NULL;  p=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((p!=NULL)&amp;&amp;(r&gt;p-&gt;row))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pre=p;  p=p-&gt;down; 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(p==NULL){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  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[c-1]=s;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pre-&gt;down=s;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</a:t>
            </a:r>
            <a:endParaRPr kumimoji="1" lang="en-US" altLang="zh-CN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[c-1]=s; s-&gt;down=p;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s-&gt;down=p; pre-&gt;down=s; } </a:t>
            </a:r>
          </a:p>
        </p:txBody>
      </p:sp>
      <p:sp>
        <p:nvSpPr>
          <p:cNvPr id="5" name="矩形: 圆角 1">
            <a:extLst>
              <a:ext uri="{FF2B5EF4-FFF2-40B4-BE49-F238E27FC236}">
                <a16:creationId xmlns:a16="http://schemas.microsoft.com/office/drawing/2014/main" id="{1D076C73-8D07-40D6-90FE-D787832A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940" y="767766"/>
            <a:ext cx="4185986" cy="4122471"/>
          </a:xfrm>
          <a:prstGeom prst="roundRect">
            <a:avLst>
              <a:gd name="adj" fmla="val 16667"/>
            </a:avLst>
          </a:prstGeom>
          <a:solidFill>
            <a:srgbClr val="FFFF00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8A4C5F15-0D63-4180-B6DE-7F146DE4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5" y="525730"/>
            <a:ext cx="3961606" cy="5141645"/>
          </a:xfrm>
          <a:prstGeom prst="roundRect">
            <a:avLst>
              <a:gd name="adj" fmla="val 16667"/>
            </a:avLst>
          </a:prstGeom>
          <a:solidFill>
            <a:srgbClr val="0000FF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7B9A72-912E-4A30-8EEA-13F778CCC59A}"/>
              </a:ext>
            </a:extLst>
          </p:cNvPr>
          <p:cNvSpPr txBox="1"/>
          <p:nvPr/>
        </p:nvSpPr>
        <p:spPr>
          <a:xfrm>
            <a:off x="610395" y="810342"/>
            <a:ext cx="4056856" cy="429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pre=NULL;  p=rh[r-1];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((p!=NULL)&amp;&amp;(c&gt;p-&gt;col))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pre=p;  p=p-&gt;right;  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(p==NULL){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(pre==NULL)   rh[r-1]=s;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pre-&gt;right=s;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(c==p-&gt;col)  // 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重复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{ p-&gt;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  free(s); continue;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rh[r-1]=s; s-&gt;right=p;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s-&gt;right=p; pre-&gt;right=s; }      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7590B3C-F7C7-44D7-A335-D6D41ECD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" y="5718027"/>
            <a:ext cx="8501063" cy="6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</a:t>
            </a:r>
            <a:r>
              <a:rPr lang="zh-CN" altLang="zh-CN" sz="3200" dirty="0">
                <a:solidFill>
                  <a:srgbClr val="660066"/>
                </a:solidFill>
              </a:rPr>
              <a:t>非零元个数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660066"/>
                </a:solidFill>
              </a:rPr>
              <a:t> max(</a:t>
            </a:r>
            <a:r>
              <a:rPr lang="en-US" altLang="zh-CN" sz="3200" dirty="0" err="1">
                <a:solidFill>
                  <a:srgbClr val="660066"/>
                </a:solidFill>
              </a:rPr>
              <a:t>m,n</a:t>
            </a:r>
            <a:r>
              <a:rPr lang="en-US" altLang="zh-CN" sz="3200" dirty="0">
                <a:solidFill>
                  <a:srgbClr val="660066"/>
                </a:solidFill>
              </a:rPr>
              <a:t>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       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7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396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E44CC4AE-BD2D-463B-B879-9912EE2A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47400"/>
            <a:ext cx="53335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广义表的类型定义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1B0E7773-6BEF-40B9-AD39-B1D422AF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1" y="1108075"/>
            <a:ext cx="6848268" cy="437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Glist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=1,2,..,n;  n≥0;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∈AtomSet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∈GList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AtomSet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为某个数据对象 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{&lt;e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&gt;| e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,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2≤i≤n}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2D5960B0-D276-4C21-A4AD-4ABEDA82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53" y="4294593"/>
            <a:ext cx="4823747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基本操作: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to be shown</a:t>
            </a:r>
            <a:r>
              <a:rPr kumimoji="1" lang="en-US" altLang="zh-CN" sz="2400" b="1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later</a:t>
            </a:r>
            <a:endParaRPr kumimoji="1" lang="zh-CN" altLang="zh-CN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1FB87421-A79F-4EBB-93D1-38F78CEE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04" y="5535932"/>
            <a:ext cx="8554915" cy="7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57150" indent="0" fontAlgn="base">
              <a:spcAft>
                <a:spcPct val="0"/>
              </a:spcAft>
              <a:buClr>
                <a:srgbClr val="6699FF"/>
              </a:buClr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应用：表处理语言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LISP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）、程序、多元多项式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8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EAD2EAFA-838E-45CD-9CEC-6A45A398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06" y="501729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广义表是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递归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定义的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线性结构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5917F41-DE55-46A7-86FA-1A6A188DE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820" y="1159325"/>
            <a:ext cx="5751896" cy="129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LS = (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6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6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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6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其中：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或为原子 或为广义表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39EE8EAC-009F-4624-A2B5-C28AAA04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690625"/>
            <a:ext cx="7702750" cy="359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  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,(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)),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=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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) 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72CA4BD6-E0D0-4962-90AE-28F80DBE3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040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广义表是一个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多层次</a:t>
            </a: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线性结构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C89BB9A7-F0B3-4858-8EAB-97B10EC3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12612"/>
            <a:ext cx="13163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例：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F693B4C9-A398-432C-80AC-F6497CDB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1" y="2416626"/>
            <a:ext cx="1717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D=(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B4C9E580-13B1-4321-A4E5-C3C951B2C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" y="3378449"/>
            <a:ext cx="2480166" cy="181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其中: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B03E8C2B-B117-4005-A5FF-9E5A3DD7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19050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E15777BA-00C4-4722-AA8E-77722E75C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F40FFA45-BF9B-45E9-9144-8A7BBC6A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2895600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01FEBA74-1CF8-47AE-AECB-974C3500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90A4D7C5-4D28-4346-8A68-4052EB29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3581400"/>
            <a:ext cx="5918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17293237-14AD-498C-82E5-0F307FFF9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35814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685E264C-2FA4-4E44-B9DC-702A1000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81400"/>
            <a:ext cx="7226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021EE7F5-72B1-4F82-AD51-2B4F89318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A52EF30D-B46C-4EB8-BD0D-93C8E287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7244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5C5BE4E-A602-46D3-9E30-B6103AABC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46482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4" name="Line 16">
            <a:extLst>
              <a:ext uri="{FF2B5EF4-FFF2-40B4-BE49-F238E27FC236}">
                <a16:creationId xmlns:a16="http://schemas.microsoft.com/office/drawing/2014/main" id="{7B96BBE1-9F04-43F0-A3B3-C8ADDA3950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5146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CAEEEB60-8548-46BE-973D-A85F10C9A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146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0F2E0234-1D62-4C0D-977C-3C205A356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4290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FA39C09F-DB40-4CF8-BD2F-6DFD49CEA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05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EFFF0315-B364-45AA-AA25-9194ED858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3434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Line 21">
            <a:extLst>
              <a:ext uri="{FF2B5EF4-FFF2-40B4-BE49-F238E27FC236}">
                <a16:creationId xmlns:a16="http://schemas.microsoft.com/office/drawing/2014/main" id="{CF580CAA-2804-4C80-B5DB-B39E78E80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43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20909A06-4517-459B-9E27-2F7FCBA42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5052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C12EB90C-CAAC-4A36-AE1E-37BE9D7AE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4290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CFF65D98-8757-4D8A-9258-4E8620627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267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19" grpId="0" autoUpdateAnimBg="0"/>
      <p:bldP spid="43020" grpId="0" autoUpdateAnimBg="0"/>
      <p:bldP spid="43021" grpId="0" autoUpdateAnimBg="0"/>
      <p:bldP spid="43022" grpId="0" autoUpdateAnimBg="0"/>
      <p:bldP spid="4302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E0845A50-C3EB-4845-B037-54068B622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08" y="278389"/>
            <a:ext cx="8839200" cy="6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LS = (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的结构特点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8BD79B5-DEAD-48F6-90F4-52506EC5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226" y="1114300"/>
            <a:ext cx="60500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1)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广义表中的数据元素有相对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E8EDEEF1-BBD8-43FA-B344-EA8B863C1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227" y="1876300"/>
            <a:ext cx="7524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2)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长度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定义为最外层包含元素个数；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FCCB8519-E3C8-47F3-8A06-066D70B29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226" y="2562100"/>
            <a:ext cx="7227125" cy="159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3)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深度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定义为所含括弧的重数；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注意：“原子”的深度为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“空表”的深度为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8A631F0E-435D-4C96-B660-FE6F55FB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226" y="4695700"/>
            <a:ext cx="3536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4)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广义表可以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共享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3B45CCB8-63E2-45A2-BBB5-7ADB4E385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226" y="5410075"/>
            <a:ext cx="70968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5)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广义表可以是一个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递归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递归表的深度是无穷值，长度是有限值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6" grpId="0" autoUpdateAnimBg="0"/>
      <p:bldP spid="44037" grpId="0" autoUpdateAnimBg="0"/>
      <p:bldP spid="44038" grpId="0" autoUpdateAnimBg="0"/>
      <p:bldP spid="4403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FC4D492-5DD1-4B23-8EFB-928D5ED9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0" y="476968"/>
            <a:ext cx="85924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6) 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一个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非空广义表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LS = (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 …,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可分解为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表头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Head(LS) =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表尾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Tail(LS) = (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 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两部分。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153AC9C-6619-4189-8317-42E5FCE1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57" y="2362200"/>
            <a:ext cx="529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 ((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 )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1AF1A3E-B454-4A92-8D51-B26B1771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5872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Head(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Tail(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F 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E1C8D54-A020-4BD9-8C18-B38D6C9C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6603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Head(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E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Tail(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( b, c) )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8062798B-FC79-4C2C-AE75-4B380D69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90" y="4416550"/>
            <a:ext cx="7681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Head(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(( b, c))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b, c)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Tail(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(( b, c))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21106753-EFB0-4434-8DC7-771D21AA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40" y="5134100"/>
            <a:ext cx="6760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Head(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 b, c)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=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b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Tail( 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b, c)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c )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AutoShap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1D75562-1CDB-403A-AA37-A676117D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actionButtonBackPrevious">
            <a:avLst/>
          </a:prstGeom>
          <a:solidFill>
            <a:srgbClr val="33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41C273-9CC2-4739-AC43-E7F385FE91EC}"/>
              </a:ext>
            </a:extLst>
          </p:cNvPr>
          <p:cNvSpPr txBox="1"/>
          <p:nvPr/>
        </p:nvSpPr>
        <p:spPr>
          <a:xfrm>
            <a:off x="2473578" y="589915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表尾一定是个广义表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0" grpId="0" autoUpdateAnimBg="0"/>
      <p:bldP spid="45061" grpId="0" autoUpdateAnimBg="0"/>
      <p:bldP spid="45062" grpId="0" autoUpdateAnimBg="0"/>
      <p:bldP spid="45063" grpId="0" autoUpdateAnimBg="0"/>
      <p:bldP spid="450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772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8494CA28-9734-48C6-86E9-BFD0ED84B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33" y="228600"/>
            <a:ext cx="7733784" cy="169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结构的创建和销毁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InitGList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L); 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DestroyGList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CreateGList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L, S);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CopyGList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T, L);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6985C5D0-8420-4B7A-9BC1-7391452B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33" y="381000"/>
            <a:ext cx="854075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77A94C70-8732-4903-9505-AC1C2409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58" y="1943100"/>
            <a:ext cx="8085034" cy="169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状态函数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GListLength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(L);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GListDepth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GListEmpty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(L);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GetHead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(L);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GetTail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(L);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80000AA9-D2E6-4AFA-B271-F9F4733A3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58" y="3695700"/>
            <a:ext cx="4935967" cy="169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插入和删除操作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InsertFirst_GL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L, e);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DeleteFirst_GL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L,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e);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F17FA675-7009-4332-AEBB-B8148642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58" y="5348288"/>
            <a:ext cx="47163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Traverse_GL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(L, Visit());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5" grpId="0" autoUpdateAnimBg="0"/>
      <p:bldP spid="4608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324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3AA04FE7-19C8-4F12-82DD-395CC5E16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50818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广义表的存储结构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A0C7150-40CC-4A6C-94A2-40520EB8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65" y="1905000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通常采用头、尾指针的链表结构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56ED195-FDDA-4B0A-8624-6B26A20B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40" y="3540949"/>
            <a:ext cx="223651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表结点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原子结点：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012EF175-55C4-4112-93CB-68FF5AAC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950" y="3429000"/>
            <a:ext cx="3224213" cy="78105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tag=1  hp  tp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146EBBA4-E7FB-4843-A5F7-ADB67D71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4876800"/>
            <a:ext cx="2881312" cy="78105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tag=0  data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00B52A6D-1569-4FB4-AFEB-7141BA666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8" y="4876800"/>
            <a:ext cx="0" cy="8382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AE88D7F0-0154-4FE3-96D7-96BE45E3A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950" y="3429000"/>
            <a:ext cx="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ACB45CB2-AADA-4D23-8FB5-EE78029D4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350" y="3429000"/>
            <a:ext cx="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utoUpdateAnimBg="0"/>
      <p:bldP spid="48133" grpId="0" animBg="1" autoUpdateAnimBg="0"/>
      <p:bldP spid="48134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0FB7F378-98AD-4B9A-AD68-DC243A32F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253986"/>
            <a:ext cx="4839786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表头、表尾分析法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7D60CBFD-AD8D-44B9-BA53-EC107A514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990600" cy="0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7A915209-BBA7-4ED3-A89E-80B0A506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6999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构造存储结构的两种分析方法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2820D1E7-9B5A-4A27-94C9-8ADC8D87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504" y="5352329"/>
            <a:ext cx="1107996" cy="65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原子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EBAAD22-80DD-4016-9C42-2575E34F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101850"/>
            <a:ext cx="314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空表 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ls=NIL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8C2E0787-E98D-4DBA-B054-E0F5C73A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940050"/>
            <a:ext cx="209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非空表  </a:t>
            </a: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ls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306EED3D-38E6-4A34-BF28-C2A991A0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267335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tag=1 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018B4057-439F-4305-8339-071F5E32E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2004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9ADF7804-ABBE-4352-B2F7-44DBB41B9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353CE1EF-B82B-4AB2-828C-42E856411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81400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2AB0CA12-CAF3-4AF1-AA21-6F3573840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A48D5D97-F8E7-4FBB-ACAD-1310C2886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93065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指向表头的指针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36B13D97-FAF2-4E36-9E50-298F6695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718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指向表尾的指针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0C46FFD0-0EFE-43F0-8B51-810A572A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788" y="5350827"/>
            <a:ext cx="239395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tag=0  data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4E606C02-AA89-40AD-8188-22DFB754C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3197" y="5385133"/>
            <a:ext cx="0" cy="685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nimBg="1" autoUpdateAnimBg="0"/>
      <p:bldP spid="49165" grpId="0" autoUpdateAnimBg="0"/>
      <p:bldP spid="49166" grpId="0" autoUpdateAnimBg="0"/>
      <p:bldP spid="49167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297C79CA-600B-4629-A212-736A5EAD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68853"/>
              </p:ext>
            </p:extLst>
          </p:nvPr>
        </p:nvGraphicFramePr>
        <p:xfrm>
          <a:off x="381000" y="304800"/>
          <a:ext cx="8458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幻灯片" r:id="rId3" imgW="4314092" imgH="3223800" progId="PowerPoint.Slide.8">
                  <p:embed/>
                </p:oleObj>
              </mc:Choice>
              <mc:Fallback>
                <p:oleObj name="幻灯片" r:id="rId3" imgW="4314092" imgH="3223800" progId="PowerPoint.Slide.8">
                  <p:embed/>
                  <p:pic>
                    <p:nvPicPr>
                      <p:cNvPr id="78850" name="Object 2">
                        <a:extLst>
                          <a:ext uri="{FF2B5EF4-FFF2-40B4-BE49-F238E27FC236}">
                            <a16:creationId xmlns:a16="http://schemas.microsoft.com/office/drawing/2014/main" id="{297C79CA-600B-4629-A212-736A5EADB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458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624A4CAA-FBCA-4883-A214-F5AEA12D8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96850"/>
            <a:ext cx="465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AA55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= ( a, ( x, y ), ( ( x ) ) )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1841623-E50D-48EB-B653-DB206F0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68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CC10F45B-FB16-4161-B82E-71BB69CD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6850"/>
            <a:ext cx="140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x, y )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9A81A3E-DFEA-4A96-BDC6-06A82C93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96850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2BDBC5F4-D0C0-48D3-8132-A4DCD416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47" y="160020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        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DD7451FD-A303-49D5-8047-2E04B363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047" y="1600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A93CE323-BD7B-4749-BB1C-C281C3C78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447" y="1600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A4446A90-BEAE-4DA6-B3BD-DD51F4B01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347" y="190500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BD345B86-C597-41ED-94F1-3BB6536BC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072" y="13398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52B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AE926F9A-1745-4555-BFE5-A01344A6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850"/>
            <a:ext cx="471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= (                              )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AA55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2" name="Line 12">
            <a:extLst>
              <a:ext uri="{FF2B5EF4-FFF2-40B4-BE49-F238E27FC236}">
                <a16:creationId xmlns:a16="http://schemas.microsoft.com/office/drawing/2014/main" id="{778E3E4D-EBEF-41C4-ACD4-E7780E905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747" y="198120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12D97518-F6F4-4347-8DA4-A140A41F2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347" y="2824163"/>
            <a:ext cx="102235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a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91DA4DF3-A049-4FE7-9266-225359ED0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347" y="281940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2C06C9DA-FF91-405E-ABFB-22BF72116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247" y="160020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9DD24FB7-8A6C-49A7-A1A0-381FAF41B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7847" y="1600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05833792-FF52-4ACE-87B5-59A08EDA3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247" y="1600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1ED06952-3F98-4BE0-AADD-404B7875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147" y="190500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9" name="Rectangle 19">
            <a:extLst>
              <a:ext uri="{FF2B5EF4-FFF2-40B4-BE49-F238E27FC236}">
                <a16:creationId xmlns:a16="http://schemas.microsoft.com/office/drawing/2014/main" id="{1E6C1124-B311-4AC6-A099-A23E1E11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047" y="160020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E4CE8D11-4B51-45D3-89C4-796AFB51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7647" y="1600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77CC5CC5-CF59-4B46-B9B6-536059BC6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1047" y="1600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4DDE54FC-DFE9-4880-8EA3-96B8B60F1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947" y="190500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8BC12D6B-9922-482E-AC98-4FBD8C15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247" y="274320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224" name="Line 24">
            <a:extLst>
              <a:ext uri="{FF2B5EF4-FFF2-40B4-BE49-F238E27FC236}">
                <a16:creationId xmlns:a16="http://schemas.microsoft.com/office/drawing/2014/main" id="{C145ED0E-B761-460B-9402-B4DD999A5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8847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5" name="Line 25">
            <a:extLst>
              <a:ext uri="{FF2B5EF4-FFF2-40B4-BE49-F238E27FC236}">
                <a16:creationId xmlns:a16="http://schemas.microsoft.com/office/drawing/2014/main" id="{E5ECAE7C-2CA1-406E-8A92-9D23E090D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247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6" name="Line 26">
            <a:extLst>
              <a:ext uri="{FF2B5EF4-FFF2-40B4-BE49-F238E27FC236}">
                <a16:creationId xmlns:a16="http://schemas.microsoft.com/office/drawing/2014/main" id="{A9EEFF59-7686-4586-A736-A47FF8538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547" y="190500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7" name="Rectangle 27">
            <a:extLst>
              <a:ext uri="{FF2B5EF4-FFF2-40B4-BE49-F238E27FC236}">
                <a16:creationId xmlns:a16="http://schemas.microsoft.com/office/drawing/2014/main" id="{CE80BE54-F326-4A93-9C50-375A85CD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047" y="274320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0AD42BA3-8084-48C1-8487-7C14693B7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647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E8FAAE6E-441B-4EF7-B3E5-1E2F259DB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2047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0" name="Line 30">
            <a:extLst>
              <a:ext uri="{FF2B5EF4-FFF2-40B4-BE49-F238E27FC236}">
                <a16:creationId xmlns:a16="http://schemas.microsoft.com/office/drawing/2014/main" id="{F4A1179F-849A-4B71-B122-405A69438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347" y="190500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1" name="Rectangle 31">
            <a:extLst>
              <a:ext uri="{FF2B5EF4-FFF2-40B4-BE49-F238E27FC236}">
                <a16:creationId xmlns:a16="http://schemas.microsoft.com/office/drawing/2014/main" id="{C625E65D-FDFF-4F19-B47C-97F1AE61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047" y="388620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AD0BA012-17D8-46D3-9876-A0EDF37B5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647" y="3886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A410075F-33C2-4F49-9E6A-60D9B6E0C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047" y="3886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10F321E6-2FD5-4485-882D-EF0D3A94E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347" y="304800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5" name="Line 35">
            <a:extLst>
              <a:ext uri="{FF2B5EF4-FFF2-40B4-BE49-F238E27FC236}">
                <a16:creationId xmlns:a16="http://schemas.microsoft.com/office/drawing/2014/main" id="{C5AB5743-5A99-4554-A297-CB2A18069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0797" y="419100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9C125A0B-E9E2-4722-87E1-E8CBD5AE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397" y="5033963"/>
            <a:ext cx="102235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x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7" name="Line 37">
            <a:extLst>
              <a:ext uri="{FF2B5EF4-FFF2-40B4-BE49-F238E27FC236}">
                <a16:creationId xmlns:a16="http://schemas.microsoft.com/office/drawing/2014/main" id="{A9E98AB1-7E4F-4D02-AEA2-8BA4D337C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397" y="502920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EE1EB2B2-1A4E-43FD-AE84-F2BE8C34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810" y="3810000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B37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BFBEAAAB-EBFE-464B-AA14-E23142D1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810" y="2651125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B37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0" name="Text Box 40">
            <a:extLst>
              <a:ext uri="{FF2B5EF4-FFF2-40B4-BE49-F238E27FC236}">
                <a16:creationId xmlns:a16="http://schemas.microsoft.com/office/drawing/2014/main" id="{165F2407-C9E7-4A75-A834-AD636491E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5810" y="1524000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B37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1" name="Rectangle 41">
            <a:extLst>
              <a:ext uri="{FF2B5EF4-FFF2-40B4-BE49-F238E27FC236}">
                <a16:creationId xmlns:a16="http://schemas.microsoft.com/office/drawing/2014/main" id="{B4441B89-BA66-47B4-BACC-A18FC2F9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19685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   )</a:t>
            </a:r>
          </a:p>
        </p:txBody>
      </p:sp>
      <p:sp>
        <p:nvSpPr>
          <p:cNvPr id="51242" name="Rectangle 42">
            <a:extLst>
              <a:ext uri="{FF2B5EF4-FFF2-40B4-BE49-F238E27FC236}">
                <a16:creationId xmlns:a16="http://schemas.microsoft.com/office/drawing/2014/main" id="{F26842E2-59EC-4ED1-8B20-A6CDBCD2F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68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  <p:bldP spid="51205" grpId="0" autoUpdateAnimBg="0"/>
      <p:bldP spid="51206" grpId="0" animBg="1" autoUpdateAnimBg="0"/>
      <p:bldP spid="51210" grpId="0" autoUpdateAnimBg="0"/>
      <p:bldP spid="51211" grpId="0" autoUpdateAnimBg="0"/>
      <p:bldP spid="51213" grpId="0" animBg="1" autoUpdateAnimBg="0"/>
      <p:bldP spid="51215" grpId="0" animBg="1" autoUpdateAnimBg="0"/>
      <p:bldP spid="51219" grpId="0" animBg="1" autoUpdateAnimBg="0"/>
      <p:bldP spid="51223" grpId="0" animBg="1" autoUpdateAnimBg="0"/>
      <p:bldP spid="51227" grpId="0" animBg="1" autoUpdateAnimBg="0"/>
      <p:bldP spid="51231" grpId="0" animBg="1" autoUpdateAnimBg="0"/>
      <p:bldP spid="51236" grpId="0" animBg="1" autoUpdateAnimBg="0"/>
      <p:bldP spid="51238" grpId="0" autoUpdateAnimBg="0"/>
      <p:bldP spid="51239" grpId="0" autoUpdateAnimBg="0"/>
      <p:bldP spid="51240" grpId="0" autoUpdateAnimBg="0"/>
      <p:bldP spid="51241" grpId="0" autoUpdateAnimBg="0"/>
      <p:bldP spid="5124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C8281D71-F5E6-4FDB-92C3-8E7DF983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65" y="228600"/>
            <a:ext cx="3454792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子表分析法：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A7BBB352-0D45-4B32-AA78-3C31B684A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124200"/>
            <a:ext cx="990600" cy="0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33B9A11A-4556-482E-B9F1-6803EBB35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973638"/>
            <a:ext cx="432752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若子表为原子，则为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EFE1FC7F-876F-41E9-8BCB-39E69126B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11250"/>
            <a:ext cx="314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空表 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ls=NIL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4B47F4D-7E58-4543-8AA8-2A715CDE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920875"/>
            <a:ext cx="156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非空表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C338EBF3-F15E-4C15-A1E8-5CB8F988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D8B5470A-C5DC-4364-B26D-BAA9D86E3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AF5F194E-91CC-4186-8854-BB374EEC8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D7CABDC8-BA25-4739-81B0-86C62E3F6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1242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EA0EF52A-B3FE-43DD-A517-E8250E8E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78225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指向子表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的指针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A8DA4A73-8DFE-4FE9-ACA1-305AB423D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5018088"/>
            <a:ext cx="239395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tag=0  data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8B085FC2-B562-4AEF-9821-D5AB5C495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4997450"/>
            <a:ext cx="0" cy="685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4A012EAB-B565-4B91-BB34-58D05582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835650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否则，依次类推。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DA829F84-3938-4615-A150-88FB9A8A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638CB43E-34F8-4321-BF50-80639A4A2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8E043DDC-9259-46CA-9EC9-213CFF52A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7FA25B6E-0CDD-4534-860A-1B079F9B6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242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7DF0F15A-2996-4733-BA77-8651A738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578225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指向子表</a:t>
            </a: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的指针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38BA7BE7-E7D1-4395-9D6B-171ACCDFF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1           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627BF021-770E-437D-84F9-EAADB66A3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id="{65238E35-8BC4-457A-A495-EACCFBF95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343B7D61-73AF-4CE0-B12F-E33F8EE09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1242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B21278BE-E2EB-473C-8B86-DDCB115C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78225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指向子表</a:t>
            </a: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的指针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7371E6F2-C9E4-438D-B2BF-0059381B5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A4EDE5B5-CBB8-4CAB-B350-2920AAF3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E3D4B2B6-EBBC-4998-9EDD-F1379B7D4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52" name="Rectangle 28">
            <a:extLst>
              <a:ext uri="{FF2B5EF4-FFF2-40B4-BE49-F238E27FC236}">
                <a16:creationId xmlns:a16="http://schemas.microsoft.com/office/drawing/2014/main" id="{6B8A8A25-1BD1-44D3-848A-3EF645CA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5590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ls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4546A491-E879-4FD8-8420-F1113EA4D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25908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FEEF8135-FC16-4E00-B377-8EE8DC653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113" y="2667000"/>
            <a:ext cx="522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8" grpId="0" autoUpdateAnimBg="0"/>
      <p:bldP spid="52229" grpId="0" autoUpdateAnimBg="0"/>
      <p:bldP spid="52230" grpId="0" autoUpdateAnimBg="0"/>
      <p:bldP spid="52231" grpId="0" animBg="1" autoUpdateAnimBg="0"/>
      <p:bldP spid="52235" grpId="0" autoUpdateAnimBg="0"/>
      <p:bldP spid="52236" grpId="0" animBg="1" autoUpdateAnimBg="0"/>
      <p:bldP spid="52238" grpId="0" autoUpdateAnimBg="0"/>
      <p:bldP spid="52239" grpId="0" animBg="1" autoUpdateAnimBg="0"/>
      <p:bldP spid="52243" grpId="0" autoUpdateAnimBg="0"/>
      <p:bldP spid="52244" grpId="0" animBg="1" autoUpdateAnimBg="0"/>
      <p:bldP spid="52248" grpId="0" autoUpdateAnimBg="0"/>
      <p:bldP spid="52252" grpId="0" autoUpdateAnimBg="0"/>
      <p:bldP spid="52253" grpId="0" autoUpdateAnimBg="0"/>
      <p:bldP spid="5225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E9AA813D-37E7-435F-94A6-0C95435A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58" y="838200"/>
            <a:ext cx="12618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9A2B3E30-3321-4FE6-BDD7-C5C968E67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05EE2102-43A5-40B5-A465-5A3586B1D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B1810792-E6C9-4423-A30C-775EAB3D6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110CEE42-8628-463E-A6E6-158F1D489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3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0B912321-5582-485A-AC9A-273E798F6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111B6522-9F8E-4D7C-94FB-23C91CDA8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90A34EDB-FA10-4FDD-BA93-728A35C64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9F21B260-8079-4A61-A9C8-9EE0E3214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888C682C-C921-4F09-A24B-25DD807D2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BE78E6B8-82F3-42F2-8572-D336A481D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DBDCFE35-E80A-4352-895F-E768D5841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78B4BAC9-70C2-49C8-876B-202AB7A59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29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7BDDA313-2879-4EE5-84C7-02A4A03C7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B28C807E-8A8E-4FAF-A896-5F95CC768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C115471E-173D-4F85-AD03-770FC84D3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5C140348-35F3-4740-B61C-314760A38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43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21F3E781-B485-4741-8B03-7EF2DD5CA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ACC5EC87-0C9E-44EA-96F8-C28CEDE8F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29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4B7D7228-E790-4978-841F-6FE110BE3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124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986B9E51-3746-4871-8692-FAD9C3950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633C2466-FD1E-443C-94E7-9F2362BD1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21482FF2-80A2-44F2-8EC4-E65399C79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A57B2D42-A4B0-4A69-9D68-E0479F661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83CF0E5A-E948-4BD7-B95E-6A0DBBA87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794989F2-02EE-45C5-9C08-79696029A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2727325"/>
            <a:ext cx="490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C2B00BA0-438A-4BAA-8E28-21C8CEA6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7273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             (x, y)              ((x))  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9CD3D2F3-E991-4998-B95A-5609F237E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838200"/>
            <a:ext cx="4702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LS=( a, (x,y), ((x)) )</a:t>
            </a:r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F133A8A8-5960-4A6B-B7BC-DB165893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462213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1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ls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l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CEF9639-2A8D-48A3-9755-F3C6BA54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15" y="422153"/>
            <a:ext cx="8433221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683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8745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655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=(a, (b, c, d) 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=(a,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的广义表的存储结构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67C846F4-8F8C-480F-9676-A982CBCEEA7A}"/>
              </a:ext>
            </a:extLst>
          </p:cNvPr>
          <p:cNvGrpSpPr>
            <a:grpSpLocks/>
          </p:cNvGrpSpPr>
          <p:nvPr/>
        </p:nvGrpSpPr>
        <p:grpSpPr bwMode="auto">
          <a:xfrm>
            <a:off x="1855177" y="1587623"/>
            <a:ext cx="5853113" cy="4608512"/>
            <a:chOff x="864" y="845"/>
            <a:chExt cx="3687" cy="2903"/>
          </a:xfrm>
        </p:grpSpPr>
        <p:grpSp>
          <p:nvGrpSpPr>
            <p:cNvPr id="83972" name="Group 4">
              <a:extLst>
                <a:ext uri="{FF2B5EF4-FFF2-40B4-BE49-F238E27FC236}">
                  <a16:creationId xmlns:a16="http://schemas.microsoft.com/office/drawing/2014/main" id="{BD9F5F92-491F-42E0-8D0A-F2B585CB6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845"/>
              <a:ext cx="3687" cy="2494"/>
              <a:chOff x="288" y="1776"/>
              <a:chExt cx="3692" cy="2496"/>
            </a:xfrm>
          </p:grpSpPr>
          <p:sp>
            <p:nvSpPr>
              <p:cNvPr id="83974" name="Rectangle 5">
                <a:extLst>
                  <a:ext uri="{FF2B5EF4-FFF2-40B4-BE49-F238E27FC236}">
                    <a16:creationId xmlns:a16="http://schemas.microsoft.com/office/drawing/2014/main" id="{B06659C9-81D8-456A-B598-6FB202A19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81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A=NULL</a:t>
                </a:r>
              </a:p>
            </p:txBody>
          </p:sp>
          <p:grpSp>
            <p:nvGrpSpPr>
              <p:cNvPr id="83975" name="Group 6">
                <a:extLst>
                  <a:ext uri="{FF2B5EF4-FFF2-40B4-BE49-F238E27FC236}">
                    <a16:creationId xmlns:a16="http://schemas.microsoft.com/office/drawing/2014/main" id="{2CAF57DA-4D5F-4715-9F5F-387CF58CA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" y="1998"/>
                <a:ext cx="934" cy="672"/>
                <a:chOff x="624" y="1998"/>
                <a:chExt cx="934" cy="672"/>
              </a:xfrm>
            </p:grpSpPr>
            <p:grpSp>
              <p:nvGrpSpPr>
                <p:cNvPr id="84083" name="Group 7">
                  <a:extLst>
                    <a:ext uri="{FF2B5EF4-FFF2-40B4-BE49-F238E27FC236}">
                      <a16:creationId xmlns:a16="http://schemas.microsoft.com/office/drawing/2014/main" id="{D517CC3A-0D51-4798-88C3-221B19AAA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9" y="2160"/>
                  <a:ext cx="589" cy="181"/>
                  <a:chOff x="1056" y="2400"/>
                  <a:chExt cx="589" cy="181"/>
                </a:xfrm>
              </p:grpSpPr>
              <p:sp>
                <p:nvSpPr>
                  <p:cNvPr id="84091" name="Rectangle 8">
                    <a:extLst>
                      <a:ext uri="{FF2B5EF4-FFF2-40B4-BE49-F238E27FC236}">
                        <a16:creationId xmlns:a16="http://schemas.microsoft.com/office/drawing/2014/main" id="{B63D460C-7E3A-4415-98E1-6B610CF6C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00"/>
                    <a:ext cx="589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    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∧</a:t>
                    </a:r>
                    <a:endPara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92" name="Line 9">
                    <a:extLst>
                      <a:ext uri="{FF2B5EF4-FFF2-40B4-BE49-F238E27FC236}">
                        <a16:creationId xmlns:a16="http://schemas.microsoft.com/office/drawing/2014/main" id="{12316E47-1F97-4B5C-BF72-750F33049C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7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93" name="Line 10">
                    <a:extLst>
                      <a:ext uri="{FF2B5EF4-FFF2-40B4-BE49-F238E27FC236}">
                        <a16:creationId xmlns:a16="http://schemas.microsoft.com/office/drawing/2014/main" id="{D7B8F9BB-C4C5-447F-BDEC-513A8422C6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4084" name="Group 11">
                  <a:extLst>
                    <a:ext uri="{FF2B5EF4-FFF2-40B4-BE49-F238E27FC236}">
                      <a16:creationId xmlns:a16="http://schemas.microsoft.com/office/drawing/2014/main" id="{41BF0DB0-BD9D-42B1-AEFB-C1C640B181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0" y="2487"/>
                  <a:ext cx="408" cy="183"/>
                  <a:chOff x="2640" y="3024"/>
                  <a:chExt cx="408" cy="183"/>
                </a:xfrm>
              </p:grpSpPr>
              <p:sp>
                <p:nvSpPr>
                  <p:cNvPr id="84089" name="Rectangle 12">
                    <a:extLst>
                      <a:ext uri="{FF2B5EF4-FFF2-40B4-BE49-F238E27FC236}">
                        <a16:creationId xmlns:a16="http://schemas.microsoft.com/office/drawing/2014/main" id="{3158504E-50F5-4748-B869-F17DD5FADB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408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  e</a:t>
                    </a:r>
                  </a:p>
                </p:txBody>
              </p:sp>
              <p:sp>
                <p:nvSpPr>
                  <p:cNvPr id="84090" name="Line 13">
                    <a:extLst>
                      <a:ext uri="{FF2B5EF4-FFF2-40B4-BE49-F238E27FC236}">
                        <a16:creationId xmlns:a16="http://schemas.microsoft.com/office/drawing/2014/main" id="{3F9FE8DB-A389-4AF5-BD1B-6D5E602FD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0" y="302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4085" name="Group 14">
                  <a:extLst>
                    <a:ext uri="{FF2B5EF4-FFF2-40B4-BE49-F238E27FC236}">
                      <a16:creationId xmlns:a16="http://schemas.microsoft.com/office/drawing/2014/main" id="{BC0EAA2F-61BD-431D-B6C2-BBEBE45589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" y="1998"/>
                  <a:ext cx="336" cy="231"/>
                  <a:chOff x="768" y="3129"/>
                  <a:chExt cx="336" cy="231"/>
                </a:xfrm>
              </p:grpSpPr>
              <p:sp>
                <p:nvSpPr>
                  <p:cNvPr id="84087" name="Rectangle 15">
                    <a:extLst>
                      <a:ext uri="{FF2B5EF4-FFF2-40B4-BE49-F238E27FC236}">
                        <a16:creationId xmlns:a16="http://schemas.microsoft.com/office/drawing/2014/main" id="{23652F60-8782-43FD-9CDC-E06FD7748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129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84088" name="Line 16">
                    <a:extLst>
                      <a:ext uri="{FF2B5EF4-FFF2-40B4-BE49-F238E27FC236}">
                        <a16:creationId xmlns:a16="http://schemas.microsoft.com/office/drawing/2014/main" id="{677C8665-8AD5-4A47-BD59-C555679EFF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60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4086" name="Line 17">
                  <a:extLst>
                    <a:ext uri="{FF2B5EF4-FFF2-40B4-BE49-F238E27FC236}">
                      <a16:creationId xmlns:a16="http://schemas.microsoft.com/office/drawing/2014/main" id="{82E74DB5-517C-48F7-9A45-3EADB735F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7" y="2283"/>
                  <a:ext cx="0" cy="2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3976" name="Group 18">
                <a:extLst>
                  <a:ext uri="{FF2B5EF4-FFF2-40B4-BE49-F238E27FC236}">
                    <a16:creationId xmlns:a16="http://schemas.microsoft.com/office/drawing/2014/main" id="{7EC95A4F-B894-4B41-B0B8-820A680ADB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622"/>
                <a:ext cx="3133" cy="1026"/>
                <a:chOff x="816" y="2622"/>
                <a:chExt cx="3133" cy="1026"/>
              </a:xfrm>
            </p:grpSpPr>
            <p:grpSp>
              <p:nvGrpSpPr>
                <p:cNvPr id="84036" name="Group 19">
                  <a:extLst>
                    <a:ext uri="{FF2B5EF4-FFF2-40B4-BE49-F238E27FC236}">
                      <a16:creationId xmlns:a16="http://schemas.microsoft.com/office/drawing/2014/main" id="{6ECA56A1-F1C9-4CB1-AA3A-DB79D28D48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1" y="2793"/>
                  <a:ext cx="589" cy="181"/>
                  <a:chOff x="1056" y="2400"/>
                  <a:chExt cx="589" cy="181"/>
                </a:xfrm>
              </p:grpSpPr>
              <p:sp>
                <p:nvSpPr>
                  <p:cNvPr id="84080" name="Rectangle 20">
                    <a:extLst>
                      <a:ext uri="{FF2B5EF4-FFF2-40B4-BE49-F238E27FC236}">
                        <a16:creationId xmlns:a16="http://schemas.microsoft.com/office/drawing/2014/main" id="{6966CF97-FCD3-41B1-90B9-045F7DE99A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00"/>
                    <a:ext cx="589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84081" name="Line 21">
                    <a:extLst>
                      <a:ext uri="{FF2B5EF4-FFF2-40B4-BE49-F238E27FC236}">
                        <a16:creationId xmlns:a16="http://schemas.microsoft.com/office/drawing/2014/main" id="{00BC13BE-EAD1-4A89-8A0A-811E1F79FC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7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82" name="Line 22">
                    <a:extLst>
                      <a:ext uri="{FF2B5EF4-FFF2-40B4-BE49-F238E27FC236}">
                        <a16:creationId xmlns:a16="http://schemas.microsoft.com/office/drawing/2014/main" id="{A912CEAC-D8AE-4377-9332-C7EA32066E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4037" name="Group 23">
                  <a:extLst>
                    <a:ext uri="{FF2B5EF4-FFF2-40B4-BE49-F238E27FC236}">
                      <a16:creationId xmlns:a16="http://schemas.microsoft.com/office/drawing/2014/main" id="{E35FCD56-0EB0-4814-AEC7-A3BC3BA89C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72" y="3120"/>
                  <a:ext cx="408" cy="183"/>
                  <a:chOff x="2640" y="3024"/>
                  <a:chExt cx="408" cy="183"/>
                </a:xfrm>
              </p:grpSpPr>
              <p:sp>
                <p:nvSpPr>
                  <p:cNvPr id="84078" name="Rectangle 24">
                    <a:extLst>
                      <a:ext uri="{FF2B5EF4-FFF2-40B4-BE49-F238E27FC236}">
                        <a16:creationId xmlns:a16="http://schemas.microsoft.com/office/drawing/2014/main" id="{C4F7CF72-7051-4693-81DA-80DCE2300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408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  a</a:t>
                    </a:r>
                  </a:p>
                </p:txBody>
              </p:sp>
              <p:sp>
                <p:nvSpPr>
                  <p:cNvPr id="84079" name="Line 25">
                    <a:extLst>
                      <a:ext uri="{FF2B5EF4-FFF2-40B4-BE49-F238E27FC236}">
                        <a16:creationId xmlns:a16="http://schemas.microsoft.com/office/drawing/2014/main" id="{3D186026-6045-4622-BDB9-B85CE2A9F8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0" y="302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4038" name="Group 26">
                  <a:extLst>
                    <a:ext uri="{FF2B5EF4-FFF2-40B4-BE49-F238E27FC236}">
                      <a16:creationId xmlns:a16="http://schemas.microsoft.com/office/drawing/2014/main" id="{9E639E2B-ACB2-4B99-939C-3636A72CF8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2622"/>
                  <a:ext cx="336" cy="231"/>
                  <a:chOff x="768" y="3129"/>
                  <a:chExt cx="336" cy="231"/>
                </a:xfrm>
              </p:grpSpPr>
              <p:sp>
                <p:nvSpPr>
                  <p:cNvPr id="84076" name="Rectangle 27">
                    <a:extLst>
                      <a:ext uri="{FF2B5EF4-FFF2-40B4-BE49-F238E27FC236}">
                        <a16:creationId xmlns:a16="http://schemas.microsoft.com/office/drawing/2014/main" id="{0251CD7B-2014-4856-91BF-AD03662A3D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129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84077" name="Line 28">
                    <a:extLst>
                      <a:ext uri="{FF2B5EF4-FFF2-40B4-BE49-F238E27FC236}">
                        <a16:creationId xmlns:a16="http://schemas.microsoft.com/office/drawing/2014/main" id="{B339FD4A-A7D0-42A9-89EF-0294EA08BD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60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4039" name="Line 29">
                  <a:extLst>
                    <a:ext uri="{FF2B5EF4-FFF2-40B4-BE49-F238E27FC236}">
                      <a16:creationId xmlns:a16="http://schemas.microsoft.com/office/drawing/2014/main" id="{2F08637A-1C42-45B6-BCFD-E04C8E827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9" y="2916"/>
                  <a:ext cx="0" cy="2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40" name="Line 30">
                  <a:extLst>
                    <a:ext uri="{FF2B5EF4-FFF2-40B4-BE49-F238E27FC236}">
                      <a16:creationId xmlns:a16="http://schemas.microsoft.com/office/drawing/2014/main" id="{738BA70D-BB86-4AFD-A683-0F0F491DB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8" y="2889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4041" name="Group 31">
                  <a:extLst>
                    <a:ext uri="{FF2B5EF4-FFF2-40B4-BE49-F238E27FC236}">
                      <a16:creationId xmlns:a16="http://schemas.microsoft.com/office/drawing/2014/main" id="{1B7C3F55-284A-40CE-98AE-867A1E7F2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11" y="3123"/>
                  <a:ext cx="589" cy="525"/>
                  <a:chOff x="1671" y="2949"/>
                  <a:chExt cx="589" cy="525"/>
                </a:xfrm>
              </p:grpSpPr>
              <p:grpSp>
                <p:nvGrpSpPr>
                  <p:cNvPr id="84068" name="Group 32">
                    <a:extLst>
                      <a:ext uri="{FF2B5EF4-FFF2-40B4-BE49-F238E27FC236}">
                        <a16:creationId xmlns:a16="http://schemas.microsoft.com/office/drawing/2014/main" id="{641C04F5-BBA7-4251-8A90-54567E3904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1" y="2949"/>
                    <a:ext cx="589" cy="181"/>
                    <a:chOff x="1056" y="2400"/>
                    <a:chExt cx="589" cy="181"/>
                  </a:xfrm>
                </p:grpSpPr>
                <p:sp>
                  <p:nvSpPr>
                    <p:cNvPr id="84073" name="Rectangle 33">
                      <a:extLst>
                        <a:ext uri="{FF2B5EF4-FFF2-40B4-BE49-F238E27FC236}">
                          <a16:creationId xmlns:a16="http://schemas.microsoft.com/office/drawing/2014/main" id="{F35B139A-A131-4F6F-A3E0-2AFB4EE3BB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00"/>
                      <a:ext cx="589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84074" name="Line 34">
                      <a:extLst>
                        <a:ext uri="{FF2B5EF4-FFF2-40B4-BE49-F238E27FC236}">
                          <a16:creationId xmlns:a16="http://schemas.microsoft.com/office/drawing/2014/main" id="{935A4F9E-5AE9-4475-93C0-82B7C64F8BA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075" name="Line 35">
                      <a:extLst>
                        <a:ext uri="{FF2B5EF4-FFF2-40B4-BE49-F238E27FC236}">
                          <a16:creationId xmlns:a16="http://schemas.microsoft.com/office/drawing/2014/main" id="{3D48DB84-A06E-4ED7-8431-D31531818D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9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4069" name="Group 36">
                    <a:extLst>
                      <a:ext uri="{FF2B5EF4-FFF2-40B4-BE49-F238E27FC236}">
                        <a16:creationId xmlns:a16="http://schemas.microsoft.com/office/drawing/2014/main" id="{0BBA87EA-4390-48E5-9445-B17FB465C5E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55" y="3291"/>
                    <a:ext cx="408" cy="183"/>
                    <a:chOff x="2640" y="3024"/>
                    <a:chExt cx="408" cy="183"/>
                  </a:xfrm>
                </p:grpSpPr>
                <p:sp>
                  <p:nvSpPr>
                    <p:cNvPr id="84071" name="Rectangle 37">
                      <a:extLst>
                        <a:ext uri="{FF2B5EF4-FFF2-40B4-BE49-F238E27FC236}">
                          <a16:creationId xmlns:a16="http://schemas.microsoft.com/office/drawing/2014/main" id="{EBBB7B83-C74B-4F7F-9468-DA1EB21AB7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3024"/>
                      <a:ext cx="408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  b</a:t>
                      </a:r>
                    </a:p>
                  </p:txBody>
                </p:sp>
                <p:sp>
                  <p:nvSpPr>
                    <p:cNvPr id="84072" name="Line 38">
                      <a:extLst>
                        <a:ext uri="{FF2B5EF4-FFF2-40B4-BE49-F238E27FC236}">
                          <a16:creationId xmlns:a16="http://schemas.microsoft.com/office/drawing/2014/main" id="{9F8BBCA7-45B1-468E-8835-DB5625BEFA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0" y="3026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4070" name="Line 39">
                    <a:extLst>
                      <a:ext uri="{FF2B5EF4-FFF2-40B4-BE49-F238E27FC236}">
                        <a16:creationId xmlns:a16="http://schemas.microsoft.com/office/drawing/2014/main" id="{93A8D033-1E53-4EAD-A5E7-9AFF1D4E94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072"/>
                    <a:ext cx="0" cy="2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4042" name="Group 40">
                  <a:extLst>
                    <a:ext uri="{FF2B5EF4-FFF2-40B4-BE49-F238E27FC236}">
                      <a16:creationId xmlns:a16="http://schemas.microsoft.com/office/drawing/2014/main" id="{B4B6C7B2-56B5-41BD-AE83-B98AFC02DA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11" y="2796"/>
                  <a:ext cx="589" cy="327"/>
                  <a:chOff x="2531" y="2496"/>
                  <a:chExt cx="589" cy="327"/>
                </a:xfrm>
              </p:grpSpPr>
              <p:grpSp>
                <p:nvGrpSpPr>
                  <p:cNvPr id="84063" name="Group 41">
                    <a:extLst>
                      <a:ext uri="{FF2B5EF4-FFF2-40B4-BE49-F238E27FC236}">
                        <a16:creationId xmlns:a16="http://schemas.microsoft.com/office/drawing/2014/main" id="{44FBF39D-46AB-40ED-82DD-F8C18BA6514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1" y="2496"/>
                    <a:ext cx="589" cy="181"/>
                    <a:chOff x="1056" y="2400"/>
                    <a:chExt cx="589" cy="181"/>
                  </a:xfrm>
                </p:grpSpPr>
                <p:sp>
                  <p:nvSpPr>
                    <p:cNvPr id="84065" name="Rectangle 42">
                      <a:extLst>
                        <a:ext uri="{FF2B5EF4-FFF2-40B4-BE49-F238E27FC236}">
                          <a16:creationId xmlns:a16="http://schemas.microsoft.com/office/drawing/2014/main" id="{D17A1167-3F38-466C-8D09-CED055B0CE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00"/>
                      <a:ext cx="589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     </a:t>
                      </a: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Arial Unicode MS" pitchFamily="34" charset="-122"/>
                          <a:cs typeface="+mn-cs"/>
                        </a:rPr>
                        <a:t>∧</a:t>
                      </a:r>
                      <a:endPara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066" name="Line 43">
                      <a:extLst>
                        <a:ext uri="{FF2B5EF4-FFF2-40B4-BE49-F238E27FC236}">
                          <a16:creationId xmlns:a16="http://schemas.microsoft.com/office/drawing/2014/main" id="{C46339FB-141B-4051-8942-CDD7BBA202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067" name="Line 44">
                      <a:extLst>
                        <a:ext uri="{FF2B5EF4-FFF2-40B4-BE49-F238E27FC236}">
                          <a16:creationId xmlns:a16="http://schemas.microsoft.com/office/drawing/2014/main" id="{9D3746CE-1406-45AC-BC54-73A4C9E310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9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4064" name="Line 45">
                    <a:extLst>
                      <a:ext uri="{FF2B5EF4-FFF2-40B4-BE49-F238E27FC236}">
                        <a16:creationId xmlns:a16="http://schemas.microsoft.com/office/drawing/2014/main" id="{87E7075F-D148-4545-849E-E6005C016B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619"/>
                    <a:ext cx="0" cy="2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4043" name="Line 46">
                  <a:extLst>
                    <a:ext uri="{FF2B5EF4-FFF2-40B4-BE49-F238E27FC236}">
                      <a16:creationId xmlns:a16="http://schemas.microsoft.com/office/drawing/2014/main" id="{CDED616C-94DB-495D-8839-D62499900C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6" y="3207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4044" name="Group 47">
                  <a:extLst>
                    <a:ext uri="{FF2B5EF4-FFF2-40B4-BE49-F238E27FC236}">
                      <a16:creationId xmlns:a16="http://schemas.microsoft.com/office/drawing/2014/main" id="{83247FC4-DA1F-44DF-BBC8-556771D190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1" y="3120"/>
                  <a:ext cx="589" cy="525"/>
                  <a:chOff x="1671" y="2949"/>
                  <a:chExt cx="589" cy="525"/>
                </a:xfrm>
              </p:grpSpPr>
              <p:grpSp>
                <p:nvGrpSpPr>
                  <p:cNvPr id="84055" name="Group 48">
                    <a:extLst>
                      <a:ext uri="{FF2B5EF4-FFF2-40B4-BE49-F238E27FC236}">
                        <a16:creationId xmlns:a16="http://schemas.microsoft.com/office/drawing/2014/main" id="{30EF704F-42E9-4A8E-A9F8-1696DCB751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1" y="2949"/>
                    <a:ext cx="589" cy="181"/>
                    <a:chOff x="1056" y="2400"/>
                    <a:chExt cx="589" cy="181"/>
                  </a:xfrm>
                </p:grpSpPr>
                <p:sp>
                  <p:nvSpPr>
                    <p:cNvPr id="84060" name="Rectangle 49">
                      <a:extLst>
                        <a:ext uri="{FF2B5EF4-FFF2-40B4-BE49-F238E27FC236}">
                          <a16:creationId xmlns:a16="http://schemas.microsoft.com/office/drawing/2014/main" id="{C26A2EF6-593C-4615-88F7-146CDC0B11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00"/>
                      <a:ext cx="589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84061" name="Line 50">
                      <a:extLst>
                        <a:ext uri="{FF2B5EF4-FFF2-40B4-BE49-F238E27FC236}">
                          <a16:creationId xmlns:a16="http://schemas.microsoft.com/office/drawing/2014/main" id="{B0B558D1-0F51-4603-8A1C-690636E87C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062" name="Line 51">
                      <a:extLst>
                        <a:ext uri="{FF2B5EF4-FFF2-40B4-BE49-F238E27FC236}">
                          <a16:creationId xmlns:a16="http://schemas.microsoft.com/office/drawing/2014/main" id="{7D60404C-A7C4-425D-B41A-094B4BC82C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9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4056" name="Group 52">
                    <a:extLst>
                      <a:ext uri="{FF2B5EF4-FFF2-40B4-BE49-F238E27FC236}">
                        <a16:creationId xmlns:a16="http://schemas.microsoft.com/office/drawing/2014/main" id="{11DE0257-04DB-4100-91BE-0A0EF61AA2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55" y="3291"/>
                    <a:ext cx="408" cy="183"/>
                    <a:chOff x="2640" y="3024"/>
                    <a:chExt cx="408" cy="183"/>
                  </a:xfrm>
                </p:grpSpPr>
                <p:sp>
                  <p:nvSpPr>
                    <p:cNvPr id="84058" name="Rectangle 53">
                      <a:extLst>
                        <a:ext uri="{FF2B5EF4-FFF2-40B4-BE49-F238E27FC236}">
                          <a16:creationId xmlns:a16="http://schemas.microsoft.com/office/drawing/2014/main" id="{34C57AE2-34CA-4F23-8380-A24046FB4B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3024"/>
                      <a:ext cx="408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  c</a:t>
                      </a:r>
                    </a:p>
                  </p:txBody>
                </p:sp>
                <p:sp>
                  <p:nvSpPr>
                    <p:cNvPr id="84059" name="Line 54">
                      <a:extLst>
                        <a:ext uri="{FF2B5EF4-FFF2-40B4-BE49-F238E27FC236}">
                          <a16:creationId xmlns:a16="http://schemas.microsoft.com/office/drawing/2014/main" id="{CB572D77-E45F-464F-AFC6-197FC8E7AA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0" y="3026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4057" name="Line 55">
                    <a:extLst>
                      <a:ext uri="{FF2B5EF4-FFF2-40B4-BE49-F238E27FC236}">
                        <a16:creationId xmlns:a16="http://schemas.microsoft.com/office/drawing/2014/main" id="{9FD0F652-EB04-47F8-BB6E-EF036BA430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072"/>
                    <a:ext cx="0" cy="2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4045" name="Line 56">
                  <a:extLst>
                    <a:ext uri="{FF2B5EF4-FFF2-40B4-BE49-F238E27FC236}">
                      <a16:creationId xmlns:a16="http://schemas.microsoft.com/office/drawing/2014/main" id="{74E2C4A3-99C5-4016-9E92-19C243266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3207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4046" name="Group 57">
                  <a:extLst>
                    <a:ext uri="{FF2B5EF4-FFF2-40B4-BE49-F238E27FC236}">
                      <a16:creationId xmlns:a16="http://schemas.microsoft.com/office/drawing/2014/main" id="{2631B221-71A3-4948-96F6-DDC897F1DF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3111"/>
                  <a:ext cx="589" cy="525"/>
                  <a:chOff x="1671" y="2949"/>
                  <a:chExt cx="589" cy="525"/>
                </a:xfrm>
              </p:grpSpPr>
              <p:grpSp>
                <p:nvGrpSpPr>
                  <p:cNvPr id="84047" name="Group 58">
                    <a:extLst>
                      <a:ext uri="{FF2B5EF4-FFF2-40B4-BE49-F238E27FC236}">
                        <a16:creationId xmlns:a16="http://schemas.microsoft.com/office/drawing/2014/main" id="{7493EACE-4BF1-4101-819A-C2DC093CF5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1" y="2949"/>
                    <a:ext cx="589" cy="181"/>
                    <a:chOff x="1056" y="2400"/>
                    <a:chExt cx="589" cy="181"/>
                  </a:xfrm>
                </p:grpSpPr>
                <p:sp>
                  <p:nvSpPr>
                    <p:cNvPr id="84052" name="Rectangle 59">
                      <a:extLst>
                        <a:ext uri="{FF2B5EF4-FFF2-40B4-BE49-F238E27FC236}">
                          <a16:creationId xmlns:a16="http://schemas.microsoft.com/office/drawing/2014/main" id="{A4ED4328-721F-405B-935F-AA0AABE788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00"/>
                      <a:ext cx="589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     </a:t>
                      </a: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Arial Unicode MS" pitchFamily="34" charset="-122"/>
                          <a:cs typeface="+mn-cs"/>
                        </a:rPr>
                        <a:t>∧</a:t>
                      </a:r>
                    </a:p>
                  </p:txBody>
                </p:sp>
                <p:sp>
                  <p:nvSpPr>
                    <p:cNvPr id="84053" name="Line 60">
                      <a:extLst>
                        <a:ext uri="{FF2B5EF4-FFF2-40B4-BE49-F238E27FC236}">
                          <a16:creationId xmlns:a16="http://schemas.microsoft.com/office/drawing/2014/main" id="{4E901CBA-5666-4A4D-960B-37E99F39B6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054" name="Line 61">
                      <a:extLst>
                        <a:ext uri="{FF2B5EF4-FFF2-40B4-BE49-F238E27FC236}">
                          <a16:creationId xmlns:a16="http://schemas.microsoft.com/office/drawing/2014/main" id="{EB8E66DA-620C-43ED-A584-85D73A789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9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4048" name="Group 62">
                    <a:extLst>
                      <a:ext uri="{FF2B5EF4-FFF2-40B4-BE49-F238E27FC236}">
                        <a16:creationId xmlns:a16="http://schemas.microsoft.com/office/drawing/2014/main" id="{DDFCDD5E-661A-4EF2-AB89-63CBAF0557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55" y="3291"/>
                    <a:ext cx="408" cy="183"/>
                    <a:chOff x="2640" y="3024"/>
                    <a:chExt cx="408" cy="183"/>
                  </a:xfrm>
                </p:grpSpPr>
                <p:sp>
                  <p:nvSpPr>
                    <p:cNvPr id="84050" name="Rectangle 63">
                      <a:extLst>
                        <a:ext uri="{FF2B5EF4-FFF2-40B4-BE49-F238E27FC236}">
                          <a16:creationId xmlns:a16="http://schemas.microsoft.com/office/drawing/2014/main" id="{5D801C0A-3F6E-4384-8AB2-11AE12201D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3024"/>
                      <a:ext cx="408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  d</a:t>
                      </a:r>
                    </a:p>
                  </p:txBody>
                </p:sp>
                <p:sp>
                  <p:nvSpPr>
                    <p:cNvPr id="84051" name="Line 64">
                      <a:extLst>
                        <a:ext uri="{FF2B5EF4-FFF2-40B4-BE49-F238E27FC236}">
                          <a16:creationId xmlns:a16="http://schemas.microsoft.com/office/drawing/2014/main" id="{A999B16D-17A4-4D03-B130-2A3DF33D9D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0" y="3026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4049" name="Line 65">
                    <a:extLst>
                      <a:ext uri="{FF2B5EF4-FFF2-40B4-BE49-F238E27FC236}">
                        <a16:creationId xmlns:a16="http://schemas.microsoft.com/office/drawing/2014/main" id="{24D52890-4AFC-4348-9DD5-E5791E8300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072"/>
                    <a:ext cx="0" cy="2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3977" name="Group 66">
                <a:extLst>
                  <a:ext uri="{FF2B5EF4-FFF2-40B4-BE49-F238E27FC236}">
                    <a16:creationId xmlns:a16="http://schemas.microsoft.com/office/drawing/2014/main" id="{33730F4B-EAFF-43D1-A4CE-39B43DC7EB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" y="4040"/>
                <a:ext cx="2489" cy="232"/>
                <a:chOff x="1151" y="3951"/>
                <a:chExt cx="2489" cy="232"/>
              </a:xfrm>
            </p:grpSpPr>
            <p:sp>
              <p:nvSpPr>
                <p:cNvPr id="84014" name="Line 67">
                  <a:extLst>
                    <a:ext uri="{FF2B5EF4-FFF2-40B4-BE49-F238E27FC236}">
                      <a16:creationId xmlns:a16="http://schemas.microsoft.com/office/drawing/2014/main" id="{3DDDBDF6-A3C8-41AF-A600-D9DFB3289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7" y="4080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34" name="Rectangle 69">
                  <a:extLst>
                    <a:ext uri="{FF2B5EF4-FFF2-40B4-BE49-F238E27FC236}">
                      <a16:creationId xmlns:a16="http://schemas.microsoft.com/office/drawing/2014/main" id="{14E2E76F-7CC3-4150-A8B9-D43CE612F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3951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84016" name="Line 71">
                  <a:extLst>
                    <a:ext uri="{FF2B5EF4-FFF2-40B4-BE49-F238E27FC236}">
                      <a16:creationId xmlns:a16="http://schemas.microsoft.com/office/drawing/2014/main" id="{047A7C88-9D49-47DC-8783-BE5603392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3" y="4089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4018" name="Group 76">
                  <a:extLst>
                    <a:ext uri="{FF2B5EF4-FFF2-40B4-BE49-F238E27FC236}">
                      <a16:creationId xmlns:a16="http://schemas.microsoft.com/office/drawing/2014/main" id="{BAE9490D-6C03-4D06-8AFA-768C86B93C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3" y="3993"/>
                  <a:ext cx="589" cy="181"/>
                  <a:chOff x="1056" y="2400"/>
                  <a:chExt cx="589" cy="181"/>
                </a:xfrm>
              </p:grpSpPr>
              <p:sp>
                <p:nvSpPr>
                  <p:cNvPr id="84028" name="Rectangle 77">
                    <a:extLst>
                      <a:ext uri="{FF2B5EF4-FFF2-40B4-BE49-F238E27FC236}">
                        <a16:creationId xmlns:a16="http://schemas.microsoft.com/office/drawing/2014/main" id="{249EF7E0-E1BC-4EA1-9739-D546AB6A0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00"/>
                    <a:ext cx="589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     </a:t>
                    </a:r>
                  </a:p>
                </p:txBody>
              </p:sp>
              <p:sp>
                <p:nvSpPr>
                  <p:cNvPr id="84029" name="Line 78">
                    <a:extLst>
                      <a:ext uri="{FF2B5EF4-FFF2-40B4-BE49-F238E27FC236}">
                        <a16:creationId xmlns:a16="http://schemas.microsoft.com/office/drawing/2014/main" id="{76A9AF0E-CC1A-41C2-A740-68E760384B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7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30" name="Line 79">
                    <a:extLst>
                      <a:ext uri="{FF2B5EF4-FFF2-40B4-BE49-F238E27FC236}">
                        <a16:creationId xmlns:a16="http://schemas.microsoft.com/office/drawing/2014/main" id="{42EA092A-10CD-400F-8DB4-055EBD3606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4019" name="Group 80">
                  <a:extLst>
                    <a:ext uri="{FF2B5EF4-FFF2-40B4-BE49-F238E27FC236}">
                      <a16:creationId xmlns:a16="http://schemas.microsoft.com/office/drawing/2014/main" id="{F1A0ADBF-B265-47C3-BB6B-FCFB86197C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93" y="3995"/>
                  <a:ext cx="589" cy="181"/>
                  <a:chOff x="1056" y="2400"/>
                  <a:chExt cx="589" cy="181"/>
                </a:xfrm>
              </p:grpSpPr>
              <p:sp>
                <p:nvSpPr>
                  <p:cNvPr id="84025" name="Rectangle 81">
                    <a:extLst>
                      <a:ext uri="{FF2B5EF4-FFF2-40B4-BE49-F238E27FC236}">
                        <a16:creationId xmlns:a16="http://schemas.microsoft.com/office/drawing/2014/main" id="{085BD6D9-B1BC-4811-B06C-0353152C0C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00"/>
                    <a:ext cx="589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84026" name="Line 82">
                    <a:extLst>
                      <a:ext uri="{FF2B5EF4-FFF2-40B4-BE49-F238E27FC236}">
                        <a16:creationId xmlns:a16="http://schemas.microsoft.com/office/drawing/2014/main" id="{E1596F33-7275-401A-B3CF-2675F43A05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7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27" name="Line 83">
                    <a:extLst>
                      <a:ext uri="{FF2B5EF4-FFF2-40B4-BE49-F238E27FC236}">
                        <a16:creationId xmlns:a16="http://schemas.microsoft.com/office/drawing/2014/main" id="{D9E0A082-7056-4C83-816F-0CC9686305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4020" name="Line 84">
                  <a:extLst>
                    <a:ext uri="{FF2B5EF4-FFF2-40B4-BE49-F238E27FC236}">
                      <a16:creationId xmlns:a16="http://schemas.microsoft.com/office/drawing/2014/main" id="{C0ECE34C-2F9C-4CD5-B8EE-802AF3664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4089"/>
                  <a:ext cx="2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4021" name="Group 85">
                  <a:extLst>
                    <a:ext uri="{FF2B5EF4-FFF2-40B4-BE49-F238E27FC236}">
                      <a16:creationId xmlns:a16="http://schemas.microsoft.com/office/drawing/2014/main" id="{DB1B6F3E-063F-456E-9CCA-030DC57AAE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1" y="4002"/>
                  <a:ext cx="589" cy="181"/>
                  <a:chOff x="1056" y="2400"/>
                  <a:chExt cx="589" cy="181"/>
                </a:xfrm>
              </p:grpSpPr>
              <p:sp>
                <p:nvSpPr>
                  <p:cNvPr id="84022" name="Rectangle 86">
                    <a:extLst>
                      <a:ext uri="{FF2B5EF4-FFF2-40B4-BE49-F238E27FC236}">
                        <a16:creationId xmlns:a16="http://schemas.microsoft.com/office/drawing/2014/main" id="{601F5CC9-7CD8-4185-A97A-D1DCA971A7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00"/>
                    <a:ext cx="589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    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∧</a:t>
                    </a:r>
                    <a:endPara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23" name="Line 87">
                    <a:extLst>
                      <a:ext uri="{FF2B5EF4-FFF2-40B4-BE49-F238E27FC236}">
                        <a16:creationId xmlns:a16="http://schemas.microsoft.com/office/drawing/2014/main" id="{C7A0FDE3-B0FE-4D91-9B61-45CE66B234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7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024" name="Line 88">
                    <a:extLst>
                      <a:ext uri="{FF2B5EF4-FFF2-40B4-BE49-F238E27FC236}">
                        <a16:creationId xmlns:a16="http://schemas.microsoft.com/office/drawing/2014/main" id="{9F2FE3E0-0B13-46DD-A6DD-6BB8BDBCCF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3978" name="Group 89">
                <a:extLst>
                  <a:ext uri="{FF2B5EF4-FFF2-40B4-BE49-F238E27FC236}">
                    <a16:creationId xmlns:a16="http://schemas.microsoft.com/office/drawing/2014/main" id="{B461D25D-93CE-4F8D-B482-2F60E33230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016"/>
                <a:ext cx="1056" cy="2124"/>
                <a:chOff x="480" y="2016"/>
                <a:chExt cx="1056" cy="2124"/>
              </a:xfrm>
            </p:grpSpPr>
            <p:sp>
              <p:nvSpPr>
                <p:cNvPr id="84011" name="Line 90">
                  <a:extLst>
                    <a:ext uri="{FF2B5EF4-FFF2-40B4-BE49-F238E27FC236}">
                      <a16:creationId xmlns:a16="http://schemas.microsoft.com/office/drawing/2014/main" id="{6AB30B32-F90D-40CC-AB1D-C69474DAA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2016"/>
                  <a:ext cx="0" cy="19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12" name="Line 91">
                  <a:extLst>
                    <a:ext uri="{FF2B5EF4-FFF2-40B4-BE49-F238E27FC236}">
                      <a16:creationId xmlns:a16="http://schemas.microsoft.com/office/drawing/2014/main" id="{79E4FB79-A6A7-47C3-BEBA-2DC4494FC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3936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13" name="Line 92">
                  <a:extLst>
                    <a:ext uri="{FF2B5EF4-FFF2-40B4-BE49-F238E27FC236}">
                      <a16:creationId xmlns:a16="http://schemas.microsoft.com/office/drawing/2014/main" id="{28ADD3A1-6515-44BE-AB2C-BD25A7972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936"/>
                  <a:ext cx="0" cy="2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3979" name="Group 93">
                <a:extLst>
                  <a:ext uri="{FF2B5EF4-FFF2-40B4-BE49-F238E27FC236}">
                    <a16:creationId xmlns:a16="http://schemas.microsoft.com/office/drawing/2014/main" id="{50EFDAC0-33F4-4F50-8104-EC78D9226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8" y="2313"/>
                <a:ext cx="1496" cy="1831"/>
                <a:chOff x="738" y="2313"/>
                <a:chExt cx="1496" cy="1831"/>
              </a:xfrm>
            </p:grpSpPr>
            <p:sp>
              <p:nvSpPr>
                <p:cNvPr id="84007" name="Line 94">
                  <a:extLst>
                    <a:ext uri="{FF2B5EF4-FFF2-40B4-BE49-F238E27FC236}">
                      <a16:creationId xmlns:a16="http://schemas.microsoft.com/office/drawing/2014/main" id="{B00C76FB-8940-4769-84C9-B5E8809F2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" y="2316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08" name="Line 95">
                  <a:extLst>
                    <a:ext uri="{FF2B5EF4-FFF2-40B4-BE49-F238E27FC236}">
                      <a16:creationId xmlns:a16="http://schemas.microsoft.com/office/drawing/2014/main" id="{B8E8957D-9801-4F4A-B29C-75634E8FC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8" y="2313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09" name="Line 96">
                  <a:extLst>
                    <a:ext uri="{FF2B5EF4-FFF2-40B4-BE49-F238E27FC236}">
                      <a16:creationId xmlns:a16="http://schemas.microsoft.com/office/drawing/2014/main" id="{DEA1CEEA-BCB2-4AE5-AD0C-B5D5392AC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8" y="3849"/>
                  <a:ext cx="1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10" name="Line 97">
                  <a:extLst>
                    <a:ext uri="{FF2B5EF4-FFF2-40B4-BE49-F238E27FC236}">
                      <a16:creationId xmlns:a16="http://schemas.microsoft.com/office/drawing/2014/main" id="{B3382EFD-98D9-4A1F-8FA7-417AFC4E8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26" y="3849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3980" name="Group 98">
                <a:extLst>
                  <a:ext uri="{FF2B5EF4-FFF2-40B4-BE49-F238E27FC236}">
                    <a16:creationId xmlns:a16="http://schemas.microsoft.com/office/drawing/2014/main" id="{34262A7E-C04A-4CFF-8473-D7255275EF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7" y="2937"/>
                <a:ext cx="2019" cy="1239"/>
                <a:chOff x="957" y="2937"/>
                <a:chExt cx="2019" cy="1239"/>
              </a:xfrm>
            </p:grpSpPr>
            <p:sp>
              <p:nvSpPr>
                <p:cNvPr id="84003" name="Line 99">
                  <a:extLst>
                    <a:ext uri="{FF2B5EF4-FFF2-40B4-BE49-F238E27FC236}">
                      <a16:creationId xmlns:a16="http://schemas.microsoft.com/office/drawing/2014/main" id="{3114A42A-508B-407C-B830-1F64B9362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7" y="2937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04" name="Line 100">
                  <a:extLst>
                    <a:ext uri="{FF2B5EF4-FFF2-40B4-BE49-F238E27FC236}">
                      <a16:creationId xmlns:a16="http://schemas.microsoft.com/office/drawing/2014/main" id="{C28367CC-88AA-43D0-8340-E3A71EDA2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937"/>
                  <a:ext cx="0" cy="8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05" name="Line 101">
                  <a:extLst>
                    <a:ext uri="{FF2B5EF4-FFF2-40B4-BE49-F238E27FC236}">
                      <a16:creationId xmlns:a16="http://schemas.microsoft.com/office/drawing/2014/main" id="{6E47355C-7BB0-4069-84E2-A9812F039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783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06" name="Line 102">
                  <a:extLst>
                    <a:ext uri="{FF2B5EF4-FFF2-40B4-BE49-F238E27FC236}">
                      <a16:creationId xmlns:a16="http://schemas.microsoft.com/office/drawing/2014/main" id="{A6B0EC6C-ECAC-446F-8B8C-39A652058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379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3981" name="Group 103">
                <a:extLst>
                  <a:ext uri="{FF2B5EF4-FFF2-40B4-BE49-F238E27FC236}">
                    <a16:creationId xmlns:a16="http://schemas.microsoft.com/office/drawing/2014/main" id="{0950EFA9-AEBA-438C-87D5-453B171E10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064"/>
                <a:ext cx="1676" cy="672"/>
                <a:chOff x="2906" y="1776"/>
                <a:chExt cx="1676" cy="672"/>
              </a:xfrm>
            </p:grpSpPr>
            <p:grpSp>
              <p:nvGrpSpPr>
                <p:cNvPr id="83982" name="Group 104">
                  <a:extLst>
                    <a:ext uri="{FF2B5EF4-FFF2-40B4-BE49-F238E27FC236}">
                      <a16:creationId xmlns:a16="http://schemas.microsoft.com/office/drawing/2014/main" id="{F8DB3CD9-A097-430D-A4D6-7D8AAF8E34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06" y="1776"/>
                  <a:ext cx="934" cy="672"/>
                  <a:chOff x="624" y="1998"/>
                  <a:chExt cx="934" cy="672"/>
                </a:xfrm>
              </p:grpSpPr>
              <p:grpSp>
                <p:nvGrpSpPr>
                  <p:cNvPr id="83992" name="Group 105">
                    <a:extLst>
                      <a:ext uri="{FF2B5EF4-FFF2-40B4-BE49-F238E27FC236}">
                        <a16:creationId xmlns:a16="http://schemas.microsoft.com/office/drawing/2014/main" id="{1B16F73B-3890-400A-AC51-DE63AA5722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9" y="2160"/>
                    <a:ext cx="589" cy="181"/>
                    <a:chOff x="1056" y="2400"/>
                    <a:chExt cx="589" cy="181"/>
                  </a:xfrm>
                </p:grpSpPr>
                <p:sp>
                  <p:nvSpPr>
                    <p:cNvPr id="84000" name="Rectangle 106">
                      <a:extLst>
                        <a:ext uri="{FF2B5EF4-FFF2-40B4-BE49-F238E27FC236}">
                          <a16:creationId xmlns:a16="http://schemas.microsoft.com/office/drawing/2014/main" id="{AD62B3AF-2439-471C-A9FF-9B243A7B72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00"/>
                      <a:ext cx="589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84001" name="Line 107">
                      <a:extLst>
                        <a:ext uri="{FF2B5EF4-FFF2-40B4-BE49-F238E27FC236}">
                          <a16:creationId xmlns:a16="http://schemas.microsoft.com/office/drawing/2014/main" id="{C0191997-7CBF-4B08-A7D5-669CB885B6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002" name="Line 108">
                      <a:extLst>
                        <a:ext uri="{FF2B5EF4-FFF2-40B4-BE49-F238E27FC236}">
                          <a16:creationId xmlns:a16="http://schemas.microsoft.com/office/drawing/2014/main" id="{4A4AECE2-CC5D-41E8-81AA-32938B34EB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9" y="2400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3993" name="Group 109">
                    <a:extLst>
                      <a:ext uri="{FF2B5EF4-FFF2-40B4-BE49-F238E27FC236}">
                        <a16:creationId xmlns:a16="http://schemas.microsoft.com/office/drawing/2014/main" id="{8CC2619B-7CF3-4585-A063-879F7A3CCE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80" y="2487"/>
                    <a:ext cx="408" cy="183"/>
                    <a:chOff x="2640" y="3024"/>
                    <a:chExt cx="408" cy="183"/>
                  </a:xfrm>
                </p:grpSpPr>
                <p:sp>
                  <p:nvSpPr>
                    <p:cNvPr id="83998" name="Rectangle 110">
                      <a:extLst>
                        <a:ext uri="{FF2B5EF4-FFF2-40B4-BE49-F238E27FC236}">
                          <a16:creationId xmlns:a16="http://schemas.microsoft.com/office/drawing/2014/main" id="{6796D9E2-E178-4D79-ACEC-4B20C7C353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3024"/>
                      <a:ext cx="408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  a</a:t>
                      </a:r>
                    </a:p>
                  </p:txBody>
                </p:sp>
                <p:sp>
                  <p:nvSpPr>
                    <p:cNvPr id="83999" name="Line 111">
                      <a:extLst>
                        <a:ext uri="{FF2B5EF4-FFF2-40B4-BE49-F238E27FC236}">
                          <a16:creationId xmlns:a16="http://schemas.microsoft.com/office/drawing/2014/main" id="{94362C27-56D8-4E08-A599-3A5204691A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0" y="3026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3994" name="Group 112">
                    <a:extLst>
                      <a:ext uri="{FF2B5EF4-FFF2-40B4-BE49-F238E27FC236}">
                        <a16:creationId xmlns:a16="http://schemas.microsoft.com/office/drawing/2014/main" id="{CB955FE3-9A39-4623-AC36-4CAAA5E936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4" y="1998"/>
                    <a:ext cx="336" cy="231"/>
                    <a:chOff x="768" y="3129"/>
                    <a:chExt cx="336" cy="231"/>
                  </a:xfrm>
                </p:grpSpPr>
                <p:sp>
                  <p:nvSpPr>
                    <p:cNvPr id="83996" name="Rectangle 113">
                      <a:extLst>
                        <a:ext uri="{FF2B5EF4-FFF2-40B4-BE49-F238E27FC236}">
                          <a16:creationId xmlns:a16="http://schemas.microsoft.com/office/drawing/2014/main" id="{595F35DE-1335-461A-9341-3EF330ACC4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3129"/>
                      <a:ext cx="227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</a:t>
                      </a:r>
                    </a:p>
                  </p:txBody>
                </p:sp>
                <p:sp>
                  <p:nvSpPr>
                    <p:cNvPr id="83997" name="Line 114">
                      <a:extLst>
                        <a:ext uri="{FF2B5EF4-FFF2-40B4-BE49-F238E27FC236}">
                          <a16:creationId xmlns:a16="http://schemas.microsoft.com/office/drawing/2014/main" id="{F15C4FC5-2D57-4B16-81A3-B98BC0BAB7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3360"/>
                      <a:ext cx="3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3995" name="Line 115">
                    <a:extLst>
                      <a:ext uri="{FF2B5EF4-FFF2-40B4-BE49-F238E27FC236}">
                        <a16:creationId xmlns:a16="http://schemas.microsoft.com/office/drawing/2014/main" id="{B3835A7D-C260-4E92-9AB2-E05C850A5E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87" y="2283"/>
                    <a:ext cx="0" cy="2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3983" name="Group 116">
                  <a:extLst>
                    <a:ext uri="{FF2B5EF4-FFF2-40B4-BE49-F238E27FC236}">
                      <a16:creationId xmlns:a16="http://schemas.microsoft.com/office/drawing/2014/main" id="{E6836EC3-9BF2-4EBF-A689-EFF10CFB2E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93" y="1949"/>
                  <a:ext cx="589" cy="181"/>
                  <a:chOff x="1056" y="2400"/>
                  <a:chExt cx="589" cy="181"/>
                </a:xfrm>
              </p:grpSpPr>
              <p:sp>
                <p:nvSpPr>
                  <p:cNvPr id="83989" name="Rectangle 117">
                    <a:extLst>
                      <a:ext uri="{FF2B5EF4-FFF2-40B4-BE49-F238E27FC236}">
                        <a16:creationId xmlns:a16="http://schemas.microsoft.com/office/drawing/2014/main" id="{BCA512CA-44D7-44B1-8544-AFBF93E7EA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00"/>
                    <a:ext cx="589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    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∧</a:t>
                    </a:r>
                    <a:endPara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990" name="Line 118">
                    <a:extLst>
                      <a:ext uri="{FF2B5EF4-FFF2-40B4-BE49-F238E27FC236}">
                        <a16:creationId xmlns:a16="http://schemas.microsoft.com/office/drawing/2014/main" id="{4142B95A-27A8-401E-B122-29AFCC240D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7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991" name="Line 119">
                    <a:extLst>
                      <a:ext uri="{FF2B5EF4-FFF2-40B4-BE49-F238E27FC236}">
                        <a16:creationId xmlns:a16="http://schemas.microsoft.com/office/drawing/2014/main" id="{8E136E80-321A-4E3C-B4C1-40A50A28D9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40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3984" name="Line 120">
                  <a:extLst>
                    <a:ext uri="{FF2B5EF4-FFF2-40B4-BE49-F238E27FC236}">
                      <a16:creationId xmlns:a16="http://schemas.microsoft.com/office/drawing/2014/main" id="{D2FD5521-6994-4E9D-9081-872428FA4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3" y="2025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3985" name="Group 121">
                  <a:extLst>
                    <a:ext uri="{FF2B5EF4-FFF2-40B4-BE49-F238E27FC236}">
                      <a16:creationId xmlns:a16="http://schemas.microsoft.com/office/drawing/2014/main" id="{6D60672F-FF54-45D0-A34A-4D937AA9B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1785"/>
                  <a:ext cx="1156" cy="227"/>
                  <a:chOff x="3129" y="1785"/>
                  <a:chExt cx="1156" cy="227"/>
                </a:xfrm>
              </p:grpSpPr>
              <p:sp>
                <p:nvSpPr>
                  <p:cNvPr id="83986" name="Line 122">
                    <a:extLst>
                      <a:ext uri="{FF2B5EF4-FFF2-40B4-BE49-F238E27FC236}">
                        <a16:creationId xmlns:a16="http://schemas.microsoft.com/office/drawing/2014/main" id="{504A422E-A70A-4A7D-9C30-366018A449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9" y="1794"/>
                    <a:ext cx="0" cy="2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987" name="Line 123">
                    <a:extLst>
                      <a:ext uri="{FF2B5EF4-FFF2-40B4-BE49-F238E27FC236}">
                        <a16:creationId xmlns:a16="http://schemas.microsoft.com/office/drawing/2014/main" id="{BD1B32CB-C98D-47CD-AD51-43FA6A654E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9" y="1785"/>
                    <a:ext cx="11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988" name="Line 124">
                    <a:extLst>
                      <a:ext uri="{FF2B5EF4-FFF2-40B4-BE49-F238E27FC236}">
                        <a16:creationId xmlns:a16="http://schemas.microsoft.com/office/drawing/2014/main" id="{9EB54992-B343-4078-97F4-D60AC93863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81" y="1785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3973" name="Rectangle 125">
              <a:extLst>
                <a:ext uri="{FF2B5EF4-FFF2-40B4-BE49-F238E27FC236}">
                  <a16:creationId xmlns:a16="http://schemas.microsoft.com/office/drawing/2014/main" id="{972FAEA4-D732-4511-98C7-37125159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508"/>
              <a:ext cx="28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广义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表的存储结构示意图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70DB52-359A-45B4-9684-01A0609A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3547" y="173281"/>
            <a:ext cx="7098322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+mj-ea"/>
                <a:cs typeface="Arial" panose="020B0604020202020204" pitchFamily="34" charset="0"/>
              </a:rPr>
              <a:t>5.2  </a:t>
            </a:r>
            <a:r>
              <a:rPr lang="zh-CN" altLang="en-US" sz="4000" b="1" dirty="0">
                <a:latin typeface="+mj-ea"/>
              </a:rPr>
              <a:t>数组的顺序表示和实现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4F36EBF-6DB8-471A-9643-104CABFCC65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45123" y="1219200"/>
            <a:ext cx="8419490" cy="52339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数组一般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不做</a:t>
            </a:r>
            <a:r>
              <a:rPr lang="zh-CN" altLang="en-US" sz="2800" b="1" dirty="0">
                <a:latin typeface="宋体" panose="02010600030101010101" pitchFamily="2" charset="-122"/>
              </a:rPr>
              <a:t>插入和删除操作</a:t>
            </a:r>
            <a:r>
              <a:rPr lang="en-US" altLang="zh-CN" sz="2800" b="1" dirty="0"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数组一旦建立，结构中的元素个数和元素间的关系就不再发生变化。因此，一般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采用顺序存储的方法来表示数组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内存结构是一维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线性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地址结构</a:t>
            </a:r>
            <a:r>
              <a:rPr lang="zh-CN" altLang="en-US" sz="2800" b="1" dirty="0">
                <a:latin typeface="宋体" panose="02010600030101010101" pitchFamily="2" charset="-122"/>
              </a:rPr>
              <a:t>，对于多维数组，将其存放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映射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到内存一维结构时，有个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。即必须按某种次序将数组元素排成一列序列，然后将这个线性序列存放到内存中。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</a:rPr>
              <a:t>以二维数组为例说明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F3E340D-E7F1-4FD2-9C34-B0BD6E1616D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06318" y="461472"/>
            <a:ext cx="8112368" cy="556125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两种顺序存储方式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⑴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行优先顺序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Row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800" b="1" dirty="0"/>
              <a:t>：</a:t>
            </a:r>
            <a:br>
              <a:rPr lang="en-US" altLang="zh-CN" sz="28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将数组元素按行排列，第</a:t>
            </a:r>
            <a:r>
              <a:rPr lang="en-US" altLang="zh-CN" sz="2400" b="1" dirty="0"/>
              <a:t>i+1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 err="1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向量后面。对二维数组，按行优先顺序存储的线性序列为：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2n    </a:t>
            </a:r>
            <a:r>
              <a:rPr lang="en-US" altLang="zh-CN" sz="2400" dirty="0">
                <a:solidFill>
                  <a:srgbClr val="002060"/>
                </a:solidFill>
              </a:rPr>
              <a:t>,……,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PASCAL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是按行优先顺序存储的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列优先顺序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Column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400" b="1" dirty="0"/>
              <a:t>：</a:t>
            </a:r>
            <a:br>
              <a:rPr lang="en-US" altLang="zh-CN" sz="24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将数组元素按列向量排列，第</a:t>
            </a:r>
            <a:r>
              <a:rPr lang="en-US" altLang="zh-CN" sz="2400" b="1" dirty="0"/>
              <a:t>j+1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/>
              <a:t>j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向量之后，对二维数组，按列优先顺序存储的线性序列为：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 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12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    ……,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1n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是按列优先顺序存储的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9" name="Group 55">
            <a:extLst>
              <a:ext uri="{FF2B5EF4-FFF2-40B4-BE49-F238E27FC236}">
                <a16:creationId xmlns:a16="http://schemas.microsoft.com/office/drawing/2014/main" id="{1EE32732-62D1-4773-9ACE-C1D0A020EA57}"/>
              </a:ext>
            </a:extLst>
          </p:cNvPr>
          <p:cNvGrpSpPr>
            <a:grpSpLocks/>
          </p:cNvGrpSpPr>
          <p:nvPr/>
        </p:nvGrpSpPr>
        <p:grpSpPr bwMode="auto">
          <a:xfrm>
            <a:off x="1191358" y="342900"/>
            <a:ext cx="7258050" cy="6172200"/>
            <a:chOff x="960" y="0"/>
            <a:chExt cx="4572" cy="3888"/>
          </a:xfrm>
        </p:grpSpPr>
        <p:sp>
          <p:nvSpPr>
            <p:cNvPr id="14392" name="Rectangle 56">
              <a:extLst>
                <a:ext uri="{FF2B5EF4-FFF2-40B4-BE49-F238E27FC236}">
                  <a16:creationId xmlns:a16="http://schemas.microsoft.com/office/drawing/2014/main" id="{77ADDE89-9348-45D4-9BE4-09C2F3024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0"/>
              <a:ext cx="4512" cy="38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93" name="Group 57">
              <a:extLst>
                <a:ext uri="{FF2B5EF4-FFF2-40B4-BE49-F238E27FC236}">
                  <a16:creationId xmlns:a16="http://schemas.microsoft.com/office/drawing/2014/main" id="{5D6C5C89-C7BF-462C-B370-A72CBAAA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6"/>
              <a:ext cx="3264" cy="1536"/>
              <a:chOff x="960" y="1536"/>
              <a:chExt cx="3264" cy="1536"/>
            </a:xfrm>
          </p:grpSpPr>
          <p:sp>
            <p:nvSpPr>
              <p:cNvPr id="14436" name="Text Box 58">
                <a:extLst>
                  <a:ext uri="{FF2B5EF4-FFF2-40B4-BE49-F238E27FC236}">
                    <a16:creationId xmlns:a16="http://schemas.microsoft.com/office/drawing/2014/main" id="{30178A0D-CDD5-47AD-8629-406BAC01A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7" name="Text Box 59">
                <a:extLst>
                  <a:ext uri="{FF2B5EF4-FFF2-40B4-BE49-F238E27FC236}">
                    <a16:creationId xmlns:a16="http://schemas.microsoft.com/office/drawing/2014/main" id="{F78D7A8D-586D-4713-8370-FE6556742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8" name="Text Box 60">
                <a:extLst>
                  <a:ext uri="{FF2B5EF4-FFF2-40B4-BE49-F238E27FC236}">
                    <a16:creationId xmlns:a16="http://schemas.microsoft.com/office/drawing/2014/main" id="{B2876C4A-8635-4051-9BFE-5F786869C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9" name="Text Box 61">
                <a:extLst>
                  <a:ext uri="{FF2B5EF4-FFF2-40B4-BE49-F238E27FC236}">
                    <a16:creationId xmlns:a16="http://schemas.microsoft.com/office/drawing/2014/main" id="{0B3FBB27-42F3-4E87-93AC-91EDBF2E1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440" name="Line 62">
                <a:extLst>
                  <a:ext uri="{FF2B5EF4-FFF2-40B4-BE49-F238E27FC236}">
                    <a16:creationId xmlns:a16="http://schemas.microsoft.com/office/drawing/2014/main" id="{DE01516C-60C9-4DC2-ACFA-0FDD8D6BE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1" name="Line 63">
                <a:extLst>
                  <a:ext uri="{FF2B5EF4-FFF2-40B4-BE49-F238E27FC236}">
                    <a16:creationId xmlns:a16="http://schemas.microsoft.com/office/drawing/2014/main" id="{A5E76223-156C-4993-8E87-83DB83388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" name="Line 64">
                <a:extLst>
                  <a:ext uri="{FF2B5EF4-FFF2-40B4-BE49-F238E27FC236}">
                    <a16:creationId xmlns:a16="http://schemas.microsoft.com/office/drawing/2014/main" id="{7932E996-8D30-4C5D-BA12-CB4A3540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94" name="Text Box 65">
              <a:extLst>
                <a:ext uri="{FF2B5EF4-FFF2-40B4-BE49-F238E27FC236}">
                  <a16:creationId xmlns:a16="http://schemas.microsoft.com/office/drawing/2014/main" id="{320FB249-EDF1-4EB3-AE1A-9002FE05B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3192"/>
              <a:ext cx="29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)+[(i-1)n+(j-1)]*l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4395" name="Text Box 66">
              <a:extLst>
                <a:ext uri="{FF2B5EF4-FFF2-40B4-BE49-F238E27FC236}">
                  <a16:creationId xmlns:a16="http://schemas.microsoft.com/office/drawing/2014/main" id="{4C17F34C-135C-47C3-8100-218614D2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9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按行序为主序存放</a:t>
              </a:r>
            </a:p>
          </p:txBody>
        </p:sp>
        <p:grpSp>
          <p:nvGrpSpPr>
            <p:cNvPr id="14396" name="Group 67">
              <a:extLst>
                <a:ext uri="{FF2B5EF4-FFF2-40B4-BE49-F238E27FC236}">
                  <a16:creationId xmlns:a16="http://schemas.microsoft.com/office/drawing/2014/main" id="{C68CC952-EC5F-4E27-94DF-856274412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6"/>
              <a:ext cx="1536" cy="3731"/>
              <a:chOff x="3600" y="96"/>
              <a:chExt cx="1536" cy="3731"/>
            </a:xfrm>
          </p:grpSpPr>
          <p:grpSp>
            <p:nvGrpSpPr>
              <p:cNvPr id="14397" name="Group 68">
                <a:extLst>
                  <a:ext uri="{FF2B5EF4-FFF2-40B4-BE49-F238E27FC236}">
                    <a16:creationId xmlns:a16="http://schemas.microsoft.com/office/drawing/2014/main" id="{179B5469-F571-4270-A01B-352B61678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6"/>
                <a:ext cx="960" cy="3731"/>
                <a:chOff x="4176" y="96"/>
                <a:chExt cx="960" cy="3731"/>
              </a:xfrm>
            </p:grpSpPr>
            <p:sp>
              <p:nvSpPr>
                <p:cNvPr id="14407" name="Rectangle 69">
                  <a:extLst>
                    <a:ext uri="{FF2B5EF4-FFF2-40B4-BE49-F238E27FC236}">
                      <a16:creationId xmlns:a16="http://schemas.microsoft.com/office/drawing/2014/main" id="{A6157EAA-C708-478F-87A2-CF31DE3E1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54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4408" name="Rectangle 70">
                  <a:extLst>
                    <a:ext uri="{FF2B5EF4-FFF2-40B4-BE49-F238E27FC236}">
                      <a16:creationId xmlns:a16="http://schemas.microsoft.com/office/drawing/2014/main" id="{B942D9B6-14CF-469F-9B5B-994A1E12B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25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…….. </a:t>
                  </a:r>
                </a:p>
              </p:txBody>
            </p:sp>
            <p:sp>
              <p:nvSpPr>
                <p:cNvPr id="14409" name="Rectangle 71">
                  <a:extLst>
                    <a:ext uri="{FF2B5EF4-FFF2-40B4-BE49-F238E27FC236}">
                      <a16:creationId xmlns:a16="http://schemas.microsoft.com/office/drawing/2014/main" id="{C6539D62-4E9C-4982-A417-24461AC5E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96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4410" name="Rectangle 72">
                  <a:extLst>
                    <a:ext uri="{FF2B5EF4-FFF2-40B4-BE49-F238E27FC236}">
                      <a16:creationId xmlns:a16="http://schemas.microsoft.com/office/drawing/2014/main" id="{583F587C-19F3-4C36-AA5B-D4BA50874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679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m1 </a:t>
                  </a:r>
                </a:p>
              </p:txBody>
            </p:sp>
            <p:sp>
              <p:nvSpPr>
                <p:cNvPr id="14411" name="Rectangle 73">
                  <a:extLst>
                    <a:ext uri="{FF2B5EF4-FFF2-40B4-BE49-F238E27FC236}">
                      <a16:creationId xmlns:a16="http://schemas.microsoft.com/office/drawing/2014/main" id="{88F787EE-E3C9-4E6D-A112-6AB24CF0E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392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……….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2" name="Rectangle 74">
                  <a:extLst>
                    <a:ext uri="{FF2B5EF4-FFF2-40B4-BE49-F238E27FC236}">
                      <a16:creationId xmlns:a16="http://schemas.microsoft.com/office/drawing/2014/main" id="{224168A1-180B-4E62-844B-571649E8A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105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2n </a:t>
                  </a:r>
                </a:p>
              </p:txBody>
            </p:sp>
            <p:sp>
              <p:nvSpPr>
                <p:cNvPr id="14413" name="Rectangle 75">
                  <a:extLst>
                    <a:ext uri="{FF2B5EF4-FFF2-40B4-BE49-F238E27FC236}">
                      <a16:creationId xmlns:a16="http://schemas.microsoft.com/office/drawing/2014/main" id="{E30E8959-EF28-4C3B-BBCF-0B7BD5A62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818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…….. </a:t>
                  </a:r>
                </a:p>
              </p:txBody>
            </p:sp>
            <p:sp>
              <p:nvSpPr>
                <p:cNvPr id="14414" name="Rectangle 76">
                  <a:extLst>
                    <a:ext uri="{FF2B5EF4-FFF2-40B4-BE49-F238E27FC236}">
                      <a16:creationId xmlns:a16="http://schemas.microsoft.com/office/drawing/2014/main" id="{7B6EA412-2175-43A5-B99F-A5FDD9E8D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531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22</a:t>
                  </a:r>
                </a:p>
              </p:txBody>
            </p:sp>
            <p:sp>
              <p:nvSpPr>
                <p:cNvPr id="14415" name="Rectangle 77">
                  <a:extLst>
                    <a:ext uri="{FF2B5EF4-FFF2-40B4-BE49-F238E27FC236}">
                      <a16:creationId xmlns:a16="http://schemas.microsoft.com/office/drawing/2014/main" id="{7B80F315-D5FA-4B9A-AC99-C621D251C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244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21 </a:t>
                  </a:r>
                </a:p>
              </p:txBody>
            </p:sp>
            <p:sp>
              <p:nvSpPr>
                <p:cNvPr id="14416" name="Rectangle 78">
                  <a:extLst>
                    <a:ext uri="{FF2B5EF4-FFF2-40B4-BE49-F238E27FC236}">
                      <a16:creationId xmlns:a16="http://schemas.microsoft.com/office/drawing/2014/main" id="{0B60002E-9851-4C94-9F04-816F3776D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7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1n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7" name="Rectangle 79">
                  <a:extLst>
                    <a:ext uri="{FF2B5EF4-FFF2-40B4-BE49-F238E27FC236}">
                      <a16:creationId xmlns:a16="http://schemas.microsoft.com/office/drawing/2014/main" id="{94181540-4F8C-4D8F-B6BD-B668EF197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67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</a:t>
                  </a:r>
                </a:p>
              </p:txBody>
            </p:sp>
            <p:sp>
              <p:nvSpPr>
                <p:cNvPr id="14418" name="Rectangle 80">
                  <a:extLst>
                    <a:ext uri="{FF2B5EF4-FFF2-40B4-BE49-F238E27FC236}">
                      <a16:creationId xmlns:a16="http://schemas.microsoft.com/office/drawing/2014/main" id="{D8409812-AE7A-435E-938D-086CEEF6C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8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4419" name="Rectangle 81">
                  <a:extLst>
                    <a:ext uri="{FF2B5EF4-FFF2-40B4-BE49-F238E27FC236}">
                      <a16:creationId xmlns:a16="http://schemas.microsoft.com/office/drawing/2014/main" id="{F580E873-1BE5-47C5-AF7C-4E4B5D781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4420" name="Line 82">
                  <a:extLst>
                    <a:ext uri="{FF2B5EF4-FFF2-40B4-BE49-F238E27FC236}">
                      <a16:creationId xmlns:a16="http://schemas.microsoft.com/office/drawing/2014/main" id="{CC57EC79-0DDB-430B-91C2-DE8DFB368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1" name="Line 83">
                  <a:extLst>
                    <a:ext uri="{FF2B5EF4-FFF2-40B4-BE49-F238E27FC236}">
                      <a16:creationId xmlns:a16="http://schemas.microsoft.com/office/drawing/2014/main" id="{B6ADECE7-B2A5-4D5C-8943-08BCB7BB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2" name="Line 84">
                  <a:extLst>
                    <a:ext uri="{FF2B5EF4-FFF2-40B4-BE49-F238E27FC236}">
                      <a16:creationId xmlns:a16="http://schemas.microsoft.com/office/drawing/2014/main" id="{51E728CA-D0EF-4B16-94A5-06A9AE68D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67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3" name="Line 85">
                  <a:extLst>
                    <a:ext uri="{FF2B5EF4-FFF2-40B4-BE49-F238E27FC236}">
                      <a16:creationId xmlns:a16="http://schemas.microsoft.com/office/drawing/2014/main" id="{756E52AA-5D71-4328-B748-E7A326344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57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4" name="Line 86">
                  <a:extLst>
                    <a:ext uri="{FF2B5EF4-FFF2-40B4-BE49-F238E27FC236}">
                      <a16:creationId xmlns:a16="http://schemas.microsoft.com/office/drawing/2014/main" id="{C7F226E6-581A-434B-8E9B-860EDBB82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24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5" name="Line 87">
                  <a:extLst>
                    <a:ext uri="{FF2B5EF4-FFF2-40B4-BE49-F238E27FC236}">
                      <a16:creationId xmlns:a16="http://schemas.microsoft.com/office/drawing/2014/main" id="{D667924B-17FF-4219-8657-9DC153002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531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6" name="Line 88">
                  <a:extLst>
                    <a:ext uri="{FF2B5EF4-FFF2-40B4-BE49-F238E27FC236}">
                      <a16:creationId xmlns:a16="http://schemas.microsoft.com/office/drawing/2014/main" id="{DD45D00C-900A-4556-B783-9EB35BD5E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81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7" name="Line 89">
                  <a:extLst>
                    <a:ext uri="{FF2B5EF4-FFF2-40B4-BE49-F238E27FC236}">
                      <a16:creationId xmlns:a16="http://schemas.microsoft.com/office/drawing/2014/main" id="{CFF49714-5D6D-42DD-8AED-2D5FA9679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105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8" name="Line 90">
                  <a:extLst>
                    <a:ext uri="{FF2B5EF4-FFF2-40B4-BE49-F238E27FC236}">
                      <a16:creationId xmlns:a16="http://schemas.microsoft.com/office/drawing/2014/main" id="{E060A9D0-4347-42D8-9C25-68309DFB3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392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9" name="Line 91">
                  <a:extLst>
                    <a:ext uri="{FF2B5EF4-FFF2-40B4-BE49-F238E27FC236}">
                      <a16:creationId xmlns:a16="http://schemas.microsoft.com/office/drawing/2014/main" id="{E8331F14-4A73-4ED8-A4F8-9AC7E069D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679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0" name="Line 92">
                  <a:extLst>
                    <a:ext uri="{FF2B5EF4-FFF2-40B4-BE49-F238E27FC236}">
                      <a16:creationId xmlns:a16="http://schemas.microsoft.com/office/drawing/2014/main" id="{D8F870AC-32FA-42CE-B120-11B954F20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966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1" name="Line 93">
                  <a:extLst>
                    <a:ext uri="{FF2B5EF4-FFF2-40B4-BE49-F238E27FC236}">
                      <a16:creationId xmlns:a16="http://schemas.microsoft.com/office/drawing/2014/main" id="{05B78CA3-8E3D-4F4B-A25B-2CBCAF9A2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25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2" name="Line 94">
                  <a:extLst>
                    <a:ext uri="{FF2B5EF4-FFF2-40B4-BE49-F238E27FC236}">
                      <a16:creationId xmlns:a16="http://schemas.microsoft.com/office/drawing/2014/main" id="{3675CD27-399B-4A8B-A416-95547C4B4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54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3" name="Line 95">
                  <a:extLst>
                    <a:ext uri="{FF2B5EF4-FFF2-40B4-BE49-F238E27FC236}">
                      <a16:creationId xmlns:a16="http://schemas.microsoft.com/office/drawing/2014/main" id="{98BC90B2-EF99-4D5A-93D1-709126BD4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27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4" name="Line 96">
                  <a:extLst>
                    <a:ext uri="{FF2B5EF4-FFF2-40B4-BE49-F238E27FC236}">
                      <a16:creationId xmlns:a16="http://schemas.microsoft.com/office/drawing/2014/main" id="{CFDBD119-461B-4CEC-8872-AED0843C0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5" name="Line 97">
                  <a:extLst>
                    <a:ext uri="{FF2B5EF4-FFF2-40B4-BE49-F238E27FC236}">
                      <a16:creationId xmlns:a16="http://schemas.microsoft.com/office/drawing/2014/main" id="{7000C666-64B5-4616-91CB-E418B92C0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398" name="Line 98">
                <a:extLst>
                  <a:ext uri="{FF2B5EF4-FFF2-40B4-BE49-F238E27FC236}">
                    <a16:creationId xmlns:a16="http://schemas.microsoft.com/office/drawing/2014/main" id="{CE251B27-C1EB-449F-BC5C-A066A18FC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9" name="Line 99">
                <a:extLst>
                  <a:ext uri="{FF2B5EF4-FFF2-40B4-BE49-F238E27FC236}">
                    <a16:creationId xmlns:a16="http://schemas.microsoft.com/office/drawing/2014/main" id="{1D8C6B71-0D49-4410-AE3E-FC417BCD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0" name="Line 100">
                <a:extLst>
                  <a:ext uri="{FF2B5EF4-FFF2-40B4-BE49-F238E27FC236}">
                    <a16:creationId xmlns:a16="http://schemas.microsoft.com/office/drawing/2014/main" id="{D32FDBA3-2CD4-40E9-BCEA-1BD982E5F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1" name="Text Box 101">
                <a:extLst>
                  <a:ext uri="{FF2B5EF4-FFF2-40B4-BE49-F238E27FC236}">
                    <a16:creationId xmlns:a16="http://schemas.microsoft.com/office/drawing/2014/main" id="{DFA6AD98-199E-4CB7-B6EE-E74899E04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5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4402" name="Text Box 102">
                <a:extLst>
                  <a:ext uri="{FF2B5EF4-FFF2-40B4-BE49-F238E27FC236}">
                    <a16:creationId xmlns:a16="http://schemas.microsoft.com/office/drawing/2014/main" id="{887B514B-64E3-4F1B-9B6A-72C89366D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" y="3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4403" name="Line 103">
                <a:extLst>
                  <a:ext uri="{FF2B5EF4-FFF2-40B4-BE49-F238E27FC236}">
                    <a16:creationId xmlns:a16="http://schemas.microsoft.com/office/drawing/2014/main" id="{2F0FD35C-BA5F-40D2-8850-58D95C777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" y="618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4" name="Text Box 104">
                <a:extLst>
                  <a:ext uri="{FF2B5EF4-FFF2-40B4-BE49-F238E27FC236}">
                    <a16:creationId xmlns:a16="http://schemas.microsoft.com/office/drawing/2014/main" id="{FFDD3E69-CEC2-415F-8DA5-36C2ADCA2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0" y="10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14405" name="Text Box 105">
                <a:extLst>
                  <a:ext uri="{FF2B5EF4-FFF2-40B4-BE49-F238E27FC236}">
                    <a16:creationId xmlns:a16="http://schemas.microsoft.com/office/drawing/2014/main" id="{BF820734-4F71-408A-9BA1-A1E56DB40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3527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m*n-1</a:t>
                </a:r>
              </a:p>
            </p:txBody>
          </p:sp>
          <p:sp>
            <p:nvSpPr>
              <p:cNvPr id="14406" name="Text Box 106">
                <a:extLst>
                  <a:ext uri="{FF2B5EF4-FFF2-40B4-BE49-F238E27FC236}">
                    <a16:creationId xmlns:a16="http://schemas.microsoft.com/office/drawing/2014/main" id="{691E278E-3060-43DB-92E6-CB7A965C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0" y="129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</p:grpSp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424" name="Group 160">
            <a:extLst>
              <a:ext uri="{FF2B5EF4-FFF2-40B4-BE49-F238E27FC236}">
                <a16:creationId xmlns:a16="http://schemas.microsoft.com/office/drawing/2014/main" id="{01826C33-D4A8-4497-AA64-523215D8B63E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71475"/>
            <a:ext cx="7239000" cy="6115050"/>
            <a:chOff x="888" y="240"/>
            <a:chExt cx="4560" cy="3852"/>
          </a:xfrm>
        </p:grpSpPr>
        <p:sp>
          <p:nvSpPr>
            <p:cNvPr id="14342" name="Rectangle 161">
              <a:extLst>
                <a:ext uri="{FF2B5EF4-FFF2-40B4-BE49-F238E27FC236}">
                  <a16:creationId xmlns:a16="http://schemas.microsoft.com/office/drawing/2014/main" id="{13F02356-5B8E-4FCA-A542-2B19D1FD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40"/>
              <a:ext cx="4512" cy="38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3" name="Text Box 162">
              <a:extLst>
                <a:ext uri="{FF2B5EF4-FFF2-40B4-BE49-F238E27FC236}">
                  <a16:creationId xmlns:a16="http://schemas.microsoft.com/office/drawing/2014/main" id="{1DA226E9-00E6-4226-AEF1-FF70AB1A8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57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按列序为主序存放</a:t>
              </a:r>
            </a:p>
          </p:txBody>
        </p:sp>
        <p:sp>
          <p:nvSpPr>
            <p:cNvPr id="14344" name="Text Box 163">
              <a:extLst>
                <a:ext uri="{FF2B5EF4-FFF2-40B4-BE49-F238E27FC236}">
                  <a16:creationId xmlns:a16="http://schemas.microsoft.com/office/drawing/2014/main" id="{2B248FA7-58BB-4D21-9D69-C40AA84A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345" name="Text Box 164">
              <a:extLst>
                <a:ext uri="{FF2B5EF4-FFF2-40B4-BE49-F238E27FC236}">
                  <a16:creationId xmlns:a16="http://schemas.microsoft.com/office/drawing/2014/main" id="{61611D44-B8F3-421D-89E0-E64B8C2B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6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346" name="Line 165">
              <a:extLst>
                <a:ext uri="{FF2B5EF4-FFF2-40B4-BE49-F238E27FC236}">
                  <a16:creationId xmlns:a16="http://schemas.microsoft.com/office/drawing/2014/main" id="{821A7C99-65F2-402F-BFCA-D356BEB1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79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" name="Text Box 166">
              <a:extLst>
                <a:ext uri="{FF2B5EF4-FFF2-40B4-BE49-F238E27FC236}">
                  <a16:creationId xmlns:a16="http://schemas.microsoft.com/office/drawing/2014/main" id="{B0A6EFD4-6F15-4252-9926-59A36B24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124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4348" name="Text Box 167">
              <a:extLst>
                <a:ext uri="{FF2B5EF4-FFF2-40B4-BE49-F238E27FC236}">
                  <a16:creationId xmlns:a16="http://schemas.microsoft.com/office/drawing/2014/main" id="{BAEF02CA-72DA-460F-83E4-6D5E83CEB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3743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m*n-1</a:t>
              </a:r>
            </a:p>
          </p:txBody>
        </p:sp>
        <p:sp>
          <p:nvSpPr>
            <p:cNvPr id="14349" name="Text Box 168">
              <a:extLst>
                <a:ext uri="{FF2B5EF4-FFF2-40B4-BE49-F238E27FC236}">
                  <a16:creationId xmlns:a16="http://schemas.microsoft.com/office/drawing/2014/main" id="{9427BAA5-8D33-4175-8C78-D3AD506C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7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grpSp>
          <p:nvGrpSpPr>
            <p:cNvPr id="14350" name="Group 169">
              <a:extLst>
                <a:ext uri="{FF2B5EF4-FFF2-40B4-BE49-F238E27FC236}">
                  <a16:creationId xmlns:a16="http://schemas.microsoft.com/office/drawing/2014/main" id="{64A17495-280C-497A-994B-1A7C3CFEB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"/>
              <a:ext cx="1056" cy="3731"/>
              <a:chOff x="432" y="576"/>
              <a:chExt cx="1056" cy="3731"/>
            </a:xfrm>
          </p:grpSpPr>
          <p:sp>
            <p:nvSpPr>
              <p:cNvPr id="14363" name="Rectangle 170">
                <a:extLst>
                  <a:ext uri="{FF2B5EF4-FFF2-40B4-BE49-F238E27FC236}">
                    <a16:creationId xmlns:a16="http://schemas.microsoft.com/office/drawing/2014/main" id="{4A1F6AD3-D955-4C68-83B8-B331C8BB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mn</a:t>
                </a:r>
              </a:p>
            </p:txBody>
          </p:sp>
          <p:sp>
            <p:nvSpPr>
              <p:cNvPr id="14364" name="Rectangle 171">
                <a:extLst>
                  <a:ext uri="{FF2B5EF4-FFF2-40B4-BE49-F238E27FC236}">
                    <a16:creationId xmlns:a16="http://schemas.microsoft.com/office/drawing/2014/main" id="{96DCEE72-3427-4441-8CA2-2DBD0F2A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…….. </a:t>
                </a:r>
              </a:p>
            </p:txBody>
          </p:sp>
          <p:sp>
            <p:nvSpPr>
              <p:cNvPr id="14365" name="Rectangle 172">
                <a:extLst>
                  <a:ext uri="{FF2B5EF4-FFF2-40B4-BE49-F238E27FC236}">
                    <a16:creationId xmlns:a16="http://schemas.microsoft.com/office/drawing/2014/main" id="{FB7F1A5C-CD2E-47FB-AA77-DA89AEFBC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2n</a:t>
                </a:r>
              </a:p>
            </p:txBody>
          </p:sp>
          <p:sp>
            <p:nvSpPr>
              <p:cNvPr id="14366" name="Rectangle 173">
                <a:extLst>
                  <a:ext uri="{FF2B5EF4-FFF2-40B4-BE49-F238E27FC236}">
                    <a16:creationId xmlns:a16="http://schemas.microsoft.com/office/drawing/2014/main" id="{59CAF7B0-4D20-48DE-A151-F844788D4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1n </a:t>
                </a:r>
              </a:p>
            </p:txBody>
          </p:sp>
          <p:sp>
            <p:nvSpPr>
              <p:cNvPr id="14367" name="Rectangle 174">
                <a:extLst>
                  <a:ext uri="{FF2B5EF4-FFF2-40B4-BE49-F238E27FC236}">
                    <a16:creationId xmlns:a16="http://schemas.microsoft.com/office/drawing/2014/main" id="{DA551F7D-7D33-40AB-A59A-85562B48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……….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68" name="Rectangle 175">
                <a:extLst>
                  <a:ext uri="{FF2B5EF4-FFF2-40B4-BE49-F238E27FC236}">
                    <a16:creationId xmlns:a16="http://schemas.microsoft.com/office/drawing/2014/main" id="{74D95ABC-2063-4533-AA0B-7F429D2B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m2 </a:t>
                </a:r>
              </a:p>
            </p:txBody>
          </p:sp>
          <p:sp>
            <p:nvSpPr>
              <p:cNvPr id="14369" name="Rectangle 176">
                <a:extLst>
                  <a:ext uri="{FF2B5EF4-FFF2-40B4-BE49-F238E27FC236}">
                    <a16:creationId xmlns:a16="http://schemas.microsoft.com/office/drawing/2014/main" id="{6E16F453-E5F8-4B3A-8ED1-73272BB92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…….. </a:t>
                </a:r>
              </a:p>
            </p:txBody>
          </p:sp>
          <p:sp>
            <p:nvSpPr>
              <p:cNvPr id="14370" name="Rectangle 177">
                <a:extLst>
                  <a:ext uri="{FF2B5EF4-FFF2-40B4-BE49-F238E27FC236}">
                    <a16:creationId xmlns:a16="http://schemas.microsoft.com/office/drawing/2014/main" id="{46D3BF62-437F-4CE2-8391-319396AD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22</a:t>
                </a:r>
              </a:p>
            </p:txBody>
          </p:sp>
          <p:sp>
            <p:nvSpPr>
              <p:cNvPr id="14371" name="Rectangle 178">
                <a:extLst>
                  <a:ext uri="{FF2B5EF4-FFF2-40B4-BE49-F238E27FC236}">
                    <a16:creationId xmlns:a16="http://schemas.microsoft.com/office/drawing/2014/main" id="{C1B909D0-FCFC-4B6C-9D39-2575ADB6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12 </a:t>
                </a:r>
              </a:p>
            </p:txBody>
          </p:sp>
          <p:sp>
            <p:nvSpPr>
              <p:cNvPr id="14372" name="Rectangle 179">
                <a:extLst>
                  <a:ext uri="{FF2B5EF4-FFF2-40B4-BE49-F238E27FC236}">
                    <a16:creationId xmlns:a16="http://schemas.microsoft.com/office/drawing/2014/main" id="{E4C05AF0-FD28-4C28-8164-F8E140DF5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m1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73" name="Rectangle 180">
                <a:extLst>
                  <a:ext uri="{FF2B5EF4-FFF2-40B4-BE49-F238E27FC236}">
                    <a16:creationId xmlns:a16="http://schemas.microsoft.com/office/drawing/2014/main" id="{54767709-1951-4D4D-82B4-8A68A940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</a:t>
                </a:r>
              </a:p>
            </p:txBody>
          </p:sp>
          <p:sp>
            <p:nvSpPr>
              <p:cNvPr id="14374" name="Rectangle 181">
                <a:extLst>
                  <a:ext uri="{FF2B5EF4-FFF2-40B4-BE49-F238E27FC236}">
                    <a16:creationId xmlns:a16="http://schemas.microsoft.com/office/drawing/2014/main" id="{70A7819C-DE31-424C-9762-78ED4C395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21</a:t>
                </a:r>
              </a:p>
            </p:txBody>
          </p:sp>
          <p:sp>
            <p:nvSpPr>
              <p:cNvPr id="14375" name="Rectangle 182">
                <a:extLst>
                  <a:ext uri="{FF2B5EF4-FFF2-40B4-BE49-F238E27FC236}">
                    <a16:creationId xmlns:a16="http://schemas.microsoft.com/office/drawing/2014/main" id="{6F4CD012-DD47-4C00-ACFC-1F8FA423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11</a:t>
                </a:r>
              </a:p>
            </p:txBody>
          </p:sp>
          <p:sp>
            <p:nvSpPr>
              <p:cNvPr id="14376" name="Line 183">
                <a:extLst>
                  <a:ext uri="{FF2B5EF4-FFF2-40B4-BE49-F238E27FC236}">
                    <a16:creationId xmlns:a16="http://schemas.microsoft.com/office/drawing/2014/main" id="{18172F86-5423-4B3B-AA4D-619BC42AD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7" name="Line 184">
                <a:extLst>
                  <a:ext uri="{FF2B5EF4-FFF2-40B4-BE49-F238E27FC236}">
                    <a16:creationId xmlns:a16="http://schemas.microsoft.com/office/drawing/2014/main" id="{E8C06A7F-E15D-4C49-BA22-D30BE6574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8" name="Line 185">
                <a:extLst>
                  <a:ext uri="{FF2B5EF4-FFF2-40B4-BE49-F238E27FC236}">
                    <a16:creationId xmlns:a16="http://schemas.microsoft.com/office/drawing/2014/main" id="{A69E1102-01D0-4309-8116-AA297D3B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9" name="Line 186">
                <a:extLst>
                  <a:ext uri="{FF2B5EF4-FFF2-40B4-BE49-F238E27FC236}">
                    <a16:creationId xmlns:a16="http://schemas.microsoft.com/office/drawing/2014/main" id="{C7E2F631-1BC7-4404-AEA4-E4F46E96A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0" name="Line 187">
                <a:extLst>
                  <a:ext uri="{FF2B5EF4-FFF2-40B4-BE49-F238E27FC236}">
                    <a16:creationId xmlns:a16="http://schemas.microsoft.com/office/drawing/2014/main" id="{F9581679-7BAE-4945-A057-A9DB7415A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1" name="Line 188">
                <a:extLst>
                  <a:ext uri="{FF2B5EF4-FFF2-40B4-BE49-F238E27FC236}">
                    <a16:creationId xmlns:a16="http://schemas.microsoft.com/office/drawing/2014/main" id="{C33948D2-C055-42B6-B1BA-ECDE8ED2D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2" name="Line 189">
                <a:extLst>
                  <a:ext uri="{FF2B5EF4-FFF2-40B4-BE49-F238E27FC236}">
                    <a16:creationId xmlns:a16="http://schemas.microsoft.com/office/drawing/2014/main" id="{437EAB7D-CD72-43B7-984E-D5FCBB5AA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3" name="Line 190">
                <a:extLst>
                  <a:ext uri="{FF2B5EF4-FFF2-40B4-BE49-F238E27FC236}">
                    <a16:creationId xmlns:a16="http://schemas.microsoft.com/office/drawing/2014/main" id="{6860601C-49CD-4A64-BD7B-354A1E285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4" name="Line 191">
                <a:extLst>
                  <a:ext uri="{FF2B5EF4-FFF2-40B4-BE49-F238E27FC236}">
                    <a16:creationId xmlns:a16="http://schemas.microsoft.com/office/drawing/2014/main" id="{F23EC11F-437B-4A82-923B-A22678110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5" name="Line 192">
                <a:extLst>
                  <a:ext uri="{FF2B5EF4-FFF2-40B4-BE49-F238E27FC236}">
                    <a16:creationId xmlns:a16="http://schemas.microsoft.com/office/drawing/2014/main" id="{2CFE9F50-2635-42C8-9132-56D74BC99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6" name="Line 193">
                <a:extLst>
                  <a:ext uri="{FF2B5EF4-FFF2-40B4-BE49-F238E27FC236}">
                    <a16:creationId xmlns:a16="http://schemas.microsoft.com/office/drawing/2014/main" id="{CB405F00-23EF-463B-9283-B01A70BAD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7" name="Line 194">
                <a:extLst>
                  <a:ext uri="{FF2B5EF4-FFF2-40B4-BE49-F238E27FC236}">
                    <a16:creationId xmlns:a16="http://schemas.microsoft.com/office/drawing/2014/main" id="{1133A4E7-B327-4403-8477-0C62E2E4F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8" name="Line 195">
                <a:extLst>
                  <a:ext uri="{FF2B5EF4-FFF2-40B4-BE49-F238E27FC236}">
                    <a16:creationId xmlns:a16="http://schemas.microsoft.com/office/drawing/2014/main" id="{4BE15A18-BE7E-492F-87C0-AF37A03CB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9" name="Line 196">
                <a:extLst>
                  <a:ext uri="{FF2B5EF4-FFF2-40B4-BE49-F238E27FC236}">
                    <a16:creationId xmlns:a16="http://schemas.microsoft.com/office/drawing/2014/main" id="{D25BC5A3-F410-4FC5-B126-A1D0BC84D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0" name="Line 197">
                <a:extLst>
                  <a:ext uri="{FF2B5EF4-FFF2-40B4-BE49-F238E27FC236}">
                    <a16:creationId xmlns:a16="http://schemas.microsoft.com/office/drawing/2014/main" id="{9A9FA32A-8173-4998-99F7-7D1FAD09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1" name="Line 198">
                <a:extLst>
                  <a:ext uri="{FF2B5EF4-FFF2-40B4-BE49-F238E27FC236}">
                    <a16:creationId xmlns:a16="http://schemas.microsoft.com/office/drawing/2014/main" id="{D3519CBF-4BBF-43B2-B495-DB625D441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351" name="Group 199">
              <a:extLst>
                <a:ext uri="{FF2B5EF4-FFF2-40B4-BE49-F238E27FC236}">
                  <a16:creationId xmlns:a16="http://schemas.microsoft.com/office/drawing/2014/main" id="{8EF60AFA-413B-47EA-A415-B772516FE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632"/>
              <a:ext cx="3264" cy="1536"/>
              <a:chOff x="1632" y="1536"/>
              <a:chExt cx="3264" cy="1536"/>
            </a:xfrm>
          </p:grpSpPr>
          <p:sp>
            <p:nvSpPr>
              <p:cNvPr id="14353" name="Text Box 200">
                <a:extLst>
                  <a:ext uri="{FF2B5EF4-FFF2-40B4-BE49-F238E27FC236}">
                    <a16:creationId xmlns:a16="http://schemas.microsoft.com/office/drawing/2014/main" id="{8058EEAD-AC1A-4267-BF4C-64B656163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4" name="Text Box 201">
                <a:extLst>
                  <a:ext uri="{FF2B5EF4-FFF2-40B4-BE49-F238E27FC236}">
                    <a16:creationId xmlns:a16="http://schemas.microsoft.com/office/drawing/2014/main" id="{F763B406-1DAE-4C13-AFC5-74A49B9FC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5" name="Text Box 202">
                <a:extLst>
                  <a:ext uri="{FF2B5EF4-FFF2-40B4-BE49-F238E27FC236}">
                    <a16:creationId xmlns:a16="http://schemas.microsoft.com/office/drawing/2014/main" id="{505BD942-6CA5-4F1F-9451-A7EB99A49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6" name="Text Box 203">
                <a:extLst>
                  <a:ext uri="{FF2B5EF4-FFF2-40B4-BE49-F238E27FC236}">
                    <a16:creationId xmlns:a16="http://schemas.microsoft.com/office/drawing/2014/main" id="{D78EE141-A755-46D8-8926-2CF77BF17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357" name="Line 204">
                <a:extLst>
                  <a:ext uri="{FF2B5EF4-FFF2-40B4-BE49-F238E27FC236}">
                    <a16:creationId xmlns:a16="http://schemas.microsoft.com/office/drawing/2014/main" id="{EB58FA63-2618-4D57-B606-BBCDCA4CA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8" name="Line 205">
                <a:extLst>
                  <a:ext uri="{FF2B5EF4-FFF2-40B4-BE49-F238E27FC236}">
                    <a16:creationId xmlns:a16="http://schemas.microsoft.com/office/drawing/2014/main" id="{B00D74E3-5DC9-4062-A295-7250C533A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9" name="Line 206">
                <a:extLst>
                  <a:ext uri="{FF2B5EF4-FFF2-40B4-BE49-F238E27FC236}">
                    <a16:creationId xmlns:a16="http://schemas.microsoft.com/office/drawing/2014/main" id="{6EEB1960-3A71-4565-A4B5-E782E794B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0" name="Line 207">
                <a:extLst>
                  <a:ext uri="{FF2B5EF4-FFF2-40B4-BE49-F238E27FC236}">
                    <a16:creationId xmlns:a16="http://schemas.microsoft.com/office/drawing/2014/main" id="{82FEBCB1-A9B6-4CA8-BC84-E80735C6C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1" name="Line 208">
                <a:extLst>
                  <a:ext uri="{FF2B5EF4-FFF2-40B4-BE49-F238E27FC236}">
                    <a16:creationId xmlns:a16="http://schemas.microsoft.com/office/drawing/2014/main" id="{7EAB4394-39B3-40C5-A3A3-569AAA59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2" name="Line 209">
                <a:extLst>
                  <a:ext uri="{FF2B5EF4-FFF2-40B4-BE49-F238E27FC236}">
                    <a16:creationId xmlns:a16="http://schemas.microsoft.com/office/drawing/2014/main" id="{2920A3AF-7D38-45DA-8E5A-5456D5530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52" name="Text Box 210">
              <a:extLst>
                <a:ext uri="{FF2B5EF4-FFF2-40B4-BE49-F238E27FC236}">
                  <a16:creationId xmlns:a16="http://schemas.microsoft.com/office/drawing/2014/main" id="{B80CF0AB-7B36-48B8-B216-580B686FF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3376"/>
              <a:ext cx="2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)+[(j-1)m+(i-1)]*l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5525</Words>
  <Application>Microsoft Office PowerPoint</Application>
  <PresentationFormat>全屏显示(4:3)</PresentationFormat>
  <Paragraphs>844</Paragraphs>
  <Slides>58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等线</vt:lpstr>
      <vt:lpstr>楷体_GB2312</vt:lpstr>
      <vt:lpstr>隶书</vt:lpstr>
      <vt:lpstr>宋体</vt:lpstr>
      <vt:lpstr>幼圆</vt:lpstr>
      <vt:lpstr>Arial</vt:lpstr>
      <vt:lpstr>Calibri</vt:lpstr>
      <vt:lpstr>Calibri Light</vt:lpstr>
      <vt:lpstr>Impact</vt:lpstr>
      <vt:lpstr>Times New Roman</vt:lpstr>
      <vt:lpstr>Wingdings</vt:lpstr>
      <vt:lpstr>Office 主题​​</vt:lpstr>
      <vt:lpstr>caiyun</vt:lpstr>
      <vt:lpstr>1_caiyun</vt:lpstr>
      <vt:lpstr>Equation</vt:lpstr>
      <vt:lpstr>公式</vt:lpstr>
      <vt:lpstr>幻灯片</vt:lpstr>
      <vt:lpstr>第五章 数组和广义表  数组的定义和特点 矩阵的压缩存储 广义表的定义及存储结构</vt:lpstr>
      <vt:lpstr>PowerPoint 演示文稿</vt:lpstr>
      <vt:lpstr>PowerPoint 演示文稿</vt:lpstr>
      <vt:lpstr>PowerPoint 演示文稿</vt:lpstr>
      <vt:lpstr>PowerPoint 演示文稿</vt:lpstr>
      <vt:lpstr>5.2  数组的顺序表示和实现</vt:lpstr>
      <vt:lpstr>PowerPoint 演示文稿</vt:lpstr>
      <vt:lpstr>PowerPoint 演示文稿</vt:lpstr>
      <vt:lpstr>PowerPoint 演示文稿</vt:lpstr>
      <vt:lpstr>PowerPoint 演示文稿</vt:lpstr>
      <vt:lpstr>5.3  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数组和广义表  矩阵的压缩存储 广义表的定义及存储结构 </dc:title>
  <dc:creator>knight davion</dc:creator>
  <cp:lastModifiedBy>金 恺</cp:lastModifiedBy>
  <cp:revision>123</cp:revision>
  <dcterms:created xsi:type="dcterms:W3CDTF">2020-08-23T08:16:13Z</dcterms:created>
  <dcterms:modified xsi:type="dcterms:W3CDTF">2020-10-06T02:45:55Z</dcterms:modified>
</cp:coreProperties>
</file>