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3"/>
  </p:notesMasterIdLst>
  <p:sldIdLst>
    <p:sldId id="256" r:id="rId2"/>
    <p:sldId id="257" r:id="rId3"/>
    <p:sldId id="271" r:id="rId4"/>
    <p:sldId id="281" r:id="rId5"/>
    <p:sldId id="258" r:id="rId6"/>
    <p:sldId id="273" r:id="rId7"/>
    <p:sldId id="261" r:id="rId8"/>
    <p:sldId id="278" r:id="rId9"/>
    <p:sldId id="279" r:id="rId10"/>
    <p:sldId id="280" r:id="rId11"/>
    <p:sldId id="259" r:id="rId12"/>
    <p:sldId id="274" r:id="rId13"/>
    <p:sldId id="275" r:id="rId14"/>
    <p:sldId id="277" r:id="rId15"/>
    <p:sldId id="285" r:id="rId16"/>
    <p:sldId id="260" r:id="rId17"/>
    <p:sldId id="282" r:id="rId18"/>
    <p:sldId id="283" r:id="rId19"/>
    <p:sldId id="284" r:id="rId20"/>
    <p:sldId id="269" r:id="rId21"/>
    <p:sldId id="272" r:id="rId22"/>
    <p:sldId id="270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62" r:id="rId31"/>
    <p:sldId id="263" r:id="rId32"/>
    <p:sldId id="328" r:id="rId33"/>
    <p:sldId id="327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264" r:id="rId45"/>
    <p:sldId id="339" r:id="rId46"/>
    <p:sldId id="265" r:id="rId47"/>
    <p:sldId id="266" r:id="rId48"/>
    <p:sldId id="324" r:id="rId49"/>
    <p:sldId id="267" r:id="rId50"/>
    <p:sldId id="293" r:id="rId51"/>
    <p:sldId id="294" r:id="rId52"/>
    <p:sldId id="295" r:id="rId53"/>
    <p:sldId id="298" r:id="rId54"/>
    <p:sldId id="296" r:id="rId55"/>
    <p:sldId id="299" r:id="rId56"/>
    <p:sldId id="301" r:id="rId57"/>
    <p:sldId id="302" r:id="rId58"/>
    <p:sldId id="303" r:id="rId59"/>
    <p:sldId id="300" r:id="rId60"/>
    <p:sldId id="304" r:id="rId61"/>
    <p:sldId id="305" r:id="rId62"/>
    <p:sldId id="306" r:id="rId63"/>
    <p:sldId id="307" r:id="rId64"/>
    <p:sldId id="308" r:id="rId65"/>
    <p:sldId id="309" r:id="rId66"/>
    <p:sldId id="311" r:id="rId67"/>
    <p:sldId id="312" r:id="rId68"/>
    <p:sldId id="310" r:id="rId69"/>
    <p:sldId id="313" r:id="rId70"/>
    <p:sldId id="314" r:id="rId71"/>
    <p:sldId id="315" r:id="rId72"/>
    <p:sldId id="316" r:id="rId73"/>
    <p:sldId id="322" r:id="rId74"/>
    <p:sldId id="317" r:id="rId75"/>
    <p:sldId id="318" r:id="rId76"/>
    <p:sldId id="323" r:id="rId77"/>
    <p:sldId id="319" r:id="rId78"/>
    <p:sldId id="325" r:id="rId79"/>
    <p:sldId id="320" r:id="rId80"/>
    <p:sldId id="326" r:id="rId81"/>
    <p:sldId id="321" r:id="rId8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CC99FF"/>
    <a:srgbClr val="FF00FF"/>
    <a:srgbClr val="FF99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5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799C2-7FF9-4B2A-B139-3648B194D512}" type="datetimeFigureOut">
              <a:rPr lang="zh-Hans-HK" altLang="en-US" smtClean="0"/>
              <a:t>29/10/2020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033CA-4FD2-4835-9EA1-4AF72E7AEA8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55561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zh-Hans-HK" altLang="en-US" smtClean="0"/>
              <a:t>3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668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zh-Hans-HK" altLang="en-US" smtClean="0"/>
              <a:t>4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10651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29/10/2020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70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29/10/2020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99420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29/10/2020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9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29/10/2020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29/10/2020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6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29/10/2020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29/10/2020</a:t>
            </a:fld>
            <a:endParaRPr lang="zh-Hans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76776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29/10/2020</a:t>
            </a:fld>
            <a:endParaRPr lang="zh-Hans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68360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29/10/2020</a:t>
            </a:fld>
            <a:endParaRPr lang="zh-Hans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061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29/10/2020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36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46F7117-512F-4933-90A7-B8987C7CABFD}" type="datetimeFigureOut">
              <a:rPr lang="zh-Hans-HK" altLang="en-US" smtClean="0"/>
              <a:t>29/10/2020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9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F7117-512F-4933-90A7-B8987C7CABFD}" type="datetimeFigureOut">
              <a:rPr lang="zh-Hans-HK" altLang="en-US" smtClean="0"/>
              <a:t>29/10/2020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54232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tags" Target="../tags/tag150.xml"/><Relationship Id="rId18" Type="http://schemas.openxmlformats.org/officeDocument/2006/relationships/tags" Target="../tags/tag155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17" Type="http://schemas.openxmlformats.org/officeDocument/2006/relationships/tags" Target="../tags/tag154.xml"/><Relationship Id="rId2" Type="http://schemas.openxmlformats.org/officeDocument/2006/relationships/tags" Target="../tags/tag139.xml"/><Relationship Id="rId16" Type="http://schemas.openxmlformats.org/officeDocument/2006/relationships/tags" Target="../tags/tag153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5" Type="http://schemas.openxmlformats.org/officeDocument/2006/relationships/tags" Target="../tags/tag152.xml"/><Relationship Id="rId10" Type="http://schemas.openxmlformats.org/officeDocument/2006/relationships/tags" Target="../tags/tag147.xml"/><Relationship Id="rId19" Type="http://schemas.openxmlformats.org/officeDocument/2006/relationships/tags" Target="../tags/tag156.xml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tags" Target="../tags/tag15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tags" Target="../tags/tag169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tags" Target="../tags/tag168.xml"/><Relationship Id="rId17" Type="http://schemas.openxmlformats.org/officeDocument/2006/relationships/tags" Target="../tags/tag173.xml"/><Relationship Id="rId2" Type="http://schemas.openxmlformats.org/officeDocument/2006/relationships/tags" Target="../tags/tag158.xml"/><Relationship Id="rId16" Type="http://schemas.openxmlformats.org/officeDocument/2006/relationships/tags" Target="../tags/tag172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5" Type="http://schemas.openxmlformats.org/officeDocument/2006/relationships/tags" Target="../tags/tag161.xml"/><Relationship Id="rId15" Type="http://schemas.openxmlformats.org/officeDocument/2006/relationships/tags" Target="../tags/tag171.xml"/><Relationship Id="rId10" Type="http://schemas.openxmlformats.org/officeDocument/2006/relationships/tags" Target="../tags/tag166.xml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tags" Target="../tags/tag17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13" Type="http://schemas.openxmlformats.org/officeDocument/2006/relationships/tags" Target="../tags/tag186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12" Type="http://schemas.openxmlformats.org/officeDocument/2006/relationships/tags" Target="../tags/tag185.xml"/><Relationship Id="rId17" Type="http://schemas.openxmlformats.org/officeDocument/2006/relationships/tags" Target="../tags/tag190.xml"/><Relationship Id="rId2" Type="http://schemas.openxmlformats.org/officeDocument/2006/relationships/tags" Target="../tags/tag175.xml"/><Relationship Id="rId16" Type="http://schemas.openxmlformats.org/officeDocument/2006/relationships/tags" Target="../tags/tag189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5" Type="http://schemas.openxmlformats.org/officeDocument/2006/relationships/tags" Target="../tags/tag178.xml"/><Relationship Id="rId15" Type="http://schemas.openxmlformats.org/officeDocument/2006/relationships/tags" Target="../tags/tag188.xml"/><Relationship Id="rId10" Type="http://schemas.openxmlformats.org/officeDocument/2006/relationships/tags" Target="../tags/tag183.xml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14" Type="http://schemas.openxmlformats.org/officeDocument/2006/relationships/tags" Target="../tags/tag18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13" Type="http://schemas.openxmlformats.org/officeDocument/2006/relationships/tags" Target="../tags/tag20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12" Type="http://schemas.openxmlformats.org/officeDocument/2006/relationships/tags" Target="../tags/tag202.xml"/><Relationship Id="rId17" Type="http://schemas.openxmlformats.org/officeDocument/2006/relationships/tags" Target="../tags/tag207.xml"/><Relationship Id="rId2" Type="http://schemas.openxmlformats.org/officeDocument/2006/relationships/tags" Target="../tags/tag192.xml"/><Relationship Id="rId16" Type="http://schemas.openxmlformats.org/officeDocument/2006/relationships/tags" Target="../tags/tag206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tags" Target="../tags/tag201.xml"/><Relationship Id="rId5" Type="http://schemas.openxmlformats.org/officeDocument/2006/relationships/tags" Target="../tags/tag195.xml"/><Relationship Id="rId15" Type="http://schemas.openxmlformats.org/officeDocument/2006/relationships/tags" Target="../tags/tag205.xml"/><Relationship Id="rId10" Type="http://schemas.openxmlformats.org/officeDocument/2006/relationships/tags" Target="../tags/tag200.xml"/><Relationship Id="rId4" Type="http://schemas.openxmlformats.org/officeDocument/2006/relationships/tags" Target="../tags/tag194.xml"/><Relationship Id="rId9" Type="http://schemas.openxmlformats.org/officeDocument/2006/relationships/tags" Target="../tags/tag199.xml"/><Relationship Id="rId14" Type="http://schemas.openxmlformats.org/officeDocument/2006/relationships/tags" Target="../tags/tag20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18" Type="http://schemas.openxmlformats.org/officeDocument/2006/relationships/tags" Target="../tags/tag225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17" Type="http://schemas.openxmlformats.org/officeDocument/2006/relationships/tags" Target="../tags/tag224.xml"/><Relationship Id="rId2" Type="http://schemas.openxmlformats.org/officeDocument/2006/relationships/tags" Target="../tags/tag209.xml"/><Relationship Id="rId16" Type="http://schemas.openxmlformats.org/officeDocument/2006/relationships/tags" Target="../tags/tag223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5" Type="http://schemas.openxmlformats.org/officeDocument/2006/relationships/tags" Target="../tags/tag222.xml"/><Relationship Id="rId10" Type="http://schemas.openxmlformats.org/officeDocument/2006/relationships/tags" Target="../tags/tag217.xml"/><Relationship Id="rId19" Type="http://schemas.openxmlformats.org/officeDocument/2006/relationships/tags" Target="../tags/tag226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tags" Target="../tags/tag2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tags" Target="../tags/tag239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17" Type="http://schemas.openxmlformats.org/officeDocument/2006/relationships/tags" Target="../tags/tag243.xml"/><Relationship Id="rId2" Type="http://schemas.openxmlformats.org/officeDocument/2006/relationships/tags" Target="../tags/tag228.xml"/><Relationship Id="rId16" Type="http://schemas.openxmlformats.org/officeDocument/2006/relationships/tags" Target="../tags/tag242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5" Type="http://schemas.openxmlformats.org/officeDocument/2006/relationships/tags" Target="../tags/tag241.xml"/><Relationship Id="rId10" Type="http://schemas.openxmlformats.org/officeDocument/2006/relationships/tags" Target="../tags/tag236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tags" Target="../tags/tag24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13" Type="http://schemas.openxmlformats.org/officeDocument/2006/relationships/tags" Target="../tags/tag256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2" Type="http://schemas.openxmlformats.org/officeDocument/2006/relationships/tags" Target="../tags/tag245.xml"/><Relationship Id="rId16" Type="http://schemas.openxmlformats.org/officeDocument/2006/relationships/tags" Target="../tags/tag259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tags" Target="../tags/tag254.xml"/><Relationship Id="rId5" Type="http://schemas.openxmlformats.org/officeDocument/2006/relationships/tags" Target="../tags/tag248.xml"/><Relationship Id="rId15" Type="http://schemas.openxmlformats.org/officeDocument/2006/relationships/tags" Target="../tags/tag258.xml"/><Relationship Id="rId10" Type="http://schemas.openxmlformats.org/officeDocument/2006/relationships/tags" Target="../tags/tag253.xml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4" Type="http://schemas.openxmlformats.org/officeDocument/2006/relationships/tags" Target="../tags/tag2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68.xml"/><Relationship Id="rId13" Type="http://schemas.openxmlformats.org/officeDocument/2006/relationships/tags" Target="../tags/tag273.xml"/><Relationship Id="rId18" Type="http://schemas.openxmlformats.org/officeDocument/2006/relationships/tags" Target="../tags/tag278.xml"/><Relationship Id="rId26" Type="http://schemas.openxmlformats.org/officeDocument/2006/relationships/tags" Target="../tags/tag286.xml"/><Relationship Id="rId3" Type="http://schemas.openxmlformats.org/officeDocument/2006/relationships/tags" Target="../tags/tag263.xml"/><Relationship Id="rId21" Type="http://schemas.openxmlformats.org/officeDocument/2006/relationships/tags" Target="../tags/tag281.xml"/><Relationship Id="rId34" Type="http://schemas.openxmlformats.org/officeDocument/2006/relationships/tags" Target="../tags/tag294.xml"/><Relationship Id="rId7" Type="http://schemas.openxmlformats.org/officeDocument/2006/relationships/tags" Target="../tags/tag267.xml"/><Relationship Id="rId12" Type="http://schemas.openxmlformats.org/officeDocument/2006/relationships/tags" Target="../tags/tag272.xml"/><Relationship Id="rId17" Type="http://schemas.openxmlformats.org/officeDocument/2006/relationships/tags" Target="../tags/tag277.xml"/><Relationship Id="rId25" Type="http://schemas.openxmlformats.org/officeDocument/2006/relationships/tags" Target="../tags/tag285.xml"/><Relationship Id="rId33" Type="http://schemas.openxmlformats.org/officeDocument/2006/relationships/tags" Target="../tags/tag293.xml"/><Relationship Id="rId2" Type="http://schemas.openxmlformats.org/officeDocument/2006/relationships/tags" Target="../tags/tag262.xml"/><Relationship Id="rId16" Type="http://schemas.openxmlformats.org/officeDocument/2006/relationships/tags" Target="../tags/tag276.xml"/><Relationship Id="rId20" Type="http://schemas.openxmlformats.org/officeDocument/2006/relationships/tags" Target="../tags/tag280.xml"/><Relationship Id="rId29" Type="http://schemas.openxmlformats.org/officeDocument/2006/relationships/tags" Target="../tags/tag289.xml"/><Relationship Id="rId1" Type="http://schemas.openxmlformats.org/officeDocument/2006/relationships/tags" Target="../tags/tag261.xml"/><Relationship Id="rId6" Type="http://schemas.openxmlformats.org/officeDocument/2006/relationships/tags" Target="../tags/tag266.xml"/><Relationship Id="rId11" Type="http://schemas.openxmlformats.org/officeDocument/2006/relationships/tags" Target="../tags/tag271.xml"/><Relationship Id="rId24" Type="http://schemas.openxmlformats.org/officeDocument/2006/relationships/tags" Target="../tags/tag284.xml"/><Relationship Id="rId32" Type="http://schemas.openxmlformats.org/officeDocument/2006/relationships/tags" Target="../tags/tag292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265.xml"/><Relationship Id="rId15" Type="http://schemas.openxmlformats.org/officeDocument/2006/relationships/tags" Target="../tags/tag275.xml"/><Relationship Id="rId23" Type="http://schemas.openxmlformats.org/officeDocument/2006/relationships/tags" Target="../tags/tag283.xml"/><Relationship Id="rId28" Type="http://schemas.openxmlformats.org/officeDocument/2006/relationships/tags" Target="../tags/tag288.xml"/><Relationship Id="rId36" Type="http://schemas.openxmlformats.org/officeDocument/2006/relationships/tags" Target="../tags/tag296.xml"/><Relationship Id="rId10" Type="http://schemas.openxmlformats.org/officeDocument/2006/relationships/tags" Target="../tags/tag270.xml"/><Relationship Id="rId19" Type="http://schemas.openxmlformats.org/officeDocument/2006/relationships/tags" Target="../tags/tag279.xml"/><Relationship Id="rId31" Type="http://schemas.openxmlformats.org/officeDocument/2006/relationships/tags" Target="../tags/tag291.xml"/><Relationship Id="rId4" Type="http://schemas.openxmlformats.org/officeDocument/2006/relationships/tags" Target="../tags/tag264.xml"/><Relationship Id="rId9" Type="http://schemas.openxmlformats.org/officeDocument/2006/relationships/tags" Target="../tags/tag269.xml"/><Relationship Id="rId14" Type="http://schemas.openxmlformats.org/officeDocument/2006/relationships/tags" Target="../tags/tag274.xml"/><Relationship Id="rId22" Type="http://schemas.openxmlformats.org/officeDocument/2006/relationships/tags" Target="../tags/tag282.xml"/><Relationship Id="rId27" Type="http://schemas.openxmlformats.org/officeDocument/2006/relationships/tags" Target="../tags/tag287.xml"/><Relationship Id="rId30" Type="http://schemas.openxmlformats.org/officeDocument/2006/relationships/tags" Target="../tags/tag290.xml"/><Relationship Id="rId35" Type="http://schemas.openxmlformats.org/officeDocument/2006/relationships/tags" Target="../tags/tag29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04.xml"/><Relationship Id="rId13" Type="http://schemas.openxmlformats.org/officeDocument/2006/relationships/tags" Target="../tags/tag309.xml"/><Relationship Id="rId18" Type="http://schemas.openxmlformats.org/officeDocument/2006/relationships/tags" Target="../tags/tag314.xml"/><Relationship Id="rId26" Type="http://schemas.openxmlformats.org/officeDocument/2006/relationships/tags" Target="../tags/tag322.xml"/><Relationship Id="rId3" Type="http://schemas.openxmlformats.org/officeDocument/2006/relationships/tags" Target="../tags/tag299.xml"/><Relationship Id="rId21" Type="http://schemas.openxmlformats.org/officeDocument/2006/relationships/tags" Target="../tags/tag317.xml"/><Relationship Id="rId34" Type="http://schemas.openxmlformats.org/officeDocument/2006/relationships/tags" Target="../tags/tag330.xml"/><Relationship Id="rId7" Type="http://schemas.openxmlformats.org/officeDocument/2006/relationships/tags" Target="../tags/tag303.xml"/><Relationship Id="rId12" Type="http://schemas.openxmlformats.org/officeDocument/2006/relationships/tags" Target="../tags/tag308.xml"/><Relationship Id="rId17" Type="http://schemas.openxmlformats.org/officeDocument/2006/relationships/tags" Target="../tags/tag313.xml"/><Relationship Id="rId25" Type="http://schemas.openxmlformats.org/officeDocument/2006/relationships/tags" Target="../tags/tag321.xml"/><Relationship Id="rId33" Type="http://schemas.openxmlformats.org/officeDocument/2006/relationships/tags" Target="../tags/tag329.xml"/><Relationship Id="rId2" Type="http://schemas.openxmlformats.org/officeDocument/2006/relationships/tags" Target="../tags/tag298.xml"/><Relationship Id="rId16" Type="http://schemas.openxmlformats.org/officeDocument/2006/relationships/tags" Target="../tags/tag312.xml"/><Relationship Id="rId20" Type="http://schemas.openxmlformats.org/officeDocument/2006/relationships/tags" Target="../tags/tag316.xml"/><Relationship Id="rId29" Type="http://schemas.openxmlformats.org/officeDocument/2006/relationships/tags" Target="../tags/tag325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1" Type="http://schemas.openxmlformats.org/officeDocument/2006/relationships/tags" Target="../tags/tag307.xml"/><Relationship Id="rId24" Type="http://schemas.openxmlformats.org/officeDocument/2006/relationships/tags" Target="../tags/tag320.xml"/><Relationship Id="rId32" Type="http://schemas.openxmlformats.org/officeDocument/2006/relationships/tags" Target="../tags/tag328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301.xml"/><Relationship Id="rId15" Type="http://schemas.openxmlformats.org/officeDocument/2006/relationships/tags" Target="../tags/tag311.xml"/><Relationship Id="rId23" Type="http://schemas.openxmlformats.org/officeDocument/2006/relationships/tags" Target="../tags/tag319.xml"/><Relationship Id="rId28" Type="http://schemas.openxmlformats.org/officeDocument/2006/relationships/tags" Target="../tags/tag324.xml"/><Relationship Id="rId36" Type="http://schemas.openxmlformats.org/officeDocument/2006/relationships/tags" Target="../tags/tag332.xml"/><Relationship Id="rId10" Type="http://schemas.openxmlformats.org/officeDocument/2006/relationships/tags" Target="../tags/tag306.xml"/><Relationship Id="rId19" Type="http://schemas.openxmlformats.org/officeDocument/2006/relationships/tags" Target="../tags/tag315.xml"/><Relationship Id="rId31" Type="http://schemas.openxmlformats.org/officeDocument/2006/relationships/tags" Target="../tags/tag327.xml"/><Relationship Id="rId4" Type="http://schemas.openxmlformats.org/officeDocument/2006/relationships/tags" Target="../tags/tag300.xml"/><Relationship Id="rId9" Type="http://schemas.openxmlformats.org/officeDocument/2006/relationships/tags" Target="../tags/tag305.xml"/><Relationship Id="rId14" Type="http://schemas.openxmlformats.org/officeDocument/2006/relationships/tags" Target="../tags/tag310.xml"/><Relationship Id="rId22" Type="http://schemas.openxmlformats.org/officeDocument/2006/relationships/tags" Target="../tags/tag318.xml"/><Relationship Id="rId27" Type="http://schemas.openxmlformats.org/officeDocument/2006/relationships/tags" Target="../tags/tag323.xml"/><Relationship Id="rId30" Type="http://schemas.openxmlformats.org/officeDocument/2006/relationships/tags" Target="../tags/tag326.xml"/><Relationship Id="rId35" Type="http://schemas.openxmlformats.org/officeDocument/2006/relationships/tags" Target="../tags/tag33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40.xml"/><Relationship Id="rId13" Type="http://schemas.openxmlformats.org/officeDocument/2006/relationships/tags" Target="../tags/tag345.xml"/><Relationship Id="rId18" Type="http://schemas.openxmlformats.org/officeDocument/2006/relationships/tags" Target="../tags/tag350.xml"/><Relationship Id="rId26" Type="http://schemas.openxmlformats.org/officeDocument/2006/relationships/tags" Target="../tags/tag358.xml"/><Relationship Id="rId3" Type="http://schemas.openxmlformats.org/officeDocument/2006/relationships/tags" Target="../tags/tag335.xml"/><Relationship Id="rId21" Type="http://schemas.openxmlformats.org/officeDocument/2006/relationships/tags" Target="../tags/tag353.xml"/><Relationship Id="rId34" Type="http://schemas.openxmlformats.org/officeDocument/2006/relationships/tags" Target="../tags/tag366.xml"/><Relationship Id="rId7" Type="http://schemas.openxmlformats.org/officeDocument/2006/relationships/tags" Target="../tags/tag339.xml"/><Relationship Id="rId12" Type="http://schemas.openxmlformats.org/officeDocument/2006/relationships/tags" Target="../tags/tag344.xml"/><Relationship Id="rId17" Type="http://schemas.openxmlformats.org/officeDocument/2006/relationships/tags" Target="../tags/tag349.xml"/><Relationship Id="rId25" Type="http://schemas.openxmlformats.org/officeDocument/2006/relationships/tags" Target="../tags/tag357.xml"/><Relationship Id="rId33" Type="http://schemas.openxmlformats.org/officeDocument/2006/relationships/tags" Target="../tags/tag365.xml"/><Relationship Id="rId2" Type="http://schemas.openxmlformats.org/officeDocument/2006/relationships/tags" Target="../tags/tag334.xml"/><Relationship Id="rId16" Type="http://schemas.openxmlformats.org/officeDocument/2006/relationships/tags" Target="../tags/tag348.xml"/><Relationship Id="rId20" Type="http://schemas.openxmlformats.org/officeDocument/2006/relationships/tags" Target="../tags/tag352.xml"/><Relationship Id="rId29" Type="http://schemas.openxmlformats.org/officeDocument/2006/relationships/tags" Target="../tags/tag361.xml"/><Relationship Id="rId1" Type="http://schemas.openxmlformats.org/officeDocument/2006/relationships/tags" Target="../tags/tag333.xml"/><Relationship Id="rId6" Type="http://schemas.openxmlformats.org/officeDocument/2006/relationships/tags" Target="../tags/tag338.xml"/><Relationship Id="rId11" Type="http://schemas.openxmlformats.org/officeDocument/2006/relationships/tags" Target="../tags/tag343.xml"/><Relationship Id="rId24" Type="http://schemas.openxmlformats.org/officeDocument/2006/relationships/tags" Target="../tags/tag356.xml"/><Relationship Id="rId32" Type="http://schemas.openxmlformats.org/officeDocument/2006/relationships/tags" Target="../tags/tag364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337.xml"/><Relationship Id="rId15" Type="http://schemas.openxmlformats.org/officeDocument/2006/relationships/tags" Target="../tags/tag347.xml"/><Relationship Id="rId23" Type="http://schemas.openxmlformats.org/officeDocument/2006/relationships/tags" Target="../tags/tag355.xml"/><Relationship Id="rId28" Type="http://schemas.openxmlformats.org/officeDocument/2006/relationships/tags" Target="../tags/tag360.xml"/><Relationship Id="rId36" Type="http://schemas.openxmlformats.org/officeDocument/2006/relationships/tags" Target="../tags/tag368.xml"/><Relationship Id="rId10" Type="http://schemas.openxmlformats.org/officeDocument/2006/relationships/tags" Target="../tags/tag342.xml"/><Relationship Id="rId19" Type="http://schemas.openxmlformats.org/officeDocument/2006/relationships/tags" Target="../tags/tag351.xml"/><Relationship Id="rId31" Type="http://schemas.openxmlformats.org/officeDocument/2006/relationships/tags" Target="../tags/tag363.xml"/><Relationship Id="rId4" Type="http://schemas.openxmlformats.org/officeDocument/2006/relationships/tags" Target="../tags/tag336.xml"/><Relationship Id="rId9" Type="http://schemas.openxmlformats.org/officeDocument/2006/relationships/tags" Target="../tags/tag341.xml"/><Relationship Id="rId14" Type="http://schemas.openxmlformats.org/officeDocument/2006/relationships/tags" Target="../tags/tag346.xml"/><Relationship Id="rId22" Type="http://schemas.openxmlformats.org/officeDocument/2006/relationships/tags" Target="../tags/tag354.xml"/><Relationship Id="rId27" Type="http://schemas.openxmlformats.org/officeDocument/2006/relationships/tags" Target="../tags/tag359.xml"/><Relationship Id="rId30" Type="http://schemas.openxmlformats.org/officeDocument/2006/relationships/tags" Target="../tags/tag362.xml"/><Relationship Id="rId35" Type="http://schemas.openxmlformats.org/officeDocument/2006/relationships/tags" Target="../tags/tag36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76.xml"/><Relationship Id="rId13" Type="http://schemas.openxmlformats.org/officeDocument/2006/relationships/tags" Target="../tags/tag381.xml"/><Relationship Id="rId18" Type="http://schemas.openxmlformats.org/officeDocument/2006/relationships/tags" Target="../tags/tag386.xml"/><Relationship Id="rId26" Type="http://schemas.openxmlformats.org/officeDocument/2006/relationships/tags" Target="../tags/tag394.xml"/><Relationship Id="rId3" Type="http://schemas.openxmlformats.org/officeDocument/2006/relationships/tags" Target="../tags/tag371.xml"/><Relationship Id="rId21" Type="http://schemas.openxmlformats.org/officeDocument/2006/relationships/tags" Target="../tags/tag389.xml"/><Relationship Id="rId34" Type="http://schemas.openxmlformats.org/officeDocument/2006/relationships/tags" Target="../tags/tag402.xml"/><Relationship Id="rId7" Type="http://schemas.openxmlformats.org/officeDocument/2006/relationships/tags" Target="../tags/tag375.xml"/><Relationship Id="rId12" Type="http://schemas.openxmlformats.org/officeDocument/2006/relationships/tags" Target="../tags/tag380.xml"/><Relationship Id="rId17" Type="http://schemas.openxmlformats.org/officeDocument/2006/relationships/tags" Target="../tags/tag385.xml"/><Relationship Id="rId25" Type="http://schemas.openxmlformats.org/officeDocument/2006/relationships/tags" Target="../tags/tag393.xml"/><Relationship Id="rId33" Type="http://schemas.openxmlformats.org/officeDocument/2006/relationships/tags" Target="../tags/tag401.xml"/><Relationship Id="rId2" Type="http://schemas.openxmlformats.org/officeDocument/2006/relationships/tags" Target="../tags/tag370.xml"/><Relationship Id="rId16" Type="http://schemas.openxmlformats.org/officeDocument/2006/relationships/tags" Target="../tags/tag384.xml"/><Relationship Id="rId20" Type="http://schemas.openxmlformats.org/officeDocument/2006/relationships/tags" Target="../tags/tag388.xml"/><Relationship Id="rId29" Type="http://schemas.openxmlformats.org/officeDocument/2006/relationships/tags" Target="../tags/tag397.xml"/><Relationship Id="rId1" Type="http://schemas.openxmlformats.org/officeDocument/2006/relationships/tags" Target="../tags/tag369.xml"/><Relationship Id="rId6" Type="http://schemas.openxmlformats.org/officeDocument/2006/relationships/tags" Target="../tags/tag374.xml"/><Relationship Id="rId11" Type="http://schemas.openxmlformats.org/officeDocument/2006/relationships/tags" Target="../tags/tag379.xml"/><Relationship Id="rId24" Type="http://schemas.openxmlformats.org/officeDocument/2006/relationships/tags" Target="../tags/tag392.xml"/><Relationship Id="rId32" Type="http://schemas.openxmlformats.org/officeDocument/2006/relationships/tags" Target="../tags/tag400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373.xml"/><Relationship Id="rId15" Type="http://schemas.openxmlformats.org/officeDocument/2006/relationships/tags" Target="../tags/tag383.xml"/><Relationship Id="rId23" Type="http://schemas.openxmlformats.org/officeDocument/2006/relationships/tags" Target="../tags/tag391.xml"/><Relationship Id="rId28" Type="http://schemas.openxmlformats.org/officeDocument/2006/relationships/tags" Target="../tags/tag396.xml"/><Relationship Id="rId36" Type="http://schemas.openxmlformats.org/officeDocument/2006/relationships/tags" Target="../tags/tag404.xml"/><Relationship Id="rId10" Type="http://schemas.openxmlformats.org/officeDocument/2006/relationships/tags" Target="../tags/tag378.xml"/><Relationship Id="rId19" Type="http://schemas.openxmlformats.org/officeDocument/2006/relationships/tags" Target="../tags/tag387.xml"/><Relationship Id="rId31" Type="http://schemas.openxmlformats.org/officeDocument/2006/relationships/tags" Target="../tags/tag399.xml"/><Relationship Id="rId4" Type="http://schemas.openxmlformats.org/officeDocument/2006/relationships/tags" Target="../tags/tag372.xml"/><Relationship Id="rId9" Type="http://schemas.openxmlformats.org/officeDocument/2006/relationships/tags" Target="../tags/tag377.xml"/><Relationship Id="rId14" Type="http://schemas.openxmlformats.org/officeDocument/2006/relationships/tags" Target="../tags/tag382.xml"/><Relationship Id="rId22" Type="http://schemas.openxmlformats.org/officeDocument/2006/relationships/tags" Target="../tags/tag390.xml"/><Relationship Id="rId27" Type="http://schemas.openxmlformats.org/officeDocument/2006/relationships/tags" Target="../tags/tag395.xml"/><Relationship Id="rId30" Type="http://schemas.openxmlformats.org/officeDocument/2006/relationships/tags" Target="../tags/tag398.xml"/><Relationship Id="rId35" Type="http://schemas.openxmlformats.org/officeDocument/2006/relationships/tags" Target="../tags/tag40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412.xml"/><Relationship Id="rId13" Type="http://schemas.openxmlformats.org/officeDocument/2006/relationships/tags" Target="../tags/tag417.xml"/><Relationship Id="rId18" Type="http://schemas.openxmlformats.org/officeDocument/2006/relationships/tags" Target="../tags/tag422.xml"/><Relationship Id="rId26" Type="http://schemas.openxmlformats.org/officeDocument/2006/relationships/tags" Target="../tags/tag430.xml"/><Relationship Id="rId3" Type="http://schemas.openxmlformats.org/officeDocument/2006/relationships/tags" Target="../tags/tag407.xml"/><Relationship Id="rId21" Type="http://schemas.openxmlformats.org/officeDocument/2006/relationships/tags" Target="../tags/tag425.xml"/><Relationship Id="rId34" Type="http://schemas.openxmlformats.org/officeDocument/2006/relationships/tags" Target="../tags/tag438.xml"/><Relationship Id="rId7" Type="http://schemas.openxmlformats.org/officeDocument/2006/relationships/tags" Target="../tags/tag411.xml"/><Relationship Id="rId12" Type="http://schemas.openxmlformats.org/officeDocument/2006/relationships/tags" Target="../tags/tag416.xml"/><Relationship Id="rId17" Type="http://schemas.openxmlformats.org/officeDocument/2006/relationships/tags" Target="../tags/tag421.xml"/><Relationship Id="rId25" Type="http://schemas.openxmlformats.org/officeDocument/2006/relationships/tags" Target="../tags/tag429.xml"/><Relationship Id="rId33" Type="http://schemas.openxmlformats.org/officeDocument/2006/relationships/tags" Target="../tags/tag437.xml"/><Relationship Id="rId2" Type="http://schemas.openxmlformats.org/officeDocument/2006/relationships/tags" Target="../tags/tag406.xml"/><Relationship Id="rId16" Type="http://schemas.openxmlformats.org/officeDocument/2006/relationships/tags" Target="../tags/tag420.xml"/><Relationship Id="rId20" Type="http://schemas.openxmlformats.org/officeDocument/2006/relationships/tags" Target="../tags/tag424.xml"/><Relationship Id="rId29" Type="http://schemas.openxmlformats.org/officeDocument/2006/relationships/tags" Target="../tags/tag433.xml"/><Relationship Id="rId1" Type="http://schemas.openxmlformats.org/officeDocument/2006/relationships/tags" Target="../tags/tag405.xml"/><Relationship Id="rId6" Type="http://schemas.openxmlformats.org/officeDocument/2006/relationships/tags" Target="../tags/tag410.xml"/><Relationship Id="rId11" Type="http://schemas.openxmlformats.org/officeDocument/2006/relationships/tags" Target="../tags/tag415.xml"/><Relationship Id="rId24" Type="http://schemas.openxmlformats.org/officeDocument/2006/relationships/tags" Target="../tags/tag428.xml"/><Relationship Id="rId32" Type="http://schemas.openxmlformats.org/officeDocument/2006/relationships/tags" Target="../tags/tag436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409.xml"/><Relationship Id="rId15" Type="http://schemas.openxmlformats.org/officeDocument/2006/relationships/tags" Target="../tags/tag419.xml"/><Relationship Id="rId23" Type="http://schemas.openxmlformats.org/officeDocument/2006/relationships/tags" Target="../tags/tag427.xml"/><Relationship Id="rId28" Type="http://schemas.openxmlformats.org/officeDocument/2006/relationships/tags" Target="../tags/tag432.xml"/><Relationship Id="rId36" Type="http://schemas.openxmlformats.org/officeDocument/2006/relationships/tags" Target="../tags/tag440.xml"/><Relationship Id="rId10" Type="http://schemas.openxmlformats.org/officeDocument/2006/relationships/tags" Target="../tags/tag414.xml"/><Relationship Id="rId19" Type="http://schemas.openxmlformats.org/officeDocument/2006/relationships/tags" Target="../tags/tag423.xml"/><Relationship Id="rId31" Type="http://schemas.openxmlformats.org/officeDocument/2006/relationships/tags" Target="../tags/tag435.xml"/><Relationship Id="rId4" Type="http://schemas.openxmlformats.org/officeDocument/2006/relationships/tags" Target="../tags/tag408.xml"/><Relationship Id="rId9" Type="http://schemas.openxmlformats.org/officeDocument/2006/relationships/tags" Target="../tags/tag413.xml"/><Relationship Id="rId14" Type="http://schemas.openxmlformats.org/officeDocument/2006/relationships/tags" Target="../tags/tag418.xml"/><Relationship Id="rId22" Type="http://schemas.openxmlformats.org/officeDocument/2006/relationships/tags" Target="../tags/tag426.xml"/><Relationship Id="rId27" Type="http://schemas.openxmlformats.org/officeDocument/2006/relationships/tags" Target="../tags/tag431.xml"/><Relationship Id="rId30" Type="http://schemas.openxmlformats.org/officeDocument/2006/relationships/tags" Target="../tags/tag434.xml"/><Relationship Id="rId35" Type="http://schemas.openxmlformats.org/officeDocument/2006/relationships/tags" Target="../tags/tag43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48.xml"/><Relationship Id="rId13" Type="http://schemas.openxmlformats.org/officeDocument/2006/relationships/tags" Target="../tags/tag453.xml"/><Relationship Id="rId18" Type="http://schemas.openxmlformats.org/officeDocument/2006/relationships/tags" Target="../tags/tag458.xml"/><Relationship Id="rId26" Type="http://schemas.openxmlformats.org/officeDocument/2006/relationships/tags" Target="../tags/tag466.xml"/><Relationship Id="rId3" Type="http://schemas.openxmlformats.org/officeDocument/2006/relationships/tags" Target="../tags/tag443.xml"/><Relationship Id="rId21" Type="http://schemas.openxmlformats.org/officeDocument/2006/relationships/tags" Target="../tags/tag461.xml"/><Relationship Id="rId34" Type="http://schemas.openxmlformats.org/officeDocument/2006/relationships/tags" Target="../tags/tag474.xml"/><Relationship Id="rId7" Type="http://schemas.openxmlformats.org/officeDocument/2006/relationships/tags" Target="../tags/tag447.xml"/><Relationship Id="rId12" Type="http://schemas.openxmlformats.org/officeDocument/2006/relationships/tags" Target="../tags/tag452.xml"/><Relationship Id="rId17" Type="http://schemas.openxmlformats.org/officeDocument/2006/relationships/tags" Target="../tags/tag457.xml"/><Relationship Id="rId25" Type="http://schemas.openxmlformats.org/officeDocument/2006/relationships/tags" Target="../tags/tag465.xml"/><Relationship Id="rId33" Type="http://schemas.openxmlformats.org/officeDocument/2006/relationships/tags" Target="../tags/tag473.xml"/><Relationship Id="rId2" Type="http://schemas.openxmlformats.org/officeDocument/2006/relationships/tags" Target="../tags/tag442.xml"/><Relationship Id="rId16" Type="http://schemas.openxmlformats.org/officeDocument/2006/relationships/tags" Target="../tags/tag456.xml"/><Relationship Id="rId20" Type="http://schemas.openxmlformats.org/officeDocument/2006/relationships/tags" Target="../tags/tag460.xml"/><Relationship Id="rId29" Type="http://schemas.openxmlformats.org/officeDocument/2006/relationships/tags" Target="../tags/tag469.xml"/><Relationship Id="rId1" Type="http://schemas.openxmlformats.org/officeDocument/2006/relationships/tags" Target="../tags/tag441.xml"/><Relationship Id="rId6" Type="http://schemas.openxmlformats.org/officeDocument/2006/relationships/tags" Target="../tags/tag446.xml"/><Relationship Id="rId11" Type="http://schemas.openxmlformats.org/officeDocument/2006/relationships/tags" Target="../tags/tag451.xml"/><Relationship Id="rId24" Type="http://schemas.openxmlformats.org/officeDocument/2006/relationships/tags" Target="../tags/tag464.xml"/><Relationship Id="rId32" Type="http://schemas.openxmlformats.org/officeDocument/2006/relationships/tags" Target="../tags/tag472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445.xml"/><Relationship Id="rId15" Type="http://schemas.openxmlformats.org/officeDocument/2006/relationships/tags" Target="../tags/tag455.xml"/><Relationship Id="rId23" Type="http://schemas.openxmlformats.org/officeDocument/2006/relationships/tags" Target="../tags/tag463.xml"/><Relationship Id="rId28" Type="http://schemas.openxmlformats.org/officeDocument/2006/relationships/tags" Target="../tags/tag468.xml"/><Relationship Id="rId36" Type="http://schemas.openxmlformats.org/officeDocument/2006/relationships/tags" Target="../tags/tag476.xml"/><Relationship Id="rId10" Type="http://schemas.openxmlformats.org/officeDocument/2006/relationships/tags" Target="../tags/tag450.xml"/><Relationship Id="rId19" Type="http://schemas.openxmlformats.org/officeDocument/2006/relationships/tags" Target="../tags/tag459.xml"/><Relationship Id="rId31" Type="http://schemas.openxmlformats.org/officeDocument/2006/relationships/tags" Target="../tags/tag471.xml"/><Relationship Id="rId4" Type="http://schemas.openxmlformats.org/officeDocument/2006/relationships/tags" Target="../tags/tag444.xml"/><Relationship Id="rId9" Type="http://schemas.openxmlformats.org/officeDocument/2006/relationships/tags" Target="../tags/tag449.xml"/><Relationship Id="rId14" Type="http://schemas.openxmlformats.org/officeDocument/2006/relationships/tags" Target="../tags/tag454.xml"/><Relationship Id="rId22" Type="http://schemas.openxmlformats.org/officeDocument/2006/relationships/tags" Target="../tags/tag462.xml"/><Relationship Id="rId27" Type="http://schemas.openxmlformats.org/officeDocument/2006/relationships/tags" Target="../tags/tag467.xml"/><Relationship Id="rId30" Type="http://schemas.openxmlformats.org/officeDocument/2006/relationships/tags" Target="../tags/tag470.xml"/><Relationship Id="rId35" Type="http://schemas.openxmlformats.org/officeDocument/2006/relationships/tags" Target="../tags/tag47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484.xml"/><Relationship Id="rId13" Type="http://schemas.openxmlformats.org/officeDocument/2006/relationships/tags" Target="../tags/tag489.xml"/><Relationship Id="rId18" Type="http://schemas.openxmlformats.org/officeDocument/2006/relationships/tags" Target="../tags/tag494.xml"/><Relationship Id="rId26" Type="http://schemas.openxmlformats.org/officeDocument/2006/relationships/tags" Target="../tags/tag502.xml"/><Relationship Id="rId3" Type="http://schemas.openxmlformats.org/officeDocument/2006/relationships/tags" Target="../tags/tag479.xml"/><Relationship Id="rId21" Type="http://schemas.openxmlformats.org/officeDocument/2006/relationships/tags" Target="../tags/tag497.xml"/><Relationship Id="rId34" Type="http://schemas.openxmlformats.org/officeDocument/2006/relationships/tags" Target="../tags/tag510.xml"/><Relationship Id="rId7" Type="http://schemas.openxmlformats.org/officeDocument/2006/relationships/tags" Target="../tags/tag483.xml"/><Relationship Id="rId12" Type="http://schemas.openxmlformats.org/officeDocument/2006/relationships/tags" Target="../tags/tag488.xml"/><Relationship Id="rId17" Type="http://schemas.openxmlformats.org/officeDocument/2006/relationships/tags" Target="../tags/tag493.xml"/><Relationship Id="rId25" Type="http://schemas.openxmlformats.org/officeDocument/2006/relationships/tags" Target="../tags/tag501.xml"/><Relationship Id="rId33" Type="http://schemas.openxmlformats.org/officeDocument/2006/relationships/tags" Target="../tags/tag509.xml"/><Relationship Id="rId2" Type="http://schemas.openxmlformats.org/officeDocument/2006/relationships/tags" Target="../tags/tag478.xml"/><Relationship Id="rId16" Type="http://schemas.openxmlformats.org/officeDocument/2006/relationships/tags" Target="../tags/tag492.xml"/><Relationship Id="rId20" Type="http://schemas.openxmlformats.org/officeDocument/2006/relationships/tags" Target="../tags/tag496.xml"/><Relationship Id="rId29" Type="http://schemas.openxmlformats.org/officeDocument/2006/relationships/tags" Target="../tags/tag505.xml"/><Relationship Id="rId1" Type="http://schemas.openxmlformats.org/officeDocument/2006/relationships/tags" Target="../tags/tag477.xml"/><Relationship Id="rId6" Type="http://schemas.openxmlformats.org/officeDocument/2006/relationships/tags" Target="../tags/tag482.xml"/><Relationship Id="rId11" Type="http://schemas.openxmlformats.org/officeDocument/2006/relationships/tags" Target="../tags/tag487.xml"/><Relationship Id="rId24" Type="http://schemas.openxmlformats.org/officeDocument/2006/relationships/tags" Target="../tags/tag500.xml"/><Relationship Id="rId32" Type="http://schemas.openxmlformats.org/officeDocument/2006/relationships/tags" Target="../tags/tag508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481.xml"/><Relationship Id="rId15" Type="http://schemas.openxmlformats.org/officeDocument/2006/relationships/tags" Target="../tags/tag491.xml"/><Relationship Id="rId23" Type="http://schemas.openxmlformats.org/officeDocument/2006/relationships/tags" Target="../tags/tag499.xml"/><Relationship Id="rId28" Type="http://schemas.openxmlformats.org/officeDocument/2006/relationships/tags" Target="../tags/tag504.xml"/><Relationship Id="rId36" Type="http://schemas.openxmlformats.org/officeDocument/2006/relationships/tags" Target="../tags/tag512.xml"/><Relationship Id="rId10" Type="http://schemas.openxmlformats.org/officeDocument/2006/relationships/tags" Target="../tags/tag486.xml"/><Relationship Id="rId19" Type="http://schemas.openxmlformats.org/officeDocument/2006/relationships/tags" Target="../tags/tag495.xml"/><Relationship Id="rId31" Type="http://schemas.openxmlformats.org/officeDocument/2006/relationships/tags" Target="../tags/tag507.xml"/><Relationship Id="rId4" Type="http://schemas.openxmlformats.org/officeDocument/2006/relationships/tags" Target="../tags/tag480.xml"/><Relationship Id="rId9" Type="http://schemas.openxmlformats.org/officeDocument/2006/relationships/tags" Target="../tags/tag485.xml"/><Relationship Id="rId14" Type="http://schemas.openxmlformats.org/officeDocument/2006/relationships/tags" Target="../tags/tag490.xml"/><Relationship Id="rId22" Type="http://schemas.openxmlformats.org/officeDocument/2006/relationships/tags" Target="../tags/tag498.xml"/><Relationship Id="rId27" Type="http://schemas.openxmlformats.org/officeDocument/2006/relationships/tags" Target="../tags/tag503.xml"/><Relationship Id="rId30" Type="http://schemas.openxmlformats.org/officeDocument/2006/relationships/tags" Target="../tags/tag506.xml"/><Relationship Id="rId35" Type="http://schemas.openxmlformats.org/officeDocument/2006/relationships/tags" Target="../tags/tag5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26" Type="http://schemas.openxmlformats.org/officeDocument/2006/relationships/tags" Target="../tags/tag45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1" Type="http://schemas.openxmlformats.org/officeDocument/2006/relationships/tags" Target="../tags/tag40.xml"/><Relationship Id="rId34" Type="http://schemas.openxmlformats.org/officeDocument/2006/relationships/tags" Target="../tags/tag53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tags" Target="../tags/tag44.xml"/><Relationship Id="rId33" Type="http://schemas.openxmlformats.org/officeDocument/2006/relationships/tags" Target="../tags/tag52.xml"/><Relationship Id="rId38" Type="http://schemas.openxmlformats.org/officeDocument/2006/relationships/tags" Target="../tags/tag57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29" Type="http://schemas.openxmlformats.org/officeDocument/2006/relationships/tags" Target="../tags/tag48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tags" Target="../tags/tag43.xml"/><Relationship Id="rId32" Type="http://schemas.openxmlformats.org/officeDocument/2006/relationships/tags" Target="../tags/tag51.xml"/><Relationship Id="rId37" Type="http://schemas.openxmlformats.org/officeDocument/2006/relationships/tags" Target="../tags/tag56.xml"/><Relationship Id="rId40" Type="http://schemas.openxmlformats.org/officeDocument/2006/relationships/notesSlide" Target="../notesSlides/notesSlide2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tags" Target="../tags/tag42.xml"/><Relationship Id="rId28" Type="http://schemas.openxmlformats.org/officeDocument/2006/relationships/tags" Target="../tags/tag47.xml"/><Relationship Id="rId36" Type="http://schemas.openxmlformats.org/officeDocument/2006/relationships/tags" Target="../tags/tag55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31" Type="http://schemas.openxmlformats.org/officeDocument/2006/relationships/tags" Target="../tags/tag50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tags" Target="../tags/tag41.xml"/><Relationship Id="rId27" Type="http://schemas.openxmlformats.org/officeDocument/2006/relationships/tags" Target="../tags/tag46.xml"/><Relationship Id="rId30" Type="http://schemas.openxmlformats.org/officeDocument/2006/relationships/tags" Target="../tags/tag49.xml"/><Relationship Id="rId35" Type="http://schemas.openxmlformats.org/officeDocument/2006/relationships/tags" Target="../tags/tag5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princeton.edu/~wayne/kleinberg-tardos/pdf/UnionFind.pdf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19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tags" Target="../tags/tag11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tags" Target="../tags/tag116.xml"/><Relationship Id="rId2" Type="http://schemas.openxmlformats.org/officeDocument/2006/relationships/tags" Target="../tags/tag101.xml"/><Relationship Id="rId16" Type="http://schemas.openxmlformats.org/officeDocument/2006/relationships/tags" Target="../tags/tag115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19" Type="http://schemas.openxmlformats.org/officeDocument/2006/relationships/tags" Target="../tags/tag118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10" Type="http://schemas.openxmlformats.org/officeDocument/2006/relationships/tags" Target="../tags/tag128.xml"/><Relationship Id="rId19" Type="http://schemas.openxmlformats.org/officeDocument/2006/relationships/tags" Target="../tags/tag137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8CAB1-52AF-4C71-A68D-0B56FA31B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 与 并查集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DB02BF-EDD9-486C-8553-11EBC1FBF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1963987"/>
          </a:xfrm>
        </p:spPr>
        <p:txBody>
          <a:bodyPr>
            <a:noAutofit/>
          </a:bodyPr>
          <a:lstStyle/>
          <a:p>
            <a:endParaRPr lang="en-US" altLang="zh-C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en-US" sz="2400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堆 （</a:t>
            </a:r>
            <a:r>
              <a:rPr lang="en-US" altLang="zh-CN" sz="24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Heap)</a:t>
            </a:r>
          </a:p>
          <a:p>
            <a:r>
              <a:rPr lang="zh-CN" altLang="en-US" sz="2400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并查集 </a:t>
            </a:r>
            <a:r>
              <a:rPr lang="en-US" altLang="zh-CN" sz="24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(Union-find data structure)</a:t>
            </a:r>
          </a:p>
          <a:p>
            <a:r>
              <a:rPr lang="en-US" altLang="zh-Hans-HK" sz="24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(Disjoint-set data structure)</a:t>
            </a:r>
            <a:endParaRPr lang="zh-Hans-HK" altLang="en-US" sz="2400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73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5EC39-F1AC-469C-9BBA-2DEBCE8A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Decrease_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的具体实现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" name="内容占位符 2">
            <a:extLst>
              <a:ext uri="{FF2B5EF4-FFF2-40B4-BE49-F238E27FC236}">
                <a16:creationId xmlns:a16="http://schemas.microsoft.com/office/drawing/2014/main" id="{84BA2090-20F2-4E9A-AFFC-759A5C10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037747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decrease_value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(int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, int 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1 &amp;&amp; 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/2])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/2];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/= 2;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601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902E0-3B16-4E48-B69B-CFC174F8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Delete_Min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FBA657C-2C01-4859-B25B-77CF804BA470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27" name="Oval 3">
              <a:extLst>
                <a:ext uri="{FF2B5EF4-FFF2-40B4-BE49-F238E27FC236}">
                  <a16:creationId xmlns:a16="http://schemas.microsoft.com/office/drawing/2014/main" id="{2DEFA8C3-1854-461D-BA60-289C7B1CEC6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EC60C42B-FDA6-42CA-ABE5-927889C8BB5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1D994C0D-1DB7-428F-85AE-10E7ECBF5EB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9EEF2183-BB81-4DB9-9E7D-AAF0E93A9A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6CF725BA-FB62-484D-912B-244AE607441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4F32D5B8-DFA9-4EEE-BE22-8A1824B738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strike="sngStrike" dirty="0">
                  <a:solidFill>
                    <a:srgbClr val="FF0000"/>
                  </a:solidFill>
                </a:rPr>
                <a:t>10</a:t>
              </a:r>
            </a:p>
          </p:txBody>
        </p:sp>
        <p:cxnSp>
          <p:nvCxnSpPr>
            <p:cNvPr id="33" name="AutoShape 9">
              <a:extLst>
                <a:ext uri="{FF2B5EF4-FFF2-40B4-BE49-F238E27FC236}">
                  <a16:creationId xmlns:a16="http://schemas.microsoft.com/office/drawing/2014/main" id="{584D86C3-9F9D-4666-A47D-41135896EB10}"/>
                </a:ext>
              </a:extLst>
            </p:cNvPr>
            <p:cNvCxnSpPr>
              <a:cxnSpLocks noChangeShapeType="1"/>
              <a:stCxn id="32" idx="3"/>
              <a:endCxn id="31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0">
              <a:extLst>
                <a:ext uri="{FF2B5EF4-FFF2-40B4-BE49-F238E27FC236}">
                  <a16:creationId xmlns:a16="http://schemas.microsoft.com/office/drawing/2014/main" id="{76A3DDED-A300-496E-9093-87D220A363EC}"/>
                </a:ext>
              </a:extLst>
            </p:cNvPr>
            <p:cNvCxnSpPr>
              <a:cxnSpLocks noChangeShapeType="1"/>
              <a:stCxn id="32" idx="5"/>
              <a:endCxn id="30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1">
              <a:extLst>
                <a:ext uri="{FF2B5EF4-FFF2-40B4-BE49-F238E27FC236}">
                  <a16:creationId xmlns:a16="http://schemas.microsoft.com/office/drawing/2014/main" id="{6C9C793D-319B-4607-B9FC-BEB4A1343C5E}"/>
                </a:ext>
              </a:extLst>
            </p:cNvPr>
            <p:cNvCxnSpPr>
              <a:cxnSpLocks noChangeShapeType="1"/>
              <a:stCxn id="30" idx="5"/>
              <a:endCxn id="27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">
              <a:extLst>
                <a:ext uri="{FF2B5EF4-FFF2-40B4-BE49-F238E27FC236}">
                  <a16:creationId xmlns:a16="http://schemas.microsoft.com/office/drawing/2014/main" id="{9E073970-E5C4-4C3E-802A-302C88A8980C}"/>
                </a:ext>
              </a:extLst>
            </p:cNvPr>
            <p:cNvCxnSpPr>
              <a:cxnSpLocks noChangeShapeType="1"/>
              <a:stCxn id="31" idx="3"/>
              <a:endCxn id="2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3">
              <a:extLst>
                <a:ext uri="{FF2B5EF4-FFF2-40B4-BE49-F238E27FC236}">
                  <a16:creationId xmlns:a16="http://schemas.microsoft.com/office/drawing/2014/main" id="{4968E1AA-A0FF-4E33-A40B-00D006DB5562}"/>
                </a:ext>
              </a:extLst>
            </p:cNvPr>
            <p:cNvCxnSpPr>
              <a:cxnSpLocks noChangeShapeType="1"/>
              <a:stCxn id="31" idx="5"/>
              <a:endCxn id="2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F83F9409-45A0-472A-9904-F4A7F89C773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39" name="AutoShape 15">
              <a:extLst>
                <a:ext uri="{FF2B5EF4-FFF2-40B4-BE49-F238E27FC236}">
                  <a16:creationId xmlns:a16="http://schemas.microsoft.com/office/drawing/2014/main" id="{91633769-1B3C-4891-9427-F4B6627938E8}"/>
                </a:ext>
              </a:extLst>
            </p:cNvPr>
            <p:cNvCxnSpPr>
              <a:cxnSpLocks noChangeShapeType="1"/>
              <a:stCxn id="29" idx="3"/>
              <a:endCxn id="38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0878C2A0-F1EC-4888-AD35-9CBD7086237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41" name="AutoShape 17">
              <a:extLst>
                <a:ext uri="{FF2B5EF4-FFF2-40B4-BE49-F238E27FC236}">
                  <a16:creationId xmlns:a16="http://schemas.microsoft.com/office/drawing/2014/main" id="{54961207-EC05-4596-B89C-66270BDE446D}"/>
                </a:ext>
              </a:extLst>
            </p:cNvPr>
            <p:cNvCxnSpPr>
              <a:cxnSpLocks noChangeShapeType="1"/>
              <a:stCxn id="29" idx="5"/>
              <a:endCxn id="40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8">
              <a:extLst>
                <a:ext uri="{FF2B5EF4-FFF2-40B4-BE49-F238E27FC236}">
                  <a16:creationId xmlns:a16="http://schemas.microsoft.com/office/drawing/2014/main" id="{06D02F4D-B164-418C-BBA1-C6DB335BF38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43" name="AutoShape 19">
              <a:extLst>
                <a:ext uri="{FF2B5EF4-FFF2-40B4-BE49-F238E27FC236}">
                  <a16:creationId xmlns:a16="http://schemas.microsoft.com/office/drawing/2014/main" id="{3478CBAA-8882-4CAC-AEB7-CE8DD270BE77}"/>
                </a:ext>
              </a:extLst>
            </p:cNvPr>
            <p:cNvCxnSpPr>
              <a:cxnSpLocks noChangeShapeType="1"/>
              <a:stCxn id="30" idx="3"/>
              <a:endCxn id="42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Oval 20">
              <a:extLst>
                <a:ext uri="{FF2B5EF4-FFF2-40B4-BE49-F238E27FC236}">
                  <a16:creationId xmlns:a16="http://schemas.microsoft.com/office/drawing/2014/main" id="{7F9C19DB-7021-45F2-84CA-2F316675860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65</a:t>
              </a:r>
            </a:p>
          </p:txBody>
        </p:sp>
        <p:cxnSp>
          <p:nvCxnSpPr>
            <p:cNvPr id="45" name="AutoShape 21">
              <a:extLst>
                <a:ext uri="{FF2B5EF4-FFF2-40B4-BE49-F238E27FC236}">
                  <a16:creationId xmlns:a16="http://schemas.microsoft.com/office/drawing/2014/main" id="{DA5AE4CB-553D-4E74-B375-E4516A6D6F83}"/>
                </a:ext>
              </a:extLst>
            </p:cNvPr>
            <p:cNvCxnSpPr>
              <a:cxnSpLocks noChangeShapeType="1"/>
              <a:stCxn id="28" idx="3"/>
              <a:endCxn id="44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" name="内容占位符 2">
            <a:extLst>
              <a:ext uri="{FF2B5EF4-FFF2-40B4-BE49-F238E27FC236}">
                <a16:creationId xmlns:a16="http://schemas.microsoft.com/office/drawing/2014/main" id="{0974DCFA-6E1A-4CDC-A694-F514B3FF9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5061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将堆中最后一个元素移动到根。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往下调整：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在根的孩子中挑最小的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与根的</a:t>
            </a:r>
            <a:r>
              <a:rPr lang="en-US" altLang="zh-CN" sz="2400" dirty="0">
                <a:solidFill>
                  <a:srgbClr val="00B050"/>
                </a:solidFill>
              </a:rPr>
              <a:t>value</a:t>
            </a:r>
            <a:r>
              <a:rPr lang="zh-CN" altLang="en-US" sz="2400" dirty="0">
                <a:solidFill>
                  <a:srgbClr val="7030A0"/>
                </a:solidFill>
              </a:rPr>
              <a:t>比较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如果比根小则与根交换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继续往下。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46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902E0-3B16-4E48-B69B-CFC174F8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Delete_Min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5AFFA-D1AD-4530-A120-40614CE1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将堆中最后一个元素移动到根。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往下调整：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在根的孩子中挑最小的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与根的</a:t>
            </a:r>
            <a:r>
              <a:rPr lang="en-US" altLang="zh-CN" sz="2400" dirty="0">
                <a:solidFill>
                  <a:srgbClr val="00B050"/>
                </a:solidFill>
              </a:rPr>
              <a:t>value</a:t>
            </a:r>
            <a:r>
              <a:rPr lang="zh-CN" altLang="en-US" sz="2400" dirty="0">
                <a:solidFill>
                  <a:srgbClr val="7030A0"/>
                </a:solidFill>
              </a:rPr>
              <a:t>比较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如果比根小则与根交换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继续往下。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FBA657C-2C01-4859-B25B-77CF804BA470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27" name="Oval 3">
              <a:extLst>
                <a:ext uri="{FF2B5EF4-FFF2-40B4-BE49-F238E27FC236}">
                  <a16:creationId xmlns:a16="http://schemas.microsoft.com/office/drawing/2014/main" id="{2DEFA8C3-1854-461D-BA60-289C7B1CEC6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EC60C42B-FDA6-42CA-ABE5-927889C8BB5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1D994C0D-1DB7-428F-85AE-10E7ECBF5EB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9EEF2183-BB81-4DB9-9E7D-AAF0E93A9A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6CF725BA-FB62-484D-912B-244AE607441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4F32D5B8-DFA9-4EEE-BE22-8A1824B738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65</a:t>
              </a:r>
              <a:endParaRPr lang="en-US" altLang="zh-Hans-HK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AutoShape 9">
              <a:extLst>
                <a:ext uri="{FF2B5EF4-FFF2-40B4-BE49-F238E27FC236}">
                  <a16:creationId xmlns:a16="http://schemas.microsoft.com/office/drawing/2014/main" id="{584D86C3-9F9D-4666-A47D-41135896EB10}"/>
                </a:ext>
              </a:extLst>
            </p:cNvPr>
            <p:cNvCxnSpPr>
              <a:cxnSpLocks noChangeShapeType="1"/>
              <a:stCxn id="32" idx="3"/>
              <a:endCxn id="31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0">
              <a:extLst>
                <a:ext uri="{FF2B5EF4-FFF2-40B4-BE49-F238E27FC236}">
                  <a16:creationId xmlns:a16="http://schemas.microsoft.com/office/drawing/2014/main" id="{76A3DDED-A300-496E-9093-87D220A363EC}"/>
                </a:ext>
              </a:extLst>
            </p:cNvPr>
            <p:cNvCxnSpPr>
              <a:cxnSpLocks noChangeShapeType="1"/>
              <a:stCxn id="32" idx="5"/>
              <a:endCxn id="30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1">
              <a:extLst>
                <a:ext uri="{FF2B5EF4-FFF2-40B4-BE49-F238E27FC236}">
                  <a16:creationId xmlns:a16="http://schemas.microsoft.com/office/drawing/2014/main" id="{6C9C793D-319B-4607-B9FC-BEB4A1343C5E}"/>
                </a:ext>
              </a:extLst>
            </p:cNvPr>
            <p:cNvCxnSpPr>
              <a:cxnSpLocks noChangeShapeType="1"/>
              <a:stCxn id="30" idx="5"/>
              <a:endCxn id="27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">
              <a:extLst>
                <a:ext uri="{FF2B5EF4-FFF2-40B4-BE49-F238E27FC236}">
                  <a16:creationId xmlns:a16="http://schemas.microsoft.com/office/drawing/2014/main" id="{9E073970-E5C4-4C3E-802A-302C88A8980C}"/>
                </a:ext>
              </a:extLst>
            </p:cNvPr>
            <p:cNvCxnSpPr>
              <a:cxnSpLocks noChangeShapeType="1"/>
              <a:stCxn id="31" idx="3"/>
              <a:endCxn id="2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3">
              <a:extLst>
                <a:ext uri="{FF2B5EF4-FFF2-40B4-BE49-F238E27FC236}">
                  <a16:creationId xmlns:a16="http://schemas.microsoft.com/office/drawing/2014/main" id="{4968E1AA-A0FF-4E33-A40B-00D006DB5562}"/>
                </a:ext>
              </a:extLst>
            </p:cNvPr>
            <p:cNvCxnSpPr>
              <a:cxnSpLocks noChangeShapeType="1"/>
              <a:stCxn id="31" idx="5"/>
              <a:endCxn id="2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F83F9409-45A0-472A-9904-F4A7F89C773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39" name="AutoShape 15">
              <a:extLst>
                <a:ext uri="{FF2B5EF4-FFF2-40B4-BE49-F238E27FC236}">
                  <a16:creationId xmlns:a16="http://schemas.microsoft.com/office/drawing/2014/main" id="{91633769-1B3C-4891-9427-F4B6627938E8}"/>
                </a:ext>
              </a:extLst>
            </p:cNvPr>
            <p:cNvCxnSpPr>
              <a:cxnSpLocks noChangeShapeType="1"/>
              <a:stCxn id="29" idx="3"/>
              <a:endCxn id="38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0878C2A0-F1EC-4888-AD35-9CBD7086237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41" name="AutoShape 17">
              <a:extLst>
                <a:ext uri="{FF2B5EF4-FFF2-40B4-BE49-F238E27FC236}">
                  <a16:creationId xmlns:a16="http://schemas.microsoft.com/office/drawing/2014/main" id="{54961207-EC05-4596-B89C-66270BDE446D}"/>
                </a:ext>
              </a:extLst>
            </p:cNvPr>
            <p:cNvCxnSpPr>
              <a:cxnSpLocks noChangeShapeType="1"/>
              <a:stCxn id="29" idx="5"/>
              <a:endCxn id="40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8">
              <a:extLst>
                <a:ext uri="{FF2B5EF4-FFF2-40B4-BE49-F238E27FC236}">
                  <a16:creationId xmlns:a16="http://schemas.microsoft.com/office/drawing/2014/main" id="{06D02F4D-B164-418C-BBA1-C6DB335BF38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43" name="AutoShape 19">
              <a:extLst>
                <a:ext uri="{FF2B5EF4-FFF2-40B4-BE49-F238E27FC236}">
                  <a16:creationId xmlns:a16="http://schemas.microsoft.com/office/drawing/2014/main" id="{3478CBAA-8882-4CAC-AEB7-CE8DD270BE77}"/>
                </a:ext>
              </a:extLst>
            </p:cNvPr>
            <p:cNvCxnSpPr>
              <a:cxnSpLocks noChangeShapeType="1"/>
              <a:stCxn id="30" idx="3"/>
              <a:endCxn id="42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7459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D1A1702C-F44B-4506-9849-EC3D26C7E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5061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将堆中最后一个元素移动到根。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往下调整：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在根的孩子中挑最小的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与根的</a:t>
            </a:r>
            <a:r>
              <a:rPr lang="en-US" altLang="zh-CN" sz="2400" dirty="0">
                <a:solidFill>
                  <a:srgbClr val="00B050"/>
                </a:solidFill>
              </a:rPr>
              <a:t>value</a:t>
            </a:r>
            <a:r>
              <a:rPr lang="zh-CN" altLang="en-US" sz="2400" dirty="0">
                <a:solidFill>
                  <a:srgbClr val="7030A0"/>
                </a:solidFill>
              </a:rPr>
              <a:t>比较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如果比根小则与根交换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继续往下。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F902E0-3B16-4E48-B69B-CFC174F8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Delete_Min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FBA657C-2C01-4859-B25B-77CF804BA470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27" name="Oval 3">
              <a:extLst>
                <a:ext uri="{FF2B5EF4-FFF2-40B4-BE49-F238E27FC236}">
                  <a16:creationId xmlns:a16="http://schemas.microsoft.com/office/drawing/2014/main" id="{2DEFA8C3-1854-461D-BA60-289C7B1CEC6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EC60C42B-FDA6-42CA-ABE5-927889C8BB5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1D994C0D-1DB7-428F-85AE-10E7ECBF5EB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9EEF2183-BB81-4DB9-9E7D-AAF0E93A9A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6CF725BA-FB62-484D-912B-244AE607441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65</a:t>
              </a:r>
              <a:endParaRPr lang="en-US" altLang="zh-Hans-HK" dirty="0">
                <a:solidFill>
                  <a:srgbClr val="FF0000"/>
                </a:solidFill>
              </a:endParaRP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4F32D5B8-DFA9-4EEE-BE22-8A1824B738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20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33" name="AutoShape 9">
              <a:extLst>
                <a:ext uri="{FF2B5EF4-FFF2-40B4-BE49-F238E27FC236}">
                  <a16:creationId xmlns:a16="http://schemas.microsoft.com/office/drawing/2014/main" id="{584D86C3-9F9D-4666-A47D-41135896EB10}"/>
                </a:ext>
              </a:extLst>
            </p:cNvPr>
            <p:cNvCxnSpPr>
              <a:cxnSpLocks noChangeShapeType="1"/>
              <a:stCxn id="32" idx="3"/>
              <a:endCxn id="31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0">
              <a:extLst>
                <a:ext uri="{FF2B5EF4-FFF2-40B4-BE49-F238E27FC236}">
                  <a16:creationId xmlns:a16="http://schemas.microsoft.com/office/drawing/2014/main" id="{76A3DDED-A300-496E-9093-87D220A363EC}"/>
                </a:ext>
              </a:extLst>
            </p:cNvPr>
            <p:cNvCxnSpPr>
              <a:cxnSpLocks noChangeShapeType="1"/>
              <a:stCxn id="32" idx="5"/>
              <a:endCxn id="30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1">
              <a:extLst>
                <a:ext uri="{FF2B5EF4-FFF2-40B4-BE49-F238E27FC236}">
                  <a16:creationId xmlns:a16="http://schemas.microsoft.com/office/drawing/2014/main" id="{6C9C793D-319B-4607-B9FC-BEB4A1343C5E}"/>
                </a:ext>
              </a:extLst>
            </p:cNvPr>
            <p:cNvCxnSpPr>
              <a:cxnSpLocks noChangeShapeType="1"/>
              <a:stCxn id="30" idx="5"/>
              <a:endCxn id="27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">
              <a:extLst>
                <a:ext uri="{FF2B5EF4-FFF2-40B4-BE49-F238E27FC236}">
                  <a16:creationId xmlns:a16="http://schemas.microsoft.com/office/drawing/2014/main" id="{9E073970-E5C4-4C3E-802A-302C88A8980C}"/>
                </a:ext>
              </a:extLst>
            </p:cNvPr>
            <p:cNvCxnSpPr>
              <a:cxnSpLocks noChangeShapeType="1"/>
              <a:stCxn id="31" idx="3"/>
              <a:endCxn id="2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3">
              <a:extLst>
                <a:ext uri="{FF2B5EF4-FFF2-40B4-BE49-F238E27FC236}">
                  <a16:creationId xmlns:a16="http://schemas.microsoft.com/office/drawing/2014/main" id="{4968E1AA-A0FF-4E33-A40B-00D006DB5562}"/>
                </a:ext>
              </a:extLst>
            </p:cNvPr>
            <p:cNvCxnSpPr>
              <a:cxnSpLocks noChangeShapeType="1"/>
              <a:stCxn id="31" idx="5"/>
              <a:endCxn id="2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F83F9409-45A0-472A-9904-F4A7F89C773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39" name="AutoShape 15">
              <a:extLst>
                <a:ext uri="{FF2B5EF4-FFF2-40B4-BE49-F238E27FC236}">
                  <a16:creationId xmlns:a16="http://schemas.microsoft.com/office/drawing/2014/main" id="{91633769-1B3C-4891-9427-F4B6627938E8}"/>
                </a:ext>
              </a:extLst>
            </p:cNvPr>
            <p:cNvCxnSpPr>
              <a:cxnSpLocks noChangeShapeType="1"/>
              <a:stCxn id="29" idx="3"/>
              <a:endCxn id="38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0878C2A0-F1EC-4888-AD35-9CBD7086237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41" name="AutoShape 17">
              <a:extLst>
                <a:ext uri="{FF2B5EF4-FFF2-40B4-BE49-F238E27FC236}">
                  <a16:creationId xmlns:a16="http://schemas.microsoft.com/office/drawing/2014/main" id="{54961207-EC05-4596-B89C-66270BDE446D}"/>
                </a:ext>
              </a:extLst>
            </p:cNvPr>
            <p:cNvCxnSpPr>
              <a:cxnSpLocks noChangeShapeType="1"/>
              <a:stCxn id="29" idx="5"/>
              <a:endCxn id="40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8">
              <a:extLst>
                <a:ext uri="{FF2B5EF4-FFF2-40B4-BE49-F238E27FC236}">
                  <a16:creationId xmlns:a16="http://schemas.microsoft.com/office/drawing/2014/main" id="{06D02F4D-B164-418C-BBA1-C6DB335BF38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43" name="AutoShape 19">
              <a:extLst>
                <a:ext uri="{FF2B5EF4-FFF2-40B4-BE49-F238E27FC236}">
                  <a16:creationId xmlns:a16="http://schemas.microsoft.com/office/drawing/2014/main" id="{3478CBAA-8882-4CAC-AEB7-CE8DD270BE77}"/>
                </a:ext>
              </a:extLst>
            </p:cNvPr>
            <p:cNvCxnSpPr>
              <a:cxnSpLocks noChangeShapeType="1"/>
              <a:stCxn id="30" idx="3"/>
              <a:endCxn id="42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6007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D1A1702C-F44B-4506-9849-EC3D26C7E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5061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将堆中最后一个元素移动到根。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往下调整：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在根的孩子中挑最小的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与根的</a:t>
            </a:r>
            <a:r>
              <a:rPr lang="en-US" altLang="zh-CN" sz="2400" dirty="0">
                <a:solidFill>
                  <a:srgbClr val="00B050"/>
                </a:solidFill>
              </a:rPr>
              <a:t>value</a:t>
            </a:r>
            <a:r>
              <a:rPr lang="zh-CN" altLang="en-US" sz="2400" dirty="0">
                <a:solidFill>
                  <a:srgbClr val="7030A0"/>
                </a:solidFill>
              </a:rPr>
              <a:t>比较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如果比根小则与根交换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继续往下。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F902E0-3B16-4E48-B69B-CFC174F8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Delete_Min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FBA657C-2C01-4859-B25B-77CF804BA470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27" name="Oval 3">
              <a:extLst>
                <a:ext uri="{FF2B5EF4-FFF2-40B4-BE49-F238E27FC236}">
                  <a16:creationId xmlns:a16="http://schemas.microsoft.com/office/drawing/2014/main" id="{2DEFA8C3-1854-461D-BA60-289C7B1CEC6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EC60C42B-FDA6-42CA-ABE5-927889C8BB5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1D994C0D-1DB7-428F-85AE-10E7ECBF5EB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65</a:t>
              </a:r>
              <a:endParaRPr lang="en-US" altLang="zh-Hans-HK" dirty="0">
                <a:solidFill>
                  <a:srgbClr val="FF0000"/>
                </a:solidFill>
              </a:endParaRPr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9EEF2183-BB81-4DB9-9E7D-AAF0E93A9A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6CF725BA-FB62-484D-912B-244AE607441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40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4F32D5B8-DFA9-4EEE-BE22-8A1824B738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20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33" name="AutoShape 9">
              <a:extLst>
                <a:ext uri="{FF2B5EF4-FFF2-40B4-BE49-F238E27FC236}">
                  <a16:creationId xmlns:a16="http://schemas.microsoft.com/office/drawing/2014/main" id="{584D86C3-9F9D-4666-A47D-41135896EB10}"/>
                </a:ext>
              </a:extLst>
            </p:cNvPr>
            <p:cNvCxnSpPr>
              <a:cxnSpLocks noChangeShapeType="1"/>
              <a:stCxn id="32" idx="3"/>
              <a:endCxn id="31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0">
              <a:extLst>
                <a:ext uri="{FF2B5EF4-FFF2-40B4-BE49-F238E27FC236}">
                  <a16:creationId xmlns:a16="http://schemas.microsoft.com/office/drawing/2014/main" id="{76A3DDED-A300-496E-9093-87D220A363EC}"/>
                </a:ext>
              </a:extLst>
            </p:cNvPr>
            <p:cNvCxnSpPr>
              <a:cxnSpLocks noChangeShapeType="1"/>
              <a:stCxn id="32" idx="5"/>
              <a:endCxn id="30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1">
              <a:extLst>
                <a:ext uri="{FF2B5EF4-FFF2-40B4-BE49-F238E27FC236}">
                  <a16:creationId xmlns:a16="http://schemas.microsoft.com/office/drawing/2014/main" id="{6C9C793D-319B-4607-B9FC-BEB4A1343C5E}"/>
                </a:ext>
              </a:extLst>
            </p:cNvPr>
            <p:cNvCxnSpPr>
              <a:cxnSpLocks noChangeShapeType="1"/>
              <a:stCxn id="30" idx="5"/>
              <a:endCxn id="27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">
              <a:extLst>
                <a:ext uri="{FF2B5EF4-FFF2-40B4-BE49-F238E27FC236}">
                  <a16:creationId xmlns:a16="http://schemas.microsoft.com/office/drawing/2014/main" id="{9E073970-E5C4-4C3E-802A-302C88A8980C}"/>
                </a:ext>
              </a:extLst>
            </p:cNvPr>
            <p:cNvCxnSpPr>
              <a:cxnSpLocks noChangeShapeType="1"/>
              <a:stCxn id="31" idx="3"/>
              <a:endCxn id="2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3">
              <a:extLst>
                <a:ext uri="{FF2B5EF4-FFF2-40B4-BE49-F238E27FC236}">
                  <a16:creationId xmlns:a16="http://schemas.microsoft.com/office/drawing/2014/main" id="{4968E1AA-A0FF-4E33-A40B-00D006DB5562}"/>
                </a:ext>
              </a:extLst>
            </p:cNvPr>
            <p:cNvCxnSpPr>
              <a:cxnSpLocks noChangeShapeType="1"/>
              <a:stCxn id="31" idx="5"/>
              <a:endCxn id="2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F83F9409-45A0-472A-9904-F4A7F89C773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39" name="AutoShape 15">
              <a:extLst>
                <a:ext uri="{FF2B5EF4-FFF2-40B4-BE49-F238E27FC236}">
                  <a16:creationId xmlns:a16="http://schemas.microsoft.com/office/drawing/2014/main" id="{91633769-1B3C-4891-9427-F4B6627938E8}"/>
                </a:ext>
              </a:extLst>
            </p:cNvPr>
            <p:cNvCxnSpPr>
              <a:cxnSpLocks noChangeShapeType="1"/>
              <a:stCxn id="29" idx="3"/>
              <a:endCxn id="38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0878C2A0-F1EC-4888-AD35-9CBD7086237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41" name="AutoShape 17">
              <a:extLst>
                <a:ext uri="{FF2B5EF4-FFF2-40B4-BE49-F238E27FC236}">
                  <a16:creationId xmlns:a16="http://schemas.microsoft.com/office/drawing/2014/main" id="{54961207-EC05-4596-B89C-66270BDE446D}"/>
                </a:ext>
              </a:extLst>
            </p:cNvPr>
            <p:cNvCxnSpPr>
              <a:cxnSpLocks noChangeShapeType="1"/>
              <a:stCxn id="29" idx="5"/>
              <a:endCxn id="40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8">
              <a:extLst>
                <a:ext uri="{FF2B5EF4-FFF2-40B4-BE49-F238E27FC236}">
                  <a16:creationId xmlns:a16="http://schemas.microsoft.com/office/drawing/2014/main" id="{06D02F4D-B164-418C-BBA1-C6DB335BF38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43" name="AutoShape 19">
              <a:extLst>
                <a:ext uri="{FF2B5EF4-FFF2-40B4-BE49-F238E27FC236}">
                  <a16:creationId xmlns:a16="http://schemas.microsoft.com/office/drawing/2014/main" id="{3478CBAA-8882-4CAC-AEB7-CE8DD270BE77}"/>
                </a:ext>
              </a:extLst>
            </p:cNvPr>
            <p:cNvCxnSpPr>
              <a:cxnSpLocks noChangeShapeType="1"/>
              <a:stCxn id="30" idx="3"/>
              <a:endCxn id="42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9348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CDD68-7B2A-4FFA-8895-789FCA01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Delete_min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的实现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F60312A-EC70-41BC-8A64-BAB616513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322440" cy="4037747"/>
          </a:xfrm>
        </p:spPr>
        <p:txBody>
          <a:bodyPr>
            <a:noAutofit/>
          </a:bodyPr>
          <a:lstStyle/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delete_min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Heap[size--], ret = Heap[1];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1,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2;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Hans-HK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size)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size &amp;&amp; Heap[ch+1]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]) 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++;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]) break;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+=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 return ret;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161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10757-C296-4EB1-88EA-D97FA5E1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Delete(int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B4275-8C27-40F2-BE79-8C689307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既有可能往上调整（如删除</a:t>
            </a:r>
            <a:r>
              <a:rPr lang="en-US" altLang="zh-CN" dirty="0">
                <a:solidFill>
                  <a:srgbClr val="7030A0"/>
                </a:solidFill>
              </a:rPr>
              <a:t>85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要往上走）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也有可能往下调整（如删除</a:t>
            </a:r>
            <a:r>
              <a:rPr lang="en-US" altLang="zh-CN" dirty="0">
                <a:solidFill>
                  <a:srgbClr val="7030A0"/>
                </a:solidFill>
              </a:rPr>
              <a:t>10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要往下走）</a:t>
            </a:r>
            <a:endParaRPr lang="zh-Hans-HK" altLang="en-US" dirty="0">
              <a:solidFill>
                <a:srgbClr val="7030A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DAF8B20-4F82-4BBE-8D75-09B0C9E48150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424A8695-B10F-4020-ADA1-34F3A8C3BA6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4D018C86-07D1-41C6-8309-CAAFC1C8317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13200414-EE0C-4A35-8AEA-7EB3D7771DA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EE941C49-DB6C-4BDC-9E1D-100A74F0B24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4EB68A9D-7E69-43CB-ABC9-234FEC68330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D05D86D-41FA-4FFA-B86E-A20EE32E37F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10</a:t>
              </a:r>
            </a:p>
          </p:txBody>
        </p:sp>
        <p:cxnSp>
          <p:nvCxnSpPr>
            <p:cNvPr id="11" name="AutoShape 9">
              <a:extLst>
                <a:ext uri="{FF2B5EF4-FFF2-40B4-BE49-F238E27FC236}">
                  <a16:creationId xmlns:a16="http://schemas.microsoft.com/office/drawing/2014/main" id="{CF14F07B-F4AA-468A-8B36-F0CA822A9C89}"/>
                </a:ext>
              </a:extLst>
            </p:cNvPr>
            <p:cNvCxnSpPr>
              <a:cxnSpLocks noChangeShapeType="1"/>
              <a:stCxn id="10" idx="3"/>
              <a:endCxn id="9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0">
              <a:extLst>
                <a:ext uri="{FF2B5EF4-FFF2-40B4-BE49-F238E27FC236}">
                  <a16:creationId xmlns:a16="http://schemas.microsoft.com/office/drawing/2014/main" id="{FF3341ED-2136-43D2-B2AA-5F04862A0C8A}"/>
                </a:ext>
              </a:extLst>
            </p:cNvPr>
            <p:cNvCxnSpPr>
              <a:cxnSpLocks noChangeShapeType="1"/>
              <a:stCxn id="10" idx="5"/>
              <a:endCxn id="8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1">
              <a:extLst>
                <a:ext uri="{FF2B5EF4-FFF2-40B4-BE49-F238E27FC236}">
                  <a16:creationId xmlns:a16="http://schemas.microsoft.com/office/drawing/2014/main" id="{FABB51A5-4042-4099-AFAE-7DF7FB8A0814}"/>
                </a:ext>
              </a:extLst>
            </p:cNvPr>
            <p:cNvCxnSpPr>
              <a:cxnSpLocks noChangeShapeType="1"/>
              <a:stCxn id="8" idx="5"/>
              <a:endCxn id="5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2">
              <a:extLst>
                <a:ext uri="{FF2B5EF4-FFF2-40B4-BE49-F238E27FC236}">
                  <a16:creationId xmlns:a16="http://schemas.microsoft.com/office/drawing/2014/main" id="{42778AB6-5871-46E4-B98F-35079F26DF2F}"/>
                </a:ext>
              </a:extLst>
            </p:cNvPr>
            <p:cNvCxnSpPr>
              <a:cxnSpLocks noChangeShapeType="1"/>
              <a:stCxn id="9" idx="3"/>
              <a:endCxn id="7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3">
              <a:extLst>
                <a:ext uri="{FF2B5EF4-FFF2-40B4-BE49-F238E27FC236}">
                  <a16:creationId xmlns:a16="http://schemas.microsoft.com/office/drawing/2014/main" id="{0680A840-5EAB-4205-B7DE-88A377531A83}"/>
                </a:ext>
              </a:extLst>
            </p:cNvPr>
            <p:cNvCxnSpPr>
              <a:cxnSpLocks noChangeShapeType="1"/>
              <a:stCxn id="9" idx="5"/>
              <a:endCxn id="6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A8F82EC3-3A8F-4D65-A7B4-C243E4D4C60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17" name="AutoShape 15">
              <a:extLst>
                <a:ext uri="{FF2B5EF4-FFF2-40B4-BE49-F238E27FC236}">
                  <a16:creationId xmlns:a16="http://schemas.microsoft.com/office/drawing/2014/main" id="{77BB32DE-4249-409B-9DCB-07F4083F7352}"/>
                </a:ext>
              </a:extLst>
            </p:cNvPr>
            <p:cNvCxnSpPr>
              <a:cxnSpLocks noChangeShapeType="1"/>
              <a:stCxn id="7" idx="3"/>
              <a:endCxn id="16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FB3B99D0-67A9-4358-A70D-37711C4167E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19" name="AutoShape 17">
              <a:extLst>
                <a:ext uri="{FF2B5EF4-FFF2-40B4-BE49-F238E27FC236}">
                  <a16:creationId xmlns:a16="http://schemas.microsoft.com/office/drawing/2014/main" id="{15B4004C-7D7F-4E42-9DD9-88CDEDF2C3C6}"/>
                </a:ext>
              </a:extLst>
            </p:cNvPr>
            <p:cNvCxnSpPr>
              <a:cxnSpLocks noChangeShapeType="1"/>
              <a:stCxn id="7" idx="5"/>
              <a:endCxn id="18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0215AFFD-797A-43A6-810E-D03DD4BB926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strike="sngStrike" dirty="0">
                  <a:solidFill>
                    <a:srgbClr val="FF0000"/>
                  </a:solidFill>
                </a:rPr>
                <a:t>85</a:t>
              </a:r>
            </a:p>
          </p:txBody>
        </p:sp>
        <p:cxnSp>
          <p:nvCxnSpPr>
            <p:cNvPr id="21" name="AutoShape 19">
              <a:extLst>
                <a:ext uri="{FF2B5EF4-FFF2-40B4-BE49-F238E27FC236}">
                  <a16:creationId xmlns:a16="http://schemas.microsoft.com/office/drawing/2014/main" id="{106D12B5-D8EB-4B07-9B30-992893312550}"/>
                </a:ext>
              </a:extLst>
            </p:cNvPr>
            <p:cNvCxnSpPr>
              <a:cxnSpLocks noChangeShapeType="1"/>
              <a:stCxn id="8" idx="3"/>
              <a:endCxn id="20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63595545-157A-490F-88D4-8FCE4E5E740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65</a:t>
              </a:r>
            </a:p>
          </p:txBody>
        </p:sp>
        <p:cxnSp>
          <p:nvCxnSpPr>
            <p:cNvPr id="23" name="AutoShape 21">
              <a:extLst>
                <a:ext uri="{FF2B5EF4-FFF2-40B4-BE49-F238E27FC236}">
                  <a16:creationId xmlns:a16="http://schemas.microsoft.com/office/drawing/2014/main" id="{234D0FCE-428F-4A94-BFB2-76E872010C43}"/>
                </a:ext>
              </a:extLst>
            </p:cNvPr>
            <p:cNvCxnSpPr>
              <a:cxnSpLocks noChangeShapeType="1"/>
              <a:stCxn id="6" idx="3"/>
              <a:endCxn id="22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85329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10757-C296-4EB1-88EA-D97FA5E1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Delete(int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B4275-8C27-40F2-BE79-8C689307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既有可能往上调整（如删除</a:t>
            </a:r>
            <a:r>
              <a:rPr lang="en-US" altLang="zh-CN" dirty="0">
                <a:solidFill>
                  <a:srgbClr val="7030A0"/>
                </a:solidFill>
              </a:rPr>
              <a:t>85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要往上走）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也有可能往下调整（如删除</a:t>
            </a:r>
            <a:r>
              <a:rPr lang="en-US" altLang="zh-CN" dirty="0">
                <a:solidFill>
                  <a:srgbClr val="7030A0"/>
                </a:solidFill>
              </a:rPr>
              <a:t>10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要往下走）</a:t>
            </a:r>
            <a:endParaRPr lang="zh-Hans-HK" altLang="en-US" dirty="0">
              <a:solidFill>
                <a:srgbClr val="7030A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DAF8B20-4F82-4BBE-8D75-09B0C9E48150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424A8695-B10F-4020-ADA1-34F3A8C3BA6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4D018C86-07D1-41C6-8309-CAAFC1C8317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13200414-EE0C-4A35-8AEA-7EB3D7771DA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EE941C49-DB6C-4BDC-9E1D-100A74F0B24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4EB68A9D-7E69-43CB-ABC9-234FEC68330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D05D86D-41FA-4FFA-B86E-A20EE32E37F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10</a:t>
              </a:r>
            </a:p>
          </p:txBody>
        </p:sp>
        <p:cxnSp>
          <p:nvCxnSpPr>
            <p:cNvPr id="11" name="AutoShape 9">
              <a:extLst>
                <a:ext uri="{FF2B5EF4-FFF2-40B4-BE49-F238E27FC236}">
                  <a16:creationId xmlns:a16="http://schemas.microsoft.com/office/drawing/2014/main" id="{CF14F07B-F4AA-468A-8B36-F0CA822A9C89}"/>
                </a:ext>
              </a:extLst>
            </p:cNvPr>
            <p:cNvCxnSpPr>
              <a:cxnSpLocks noChangeShapeType="1"/>
              <a:stCxn id="10" idx="3"/>
              <a:endCxn id="9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0">
              <a:extLst>
                <a:ext uri="{FF2B5EF4-FFF2-40B4-BE49-F238E27FC236}">
                  <a16:creationId xmlns:a16="http://schemas.microsoft.com/office/drawing/2014/main" id="{FF3341ED-2136-43D2-B2AA-5F04862A0C8A}"/>
                </a:ext>
              </a:extLst>
            </p:cNvPr>
            <p:cNvCxnSpPr>
              <a:cxnSpLocks noChangeShapeType="1"/>
              <a:stCxn id="10" idx="5"/>
              <a:endCxn id="8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1">
              <a:extLst>
                <a:ext uri="{FF2B5EF4-FFF2-40B4-BE49-F238E27FC236}">
                  <a16:creationId xmlns:a16="http://schemas.microsoft.com/office/drawing/2014/main" id="{FABB51A5-4042-4099-AFAE-7DF7FB8A0814}"/>
                </a:ext>
              </a:extLst>
            </p:cNvPr>
            <p:cNvCxnSpPr>
              <a:cxnSpLocks noChangeShapeType="1"/>
              <a:stCxn id="8" idx="5"/>
              <a:endCxn id="5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2">
              <a:extLst>
                <a:ext uri="{FF2B5EF4-FFF2-40B4-BE49-F238E27FC236}">
                  <a16:creationId xmlns:a16="http://schemas.microsoft.com/office/drawing/2014/main" id="{42778AB6-5871-46E4-B98F-35079F26DF2F}"/>
                </a:ext>
              </a:extLst>
            </p:cNvPr>
            <p:cNvCxnSpPr>
              <a:cxnSpLocks noChangeShapeType="1"/>
              <a:stCxn id="9" idx="3"/>
              <a:endCxn id="7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3">
              <a:extLst>
                <a:ext uri="{FF2B5EF4-FFF2-40B4-BE49-F238E27FC236}">
                  <a16:creationId xmlns:a16="http://schemas.microsoft.com/office/drawing/2014/main" id="{0680A840-5EAB-4205-B7DE-88A377531A83}"/>
                </a:ext>
              </a:extLst>
            </p:cNvPr>
            <p:cNvCxnSpPr>
              <a:cxnSpLocks noChangeShapeType="1"/>
              <a:stCxn id="9" idx="5"/>
              <a:endCxn id="6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A8F82EC3-3A8F-4D65-A7B4-C243E4D4C60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17" name="AutoShape 15">
              <a:extLst>
                <a:ext uri="{FF2B5EF4-FFF2-40B4-BE49-F238E27FC236}">
                  <a16:creationId xmlns:a16="http://schemas.microsoft.com/office/drawing/2014/main" id="{77BB32DE-4249-409B-9DCB-07F4083F7352}"/>
                </a:ext>
              </a:extLst>
            </p:cNvPr>
            <p:cNvCxnSpPr>
              <a:cxnSpLocks noChangeShapeType="1"/>
              <a:stCxn id="7" idx="3"/>
              <a:endCxn id="16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FB3B99D0-67A9-4358-A70D-37711C4167E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19" name="AutoShape 17">
              <a:extLst>
                <a:ext uri="{FF2B5EF4-FFF2-40B4-BE49-F238E27FC236}">
                  <a16:creationId xmlns:a16="http://schemas.microsoft.com/office/drawing/2014/main" id="{15B4004C-7D7F-4E42-9DD9-88CDEDF2C3C6}"/>
                </a:ext>
              </a:extLst>
            </p:cNvPr>
            <p:cNvCxnSpPr>
              <a:cxnSpLocks noChangeShapeType="1"/>
              <a:stCxn id="7" idx="5"/>
              <a:endCxn id="18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0215AFFD-797A-43A6-810E-D03DD4BB926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65</a:t>
              </a:r>
              <a:endParaRPr lang="en-US" altLang="zh-Hans-HK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AutoShape 19">
              <a:extLst>
                <a:ext uri="{FF2B5EF4-FFF2-40B4-BE49-F238E27FC236}">
                  <a16:creationId xmlns:a16="http://schemas.microsoft.com/office/drawing/2014/main" id="{106D12B5-D8EB-4B07-9B30-992893312550}"/>
                </a:ext>
              </a:extLst>
            </p:cNvPr>
            <p:cNvCxnSpPr>
              <a:cxnSpLocks noChangeShapeType="1"/>
              <a:stCxn id="8" idx="3"/>
              <a:endCxn id="20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87074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10757-C296-4EB1-88EA-D97FA5E1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Delete(int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B4275-8C27-40F2-BE79-8C689307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既有可能往上调整（如删除</a:t>
            </a:r>
            <a:r>
              <a:rPr lang="en-US" altLang="zh-CN" dirty="0">
                <a:solidFill>
                  <a:srgbClr val="7030A0"/>
                </a:solidFill>
              </a:rPr>
              <a:t>85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要往上走）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也有可能往下调整（如删除</a:t>
            </a:r>
            <a:r>
              <a:rPr lang="en-US" altLang="zh-CN" dirty="0">
                <a:solidFill>
                  <a:srgbClr val="7030A0"/>
                </a:solidFill>
              </a:rPr>
              <a:t>10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要往下走）</a:t>
            </a:r>
            <a:endParaRPr lang="zh-Hans-HK" altLang="en-US" dirty="0">
              <a:solidFill>
                <a:srgbClr val="7030A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DAF8B20-4F82-4BBE-8D75-09B0C9E48150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424A8695-B10F-4020-ADA1-34F3A8C3BA6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4D018C86-07D1-41C6-8309-CAAFC1C8317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13200414-EE0C-4A35-8AEA-7EB3D7771DA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EE941C49-DB6C-4BDC-9E1D-100A74F0B24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65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4EB68A9D-7E69-43CB-ABC9-234FEC68330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D05D86D-41FA-4FFA-B86E-A20EE32E37F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10</a:t>
              </a:r>
            </a:p>
          </p:txBody>
        </p:sp>
        <p:cxnSp>
          <p:nvCxnSpPr>
            <p:cNvPr id="11" name="AutoShape 9">
              <a:extLst>
                <a:ext uri="{FF2B5EF4-FFF2-40B4-BE49-F238E27FC236}">
                  <a16:creationId xmlns:a16="http://schemas.microsoft.com/office/drawing/2014/main" id="{CF14F07B-F4AA-468A-8B36-F0CA822A9C89}"/>
                </a:ext>
              </a:extLst>
            </p:cNvPr>
            <p:cNvCxnSpPr>
              <a:cxnSpLocks noChangeShapeType="1"/>
              <a:stCxn id="10" idx="3"/>
              <a:endCxn id="9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0">
              <a:extLst>
                <a:ext uri="{FF2B5EF4-FFF2-40B4-BE49-F238E27FC236}">
                  <a16:creationId xmlns:a16="http://schemas.microsoft.com/office/drawing/2014/main" id="{FF3341ED-2136-43D2-B2AA-5F04862A0C8A}"/>
                </a:ext>
              </a:extLst>
            </p:cNvPr>
            <p:cNvCxnSpPr>
              <a:cxnSpLocks noChangeShapeType="1"/>
              <a:stCxn id="10" idx="5"/>
              <a:endCxn id="8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1">
              <a:extLst>
                <a:ext uri="{FF2B5EF4-FFF2-40B4-BE49-F238E27FC236}">
                  <a16:creationId xmlns:a16="http://schemas.microsoft.com/office/drawing/2014/main" id="{FABB51A5-4042-4099-AFAE-7DF7FB8A0814}"/>
                </a:ext>
              </a:extLst>
            </p:cNvPr>
            <p:cNvCxnSpPr>
              <a:cxnSpLocks noChangeShapeType="1"/>
              <a:stCxn id="8" idx="5"/>
              <a:endCxn id="5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2">
              <a:extLst>
                <a:ext uri="{FF2B5EF4-FFF2-40B4-BE49-F238E27FC236}">
                  <a16:creationId xmlns:a16="http://schemas.microsoft.com/office/drawing/2014/main" id="{42778AB6-5871-46E4-B98F-35079F26DF2F}"/>
                </a:ext>
              </a:extLst>
            </p:cNvPr>
            <p:cNvCxnSpPr>
              <a:cxnSpLocks noChangeShapeType="1"/>
              <a:stCxn id="9" idx="3"/>
              <a:endCxn id="7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3">
              <a:extLst>
                <a:ext uri="{FF2B5EF4-FFF2-40B4-BE49-F238E27FC236}">
                  <a16:creationId xmlns:a16="http://schemas.microsoft.com/office/drawing/2014/main" id="{0680A840-5EAB-4205-B7DE-88A377531A83}"/>
                </a:ext>
              </a:extLst>
            </p:cNvPr>
            <p:cNvCxnSpPr>
              <a:cxnSpLocks noChangeShapeType="1"/>
              <a:stCxn id="9" idx="5"/>
              <a:endCxn id="6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A8F82EC3-3A8F-4D65-A7B4-C243E4D4C60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17" name="AutoShape 15">
              <a:extLst>
                <a:ext uri="{FF2B5EF4-FFF2-40B4-BE49-F238E27FC236}">
                  <a16:creationId xmlns:a16="http://schemas.microsoft.com/office/drawing/2014/main" id="{77BB32DE-4249-409B-9DCB-07F4083F7352}"/>
                </a:ext>
              </a:extLst>
            </p:cNvPr>
            <p:cNvCxnSpPr>
              <a:cxnSpLocks noChangeShapeType="1"/>
              <a:stCxn id="7" idx="3"/>
              <a:endCxn id="16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FB3B99D0-67A9-4358-A70D-37711C4167E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19" name="AutoShape 17">
              <a:extLst>
                <a:ext uri="{FF2B5EF4-FFF2-40B4-BE49-F238E27FC236}">
                  <a16:creationId xmlns:a16="http://schemas.microsoft.com/office/drawing/2014/main" id="{15B4004C-7D7F-4E42-9DD9-88CDEDF2C3C6}"/>
                </a:ext>
              </a:extLst>
            </p:cNvPr>
            <p:cNvCxnSpPr>
              <a:cxnSpLocks noChangeShapeType="1"/>
              <a:stCxn id="7" idx="5"/>
              <a:endCxn id="18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0215AFFD-797A-43A6-810E-D03DD4BB926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80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21" name="AutoShape 19">
              <a:extLst>
                <a:ext uri="{FF2B5EF4-FFF2-40B4-BE49-F238E27FC236}">
                  <a16:creationId xmlns:a16="http://schemas.microsoft.com/office/drawing/2014/main" id="{106D12B5-D8EB-4B07-9B30-992893312550}"/>
                </a:ext>
              </a:extLst>
            </p:cNvPr>
            <p:cNvCxnSpPr>
              <a:cxnSpLocks noChangeShapeType="1"/>
              <a:stCxn id="8" idx="3"/>
              <a:endCxn id="20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3167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FF00D-80B1-40C6-91D6-311F9670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Delete(int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的实现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D0A68B2-A078-4671-92B7-F10B5E0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0" y="1853755"/>
            <a:ext cx="7322441" cy="4037747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delete(int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Heap[size--],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* 2;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Hans-HK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size)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CN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size &amp;&amp; 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Heap[ch+1]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]) </a:t>
            </a:r>
            <a:b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++;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])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+=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1 &amp;&amp; 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/ 2]){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/ 2];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/=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633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C3C24-E93A-4FA1-9878-C3F824B1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堆的抽象数据类型定义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1E079-78A7-4D0E-8E32-200D712E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7" y="1602494"/>
            <a:ext cx="8097715" cy="4684006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基本操作：</a:t>
            </a:r>
            <a:endParaRPr lang="en-US" altLang="zh-CN" sz="24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insert(int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  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插入一个键值</a:t>
            </a:r>
            <a:endParaRPr lang="en-US" altLang="zh-Hans-HK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void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decrease_value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(int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int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b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    </a:t>
            </a:r>
            <a:r>
              <a:rPr lang="zh-CN" altLang="en-US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减小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第</a:t>
            </a: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个结点的键值到</a:t>
            </a: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int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delete_min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 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删除</a:t>
            </a:r>
            <a:r>
              <a:rPr lang="zh-CN" altLang="en-US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最小键值的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结点</a:t>
            </a:r>
            <a:endParaRPr lang="en-US" altLang="zh-Hans-HK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>
              <a:spcBef>
                <a:spcPts val="2400"/>
              </a:spcBef>
            </a:pP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void delete(int </a:t>
            </a:r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  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删除第</a:t>
            </a:r>
            <a:r>
              <a:rPr lang="en-US" altLang="zh-CN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个结点</a:t>
            </a:r>
            <a:endParaRPr lang="en-US" altLang="zh-Hans-HK" sz="24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Update_Value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(int </a:t>
            </a:r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int </a:t>
            </a:r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  </a:t>
            </a:r>
            <a:b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      </a:t>
            </a:r>
            <a:r>
              <a:rPr lang="zh-CN" altLang="en-US" sz="2400" b="1" u="sng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修改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第</a:t>
            </a:r>
            <a:r>
              <a:rPr lang="en-US" altLang="zh-CN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个结点的键值为</a:t>
            </a:r>
            <a:r>
              <a:rPr lang="en-US" altLang="zh-CN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endParaRPr lang="zh-Hans-HK" altLang="en-US" sz="2400" dirty="0">
              <a:solidFill>
                <a:srgbClr val="FF9933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82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47DE4-4132-45A2-9338-06625C05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Update_Value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(int I, 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F63D1-E938-401F-B0CB-2092E5861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类似于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decrease_value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但是既有可能往上调整（当</a:t>
            </a:r>
            <a:r>
              <a:rPr lang="en-US" altLang="zh-CN" sz="2400" dirty="0">
                <a:solidFill>
                  <a:srgbClr val="7030A0"/>
                </a:solidFill>
              </a:rPr>
              <a:t>Heap[</a:t>
            </a:r>
            <a:r>
              <a:rPr lang="en-US" altLang="zh-CN" sz="2400" dirty="0" err="1">
                <a:solidFill>
                  <a:srgbClr val="7030A0"/>
                </a:solidFill>
              </a:rPr>
              <a:t>i</a:t>
            </a:r>
            <a:r>
              <a:rPr lang="en-US" altLang="zh-CN" sz="2400" dirty="0">
                <a:solidFill>
                  <a:srgbClr val="7030A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被减小）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zh-CN" altLang="en-US" sz="2400" dirty="0">
                <a:solidFill>
                  <a:srgbClr val="7030A0"/>
                </a:solidFill>
              </a:rPr>
              <a:t>也有可能往下调整（当</a:t>
            </a:r>
            <a:r>
              <a:rPr lang="en-US" altLang="zh-CN" sz="2400" dirty="0">
                <a:solidFill>
                  <a:srgbClr val="7030A0"/>
                </a:solidFill>
              </a:rPr>
              <a:t>Heap[</a:t>
            </a:r>
            <a:r>
              <a:rPr lang="en-US" altLang="zh-CN" sz="2400" dirty="0" err="1">
                <a:solidFill>
                  <a:srgbClr val="7030A0"/>
                </a:solidFill>
              </a:rPr>
              <a:t>i</a:t>
            </a:r>
            <a:r>
              <a:rPr lang="en-US" altLang="zh-CN" sz="2400" dirty="0">
                <a:solidFill>
                  <a:srgbClr val="7030A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被增加）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该函数的具体实现留作课后习题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请参照</a:t>
            </a:r>
            <a:r>
              <a:rPr lang="en-US" altLang="zh-CN" sz="2000" dirty="0">
                <a:solidFill>
                  <a:srgbClr val="7030A0"/>
                </a:solidFill>
              </a:rPr>
              <a:t>Delete(int </a:t>
            </a:r>
            <a:r>
              <a:rPr lang="en-US" altLang="zh-CN" sz="2000" dirty="0" err="1">
                <a:solidFill>
                  <a:srgbClr val="7030A0"/>
                </a:solidFill>
              </a:rPr>
              <a:t>i</a:t>
            </a:r>
            <a:r>
              <a:rPr lang="en-US" altLang="zh-CN" sz="2000" dirty="0">
                <a:solidFill>
                  <a:srgbClr val="7030A0"/>
                </a:solidFill>
              </a:rPr>
              <a:t>)</a:t>
            </a:r>
            <a:r>
              <a:rPr lang="zh-CN" altLang="en-US" sz="2000" dirty="0">
                <a:solidFill>
                  <a:srgbClr val="7030A0"/>
                </a:solidFill>
              </a:rPr>
              <a:t>的实现。</a:t>
            </a:r>
            <a:endParaRPr lang="zh-Hans-HK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43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680EC-37E2-4162-B484-C4EBCC67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与线性表的 时间复杂度对比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1F77C-F5C4-45A1-BEA3-73370215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假如希望支持： 插入 </a:t>
            </a:r>
            <a:r>
              <a:rPr lang="en-US" altLang="zh-CN" sz="2400" dirty="0">
                <a:solidFill>
                  <a:srgbClr val="7030A0"/>
                </a:solidFill>
              </a:rPr>
              <a:t>+ </a:t>
            </a:r>
            <a:r>
              <a:rPr lang="zh-CN" altLang="en-US" sz="2400" dirty="0">
                <a:solidFill>
                  <a:srgbClr val="7030A0"/>
                </a:solidFill>
              </a:rPr>
              <a:t>查询最小元素。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用无序线性表。  </a:t>
            </a:r>
            <a:r>
              <a:rPr lang="en-US" altLang="zh-CN" sz="2000" dirty="0">
                <a:solidFill>
                  <a:srgbClr val="00B050"/>
                </a:solidFill>
              </a:rPr>
              <a:t>O(n)  </a:t>
            </a:r>
            <a:r>
              <a:rPr lang="zh-CN" altLang="en-US" sz="2000" dirty="0">
                <a:solidFill>
                  <a:srgbClr val="00B050"/>
                </a:solidFill>
              </a:rPr>
              <a:t>（查询要</a:t>
            </a:r>
            <a:r>
              <a:rPr lang="en-US" altLang="zh-CN" sz="2000" dirty="0">
                <a:solidFill>
                  <a:srgbClr val="00B050"/>
                </a:solidFill>
              </a:rPr>
              <a:t>O(n)</a:t>
            </a:r>
            <a:r>
              <a:rPr lang="zh-CN" altLang="en-US" sz="2000" dirty="0">
                <a:solidFill>
                  <a:srgbClr val="00B050"/>
                </a:solidFill>
              </a:rPr>
              <a:t>）</a:t>
            </a:r>
            <a:endParaRPr lang="en-US" altLang="zh-Hans-HK" sz="2000" dirty="0">
              <a:solidFill>
                <a:srgbClr val="00B050"/>
              </a:solidFill>
            </a:endParaRPr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用有序线性表。  </a:t>
            </a:r>
            <a:r>
              <a:rPr lang="en-US" altLang="zh-CN" sz="2000" dirty="0">
                <a:solidFill>
                  <a:srgbClr val="00B050"/>
                </a:solidFill>
              </a:rPr>
              <a:t>O(n)  </a:t>
            </a:r>
            <a:r>
              <a:rPr lang="zh-CN" altLang="en-US" sz="2000" dirty="0">
                <a:solidFill>
                  <a:srgbClr val="00B050"/>
                </a:solidFill>
              </a:rPr>
              <a:t>（插入要</a:t>
            </a:r>
            <a:r>
              <a:rPr lang="en-US" altLang="zh-CN" sz="2000" dirty="0">
                <a:solidFill>
                  <a:srgbClr val="00B050"/>
                </a:solidFill>
              </a:rPr>
              <a:t>O(n)</a:t>
            </a:r>
            <a:r>
              <a:rPr lang="zh-CN" altLang="en-US" sz="2000" dirty="0">
                <a:solidFill>
                  <a:srgbClr val="00B050"/>
                </a:solidFill>
              </a:rPr>
              <a:t>）</a:t>
            </a:r>
            <a:endParaRPr lang="en-US" altLang="zh-Hans-HK" sz="2000" dirty="0">
              <a:solidFill>
                <a:srgbClr val="00B050"/>
              </a:solidFill>
            </a:endParaRPr>
          </a:p>
          <a:p>
            <a:endParaRPr lang="en-US" altLang="zh-Hans-HK" sz="2400" dirty="0"/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用堆。 两者都是 </a:t>
            </a:r>
            <a:r>
              <a:rPr lang="en-US" altLang="zh-CN" sz="2000" dirty="0">
                <a:solidFill>
                  <a:srgbClr val="00B050"/>
                </a:solidFill>
              </a:rPr>
              <a:t>O(log(n))</a:t>
            </a:r>
            <a:r>
              <a:rPr lang="zh-CN" altLang="en-US" sz="2000" dirty="0">
                <a:solidFill>
                  <a:srgbClr val="00B050"/>
                </a:solidFill>
              </a:rPr>
              <a:t>。</a:t>
            </a:r>
            <a:endParaRPr lang="en-US" altLang="zh-CN" sz="2000" dirty="0">
              <a:solidFill>
                <a:srgbClr val="00B05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7030A0"/>
                </a:solidFill>
              </a:rPr>
              <a:t>堆是一种</a:t>
            </a:r>
            <a:r>
              <a:rPr lang="zh-CN" altLang="en-US" sz="2400" b="1" dirty="0">
                <a:solidFill>
                  <a:srgbClr val="00B0F0"/>
                </a:solidFill>
              </a:rPr>
              <a:t>优先队列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00B0F0"/>
                </a:solidFill>
              </a:rPr>
              <a:t>priority queue</a:t>
            </a:r>
            <a:r>
              <a:rPr lang="zh-CN" altLang="en-US" sz="2400" dirty="0"/>
              <a:t>）。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（后续</a:t>
            </a:r>
            <a:r>
              <a:rPr lang="en-US" altLang="zh-CN" sz="2400" dirty="0">
                <a:solidFill>
                  <a:srgbClr val="7030A0"/>
                </a:solidFill>
              </a:rPr>
              <a:t>slides</a:t>
            </a:r>
            <a:r>
              <a:rPr lang="zh-CN" altLang="en-US" sz="2400" dirty="0">
                <a:solidFill>
                  <a:srgbClr val="7030A0"/>
                </a:solidFill>
              </a:rPr>
              <a:t>将会介绍）</a:t>
            </a:r>
            <a:endParaRPr lang="en-US" altLang="zh-C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66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9890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0146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812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9478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4144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810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81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32813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22145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1477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8147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6811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747962" y="3048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8716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30734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34718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41402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32051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13382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20066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10715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14732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21383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5400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042570" y="3593331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FF04E27-AFF6-403B-ADA9-18B1EBCAF2DB}"/>
              </a:ext>
            </a:extLst>
          </p:cNvPr>
          <p:cNvSpPr txBox="1"/>
          <p:nvPr/>
        </p:nvSpPr>
        <p:spPr>
          <a:xfrm>
            <a:off x="5618285" y="968883"/>
            <a:ext cx="3358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次插入的建立方法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O(nlogn)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。可改进！</a:t>
            </a:r>
            <a:endParaRPr lang="en-US" altLang="zh-Hans-HK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63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9890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0146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6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812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9478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4144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810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81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32813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22145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1477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8147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6811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747962" y="3048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8716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30734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34718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41402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32051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13382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20066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10715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14732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21383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5400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042570" y="3593331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825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9890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0146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6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812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9478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0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4144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810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81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32813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22145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1477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8147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6811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747962" y="3048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8716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30734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34718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41402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32051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13382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20066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10715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14732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21383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5400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042570" y="3593331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3216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9890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0146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6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812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9478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0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4144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810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81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32813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22145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1477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8147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6811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747962" y="3048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8716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30734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34718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41402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32051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13382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20066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10715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14732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21383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5400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042570" y="3593331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7005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9890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0146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11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812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9478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0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4144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810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81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32813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6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22145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1477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814762" y="3937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6811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747962" y="3048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8716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30734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34718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41402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32051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13382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20066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10715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14732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21383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5400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042570" y="3593331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0021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9890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0146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11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812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9478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0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4144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810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81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32813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6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22145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5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1477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814762" y="3937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681162" y="3937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747962" y="3048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8716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30734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34718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41402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32051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13382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20066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10715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14732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21383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5400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042570" y="3593331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924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9890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0146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11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812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9478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0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4144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810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12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81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32813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6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22145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5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1477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814762" y="3937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681162" y="3937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3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747962" y="3048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8716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30734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34718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41402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32051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13382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20066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10715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14732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21383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5400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042570" y="3593331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407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345600" y="804520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6CF077E-A679-4E43-986A-3B2C545E666A}"/>
                  </a:ext>
                </a:extLst>
              </p:cNvPr>
              <p:cNvSpPr txBox="1"/>
              <p:nvPr/>
            </p:nvSpPr>
            <p:spPr>
              <a:xfrm>
                <a:off x="1018746" y="2521971"/>
                <a:ext cx="7420831" cy="3834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olidFill>
                      <a:srgbClr val="FF00FF"/>
                    </a:solidFill>
                    <a:latin typeface="Courier New" panose="02070309020205020404" pitchFamily="49" charset="0"/>
                  </a:rPr>
                  <a:t>复杂度分析。</a:t>
                </a:r>
                <a:endParaRPr lang="en-US" altLang="zh-CN" sz="2400" b="1" dirty="0">
                  <a:solidFill>
                    <a:srgbClr val="FF00FF"/>
                  </a:solidFill>
                  <a:latin typeface="Courier New" panose="02070309020205020404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为了简单起见。假定</a:t>
                </a:r>
                <a:r>
                  <a:rPr lang="en-US" altLang="zh-CN" sz="2400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n=2</a:t>
                </a:r>
                <a:r>
                  <a:rPr lang="en-US" altLang="zh-CN" sz="2400" b="1" baseline="30000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k</a:t>
                </a:r>
                <a:r>
                  <a:rPr lang="en-US" altLang="zh-CN" sz="2400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-1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。（满二叉树）</a:t>
                </a:r>
                <a:endParaRPr lang="en-US" altLang="zh-CN" sz="2400" b="1" dirty="0">
                  <a:solidFill>
                    <a:srgbClr val="0070C0"/>
                  </a:solidFill>
                  <a:latin typeface="Courier New" panose="02070309020205020404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总的运行时间为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r>
                  <a:rPr lang="en-US" altLang="zh-CN" sz="2400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  <m:r>
                      <a:rPr lang="en-US" altLang="zh-C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endParaRPr lang="en-US" altLang="zh-CN" sz="24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zh-CN" sz="24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B050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6CF077E-A679-4E43-986A-3B2C545E6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46" y="2521971"/>
                <a:ext cx="7420831" cy="3834127"/>
              </a:xfrm>
              <a:prstGeom prst="rect">
                <a:avLst/>
              </a:prstGeom>
              <a:blipFill>
                <a:blip r:embed="rId2"/>
                <a:stretch>
                  <a:fillRect l="-1233" t="-1431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25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04BE5-C8A1-4EE7-8358-10C1AB58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Heap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property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 （堆性质）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7CF94-83BF-4C55-90CA-2807899EA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完全二叉树；每个结点储存一个</a:t>
            </a:r>
            <a:r>
              <a:rPr lang="zh-CN" altLang="en-US" sz="2400" dirty="0">
                <a:solidFill>
                  <a:srgbClr val="00B0F0"/>
                </a:solidFill>
              </a:rPr>
              <a:t>键值</a:t>
            </a:r>
            <a:r>
              <a:rPr lang="zh-CN" altLang="en-US" sz="2400" dirty="0">
                <a:solidFill>
                  <a:srgbClr val="7030A0"/>
                </a:solidFill>
              </a:rPr>
              <a:t>（</a:t>
            </a:r>
            <a:r>
              <a:rPr lang="en-US" altLang="zh-CN" sz="2400" dirty="0">
                <a:solidFill>
                  <a:srgbClr val="00B0F0"/>
                </a:solidFill>
              </a:rPr>
              <a:t>value</a:t>
            </a:r>
            <a:r>
              <a:rPr lang="zh-CN" altLang="en-US" sz="2400" dirty="0">
                <a:solidFill>
                  <a:srgbClr val="7030A0"/>
                </a:solidFill>
              </a:rPr>
              <a:t>）。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00B0F0"/>
                </a:solidFill>
              </a:rPr>
              <a:t>堆性质</a:t>
            </a:r>
            <a:r>
              <a:rPr lang="zh-CN" altLang="en-US" sz="2400" dirty="0">
                <a:solidFill>
                  <a:srgbClr val="7030A0"/>
                </a:solidFill>
              </a:rPr>
              <a:t>（</a:t>
            </a:r>
            <a:r>
              <a:rPr lang="en-US" altLang="zh-Hans-HK" sz="2400" dirty="0">
                <a:solidFill>
                  <a:srgbClr val="00B0F0"/>
                </a:solidFill>
              </a:rPr>
              <a:t>heap property</a:t>
            </a:r>
            <a:r>
              <a:rPr lang="zh-CN" altLang="en-US" sz="2400" dirty="0">
                <a:solidFill>
                  <a:srgbClr val="7030A0"/>
                </a:solidFill>
              </a:rPr>
              <a:t>）</a:t>
            </a:r>
            <a:endParaRPr lang="en-US" altLang="zh-Hans-HK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000" b="1" dirty="0">
                <a:solidFill>
                  <a:srgbClr val="7030A0"/>
                </a:solidFill>
              </a:rPr>
              <a:t>孩子的键值不小于父亲的键值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满足该性质称作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00B0F0"/>
                </a:solidFill>
              </a:rPr>
              <a:t>最小堆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br>
              <a:rPr lang="en-US" altLang="zh-CN" sz="2400" dirty="0">
                <a:solidFill>
                  <a:srgbClr val="7030A0"/>
                </a:solidFill>
              </a:rPr>
            </a:b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最大堆相反。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C3935A9-9E79-41FC-82B5-A4221D3C36B2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40" name="Oval 3">
              <a:extLst>
                <a:ext uri="{FF2B5EF4-FFF2-40B4-BE49-F238E27FC236}">
                  <a16:creationId xmlns:a16="http://schemas.microsoft.com/office/drawing/2014/main" id="{CA48827C-B1E4-4B9E-9534-E93AE0E2FEF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99</a:t>
              </a: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8E317034-E54A-4287-B038-1C398473CDA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60</a:t>
              </a:r>
            </a:p>
          </p:txBody>
        </p:sp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DD19E7F4-68DC-4E73-B827-1308B401D32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40</a:t>
              </a: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034592F7-E357-4DEA-A37B-792CD2E056E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80</a:t>
              </a:r>
            </a:p>
          </p:txBody>
        </p:sp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109337F0-9BEA-4939-91C0-2C8C192824E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B3C54E00-4D9F-4B07-A336-7F51212236F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46" name="AutoShape 9">
              <a:extLst>
                <a:ext uri="{FF2B5EF4-FFF2-40B4-BE49-F238E27FC236}">
                  <a16:creationId xmlns:a16="http://schemas.microsoft.com/office/drawing/2014/main" id="{F6CE09C6-D598-4699-B3A9-2E0001AA5E38}"/>
                </a:ext>
              </a:extLst>
            </p:cNvPr>
            <p:cNvCxnSpPr>
              <a:cxnSpLocks noChangeShapeType="1"/>
              <a:stCxn id="45" idx="3"/>
              <a:endCxn id="44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0">
              <a:extLst>
                <a:ext uri="{FF2B5EF4-FFF2-40B4-BE49-F238E27FC236}">
                  <a16:creationId xmlns:a16="http://schemas.microsoft.com/office/drawing/2014/main" id="{35919B30-7ED7-4A55-A3BD-578FBC2307D5}"/>
                </a:ext>
              </a:extLst>
            </p:cNvPr>
            <p:cNvCxnSpPr>
              <a:cxnSpLocks noChangeShapeType="1"/>
              <a:stCxn id="45" idx="5"/>
              <a:endCxn id="43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11">
              <a:extLst>
                <a:ext uri="{FF2B5EF4-FFF2-40B4-BE49-F238E27FC236}">
                  <a16:creationId xmlns:a16="http://schemas.microsoft.com/office/drawing/2014/main" id="{4F697CAD-611D-4548-8B9B-E41C83DBD627}"/>
                </a:ext>
              </a:extLst>
            </p:cNvPr>
            <p:cNvCxnSpPr>
              <a:cxnSpLocks noChangeShapeType="1"/>
              <a:stCxn id="43" idx="5"/>
              <a:endCxn id="40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12">
              <a:extLst>
                <a:ext uri="{FF2B5EF4-FFF2-40B4-BE49-F238E27FC236}">
                  <a16:creationId xmlns:a16="http://schemas.microsoft.com/office/drawing/2014/main" id="{AB2A0244-A6AE-4218-807B-3930D6A31996}"/>
                </a:ext>
              </a:extLst>
            </p:cNvPr>
            <p:cNvCxnSpPr>
              <a:cxnSpLocks noChangeShapeType="1"/>
              <a:stCxn id="44" idx="3"/>
              <a:endCxn id="42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13">
              <a:extLst>
                <a:ext uri="{FF2B5EF4-FFF2-40B4-BE49-F238E27FC236}">
                  <a16:creationId xmlns:a16="http://schemas.microsoft.com/office/drawing/2014/main" id="{2F118AC9-16DA-479B-9495-579975718CA5}"/>
                </a:ext>
              </a:extLst>
            </p:cNvPr>
            <p:cNvCxnSpPr>
              <a:cxnSpLocks noChangeShapeType="1"/>
              <a:stCxn id="44" idx="5"/>
              <a:endCxn id="41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Oval 14">
              <a:extLst>
                <a:ext uri="{FF2B5EF4-FFF2-40B4-BE49-F238E27FC236}">
                  <a16:creationId xmlns:a16="http://schemas.microsoft.com/office/drawing/2014/main" id="{BEC378E8-C301-41FA-9657-685F227B827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50</a:t>
              </a:r>
            </a:p>
          </p:txBody>
        </p:sp>
        <p:cxnSp>
          <p:nvCxnSpPr>
            <p:cNvPr id="52" name="AutoShape 15">
              <a:extLst>
                <a:ext uri="{FF2B5EF4-FFF2-40B4-BE49-F238E27FC236}">
                  <a16:creationId xmlns:a16="http://schemas.microsoft.com/office/drawing/2014/main" id="{23ADB775-0069-4104-B5D0-11CEAC78DD4F}"/>
                </a:ext>
              </a:extLst>
            </p:cNvPr>
            <p:cNvCxnSpPr>
              <a:cxnSpLocks noChangeShapeType="1"/>
              <a:stCxn id="42" idx="3"/>
              <a:endCxn id="51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Oval 16">
              <a:extLst>
                <a:ext uri="{FF2B5EF4-FFF2-40B4-BE49-F238E27FC236}">
                  <a16:creationId xmlns:a16="http://schemas.microsoft.com/office/drawing/2014/main" id="{6E49CDA6-4DEE-4CBC-94F8-13749CAF191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cxnSp>
          <p:nvCxnSpPr>
            <p:cNvPr id="54" name="AutoShape 17">
              <a:extLst>
                <a:ext uri="{FF2B5EF4-FFF2-40B4-BE49-F238E27FC236}">
                  <a16:creationId xmlns:a16="http://schemas.microsoft.com/office/drawing/2014/main" id="{E36A58FE-EC74-4563-93DF-4C316F7F0B99}"/>
                </a:ext>
              </a:extLst>
            </p:cNvPr>
            <p:cNvCxnSpPr>
              <a:cxnSpLocks noChangeShapeType="1"/>
              <a:stCxn id="42" idx="5"/>
              <a:endCxn id="53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18">
              <a:extLst>
                <a:ext uri="{FF2B5EF4-FFF2-40B4-BE49-F238E27FC236}">
                  <a16:creationId xmlns:a16="http://schemas.microsoft.com/office/drawing/2014/main" id="{BE29EE56-6433-4C06-BD88-B19052791F6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85</a:t>
              </a:r>
            </a:p>
          </p:txBody>
        </p:sp>
        <p:cxnSp>
          <p:nvCxnSpPr>
            <p:cNvPr id="56" name="AutoShape 19">
              <a:extLst>
                <a:ext uri="{FF2B5EF4-FFF2-40B4-BE49-F238E27FC236}">
                  <a16:creationId xmlns:a16="http://schemas.microsoft.com/office/drawing/2014/main" id="{22F5D654-E209-4261-BAFF-26B6331E1AB0}"/>
                </a:ext>
              </a:extLst>
            </p:cNvPr>
            <p:cNvCxnSpPr>
              <a:cxnSpLocks noChangeShapeType="1"/>
              <a:stCxn id="43" idx="3"/>
              <a:endCxn id="55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20">
              <a:extLst>
                <a:ext uri="{FF2B5EF4-FFF2-40B4-BE49-F238E27FC236}">
                  <a16:creationId xmlns:a16="http://schemas.microsoft.com/office/drawing/2014/main" id="{3721FAF4-C22D-44F5-ACD4-5FB295162E9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65</a:t>
              </a:r>
            </a:p>
          </p:txBody>
        </p:sp>
        <p:cxnSp>
          <p:nvCxnSpPr>
            <p:cNvPr id="58" name="AutoShape 21">
              <a:extLst>
                <a:ext uri="{FF2B5EF4-FFF2-40B4-BE49-F238E27FC236}">
                  <a16:creationId xmlns:a16="http://schemas.microsoft.com/office/drawing/2014/main" id="{9A30FB44-176D-415E-B917-30EDA2C9F518}"/>
                </a:ext>
              </a:extLst>
            </p:cNvPr>
            <p:cNvCxnSpPr>
              <a:cxnSpLocks noChangeShapeType="1"/>
              <a:stCxn id="41" idx="3"/>
              <a:endCxn id="57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51954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27B6B-9651-4900-86AD-9B7301EC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：堆排序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B5512-E1C6-4335-827C-3E6E652C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【</a:t>
            </a:r>
            <a:r>
              <a:rPr lang="zh-CN" altLang="en-US" sz="2400" dirty="0">
                <a:solidFill>
                  <a:srgbClr val="7030A0"/>
                </a:solidFill>
              </a:rPr>
              <a:t>问题描述</a:t>
            </a:r>
            <a:r>
              <a:rPr lang="en-US" altLang="zh-CN" sz="2400" dirty="0">
                <a:solidFill>
                  <a:srgbClr val="7030A0"/>
                </a:solidFill>
              </a:rPr>
              <a:t>】</a:t>
            </a:r>
            <a:r>
              <a:rPr lang="zh-CN" altLang="en-US" sz="2400" dirty="0">
                <a:solidFill>
                  <a:srgbClr val="7030A0"/>
                </a:solidFill>
              </a:rPr>
              <a:t>给定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~a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400" dirty="0">
                <a:solidFill>
                  <a:srgbClr val="7030A0"/>
                </a:solidFill>
              </a:rPr>
              <a:t>，将它们从小到大输出。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思路：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建堆。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执行</a:t>
            </a:r>
            <a:r>
              <a:rPr lang="en-US" altLang="zh-CN" sz="2400" dirty="0">
                <a:solidFill>
                  <a:srgbClr val="0070C0"/>
                </a:solidFill>
              </a:rPr>
              <a:t>n</a:t>
            </a:r>
            <a:r>
              <a:rPr lang="zh-CN" altLang="en-US" sz="2400" dirty="0">
                <a:solidFill>
                  <a:srgbClr val="0070C0"/>
                </a:solidFill>
              </a:rPr>
              <a:t>步骤：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2"/>
            <a:r>
              <a:rPr lang="zh-CN" altLang="en-US" sz="2400" dirty="0">
                <a:solidFill>
                  <a:srgbClr val="0070C0"/>
                </a:solidFill>
              </a:rPr>
              <a:t>打印 </a:t>
            </a:r>
            <a:r>
              <a:rPr lang="en-US" altLang="zh-CN" sz="2400" dirty="0" err="1">
                <a:solidFill>
                  <a:srgbClr val="0070C0"/>
                </a:solidFill>
              </a:rPr>
              <a:t>delete_min</a:t>
            </a:r>
            <a:r>
              <a:rPr lang="en-US" altLang="zh-CN" sz="2400" dirty="0">
                <a:solidFill>
                  <a:srgbClr val="0070C0"/>
                </a:solidFill>
              </a:rPr>
              <a:t>();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时间复杂度为</a:t>
            </a:r>
            <a:r>
              <a:rPr lang="en-US" altLang="zh-CN" sz="2400" dirty="0">
                <a:solidFill>
                  <a:srgbClr val="00B050"/>
                </a:solidFill>
              </a:rPr>
              <a:t>O(n log n)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实际上，发明堆的人是为解决排序而发明的堆。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966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2A792-31A5-4300-9D11-5542A463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2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：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A3E71-B962-4A84-ACA5-46DDF8E7D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980564"/>
            <a:ext cx="6970747" cy="1290174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求单源点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到其余各点的最短路径。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F[1]…F[n]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u="sng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的最短路径长度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FD82931-3403-4A8A-AADC-D4E6C815DC6E}"/>
              </a:ext>
            </a:extLst>
          </p:cNvPr>
          <p:cNvSpPr/>
          <p:nvPr/>
        </p:nvSpPr>
        <p:spPr>
          <a:xfrm>
            <a:off x="3078597" y="3429000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0</a:t>
            </a:r>
            <a:endParaRPr lang="zh-Hans-HK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10A1FB6-6A65-444A-8517-3DEB6134015A}"/>
              </a:ext>
            </a:extLst>
          </p:cNvPr>
          <p:cNvSpPr/>
          <p:nvPr/>
        </p:nvSpPr>
        <p:spPr>
          <a:xfrm>
            <a:off x="1831643" y="4501662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4</a:t>
            </a:r>
            <a:endParaRPr lang="zh-Hans-HK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5F09C0-3132-4D51-ADA9-754BE62DAE29}"/>
              </a:ext>
            </a:extLst>
          </p:cNvPr>
          <p:cNvSpPr/>
          <p:nvPr/>
        </p:nvSpPr>
        <p:spPr>
          <a:xfrm>
            <a:off x="2491066" y="5758962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71C1F31-AADC-4A71-AF2D-CFBD02D4783A}"/>
              </a:ext>
            </a:extLst>
          </p:cNvPr>
          <p:cNvSpPr/>
          <p:nvPr/>
        </p:nvSpPr>
        <p:spPr>
          <a:xfrm>
            <a:off x="3825298" y="5758962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2</a:t>
            </a:r>
            <a:endParaRPr lang="zh-Hans-HK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EEDA986-4C1E-4B54-9F31-86BF945EB273}"/>
              </a:ext>
            </a:extLst>
          </p:cNvPr>
          <p:cNvSpPr/>
          <p:nvPr/>
        </p:nvSpPr>
        <p:spPr>
          <a:xfrm>
            <a:off x="4572000" y="4453304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1</a:t>
            </a:r>
            <a:endParaRPr lang="zh-Hans-HK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A4EDF96-4062-4004-AB18-E0215D04007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54346" y="3751703"/>
            <a:ext cx="979618" cy="80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DCE0074-F4A4-46B5-9E99-FD7F162BB9D0}"/>
              </a:ext>
            </a:extLst>
          </p:cNvPr>
          <p:cNvCxnSpPr>
            <a:cxnSpLocks/>
            <a:stCxn id="6" idx="1"/>
            <a:endCxn id="5" idx="4"/>
          </p:cNvCxnSpPr>
          <p:nvPr/>
        </p:nvCxnSpPr>
        <p:spPr>
          <a:xfrm flipH="1" flipV="1">
            <a:off x="2020678" y="4879732"/>
            <a:ext cx="525755" cy="93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698ADF3-1C30-4ED8-B945-3BF47FC86D42}"/>
              </a:ext>
            </a:extLst>
          </p:cNvPr>
          <p:cNvSpPr txBox="1"/>
          <p:nvPr/>
        </p:nvSpPr>
        <p:spPr>
          <a:xfrm>
            <a:off x="2491066" y="40053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9</a:t>
            </a:r>
            <a:endParaRPr lang="zh-Hans-HK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BE68585-2EDB-4D1B-A100-890C809C76C3}"/>
              </a:ext>
            </a:extLst>
          </p:cNvPr>
          <p:cNvCxnSpPr>
            <a:cxnSpLocks/>
            <a:stCxn id="8" idx="1"/>
            <a:endCxn id="4" idx="5"/>
          </p:cNvCxnSpPr>
          <p:nvPr/>
        </p:nvCxnSpPr>
        <p:spPr>
          <a:xfrm flipH="1" flipV="1">
            <a:off x="3401300" y="3751703"/>
            <a:ext cx="1226067" cy="75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2D4895F-92B5-4E9E-A3A8-240BCCF456B3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2813769" y="6081665"/>
            <a:ext cx="1066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A02F307-6D9D-452A-9A21-84DA54F7DB2E}"/>
              </a:ext>
            </a:extLst>
          </p:cNvPr>
          <p:cNvCxnSpPr>
            <a:cxnSpLocks/>
            <a:stCxn id="8" idx="4"/>
            <a:endCxn id="7" idx="7"/>
          </p:cNvCxnSpPr>
          <p:nvPr/>
        </p:nvCxnSpPr>
        <p:spPr>
          <a:xfrm flipH="1">
            <a:off x="4148001" y="4831374"/>
            <a:ext cx="613034" cy="98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572960A-003E-43BF-B659-8023C52793A4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>
          <a:xfrm flipH="1" flipV="1">
            <a:off x="3267632" y="3807070"/>
            <a:ext cx="613033" cy="2007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C2760F4-A5CF-471C-94A6-4E8C042413B4}"/>
              </a:ext>
            </a:extLst>
          </p:cNvPr>
          <p:cNvSpPr txBox="1"/>
          <p:nvPr/>
        </p:nvSpPr>
        <p:spPr>
          <a:xfrm>
            <a:off x="3864292" y="38368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5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A67326-A730-4678-A7A7-4647CC0EDAB2}"/>
              </a:ext>
            </a:extLst>
          </p:cNvPr>
          <p:cNvSpPr txBox="1"/>
          <p:nvPr/>
        </p:nvSpPr>
        <p:spPr>
          <a:xfrm>
            <a:off x="3331680" y="44576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4</a:t>
            </a:r>
            <a:endParaRPr lang="zh-Hans-HK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53C7AF9-73FF-4173-B52B-E2AD1485D46A}"/>
              </a:ext>
            </a:extLst>
          </p:cNvPr>
          <p:cNvSpPr txBox="1"/>
          <p:nvPr/>
        </p:nvSpPr>
        <p:spPr>
          <a:xfrm>
            <a:off x="2760284" y="47149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7</a:t>
            </a:r>
            <a:endParaRPr lang="zh-Hans-HK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101382-38CB-4BCF-A498-8D85E7F6470F}"/>
              </a:ext>
            </a:extLst>
          </p:cNvPr>
          <p:cNvSpPr txBox="1"/>
          <p:nvPr/>
        </p:nvSpPr>
        <p:spPr>
          <a:xfrm>
            <a:off x="2018081" y="51735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1</a:t>
            </a:r>
            <a:endParaRPr lang="zh-Hans-HK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2FE370C-0D88-4116-820B-11811E2939EB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2680101" y="3807070"/>
            <a:ext cx="587531" cy="195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97EE24B-87A8-48AC-A44F-0C56E3222F8F}"/>
              </a:ext>
            </a:extLst>
          </p:cNvPr>
          <p:cNvSpPr txBox="1"/>
          <p:nvPr/>
        </p:nvSpPr>
        <p:spPr>
          <a:xfrm>
            <a:off x="3191839" y="60816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2</a:t>
            </a:r>
            <a:endParaRPr lang="zh-Hans-HK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6F9343A-75D8-4795-A7A7-4FCFD3CFB201}"/>
              </a:ext>
            </a:extLst>
          </p:cNvPr>
          <p:cNvCxnSpPr>
            <a:cxnSpLocks/>
            <a:stCxn id="8" idx="2"/>
            <a:endCxn id="6" idx="7"/>
          </p:cNvCxnSpPr>
          <p:nvPr/>
        </p:nvCxnSpPr>
        <p:spPr>
          <a:xfrm flipH="1">
            <a:off x="2813769" y="4642339"/>
            <a:ext cx="1758231" cy="1171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0F8674D-7FC1-4BC0-9A1A-F1E2BCC8AFD9}"/>
              </a:ext>
            </a:extLst>
          </p:cNvPr>
          <p:cNvSpPr txBox="1"/>
          <p:nvPr/>
        </p:nvSpPr>
        <p:spPr>
          <a:xfrm>
            <a:off x="4034446" y="46721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C83B56-F1E8-4557-9927-3A4F64EB3731}"/>
              </a:ext>
            </a:extLst>
          </p:cNvPr>
          <p:cNvSpPr txBox="1"/>
          <p:nvPr/>
        </p:nvSpPr>
        <p:spPr>
          <a:xfrm>
            <a:off x="4457465" y="5174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6</a:t>
            </a:r>
            <a:endParaRPr lang="zh-Hans-HK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30F805-74B1-4975-9909-D868A448E383}"/>
              </a:ext>
            </a:extLst>
          </p:cNvPr>
          <p:cNvSpPr txBox="1"/>
          <p:nvPr/>
        </p:nvSpPr>
        <p:spPr>
          <a:xfrm>
            <a:off x="5398477" y="3751703"/>
            <a:ext cx="31652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F[4]=?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4:  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9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 长度为  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7+1=8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再到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长度为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4+2+1=7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F[4]=</a:t>
            </a: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7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15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2A792-31A5-4300-9D11-5542A463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2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：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A3E71-B962-4A84-ACA5-46DDF8E7D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980564"/>
            <a:ext cx="6970747" cy="4072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算法描述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初值设置为无穷大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F[0]=0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每次选一个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还未扩展的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，进行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如果有一条边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，长度为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F[j] = min (F[j], 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]+L)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当所有点都被扩展完以后。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中的值即为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的最短路径的长度。</a:t>
            </a: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26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341FE185-24B2-4031-B80A-C1ACD45272B8}"/>
              </a:ext>
            </a:extLst>
          </p:cNvPr>
          <p:cNvGrpSpPr/>
          <p:nvPr/>
        </p:nvGrpSpPr>
        <p:grpSpPr>
          <a:xfrm>
            <a:off x="99614" y="552842"/>
            <a:ext cx="2942565" cy="2612997"/>
            <a:chOff x="987600" y="1555730"/>
            <a:chExt cx="2942565" cy="26129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5B70073-F11C-4823-8612-F890597C7AFB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5784D48-C0AE-4710-A758-D88A404D3487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1E07690-FD85-4673-8415-C47E490AB1EF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EEFB9F5-A50F-4AD2-9DDC-0F76F810E26D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AD7F975-A9E7-43B2-BB9D-1704E6748978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D9B555F-34D2-4E93-A2F7-81E5F8A30BFC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D12FE99-9FB5-432D-80E1-7FA764C4B3AF}"/>
                </a:ext>
              </a:extLst>
            </p:cNvPr>
            <p:cNvCxnSpPr>
              <a:cxnSpLocks/>
              <a:stCxn id="6" idx="1"/>
              <a:endCxn id="5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0DDEAA8-4E56-4F5A-9206-8B49C64D1266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35DC736-3CFB-441C-8417-A68BE71B39CD}"/>
                </a:ext>
              </a:extLst>
            </p:cNvPr>
            <p:cNvCxnSpPr>
              <a:cxnSpLocks/>
              <a:stCxn id="8" idx="1"/>
              <a:endCxn id="4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A1E2573-9E77-48F4-9C4A-AD16D4B4521B}"/>
                </a:ext>
              </a:extLst>
            </p:cNvPr>
            <p:cNvCxnSpPr>
              <a:cxnSpLocks/>
              <a:stCxn id="7" idx="3"/>
              <a:endCxn id="6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401826A-359E-4E89-B360-0343D758FC71}"/>
                </a:ext>
              </a:extLst>
            </p:cNvPr>
            <p:cNvCxnSpPr>
              <a:cxnSpLocks/>
              <a:stCxn id="8" idx="4"/>
              <a:endCxn id="7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6C6A980-669E-43E2-A77B-6C3CCA4EBDFF}"/>
                </a:ext>
              </a:extLst>
            </p:cNvPr>
            <p:cNvCxnSpPr>
              <a:cxnSpLocks/>
              <a:stCxn id="7" idx="1"/>
              <a:endCxn id="4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4C49DDD-2016-49D8-81B0-B3BEAFA2DF1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19C831C-B5F5-4C75-9211-FDFF73EA5DC7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C4CEFFF-3DD8-461E-BC4D-211D5F9C3FE4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ED9FA4A-89F0-4A19-B28A-6A5649D6AF19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98BE787-5CA9-4032-A7C2-746AFA88E2F0}"/>
                </a:ext>
              </a:extLst>
            </p:cNvPr>
            <p:cNvCxnSpPr>
              <a:cxnSpLocks/>
              <a:stCxn id="6" idx="0"/>
              <a:endCxn id="4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0F22AAD-0D08-43DC-A56E-0997AD7DF73E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51A290-7541-4501-A2C1-1DB43CE07D05}"/>
                </a:ext>
              </a:extLst>
            </p:cNvPr>
            <p:cNvCxnSpPr>
              <a:cxnSpLocks/>
              <a:stCxn id="8" idx="2"/>
              <a:endCxn id="6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2D7E1EF-3970-4086-9DC0-3F7E84D74ED3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7F825E8-E4FD-40E2-9542-DCE27EB4269E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683EF36-6FD7-4D26-A189-8BDD61C640E3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90F201B-E9F7-4660-AB3B-A9C3DAB138D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A8FFE45-39EA-4A78-B1E6-05CF8B89E6E7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EB1ADEB-A11B-4F05-A002-911A1A43C39C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60A7A5D-985F-4173-A4D9-F878584E6DFD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252DB08-CE2F-477F-B5FE-A8F6935647E2}"/>
              </a:ext>
            </a:extLst>
          </p:cNvPr>
          <p:cNvGrpSpPr/>
          <p:nvPr/>
        </p:nvGrpSpPr>
        <p:grpSpPr>
          <a:xfrm>
            <a:off x="3263439" y="520526"/>
            <a:ext cx="2872229" cy="2612997"/>
            <a:chOff x="1057936" y="1555730"/>
            <a:chExt cx="2872229" cy="2612997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B0AA5C6-9D4C-4D6F-8BEB-C292D7A14D16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C8EA68A-FC5E-4A87-B665-2EB9B0C18D75}"/>
                </a:ext>
              </a:extLst>
            </p:cNvPr>
            <p:cNvSpPr/>
            <p:nvPr/>
          </p:nvSpPr>
          <p:spPr>
            <a:xfrm>
              <a:off x="1328525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25E76F7-558A-4CF5-B20F-A9E8DC2894BE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4A74107-468B-427C-907D-37FA29937CEF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323B504E-E895-4A5C-960C-3065B3E952AC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7CF5267D-DD41-4A26-BEBF-EEB5C4E04FA8}"/>
                </a:ext>
              </a:extLst>
            </p:cNvPr>
            <p:cNvCxnSpPr>
              <a:stCxn id="51" idx="3"/>
              <a:endCxn id="52" idx="7"/>
            </p:cNvCxnSpPr>
            <p:nvPr/>
          </p:nvCxnSpPr>
          <p:spPr>
            <a:xfrm flipH="1">
              <a:off x="1562362" y="2012923"/>
              <a:ext cx="718644" cy="5835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DC76FED3-FD2E-4428-9B48-B84313BCF615}"/>
                </a:ext>
              </a:extLst>
            </p:cNvPr>
            <p:cNvCxnSpPr>
              <a:cxnSpLocks/>
              <a:stCxn id="53" idx="1"/>
              <a:endCxn id="52" idx="4"/>
            </p:cNvCxnSpPr>
            <p:nvPr/>
          </p:nvCxnSpPr>
          <p:spPr>
            <a:xfrm flipH="1" flipV="1">
              <a:off x="1465504" y="2830316"/>
              <a:ext cx="389765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80B2088-3F25-43E0-AECF-0EC6B31A0504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7EC2B2C-3D00-461B-8B64-428E3A0CAB19}"/>
                </a:ext>
              </a:extLst>
            </p:cNvPr>
            <p:cNvCxnSpPr>
              <a:cxnSpLocks/>
              <a:stCxn id="55" idx="1"/>
              <a:endCxn id="51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5C43C61C-B4CD-4396-AFD6-E395A58D5CCD}"/>
                </a:ext>
              </a:extLst>
            </p:cNvPr>
            <p:cNvCxnSpPr>
              <a:cxnSpLocks/>
              <a:stCxn id="54" idx="3"/>
              <a:endCxn id="53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F7EEAA6-D579-4344-B37F-AE6F1BB11FEA}"/>
                </a:ext>
              </a:extLst>
            </p:cNvPr>
            <p:cNvCxnSpPr>
              <a:cxnSpLocks/>
              <a:stCxn id="55" idx="4"/>
              <a:endCxn id="54" idx="7"/>
            </p:cNvCxnSpPr>
            <p:nvPr/>
          </p:nvCxnSpPr>
          <p:spPr>
            <a:xfrm flipH="1">
              <a:off x="3015798" y="2795275"/>
              <a:ext cx="444217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E1BEA936-1C66-426A-BF3F-70D97E7D8B8C}"/>
                </a:ext>
              </a:extLst>
            </p:cNvPr>
            <p:cNvCxnSpPr>
              <a:cxnSpLocks/>
              <a:stCxn id="54" idx="1"/>
              <a:endCxn id="51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8DEBBEC5-9C7D-4009-9505-4E207EA83CB2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93B7353-447F-4601-8A38-1B808DF2DD9B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5B17AD5-9731-4E49-96D2-8850A4C96823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F12D7F5-CF92-4152-9F0E-AD5E51575858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D8EA15FC-3382-481A-9F17-865CD8D1B693}"/>
                </a:ext>
              </a:extLst>
            </p:cNvPr>
            <p:cNvCxnSpPr>
              <a:cxnSpLocks/>
              <a:stCxn id="53" idx="0"/>
              <a:endCxn id="51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556AC7E-3749-4ACC-A922-40EFFA947272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196BDB7-DEE8-479A-89A1-6975FEBD5DE9}"/>
                </a:ext>
              </a:extLst>
            </p:cNvPr>
            <p:cNvCxnSpPr>
              <a:cxnSpLocks/>
              <a:stCxn id="55" idx="2"/>
              <a:endCxn id="53" idx="7"/>
            </p:cNvCxnSpPr>
            <p:nvPr/>
          </p:nvCxnSpPr>
          <p:spPr>
            <a:xfrm flipH="1">
              <a:off x="2048986" y="2658297"/>
              <a:ext cx="1274051" cy="84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803A726-9A7C-4A5A-81EF-1CE54EAC0567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217370B-F5DF-436E-9A5D-20B276045E47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DCD1A302-D5BC-4A49-BC8A-21DF4A02F5E3}"/>
                </a:ext>
              </a:extLst>
            </p:cNvPr>
            <p:cNvSpPr txBox="1"/>
            <p:nvPr/>
          </p:nvSpPr>
          <p:spPr>
            <a:xfrm>
              <a:off x="1057936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7432F42C-F13A-4FFA-8961-B2F2E3C43217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95EEB71-9401-4D37-BF13-C554E0FB138E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B6E84D7-D81F-4138-99FD-1AF97E913F35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0AAF8B4-E08F-4031-A653-B0F642BE6E81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DFCB7691-222E-4433-9511-2C41A4ED6F8E}"/>
              </a:ext>
            </a:extLst>
          </p:cNvPr>
          <p:cNvGrpSpPr/>
          <p:nvPr/>
        </p:nvGrpSpPr>
        <p:grpSpPr>
          <a:xfrm>
            <a:off x="0" y="3557235"/>
            <a:ext cx="2872229" cy="2612997"/>
            <a:chOff x="1057936" y="1555730"/>
            <a:chExt cx="2872229" cy="2612997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632338E-5EA1-450C-A03F-FD29320F0B2C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D9432A03-BBBE-43A1-AAAB-50440DA2F728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2FF8EDC1-9E15-4172-9D84-545048F79AE2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54AABBD4-184F-4AFD-909F-FCD328A10095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89F2B198-F135-4889-9F40-EEB16458EDCD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2FA1A2B7-73E9-412B-9A87-76D97F4A70E8}"/>
                </a:ext>
              </a:extLst>
            </p:cNvPr>
            <p:cNvCxnSpPr>
              <a:stCxn id="105" idx="3"/>
              <a:endCxn id="10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51BD5ED7-6660-4CD3-A9DF-BE36357E71EA}"/>
                </a:ext>
              </a:extLst>
            </p:cNvPr>
            <p:cNvCxnSpPr>
              <a:cxnSpLocks/>
              <a:stCxn id="107" idx="1"/>
              <a:endCxn id="10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D9E3AB0C-A0CC-4F22-A41C-A5FD88414569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CC8475A-3404-4A82-BF77-FD21EDE84E2B}"/>
                </a:ext>
              </a:extLst>
            </p:cNvPr>
            <p:cNvCxnSpPr>
              <a:cxnSpLocks/>
              <a:stCxn id="109" idx="1"/>
              <a:endCxn id="10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17291061-3360-4246-A1B3-8AD8A0CCFCE7}"/>
                </a:ext>
              </a:extLst>
            </p:cNvPr>
            <p:cNvCxnSpPr>
              <a:cxnSpLocks/>
              <a:stCxn id="108" idx="3"/>
              <a:endCxn id="10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703F011-95B0-4620-9F98-ABB02D134ACB}"/>
                </a:ext>
              </a:extLst>
            </p:cNvPr>
            <p:cNvCxnSpPr>
              <a:cxnSpLocks/>
              <a:stCxn id="109" idx="4"/>
              <a:endCxn id="108" idx="7"/>
            </p:cNvCxnSpPr>
            <p:nvPr/>
          </p:nvCxnSpPr>
          <p:spPr>
            <a:xfrm flipH="1">
              <a:off x="3015798" y="2795275"/>
              <a:ext cx="444217" cy="7122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2C0348A3-C0B3-436B-8952-31854A2E6777}"/>
                </a:ext>
              </a:extLst>
            </p:cNvPr>
            <p:cNvCxnSpPr>
              <a:cxnSpLocks/>
              <a:stCxn id="108" idx="1"/>
              <a:endCxn id="10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6265798F-0F86-48F0-8FD0-F7BCFBCC6AE6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B6B04B44-B555-466B-A3B7-CB29BF57F27F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0D1B531C-48D5-4BFA-89BF-F9D7B545BBC9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24FCECD5-D607-431B-B6ED-ADD85805342C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F091B929-F703-4EB2-8ABA-A40D4466BDCC}"/>
                </a:ext>
              </a:extLst>
            </p:cNvPr>
            <p:cNvCxnSpPr>
              <a:cxnSpLocks/>
              <a:stCxn id="107" idx="0"/>
              <a:endCxn id="10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2B6B336-EB28-46E7-89C1-B18C8F68DE2D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0D7D1EA5-6A50-4265-B35E-5B86EADAFC59}"/>
                </a:ext>
              </a:extLst>
            </p:cNvPr>
            <p:cNvCxnSpPr>
              <a:cxnSpLocks/>
              <a:stCxn id="109" idx="2"/>
              <a:endCxn id="107" idx="7"/>
            </p:cNvCxnSpPr>
            <p:nvPr/>
          </p:nvCxnSpPr>
          <p:spPr>
            <a:xfrm flipH="1">
              <a:off x="2048986" y="2658297"/>
              <a:ext cx="1274051" cy="8492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9B64EF2C-DC43-4D82-B182-63A2C080481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534D9DD-97C3-4B15-B53B-CEEBB85767C3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A6F19DEF-3B11-461C-B83B-B86AB1E75C34}"/>
                </a:ext>
              </a:extLst>
            </p:cNvPr>
            <p:cNvSpPr txBox="1"/>
            <p:nvPr/>
          </p:nvSpPr>
          <p:spPr>
            <a:xfrm>
              <a:off x="1057936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41087D78-B084-4706-8C9D-298AF8C9A22C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EB1EDE62-0534-448D-8569-A5C523D8A746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0649398-D7EC-42E8-B652-E0D573481B4E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6EB67B24-CFCC-4971-A7A2-471BD2DDCA37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E1C6B3CA-5C75-43FA-B6AE-A13711D42983}"/>
              </a:ext>
            </a:extLst>
          </p:cNvPr>
          <p:cNvGrpSpPr/>
          <p:nvPr/>
        </p:nvGrpSpPr>
        <p:grpSpPr>
          <a:xfrm>
            <a:off x="6133156" y="514759"/>
            <a:ext cx="2960149" cy="2612997"/>
            <a:chOff x="1057936" y="1555730"/>
            <a:chExt cx="2960149" cy="2612997"/>
          </a:xfrm>
        </p:grpSpPr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CDC7F1F4-C6AC-49D5-9CE3-AE81F1E91CD6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F25651A3-738E-401B-9ED7-F85055B66F02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85450FCC-F2B8-4408-B497-42C1DCF778A8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7BAFCA83-C497-486F-8568-46D42ED4A0E5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238AC851-7A85-4501-9E95-C18372B9F467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ED1941EE-230F-4581-B049-B9C083010287}"/>
                </a:ext>
              </a:extLst>
            </p:cNvPr>
            <p:cNvCxnSpPr>
              <a:stCxn id="132" idx="3"/>
              <a:endCxn id="133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C6B5A75B-B7C1-4A6A-8D1A-04970CCE81AA}"/>
                </a:ext>
              </a:extLst>
            </p:cNvPr>
            <p:cNvCxnSpPr>
              <a:cxnSpLocks/>
              <a:stCxn id="134" idx="1"/>
              <a:endCxn id="133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CE43D6F1-8589-47E7-91AC-DF69FFD6AEB7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A4ADBCA3-0315-4E53-89BD-C9E89AE289FB}"/>
                </a:ext>
              </a:extLst>
            </p:cNvPr>
            <p:cNvCxnSpPr>
              <a:cxnSpLocks/>
              <a:stCxn id="136" idx="1"/>
              <a:endCxn id="132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8B5D1311-1160-45A0-8C79-FEFB113F5FDA}"/>
                </a:ext>
              </a:extLst>
            </p:cNvPr>
            <p:cNvCxnSpPr>
              <a:cxnSpLocks/>
              <a:stCxn id="135" idx="3"/>
              <a:endCxn id="134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258DC74D-9502-4F24-89D3-BDACDEF5B266}"/>
                </a:ext>
              </a:extLst>
            </p:cNvPr>
            <p:cNvCxnSpPr>
              <a:cxnSpLocks/>
              <a:stCxn id="136" idx="4"/>
              <a:endCxn id="135" idx="7"/>
            </p:cNvCxnSpPr>
            <p:nvPr/>
          </p:nvCxnSpPr>
          <p:spPr>
            <a:xfrm flipH="1">
              <a:off x="3015798" y="2795275"/>
              <a:ext cx="444217" cy="7122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8664755B-85F5-4E00-B5ED-FB8BA7C35CED}"/>
                </a:ext>
              </a:extLst>
            </p:cNvPr>
            <p:cNvCxnSpPr>
              <a:cxnSpLocks/>
              <a:stCxn id="135" idx="1"/>
              <a:endCxn id="132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DA6715AB-E003-4D6B-8684-7C0E5DD1F1B7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A9CBC388-1C76-4F5D-84FD-B039104D82B1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F695D695-1D20-45B1-B42B-9CDEF68194F6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B7CEED5-36A5-45AC-9241-BB63DF8A98E3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680830F4-386D-404D-B30D-9AFE3CB354E8}"/>
                </a:ext>
              </a:extLst>
            </p:cNvPr>
            <p:cNvCxnSpPr>
              <a:cxnSpLocks/>
              <a:stCxn id="134" idx="0"/>
              <a:endCxn id="132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7173740-F358-4D07-B707-953C9318A9FD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46E45392-5606-42D1-990A-824D5B38CABE}"/>
                </a:ext>
              </a:extLst>
            </p:cNvPr>
            <p:cNvCxnSpPr>
              <a:cxnSpLocks/>
              <a:stCxn id="136" idx="2"/>
              <a:endCxn id="134" idx="7"/>
            </p:cNvCxnSpPr>
            <p:nvPr/>
          </p:nvCxnSpPr>
          <p:spPr>
            <a:xfrm flipH="1">
              <a:off x="2048986" y="2658297"/>
              <a:ext cx="1274051" cy="84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F24F87D5-8F7F-46CF-9C70-02B5ED53D2F0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A2ABF689-17A5-4F6D-905C-FD0272CC1ED9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C9897730-077E-4A52-9902-58FAEF260F25}"/>
                </a:ext>
              </a:extLst>
            </p:cNvPr>
            <p:cNvSpPr txBox="1"/>
            <p:nvPr/>
          </p:nvSpPr>
          <p:spPr>
            <a:xfrm>
              <a:off x="1057936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1B32640-A8CC-4612-B3D4-F4E4FE89F81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1F78FF15-232A-4F1D-AB3D-CE52883FA3E9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5126F5E7-216D-4109-B410-28315310E9A0}"/>
                </a:ext>
              </a:extLst>
            </p:cNvPr>
            <p:cNvSpPr txBox="1"/>
            <p:nvPr/>
          </p:nvSpPr>
          <p:spPr>
            <a:xfrm>
              <a:off x="365304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1F1B2365-CD62-46BC-A626-494D393AF4AD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16488ED4-30C3-4973-BFE8-655441A1AD22}"/>
              </a:ext>
            </a:extLst>
          </p:cNvPr>
          <p:cNvGrpSpPr/>
          <p:nvPr/>
        </p:nvGrpSpPr>
        <p:grpSpPr>
          <a:xfrm>
            <a:off x="3135885" y="3597866"/>
            <a:ext cx="2872229" cy="2612997"/>
            <a:chOff x="1057936" y="1555730"/>
            <a:chExt cx="2872229" cy="2612997"/>
          </a:xfrm>
        </p:grpSpPr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61FDB651-04B9-4B72-A2E0-26E832799799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ED14298D-B0EA-4237-92AA-9BAE7071DA5E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B0E94466-5058-457F-AE1C-D65DEE84761E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72F0BDD4-D3B7-44C1-A27F-F9411C647095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2145399C-983D-46FF-8A02-1D0532AB2099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3E467D5B-CD34-40AE-839A-804CBA8B18FA}"/>
                </a:ext>
              </a:extLst>
            </p:cNvPr>
            <p:cNvCxnSpPr>
              <a:stCxn id="159" idx="3"/>
              <a:endCxn id="160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C6E05241-08A6-4ABF-BFCD-2BFA630005AE}"/>
                </a:ext>
              </a:extLst>
            </p:cNvPr>
            <p:cNvCxnSpPr>
              <a:cxnSpLocks/>
              <a:stCxn id="161" idx="1"/>
              <a:endCxn id="160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C975C04F-A92E-4B54-B35A-848D0C1F1FBF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05A9A902-26B0-4CBE-983F-B6B5E463B652}"/>
                </a:ext>
              </a:extLst>
            </p:cNvPr>
            <p:cNvCxnSpPr>
              <a:cxnSpLocks/>
              <a:stCxn id="163" idx="1"/>
              <a:endCxn id="159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8F7F7DF7-C43D-42ED-AB63-669314CBF9D0}"/>
                </a:ext>
              </a:extLst>
            </p:cNvPr>
            <p:cNvCxnSpPr>
              <a:cxnSpLocks/>
              <a:stCxn id="162" idx="3"/>
              <a:endCxn id="161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B5160DB1-95DE-413D-8A42-F4747A55E33E}"/>
                </a:ext>
              </a:extLst>
            </p:cNvPr>
            <p:cNvCxnSpPr>
              <a:cxnSpLocks/>
              <a:stCxn id="163" idx="4"/>
              <a:endCxn id="162" idx="7"/>
            </p:cNvCxnSpPr>
            <p:nvPr/>
          </p:nvCxnSpPr>
          <p:spPr>
            <a:xfrm flipH="1">
              <a:off x="3015798" y="2795275"/>
              <a:ext cx="444217" cy="71227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9A432483-D2E9-44C1-B75B-662ED96B62B0}"/>
                </a:ext>
              </a:extLst>
            </p:cNvPr>
            <p:cNvCxnSpPr>
              <a:cxnSpLocks/>
              <a:stCxn id="162" idx="1"/>
              <a:endCxn id="159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BECAFA1E-614F-464A-8933-211AF410D7A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672A2E59-87FC-4CD8-B1CF-AE8F865655B9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928C2C16-D60B-4344-8EAF-EFAFD8FD6349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5EFCF382-4B0E-4473-8BEC-0E4AB6EFB6C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3D07FA9C-3E70-488C-BB33-D60B7E0787B4}"/>
                </a:ext>
              </a:extLst>
            </p:cNvPr>
            <p:cNvCxnSpPr>
              <a:cxnSpLocks/>
              <a:stCxn id="161" idx="0"/>
              <a:endCxn id="159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3C0918D5-4F3A-4BB5-BA5E-6C2214CB1E3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D81E999E-F8C5-478A-A809-90FED645B75F}"/>
                </a:ext>
              </a:extLst>
            </p:cNvPr>
            <p:cNvCxnSpPr>
              <a:cxnSpLocks/>
              <a:stCxn id="163" idx="2"/>
              <a:endCxn id="161" idx="7"/>
            </p:cNvCxnSpPr>
            <p:nvPr/>
          </p:nvCxnSpPr>
          <p:spPr>
            <a:xfrm flipH="1">
              <a:off x="2048986" y="2658297"/>
              <a:ext cx="1274051" cy="8492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365302EE-300B-4DBD-8BB2-A8C1FAA20EED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9DC98E04-424F-425B-8CE5-7D1D024242FE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617043DC-C4C9-4129-8796-0783E46B1985}"/>
                </a:ext>
              </a:extLst>
            </p:cNvPr>
            <p:cNvSpPr txBox="1"/>
            <p:nvPr/>
          </p:nvSpPr>
          <p:spPr>
            <a:xfrm>
              <a:off x="1057936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90AA2F88-B4E7-4C8A-83E5-E57AE609139D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727B261E-DC25-4DCC-A1A8-A1FE0A6AA5B8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89EF7499-227E-47FA-AF5F-26EC7CCD8D0D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19516F0B-EDCE-4BA1-9226-FA9C65101F36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6A8EC7C1-3492-4760-90DC-0E24FA62E1FE}"/>
              </a:ext>
            </a:extLst>
          </p:cNvPr>
          <p:cNvGrpSpPr/>
          <p:nvPr/>
        </p:nvGrpSpPr>
        <p:grpSpPr>
          <a:xfrm>
            <a:off x="6079184" y="3629452"/>
            <a:ext cx="2942565" cy="2612997"/>
            <a:chOff x="987600" y="1555730"/>
            <a:chExt cx="2942565" cy="2612997"/>
          </a:xfrm>
        </p:grpSpPr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CC0C63AD-BBA5-4868-82C6-CA2D7E1D9DAF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6005F1C0-B9A4-42E6-94B3-5079A0395208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01FFF3E4-6883-4F8F-913C-7F930C8CF992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4D864FA4-2C17-416E-898D-065969D06967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F3106F47-515D-4051-AC7A-52D72A9C4FE2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872E3678-080B-4061-B4FC-CB362FAB9958}"/>
                </a:ext>
              </a:extLst>
            </p:cNvPr>
            <p:cNvCxnSpPr>
              <a:stCxn id="213" idx="3"/>
              <a:endCxn id="214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973143C5-20E1-4FFC-BD03-60A539CC909D}"/>
                </a:ext>
              </a:extLst>
            </p:cNvPr>
            <p:cNvCxnSpPr>
              <a:cxnSpLocks/>
              <a:stCxn id="215" idx="1"/>
              <a:endCxn id="214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BAF3EC2F-AA76-46EA-AA96-CE091EAAEB8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1" name="直接连接符 220">
              <a:extLst>
                <a:ext uri="{FF2B5EF4-FFF2-40B4-BE49-F238E27FC236}">
                  <a16:creationId xmlns:a16="http://schemas.microsoft.com/office/drawing/2014/main" id="{140373D8-CA18-4566-88FF-87B142A6BF2B}"/>
                </a:ext>
              </a:extLst>
            </p:cNvPr>
            <p:cNvCxnSpPr>
              <a:cxnSpLocks/>
              <a:stCxn id="217" idx="1"/>
              <a:endCxn id="213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8FD066D9-41E1-45C2-A07C-2153EEBC8A63}"/>
                </a:ext>
              </a:extLst>
            </p:cNvPr>
            <p:cNvCxnSpPr>
              <a:cxnSpLocks/>
              <a:stCxn id="216" idx="3"/>
              <a:endCxn id="21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A5A70CB8-A5C5-41F0-9AE2-16E830AFD2F5}"/>
                </a:ext>
              </a:extLst>
            </p:cNvPr>
            <p:cNvCxnSpPr>
              <a:cxnSpLocks/>
              <a:stCxn id="217" idx="4"/>
              <a:endCxn id="216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F40CFBFB-4AF7-4754-A6B5-E4FC2FB39C9D}"/>
                </a:ext>
              </a:extLst>
            </p:cNvPr>
            <p:cNvCxnSpPr>
              <a:cxnSpLocks/>
              <a:stCxn id="216" idx="1"/>
              <a:endCxn id="213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E57FC910-2E20-470F-99F8-9B9B698198BB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CDF21916-3B9F-4BE8-A39D-DD6942435321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DD86C903-D066-4E79-A032-2BB5ED12F90B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6A95E2E5-0B74-4F00-BB6B-F8204CE10C73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A794982A-E3A2-4CC6-8518-5358604A721D}"/>
                </a:ext>
              </a:extLst>
            </p:cNvPr>
            <p:cNvCxnSpPr>
              <a:cxnSpLocks/>
              <a:stCxn id="215" idx="0"/>
              <a:endCxn id="213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EBA73A96-F153-465E-AF2E-1EEC38CAD312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4919AAE4-2F88-45A1-B121-F67F8099C4E4}"/>
                </a:ext>
              </a:extLst>
            </p:cNvPr>
            <p:cNvCxnSpPr>
              <a:cxnSpLocks/>
              <a:stCxn id="217" idx="2"/>
              <a:endCxn id="21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971670DB-AC12-43A6-8B54-9529CDA78E47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DF715824-FF81-4AD5-B472-03A0357A4128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C223DFB3-50FC-44F7-A93C-B22B767E1D84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1B89B885-327C-4FBD-A817-1D9956EB49A4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A5A29251-E302-4CEA-8E69-426E9A3C6E2F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C861DC8B-D4A2-4A38-BF96-B9EE8B3F4687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C25092BE-5F23-4893-8051-EAFCB560B777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83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BC98DDB-0AD1-4E7E-9849-979C8605BE83}"/>
              </a:ext>
            </a:extLst>
          </p:cNvPr>
          <p:cNvGrpSpPr/>
          <p:nvPr/>
        </p:nvGrpSpPr>
        <p:grpSpPr>
          <a:xfrm>
            <a:off x="629364" y="816003"/>
            <a:ext cx="2942565" cy="2612997"/>
            <a:chOff x="987600" y="1555730"/>
            <a:chExt cx="2942565" cy="261299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317A805-1856-48C1-B4C0-BA43F580D9DB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9DF541B-0743-43DB-8FDC-C3C6291841BC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880D57B-60DA-49F9-89F0-68B66F144132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AC5FBE0-63D6-45FE-83A9-14AA0EC40D5A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2013968-281B-4C9B-97F8-43A1404F7E86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26406AB-CC6A-4CC8-A140-B9DD4E6BD4C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AAC41F8-816F-45EE-81E1-304BF3B73A22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8F08F6E-6425-4A6F-97E5-871A61F6EC5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3D13519-39A1-4171-B7EF-52177ACA9323}"/>
                </a:ext>
              </a:extLst>
            </p:cNvPr>
            <p:cNvCxnSpPr>
              <a:cxnSpLocks/>
              <a:stCxn id="9" idx="1"/>
              <a:endCxn id="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17DCAF2-8D59-40C9-9A00-6A3B9E3A4B48}"/>
                </a:ext>
              </a:extLst>
            </p:cNvPr>
            <p:cNvCxnSpPr>
              <a:cxnSpLocks/>
              <a:stCxn id="8" idx="3"/>
              <a:endCxn id="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176BC97-7756-4C4B-84FA-268664B7011E}"/>
                </a:ext>
              </a:extLst>
            </p:cNvPr>
            <p:cNvCxnSpPr>
              <a:cxnSpLocks/>
              <a:stCxn id="9" idx="4"/>
              <a:endCxn id="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3BB85E1-E4D7-47D6-B021-23E5F74BB706}"/>
                </a:ext>
              </a:extLst>
            </p:cNvPr>
            <p:cNvCxnSpPr>
              <a:cxnSpLocks/>
              <a:stCxn id="8" idx="1"/>
              <a:endCxn id="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092FE7F-B7D8-48C5-9A68-300584017A92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98834AF-90DD-4E9D-A3B0-503446DE0F3D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A24C603-0ADE-464A-B90A-613538F26E42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40B1DB5-D69C-42A6-8F2D-ADFB8AB83007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98627F7-4AD5-48DB-85F3-F9EE78C004A2}"/>
                </a:ext>
              </a:extLst>
            </p:cNvPr>
            <p:cNvCxnSpPr>
              <a:cxnSpLocks/>
              <a:stCxn id="7" idx="0"/>
              <a:endCxn id="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4733F78-3F84-4527-A639-99983F6A6860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1F8FAF6-C834-48E1-BD96-7EB04AE0874E}"/>
                </a:ext>
              </a:extLst>
            </p:cNvPr>
            <p:cNvCxnSpPr>
              <a:cxnSpLocks/>
              <a:stCxn id="9" idx="2"/>
              <a:endCxn id="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BEF254E-6879-4F6E-A623-3572D947B912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3C737A1-F039-4FF5-89C3-D678B86C8CFD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819200B-DC43-4321-BF26-5C4DA23EB2FD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6677E2D-87FB-4C10-97E4-9EE210A915BF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3173B9A-D3B5-412F-AADA-599E811B7402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9794A34-5491-4D19-BA4A-C025FCD14582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5CFF296-B03B-4BF6-972A-D7D11751F799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5550447" y="1090938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3512816-ECFB-47B7-8CA6-3A3BEC2B6CDC}"/>
              </a:ext>
            </a:extLst>
          </p:cNvPr>
          <p:cNvSpPr/>
          <p:nvPr/>
        </p:nvSpPr>
        <p:spPr>
          <a:xfrm>
            <a:off x="4844535" y="186821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B27F76F-B71D-4F4C-9B71-2A66E98C75EA}"/>
              </a:ext>
            </a:extLst>
          </p:cNvPr>
          <p:cNvSpPr/>
          <p:nvPr/>
        </p:nvSpPr>
        <p:spPr>
          <a:xfrm>
            <a:off x="6255563" y="186821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24D66B4-7236-411D-980E-13BB99A4C7DF}"/>
              </a:ext>
            </a:extLst>
          </p:cNvPr>
          <p:cNvSpPr/>
          <p:nvPr/>
        </p:nvSpPr>
        <p:spPr>
          <a:xfrm>
            <a:off x="4206955" y="2767818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FACA604-1B68-4586-A9A6-8E1522EDC77F}"/>
              </a:ext>
            </a:extLst>
          </p:cNvPr>
          <p:cNvSpPr/>
          <p:nvPr/>
        </p:nvSpPr>
        <p:spPr>
          <a:xfrm>
            <a:off x="5234103" y="2767817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21B03CE-C5E6-44DA-8118-B74E4E6563D0}"/>
              </a:ext>
            </a:extLst>
          </p:cNvPr>
          <p:cNvSpPr txBox="1"/>
          <p:nvPr/>
        </p:nvSpPr>
        <p:spPr>
          <a:xfrm>
            <a:off x="5836079" y="1148378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F2C97D5-412C-4C96-A8CC-572E65C61D77}"/>
              </a:ext>
            </a:extLst>
          </p:cNvPr>
          <p:cNvSpPr txBox="1"/>
          <p:nvPr/>
        </p:nvSpPr>
        <p:spPr>
          <a:xfrm>
            <a:off x="5030841" y="20162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7746E59-CD1C-4609-AAEB-8853D0EF9ADE}"/>
              </a:ext>
            </a:extLst>
          </p:cNvPr>
          <p:cNvSpPr txBox="1"/>
          <p:nvPr/>
        </p:nvSpPr>
        <p:spPr>
          <a:xfrm>
            <a:off x="6502395" y="199890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20735D5-6F1B-4310-8163-3531BA1E810C}"/>
              </a:ext>
            </a:extLst>
          </p:cNvPr>
          <p:cNvSpPr txBox="1"/>
          <p:nvPr/>
        </p:nvSpPr>
        <p:spPr>
          <a:xfrm>
            <a:off x="4400323" y="294962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CCD871E-872A-45FC-8E9F-728B0A46D897}"/>
              </a:ext>
            </a:extLst>
          </p:cNvPr>
          <p:cNvSpPr txBox="1"/>
          <p:nvPr/>
        </p:nvSpPr>
        <p:spPr>
          <a:xfrm>
            <a:off x="5511842" y="289315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stCxn id="32" idx="7"/>
            <a:endCxn id="31" idx="3"/>
          </p:cNvCxnSpPr>
          <p:nvPr/>
        </p:nvCxnSpPr>
        <p:spPr>
          <a:xfrm flipV="1">
            <a:off x="5156120" y="1402523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5862032" y="1402523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06CD113-F23E-4852-AEA4-1F648AA903F9}"/>
              </a:ext>
            </a:extLst>
          </p:cNvPr>
          <p:cNvCxnSpPr>
            <a:cxnSpLocks/>
            <a:stCxn id="35" idx="0"/>
            <a:endCxn id="32" idx="5"/>
          </p:cNvCxnSpPr>
          <p:nvPr/>
        </p:nvCxnSpPr>
        <p:spPr>
          <a:xfrm flipH="1" flipV="1">
            <a:off x="5156120" y="2179796"/>
            <a:ext cx="260506" cy="58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34" idx="0"/>
            <a:endCxn id="32" idx="3"/>
          </p:cNvCxnSpPr>
          <p:nvPr/>
        </p:nvCxnSpPr>
        <p:spPr>
          <a:xfrm flipV="1">
            <a:off x="4389478" y="2179796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第一步。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找到</a:t>
            </a:r>
            <a:r>
              <a:rPr lang="en-US" altLang="zh-CN" dirty="0"/>
              <a:t>F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6F90593-1A36-4F16-ADC1-CFC64319F918}"/>
              </a:ext>
            </a:extLst>
          </p:cNvPr>
          <p:cNvGrpSpPr/>
          <p:nvPr/>
        </p:nvGrpSpPr>
        <p:grpSpPr>
          <a:xfrm>
            <a:off x="673325" y="3638334"/>
            <a:ext cx="2942565" cy="2612997"/>
            <a:chOff x="987600" y="1555730"/>
            <a:chExt cx="2942565" cy="261299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6F53A139-C671-4A2F-A3A5-0D8D6E32A6B6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BB5402B-37D7-4B62-BA81-7245C12C6CC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3A7F525-30F7-4E50-AA1F-9AC40BEBA9D1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1111321-0ABC-4717-A2A8-6CE7CF96D1D6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E62F5DF-A9FE-4A18-90C4-4C2164BBD48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4A37B1F-6526-404C-AF03-59306DB4B86B}"/>
                </a:ext>
              </a:extLst>
            </p:cNvPr>
            <p:cNvCxnSpPr>
              <a:stCxn id="55" idx="3"/>
              <a:endCxn id="5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C3A2771-8739-40D9-A5D7-37936049364A}"/>
                </a:ext>
              </a:extLst>
            </p:cNvPr>
            <p:cNvCxnSpPr>
              <a:cxnSpLocks/>
              <a:stCxn id="57" idx="1"/>
              <a:endCxn id="5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7D7BBA1-1076-4158-BD91-2C4DA1B6096B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3E98D76-7501-4AD3-81DE-6CC5564F890E}"/>
                </a:ext>
              </a:extLst>
            </p:cNvPr>
            <p:cNvCxnSpPr>
              <a:cxnSpLocks/>
              <a:stCxn id="59" idx="1"/>
              <a:endCxn id="5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8F845-5A85-4268-B4C1-A4C9284FBAA6}"/>
                </a:ext>
              </a:extLst>
            </p:cNvPr>
            <p:cNvCxnSpPr>
              <a:cxnSpLocks/>
              <a:stCxn id="58" idx="3"/>
              <a:endCxn id="5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0656499-66A3-406F-AF39-2A505AAB0DCE}"/>
                </a:ext>
              </a:extLst>
            </p:cNvPr>
            <p:cNvCxnSpPr>
              <a:cxnSpLocks/>
              <a:stCxn id="59" idx="4"/>
              <a:endCxn id="5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B7E7C0D-8536-4CCD-AD7A-D3ECD9A1E0D5}"/>
                </a:ext>
              </a:extLst>
            </p:cNvPr>
            <p:cNvCxnSpPr>
              <a:cxnSpLocks/>
              <a:stCxn id="58" idx="1"/>
              <a:endCxn id="5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900FB0E-7911-45AD-9F48-F3DA8F0B9BFB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EFD26EE-3766-4155-9E28-E65317FDE6E7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5774217-69F1-4D77-BC31-8E71A8F9E36A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39E26AE-14D6-4C8B-B8DA-F673823AE13C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4E6CAC5-9C6E-47AB-9167-DDD91CB1A134}"/>
                </a:ext>
              </a:extLst>
            </p:cNvPr>
            <p:cNvCxnSpPr>
              <a:cxnSpLocks/>
              <a:stCxn id="57" idx="0"/>
              <a:endCxn id="5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C21FE68-F426-4803-B27A-C8DE85AECCA0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2F1622B-8926-420A-A4EA-3131BAD4092F}"/>
                </a:ext>
              </a:extLst>
            </p:cNvPr>
            <p:cNvCxnSpPr>
              <a:cxnSpLocks/>
              <a:stCxn id="59" idx="2"/>
              <a:endCxn id="5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1DC9A85-D731-4036-9B19-013200EEE800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F97F8DB-F285-4E9B-8A63-6B74BCC7C4D8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4F0FA80-B6B3-450C-B25C-CC73248F292F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4D28DD0-29ED-4E9B-BE28-218B4C3CEBB1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A716D33-CD30-44C0-A846-546CD7E766D0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4E31F3F4-0DCB-4347-B747-43E89681EA90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A18FDE1-D62B-489C-8062-118BC367645E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7D89E704-C97A-47A8-B85F-2762F30305CF}"/>
              </a:ext>
            </a:extLst>
          </p:cNvPr>
          <p:cNvSpPr/>
          <p:nvPr/>
        </p:nvSpPr>
        <p:spPr>
          <a:xfrm>
            <a:off x="5382141" y="387314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6D75FE3-7DC8-434D-87D5-069FFD28FCAF}"/>
              </a:ext>
            </a:extLst>
          </p:cNvPr>
          <p:cNvSpPr/>
          <p:nvPr/>
        </p:nvSpPr>
        <p:spPr>
          <a:xfrm>
            <a:off x="4676229" y="4650422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B1452032-B55C-4DC3-B03D-6DB10D25781E}"/>
              </a:ext>
            </a:extLst>
          </p:cNvPr>
          <p:cNvSpPr/>
          <p:nvPr/>
        </p:nvSpPr>
        <p:spPr>
          <a:xfrm>
            <a:off x="6087257" y="4650422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7ACF27A-6B52-4115-A1A3-CE61D6490FBE}"/>
              </a:ext>
            </a:extLst>
          </p:cNvPr>
          <p:cNvSpPr/>
          <p:nvPr/>
        </p:nvSpPr>
        <p:spPr>
          <a:xfrm>
            <a:off x="4038649" y="555002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5D86157-9081-4E72-BF05-8F2D01D9FB02}"/>
              </a:ext>
            </a:extLst>
          </p:cNvPr>
          <p:cNvSpPr txBox="1"/>
          <p:nvPr/>
        </p:nvSpPr>
        <p:spPr>
          <a:xfrm>
            <a:off x="5667773" y="3930589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ACEC912-DE9E-428B-BFD0-938500911639}"/>
              </a:ext>
            </a:extLst>
          </p:cNvPr>
          <p:cNvSpPr txBox="1"/>
          <p:nvPr/>
        </p:nvSpPr>
        <p:spPr>
          <a:xfrm>
            <a:off x="4862535" y="47984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A9CA122-8F19-45DC-9793-FB9C111D6501}"/>
              </a:ext>
            </a:extLst>
          </p:cNvPr>
          <p:cNvSpPr txBox="1"/>
          <p:nvPr/>
        </p:nvSpPr>
        <p:spPr>
          <a:xfrm>
            <a:off x="6334089" y="478111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928F3C5-D010-4C33-B0CB-ED1957176D4F}"/>
              </a:ext>
            </a:extLst>
          </p:cNvPr>
          <p:cNvSpPr txBox="1"/>
          <p:nvPr/>
        </p:nvSpPr>
        <p:spPr>
          <a:xfrm>
            <a:off x="4232017" y="573184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746F476-B4EC-444F-8968-B75BE85AAF11}"/>
              </a:ext>
            </a:extLst>
          </p:cNvPr>
          <p:cNvCxnSpPr>
            <a:stCxn id="82" idx="7"/>
            <a:endCxn id="81" idx="3"/>
          </p:cNvCxnSpPr>
          <p:nvPr/>
        </p:nvCxnSpPr>
        <p:spPr>
          <a:xfrm flipV="1">
            <a:off x="4987814" y="4184734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DFA12E8-DC82-4105-A004-01DDF9128EE0}"/>
              </a:ext>
            </a:extLst>
          </p:cNvPr>
          <p:cNvCxnSpPr>
            <a:cxnSpLocks/>
            <a:stCxn id="83" idx="1"/>
            <a:endCxn id="81" idx="5"/>
          </p:cNvCxnSpPr>
          <p:nvPr/>
        </p:nvCxnSpPr>
        <p:spPr>
          <a:xfrm flipH="1" flipV="1">
            <a:off x="5693726" y="4184734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CE29FDA-D55B-4A90-B9E0-8918A45B1BA1}"/>
              </a:ext>
            </a:extLst>
          </p:cNvPr>
          <p:cNvCxnSpPr>
            <a:cxnSpLocks/>
            <a:stCxn id="84" idx="0"/>
            <a:endCxn id="82" idx="3"/>
          </p:cNvCxnSpPr>
          <p:nvPr/>
        </p:nvCxnSpPr>
        <p:spPr>
          <a:xfrm flipV="1">
            <a:off x="4221172" y="4962007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54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第二步。</a:t>
            </a:r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5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6F90593-1A36-4F16-ADC1-CFC64319F918}"/>
              </a:ext>
            </a:extLst>
          </p:cNvPr>
          <p:cNvGrpSpPr/>
          <p:nvPr/>
        </p:nvGrpSpPr>
        <p:grpSpPr>
          <a:xfrm>
            <a:off x="673325" y="3638334"/>
            <a:ext cx="2942565" cy="2612997"/>
            <a:chOff x="987600" y="1555730"/>
            <a:chExt cx="2942565" cy="261299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6F53A139-C671-4A2F-A3A5-0D8D6E32A6B6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BB5402B-37D7-4B62-BA81-7245C12C6CC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3A7F525-30F7-4E50-AA1F-9AC40BEBA9D1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1111321-0ABC-4717-A2A8-6CE7CF96D1D6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E62F5DF-A9FE-4A18-90C4-4C2164BBD48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4A37B1F-6526-404C-AF03-59306DB4B86B}"/>
                </a:ext>
              </a:extLst>
            </p:cNvPr>
            <p:cNvCxnSpPr>
              <a:stCxn id="55" idx="3"/>
              <a:endCxn id="5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C3A2771-8739-40D9-A5D7-37936049364A}"/>
                </a:ext>
              </a:extLst>
            </p:cNvPr>
            <p:cNvCxnSpPr>
              <a:cxnSpLocks/>
              <a:stCxn id="57" idx="1"/>
              <a:endCxn id="5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7D7BBA1-1076-4158-BD91-2C4DA1B6096B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3E98D76-7501-4AD3-81DE-6CC5564F890E}"/>
                </a:ext>
              </a:extLst>
            </p:cNvPr>
            <p:cNvCxnSpPr>
              <a:cxnSpLocks/>
              <a:stCxn id="59" idx="1"/>
              <a:endCxn id="5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8F845-5A85-4268-B4C1-A4C9284FBAA6}"/>
                </a:ext>
              </a:extLst>
            </p:cNvPr>
            <p:cNvCxnSpPr>
              <a:cxnSpLocks/>
              <a:stCxn id="58" idx="3"/>
              <a:endCxn id="5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0656499-66A3-406F-AF39-2A505AAB0DCE}"/>
                </a:ext>
              </a:extLst>
            </p:cNvPr>
            <p:cNvCxnSpPr>
              <a:cxnSpLocks/>
              <a:stCxn id="59" idx="4"/>
              <a:endCxn id="5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B7E7C0D-8536-4CCD-AD7A-D3ECD9A1E0D5}"/>
                </a:ext>
              </a:extLst>
            </p:cNvPr>
            <p:cNvCxnSpPr>
              <a:cxnSpLocks/>
              <a:stCxn id="58" idx="1"/>
              <a:endCxn id="5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900FB0E-7911-45AD-9F48-F3DA8F0B9BFB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EFD26EE-3766-4155-9E28-E65317FDE6E7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5774217-69F1-4D77-BC31-8E71A8F9E36A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39E26AE-14D6-4C8B-B8DA-F673823AE13C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4E6CAC5-9C6E-47AB-9167-DDD91CB1A134}"/>
                </a:ext>
              </a:extLst>
            </p:cNvPr>
            <p:cNvCxnSpPr>
              <a:cxnSpLocks/>
              <a:stCxn id="57" idx="0"/>
              <a:endCxn id="5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C21FE68-F426-4803-B27A-C8DE85AECCA0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2F1622B-8926-420A-A4EA-3131BAD4092F}"/>
                </a:ext>
              </a:extLst>
            </p:cNvPr>
            <p:cNvCxnSpPr>
              <a:cxnSpLocks/>
              <a:stCxn id="59" idx="2"/>
              <a:endCxn id="5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1DC9A85-D731-4036-9B19-013200EEE800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F97F8DB-F285-4E9B-8A63-6B74BCC7C4D8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4F0FA80-B6B3-450C-B25C-CC73248F292F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4D28DD0-29ED-4E9B-BE28-218B4C3CEBB1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A716D33-CD30-44C0-A846-546CD7E766D0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4E31F3F4-0DCB-4347-B747-43E89681EA90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A18FDE1-D62B-489C-8062-118BC367645E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7D89E704-C97A-47A8-B85F-2762F30305CF}"/>
              </a:ext>
            </a:extLst>
          </p:cNvPr>
          <p:cNvSpPr/>
          <p:nvPr/>
        </p:nvSpPr>
        <p:spPr>
          <a:xfrm>
            <a:off x="5382141" y="387314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6D75FE3-7DC8-434D-87D5-069FFD28FCAF}"/>
              </a:ext>
            </a:extLst>
          </p:cNvPr>
          <p:cNvSpPr/>
          <p:nvPr/>
        </p:nvSpPr>
        <p:spPr>
          <a:xfrm>
            <a:off x="4676229" y="4650422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B1452032-B55C-4DC3-B03D-6DB10D25781E}"/>
              </a:ext>
            </a:extLst>
          </p:cNvPr>
          <p:cNvSpPr/>
          <p:nvPr/>
        </p:nvSpPr>
        <p:spPr>
          <a:xfrm>
            <a:off x="6087257" y="4650422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7ACF27A-6B52-4115-A1A3-CE61D6490FBE}"/>
              </a:ext>
            </a:extLst>
          </p:cNvPr>
          <p:cNvSpPr/>
          <p:nvPr/>
        </p:nvSpPr>
        <p:spPr>
          <a:xfrm>
            <a:off x="4038649" y="555002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5D86157-9081-4E72-BF05-8F2D01D9FB02}"/>
              </a:ext>
            </a:extLst>
          </p:cNvPr>
          <p:cNvSpPr txBox="1"/>
          <p:nvPr/>
        </p:nvSpPr>
        <p:spPr>
          <a:xfrm>
            <a:off x="5667773" y="3930589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ACEC912-DE9E-428B-BFD0-938500911639}"/>
              </a:ext>
            </a:extLst>
          </p:cNvPr>
          <p:cNvSpPr txBox="1"/>
          <p:nvPr/>
        </p:nvSpPr>
        <p:spPr>
          <a:xfrm>
            <a:off x="4862535" y="47984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A9CA122-8F19-45DC-9793-FB9C111D6501}"/>
              </a:ext>
            </a:extLst>
          </p:cNvPr>
          <p:cNvSpPr txBox="1"/>
          <p:nvPr/>
        </p:nvSpPr>
        <p:spPr>
          <a:xfrm>
            <a:off x="6334089" y="478111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928F3C5-D010-4C33-B0CB-ED1957176D4F}"/>
              </a:ext>
            </a:extLst>
          </p:cNvPr>
          <p:cNvSpPr txBox="1"/>
          <p:nvPr/>
        </p:nvSpPr>
        <p:spPr>
          <a:xfrm>
            <a:off x="4232017" y="573184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746F476-B4EC-444F-8968-B75BE85AAF11}"/>
              </a:ext>
            </a:extLst>
          </p:cNvPr>
          <p:cNvCxnSpPr>
            <a:stCxn id="82" idx="7"/>
            <a:endCxn id="81" idx="3"/>
          </p:cNvCxnSpPr>
          <p:nvPr/>
        </p:nvCxnSpPr>
        <p:spPr>
          <a:xfrm flipV="1">
            <a:off x="4987814" y="4184734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DFA12E8-DC82-4105-A004-01DDF9128EE0}"/>
              </a:ext>
            </a:extLst>
          </p:cNvPr>
          <p:cNvCxnSpPr>
            <a:cxnSpLocks/>
            <a:stCxn id="83" idx="1"/>
            <a:endCxn id="81" idx="5"/>
          </p:cNvCxnSpPr>
          <p:nvPr/>
        </p:nvCxnSpPr>
        <p:spPr>
          <a:xfrm flipH="1" flipV="1">
            <a:off x="5693726" y="4184734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CE29FDA-D55B-4A90-B9E0-8918A45B1BA1}"/>
              </a:ext>
            </a:extLst>
          </p:cNvPr>
          <p:cNvCxnSpPr>
            <a:cxnSpLocks/>
            <a:stCxn id="84" idx="0"/>
            <a:endCxn id="82" idx="3"/>
          </p:cNvCxnSpPr>
          <p:nvPr/>
        </p:nvCxnSpPr>
        <p:spPr>
          <a:xfrm flipV="1">
            <a:off x="4221172" y="4962007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9A4EFADF-2C09-4FAA-B724-60669E6A0AC9}"/>
              </a:ext>
            </a:extLst>
          </p:cNvPr>
          <p:cNvGrpSpPr/>
          <p:nvPr/>
        </p:nvGrpSpPr>
        <p:grpSpPr>
          <a:xfrm>
            <a:off x="785226" y="606067"/>
            <a:ext cx="2942565" cy="2612997"/>
            <a:chOff x="987600" y="1555730"/>
            <a:chExt cx="2942565" cy="2612997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F139C0BC-C257-4D39-9B87-863D46662378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EA6E7BC0-985C-4496-86F1-AB1B88934FF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89E14EF-3E0D-4E3C-9F23-3CCF3CB03D7F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69BAFE58-F010-4267-9ED7-68B2B83279F5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58C5889F-5289-4109-A397-C45A22C5EF93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F0EC7532-B44D-4245-83FC-B3753C35245D}"/>
                </a:ext>
              </a:extLst>
            </p:cNvPr>
            <p:cNvCxnSpPr>
              <a:stCxn id="90" idx="3"/>
              <a:endCxn id="93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6DEDB7EE-E80C-4ED4-939E-A3F85F8F0B89}"/>
                </a:ext>
              </a:extLst>
            </p:cNvPr>
            <p:cNvCxnSpPr>
              <a:cxnSpLocks/>
              <a:stCxn id="95" idx="1"/>
              <a:endCxn id="93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8738094-FBA4-432E-A7BF-9A0AFC723631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602F44CE-49A4-475D-A4FC-660217519FC0}"/>
                </a:ext>
              </a:extLst>
            </p:cNvPr>
            <p:cNvCxnSpPr>
              <a:cxnSpLocks/>
              <a:stCxn id="97" idx="1"/>
              <a:endCxn id="90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A428A364-0CDF-4D71-A880-9945A3AE6189}"/>
                </a:ext>
              </a:extLst>
            </p:cNvPr>
            <p:cNvCxnSpPr>
              <a:cxnSpLocks/>
              <a:stCxn id="96" idx="3"/>
              <a:endCxn id="9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4BFF2184-2345-41CF-9ED0-06863D3B76DD}"/>
                </a:ext>
              </a:extLst>
            </p:cNvPr>
            <p:cNvCxnSpPr>
              <a:cxnSpLocks/>
              <a:stCxn id="97" idx="4"/>
              <a:endCxn id="96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8632FB70-E0D8-416B-84D2-920A07F3FDD4}"/>
                </a:ext>
              </a:extLst>
            </p:cNvPr>
            <p:cNvCxnSpPr>
              <a:cxnSpLocks/>
              <a:stCxn id="96" idx="1"/>
              <a:endCxn id="90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2B292AD-838A-4121-A1F5-C14F09B4C712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C60A6961-5902-4DA3-BC65-4D9195A54AFB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8F83AF1-1B20-4F43-A435-086797A6DD0A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668FDE-4E3D-48CA-8CAF-6981619DD133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165D01C3-229A-4037-B58C-42F30DAE44F5}"/>
                </a:ext>
              </a:extLst>
            </p:cNvPr>
            <p:cNvCxnSpPr>
              <a:cxnSpLocks/>
              <a:stCxn id="95" idx="0"/>
              <a:endCxn id="90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77402FBC-B7DC-44AF-987A-09237518FB6D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7EF202D-AB83-4DD8-B768-AB985566A285}"/>
                </a:ext>
              </a:extLst>
            </p:cNvPr>
            <p:cNvCxnSpPr>
              <a:cxnSpLocks/>
              <a:stCxn id="97" idx="2"/>
              <a:endCxn id="9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65E8FEE8-B578-4DF6-A88A-9E6741D6D242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D4777BF8-7F7F-4A4C-9F99-B75E8C66678C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791BD222-31AD-4A18-A212-377C80BF2ABA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7C54A90F-7174-4618-8E5E-3A20CB3A9E18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A7E94401-5716-4F3C-8536-2AA1F7E7EAAE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406BF160-9DD2-483D-874B-4C1901B57ABF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FB6A92E5-D2B8-4695-A4D8-DB7D161C1A55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9" name="椭圆 118">
            <a:extLst>
              <a:ext uri="{FF2B5EF4-FFF2-40B4-BE49-F238E27FC236}">
                <a16:creationId xmlns:a16="http://schemas.microsoft.com/office/drawing/2014/main" id="{9F08888A-6B19-49F2-82BA-7B768DCA3289}"/>
              </a:ext>
            </a:extLst>
          </p:cNvPr>
          <p:cNvSpPr/>
          <p:nvPr/>
        </p:nvSpPr>
        <p:spPr>
          <a:xfrm>
            <a:off x="5494042" y="840882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FD7F0E78-3594-4059-A738-08754C9EC2AD}"/>
              </a:ext>
            </a:extLst>
          </p:cNvPr>
          <p:cNvSpPr/>
          <p:nvPr/>
        </p:nvSpPr>
        <p:spPr>
          <a:xfrm>
            <a:off x="4788130" y="1618155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CC897468-9DF1-4A59-83A8-D97860702577}"/>
              </a:ext>
            </a:extLst>
          </p:cNvPr>
          <p:cNvSpPr/>
          <p:nvPr/>
        </p:nvSpPr>
        <p:spPr>
          <a:xfrm>
            <a:off x="6199158" y="1618155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D5C0C882-E241-472C-BEE3-F197E2ACD119}"/>
              </a:ext>
            </a:extLst>
          </p:cNvPr>
          <p:cNvSpPr/>
          <p:nvPr/>
        </p:nvSpPr>
        <p:spPr>
          <a:xfrm>
            <a:off x="4150550" y="2517762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67126EBF-7CAC-4940-BF20-1C21FEB9EBDA}"/>
              </a:ext>
            </a:extLst>
          </p:cNvPr>
          <p:cNvSpPr txBox="1"/>
          <p:nvPr/>
        </p:nvSpPr>
        <p:spPr>
          <a:xfrm>
            <a:off x="5779674" y="898322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7442760-9211-40E4-ADA5-26AC73FDB302}"/>
              </a:ext>
            </a:extLst>
          </p:cNvPr>
          <p:cNvSpPr txBox="1"/>
          <p:nvPr/>
        </p:nvSpPr>
        <p:spPr>
          <a:xfrm>
            <a:off x="4974436" y="176621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D98199C2-C14F-4C67-AD11-2F975399EC75}"/>
              </a:ext>
            </a:extLst>
          </p:cNvPr>
          <p:cNvSpPr txBox="1"/>
          <p:nvPr/>
        </p:nvSpPr>
        <p:spPr>
          <a:xfrm>
            <a:off x="6445990" y="174884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8299B141-6213-4A77-B94D-692A51B44CA4}"/>
              </a:ext>
            </a:extLst>
          </p:cNvPr>
          <p:cNvSpPr txBox="1"/>
          <p:nvPr/>
        </p:nvSpPr>
        <p:spPr>
          <a:xfrm>
            <a:off x="4343918" y="269957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9923FC8E-8F1E-44B2-BAE0-EC5ABADFFFB6}"/>
              </a:ext>
            </a:extLst>
          </p:cNvPr>
          <p:cNvCxnSpPr>
            <a:stCxn id="120" idx="7"/>
            <a:endCxn id="119" idx="3"/>
          </p:cNvCxnSpPr>
          <p:nvPr/>
        </p:nvCxnSpPr>
        <p:spPr>
          <a:xfrm flipV="1">
            <a:off x="5099715" y="1152467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48D53FCD-A232-4CF8-BA89-2F443B39CF5F}"/>
              </a:ext>
            </a:extLst>
          </p:cNvPr>
          <p:cNvCxnSpPr>
            <a:cxnSpLocks/>
            <a:stCxn id="121" idx="1"/>
            <a:endCxn id="119" idx="5"/>
          </p:cNvCxnSpPr>
          <p:nvPr/>
        </p:nvCxnSpPr>
        <p:spPr>
          <a:xfrm flipH="1" flipV="1">
            <a:off x="5805627" y="1152467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AF2951E3-D926-441A-A58C-F5B0D620A787}"/>
              </a:ext>
            </a:extLst>
          </p:cNvPr>
          <p:cNvCxnSpPr>
            <a:cxnSpLocks/>
            <a:stCxn id="122" idx="0"/>
            <a:endCxn id="120" idx="3"/>
          </p:cNvCxnSpPr>
          <p:nvPr/>
        </p:nvCxnSpPr>
        <p:spPr>
          <a:xfrm flipV="1">
            <a:off x="4333073" y="1929740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51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第三步。</a:t>
            </a:r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4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6F90593-1A36-4F16-ADC1-CFC64319F918}"/>
              </a:ext>
            </a:extLst>
          </p:cNvPr>
          <p:cNvGrpSpPr/>
          <p:nvPr/>
        </p:nvGrpSpPr>
        <p:grpSpPr>
          <a:xfrm>
            <a:off x="814002" y="692911"/>
            <a:ext cx="2942565" cy="2612997"/>
            <a:chOff x="987600" y="1555730"/>
            <a:chExt cx="2942565" cy="261299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6F53A139-C671-4A2F-A3A5-0D8D6E32A6B6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BB5402B-37D7-4B62-BA81-7245C12C6CC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3A7F525-30F7-4E50-AA1F-9AC40BEBA9D1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1111321-0ABC-4717-A2A8-6CE7CF96D1D6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E62F5DF-A9FE-4A18-90C4-4C2164BBD48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4A37B1F-6526-404C-AF03-59306DB4B86B}"/>
                </a:ext>
              </a:extLst>
            </p:cNvPr>
            <p:cNvCxnSpPr>
              <a:stCxn id="55" idx="3"/>
              <a:endCxn id="5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C3A2771-8739-40D9-A5D7-37936049364A}"/>
                </a:ext>
              </a:extLst>
            </p:cNvPr>
            <p:cNvCxnSpPr>
              <a:cxnSpLocks/>
              <a:stCxn id="57" idx="1"/>
              <a:endCxn id="5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7D7BBA1-1076-4158-BD91-2C4DA1B6096B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3E98D76-7501-4AD3-81DE-6CC5564F890E}"/>
                </a:ext>
              </a:extLst>
            </p:cNvPr>
            <p:cNvCxnSpPr>
              <a:cxnSpLocks/>
              <a:stCxn id="59" idx="1"/>
              <a:endCxn id="5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8F845-5A85-4268-B4C1-A4C9284FBAA6}"/>
                </a:ext>
              </a:extLst>
            </p:cNvPr>
            <p:cNvCxnSpPr>
              <a:cxnSpLocks/>
              <a:stCxn id="58" idx="3"/>
              <a:endCxn id="5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0656499-66A3-406F-AF39-2A505AAB0DCE}"/>
                </a:ext>
              </a:extLst>
            </p:cNvPr>
            <p:cNvCxnSpPr>
              <a:cxnSpLocks/>
              <a:stCxn id="59" idx="4"/>
              <a:endCxn id="5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B7E7C0D-8536-4CCD-AD7A-D3ECD9A1E0D5}"/>
                </a:ext>
              </a:extLst>
            </p:cNvPr>
            <p:cNvCxnSpPr>
              <a:cxnSpLocks/>
              <a:stCxn id="58" idx="1"/>
              <a:endCxn id="5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900FB0E-7911-45AD-9F48-F3DA8F0B9BFB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EFD26EE-3766-4155-9E28-E65317FDE6E7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5774217-69F1-4D77-BC31-8E71A8F9E36A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39E26AE-14D6-4C8B-B8DA-F673823AE13C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4E6CAC5-9C6E-47AB-9167-DDD91CB1A134}"/>
                </a:ext>
              </a:extLst>
            </p:cNvPr>
            <p:cNvCxnSpPr>
              <a:cxnSpLocks/>
              <a:stCxn id="57" idx="0"/>
              <a:endCxn id="5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C21FE68-F426-4803-B27A-C8DE85AECCA0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2F1622B-8926-420A-A4EA-3131BAD4092F}"/>
                </a:ext>
              </a:extLst>
            </p:cNvPr>
            <p:cNvCxnSpPr>
              <a:cxnSpLocks/>
              <a:stCxn id="59" idx="2"/>
              <a:endCxn id="5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1DC9A85-D731-4036-9B19-013200EEE800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F97F8DB-F285-4E9B-8A63-6B74BCC7C4D8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4F0FA80-B6B3-450C-B25C-CC73248F292F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4D28DD0-29ED-4E9B-BE28-218B4C3CEBB1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A716D33-CD30-44C0-A846-546CD7E766D0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4E31F3F4-0DCB-4347-B747-43E89681EA90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A18FDE1-D62B-489C-8062-118BC367645E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7D89E704-C97A-47A8-B85F-2762F30305CF}"/>
              </a:ext>
            </a:extLst>
          </p:cNvPr>
          <p:cNvSpPr/>
          <p:nvPr/>
        </p:nvSpPr>
        <p:spPr>
          <a:xfrm>
            <a:off x="5522818" y="92772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6D75FE3-7DC8-434D-87D5-069FFD28FCAF}"/>
              </a:ext>
            </a:extLst>
          </p:cNvPr>
          <p:cNvSpPr/>
          <p:nvPr/>
        </p:nvSpPr>
        <p:spPr>
          <a:xfrm>
            <a:off x="4816906" y="170499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B1452032-B55C-4DC3-B03D-6DB10D25781E}"/>
              </a:ext>
            </a:extLst>
          </p:cNvPr>
          <p:cNvSpPr/>
          <p:nvPr/>
        </p:nvSpPr>
        <p:spPr>
          <a:xfrm>
            <a:off x="6227934" y="170499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7ACF27A-6B52-4115-A1A3-CE61D6490FBE}"/>
              </a:ext>
            </a:extLst>
          </p:cNvPr>
          <p:cNvSpPr/>
          <p:nvPr/>
        </p:nvSpPr>
        <p:spPr>
          <a:xfrm>
            <a:off x="4179326" y="260460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5D86157-9081-4E72-BF05-8F2D01D9FB02}"/>
              </a:ext>
            </a:extLst>
          </p:cNvPr>
          <p:cNvSpPr txBox="1"/>
          <p:nvPr/>
        </p:nvSpPr>
        <p:spPr>
          <a:xfrm>
            <a:off x="5808450" y="985166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ACEC912-DE9E-428B-BFD0-938500911639}"/>
              </a:ext>
            </a:extLst>
          </p:cNvPr>
          <p:cNvSpPr txBox="1"/>
          <p:nvPr/>
        </p:nvSpPr>
        <p:spPr>
          <a:xfrm>
            <a:off x="5003212" y="185305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A9CA122-8F19-45DC-9793-FB9C111D6501}"/>
              </a:ext>
            </a:extLst>
          </p:cNvPr>
          <p:cNvSpPr txBox="1"/>
          <p:nvPr/>
        </p:nvSpPr>
        <p:spPr>
          <a:xfrm>
            <a:off x="6474766" y="183568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928F3C5-D010-4C33-B0CB-ED1957176D4F}"/>
              </a:ext>
            </a:extLst>
          </p:cNvPr>
          <p:cNvSpPr txBox="1"/>
          <p:nvPr/>
        </p:nvSpPr>
        <p:spPr>
          <a:xfrm>
            <a:off x="4372694" y="27864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746F476-B4EC-444F-8968-B75BE85AAF11}"/>
              </a:ext>
            </a:extLst>
          </p:cNvPr>
          <p:cNvCxnSpPr>
            <a:stCxn id="82" idx="7"/>
            <a:endCxn id="81" idx="3"/>
          </p:cNvCxnSpPr>
          <p:nvPr/>
        </p:nvCxnSpPr>
        <p:spPr>
          <a:xfrm flipV="1">
            <a:off x="5128491" y="1239311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DFA12E8-DC82-4105-A004-01DDF9128EE0}"/>
              </a:ext>
            </a:extLst>
          </p:cNvPr>
          <p:cNvCxnSpPr>
            <a:cxnSpLocks/>
            <a:stCxn id="83" idx="1"/>
            <a:endCxn id="81" idx="5"/>
          </p:cNvCxnSpPr>
          <p:nvPr/>
        </p:nvCxnSpPr>
        <p:spPr>
          <a:xfrm flipH="1" flipV="1">
            <a:off x="5834403" y="1239311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CE29FDA-D55B-4A90-B9E0-8918A45B1BA1}"/>
              </a:ext>
            </a:extLst>
          </p:cNvPr>
          <p:cNvCxnSpPr>
            <a:cxnSpLocks/>
            <a:stCxn id="84" idx="0"/>
            <a:endCxn id="82" idx="3"/>
          </p:cNvCxnSpPr>
          <p:nvPr/>
        </p:nvCxnSpPr>
        <p:spPr>
          <a:xfrm flipV="1">
            <a:off x="4361849" y="2016584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342D1B91-4CB8-425D-88A6-6538F2CCE0FB}"/>
              </a:ext>
            </a:extLst>
          </p:cNvPr>
          <p:cNvGrpSpPr/>
          <p:nvPr/>
        </p:nvGrpSpPr>
        <p:grpSpPr>
          <a:xfrm>
            <a:off x="928302" y="3585581"/>
            <a:ext cx="2942565" cy="2612997"/>
            <a:chOff x="987600" y="1555730"/>
            <a:chExt cx="2942565" cy="2612997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3F824F51-56A2-46EF-B9A0-286C70B241CF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616566DD-8EA1-450C-BAB5-AAF8DACD0D1A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CA4955AC-BDAE-4A0A-95F2-D497E09DF138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EE5F0365-5E38-4734-BF97-85C20C1EAAAF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4CC2D8F4-9FC8-4762-8825-B165FC374179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A005390-16FB-4186-B81B-BBB69C4EDE14}"/>
                </a:ext>
              </a:extLst>
            </p:cNvPr>
            <p:cNvCxnSpPr>
              <a:stCxn id="131" idx="3"/>
              <a:endCxn id="132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C8A702FB-F93F-41F5-A46B-4498B7B4D6D6}"/>
                </a:ext>
              </a:extLst>
            </p:cNvPr>
            <p:cNvCxnSpPr>
              <a:cxnSpLocks/>
              <a:stCxn id="133" idx="1"/>
              <a:endCxn id="132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ECC25F9-DC81-40E4-B756-C70F9A163008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0E2C22E6-4E4F-4841-BBD9-82B21AE94274}"/>
                </a:ext>
              </a:extLst>
            </p:cNvPr>
            <p:cNvCxnSpPr>
              <a:cxnSpLocks/>
              <a:stCxn id="135" idx="1"/>
              <a:endCxn id="131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8E82FE4F-087C-4BEB-882F-33493DCF1D6F}"/>
                </a:ext>
              </a:extLst>
            </p:cNvPr>
            <p:cNvCxnSpPr>
              <a:cxnSpLocks/>
              <a:stCxn id="134" idx="3"/>
              <a:endCxn id="133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C6106348-105D-402F-B40E-4F4856167D38}"/>
                </a:ext>
              </a:extLst>
            </p:cNvPr>
            <p:cNvCxnSpPr>
              <a:cxnSpLocks/>
              <a:stCxn id="135" idx="4"/>
              <a:endCxn id="134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E05C5B4E-3BE8-427A-B539-567ED2AB2562}"/>
                </a:ext>
              </a:extLst>
            </p:cNvPr>
            <p:cNvCxnSpPr>
              <a:cxnSpLocks/>
              <a:stCxn id="134" idx="1"/>
              <a:endCxn id="131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E8216B1-587E-4ED9-B566-3D8047551C4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F1CFE4E1-1997-4051-8A7A-C88972CBD445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240F7B9D-9523-4A7A-902C-872D10C76AC8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FAA8D9F1-7F8B-4771-B986-95743DFE905D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DC43E3AC-99D2-4935-8896-377B273E8FDE}"/>
                </a:ext>
              </a:extLst>
            </p:cNvPr>
            <p:cNvCxnSpPr>
              <a:cxnSpLocks/>
              <a:stCxn id="133" idx="0"/>
              <a:endCxn id="131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A1F51E76-E4E0-47B5-823A-179EC334339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EE323FFE-6E27-4D9F-A64E-42076678E210}"/>
                </a:ext>
              </a:extLst>
            </p:cNvPr>
            <p:cNvCxnSpPr>
              <a:cxnSpLocks/>
              <a:stCxn id="135" idx="2"/>
              <a:endCxn id="133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BD08C663-0EA9-4152-BF40-83848E02E6FD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B34DEA44-746D-4590-BC4B-797B3161A83A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2277C72D-4E76-4C9B-8D3A-77652D3D054D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F7CCAA87-06C2-43BF-860F-18DB58D64AB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7ECFB311-31E1-4E9F-8448-3A023CDD4FAF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EA8304FF-6243-4C06-996F-6409BB22305E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2506AC21-C9C5-41C6-AE5F-260E0D3826A8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7" name="椭圆 156">
            <a:extLst>
              <a:ext uri="{FF2B5EF4-FFF2-40B4-BE49-F238E27FC236}">
                <a16:creationId xmlns:a16="http://schemas.microsoft.com/office/drawing/2014/main" id="{709059EF-1470-4A06-8558-75755CB12DDE}"/>
              </a:ext>
            </a:extLst>
          </p:cNvPr>
          <p:cNvSpPr/>
          <p:nvPr/>
        </p:nvSpPr>
        <p:spPr>
          <a:xfrm>
            <a:off x="5558341" y="383283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46F84A0-922F-45AD-B6B0-C97A4FF103F4}"/>
              </a:ext>
            </a:extLst>
          </p:cNvPr>
          <p:cNvSpPr/>
          <p:nvPr/>
        </p:nvSpPr>
        <p:spPr>
          <a:xfrm>
            <a:off x="4852429" y="4610104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C69E055E-5BFA-449C-A832-AF1057E6F1C9}"/>
              </a:ext>
            </a:extLst>
          </p:cNvPr>
          <p:cNvSpPr/>
          <p:nvPr/>
        </p:nvSpPr>
        <p:spPr>
          <a:xfrm>
            <a:off x="6263457" y="4610104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333FFFDC-4378-4D4E-B3CE-639AA8B72A55}"/>
              </a:ext>
            </a:extLst>
          </p:cNvPr>
          <p:cNvSpPr/>
          <p:nvPr/>
        </p:nvSpPr>
        <p:spPr>
          <a:xfrm>
            <a:off x="4214849" y="550971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9A09EEA-02A1-407F-AD38-D922ADBF0407}"/>
              </a:ext>
            </a:extLst>
          </p:cNvPr>
          <p:cNvSpPr txBox="1"/>
          <p:nvPr/>
        </p:nvSpPr>
        <p:spPr>
          <a:xfrm>
            <a:off x="5843973" y="3890271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D408634-927A-4CE0-8B6E-B0C1F9A7A933}"/>
              </a:ext>
            </a:extLst>
          </p:cNvPr>
          <p:cNvSpPr txBox="1"/>
          <p:nvPr/>
        </p:nvSpPr>
        <p:spPr>
          <a:xfrm>
            <a:off x="5038735" y="475816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4AD76433-88FE-4F3D-9680-496026399679}"/>
              </a:ext>
            </a:extLst>
          </p:cNvPr>
          <p:cNvSpPr txBox="1"/>
          <p:nvPr/>
        </p:nvSpPr>
        <p:spPr>
          <a:xfrm>
            <a:off x="6510289" y="474079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9EC1977-675A-43DC-8AAA-B066A8602FDA}"/>
              </a:ext>
            </a:extLst>
          </p:cNvPr>
          <p:cNvSpPr txBox="1"/>
          <p:nvPr/>
        </p:nvSpPr>
        <p:spPr>
          <a:xfrm>
            <a:off x="4408217" y="56915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6E56817-6C8F-4878-A4C8-8C3E21ECF963}"/>
              </a:ext>
            </a:extLst>
          </p:cNvPr>
          <p:cNvCxnSpPr>
            <a:stCxn id="158" idx="7"/>
            <a:endCxn id="157" idx="3"/>
          </p:cNvCxnSpPr>
          <p:nvPr/>
        </p:nvCxnSpPr>
        <p:spPr>
          <a:xfrm flipV="1">
            <a:off x="5164014" y="4144416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066163-07D0-4F46-A3C5-AC8D008AC96F}"/>
              </a:ext>
            </a:extLst>
          </p:cNvPr>
          <p:cNvCxnSpPr>
            <a:cxnSpLocks/>
            <a:stCxn id="159" idx="1"/>
            <a:endCxn id="157" idx="5"/>
          </p:cNvCxnSpPr>
          <p:nvPr/>
        </p:nvCxnSpPr>
        <p:spPr>
          <a:xfrm flipH="1" flipV="1">
            <a:off x="5869926" y="4144416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02A88903-0BD4-47CF-8096-1325844B7958}"/>
              </a:ext>
            </a:extLst>
          </p:cNvPr>
          <p:cNvCxnSpPr>
            <a:cxnSpLocks/>
            <a:stCxn id="160" idx="0"/>
            <a:endCxn id="158" idx="3"/>
          </p:cNvCxnSpPr>
          <p:nvPr/>
        </p:nvCxnSpPr>
        <p:spPr>
          <a:xfrm flipV="1">
            <a:off x="4397372" y="4921689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68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第四步。</a:t>
            </a:r>
            <a:r>
              <a:rPr lang="en-US" altLang="zh-CN" dirty="0"/>
              <a:t>F</a:t>
            </a:r>
            <a:r>
              <a:rPr lang="en-US" altLang="zh-CN" baseline="-25000" dirty="0"/>
              <a:t>3</a:t>
            </a:r>
            <a:r>
              <a:rPr lang="zh-CN" altLang="en-US" dirty="0"/>
              <a:t>修改为</a:t>
            </a:r>
            <a:r>
              <a:rPr lang="en-US" altLang="zh-CN" dirty="0"/>
              <a:t>7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6F90593-1A36-4F16-ADC1-CFC64319F918}"/>
              </a:ext>
            </a:extLst>
          </p:cNvPr>
          <p:cNvGrpSpPr/>
          <p:nvPr/>
        </p:nvGrpSpPr>
        <p:grpSpPr>
          <a:xfrm>
            <a:off x="814002" y="692911"/>
            <a:ext cx="2942565" cy="2612997"/>
            <a:chOff x="987600" y="1555730"/>
            <a:chExt cx="2942565" cy="261299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6F53A139-C671-4A2F-A3A5-0D8D6E32A6B6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BB5402B-37D7-4B62-BA81-7245C12C6CC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3A7F525-30F7-4E50-AA1F-9AC40BEBA9D1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1111321-0ABC-4717-A2A8-6CE7CF96D1D6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E62F5DF-A9FE-4A18-90C4-4C2164BBD48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4A37B1F-6526-404C-AF03-59306DB4B86B}"/>
                </a:ext>
              </a:extLst>
            </p:cNvPr>
            <p:cNvCxnSpPr>
              <a:stCxn id="55" idx="3"/>
              <a:endCxn id="5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C3A2771-8739-40D9-A5D7-37936049364A}"/>
                </a:ext>
              </a:extLst>
            </p:cNvPr>
            <p:cNvCxnSpPr>
              <a:cxnSpLocks/>
              <a:stCxn id="57" idx="1"/>
              <a:endCxn id="5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7D7BBA1-1076-4158-BD91-2C4DA1B6096B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3E98D76-7501-4AD3-81DE-6CC5564F890E}"/>
                </a:ext>
              </a:extLst>
            </p:cNvPr>
            <p:cNvCxnSpPr>
              <a:cxnSpLocks/>
              <a:stCxn id="59" idx="1"/>
              <a:endCxn id="5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8F845-5A85-4268-B4C1-A4C9284FBAA6}"/>
                </a:ext>
              </a:extLst>
            </p:cNvPr>
            <p:cNvCxnSpPr>
              <a:cxnSpLocks/>
              <a:stCxn id="58" idx="3"/>
              <a:endCxn id="5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0656499-66A3-406F-AF39-2A505AAB0DCE}"/>
                </a:ext>
              </a:extLst>
            </p:cNvPr>
            <p:cNvCxnSpPr>
              <a:cxnSpLocks/>
              <a:stCxn id="59" idx="4"/>
              <a:endCxn id="5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B7E7C0D-8536-4CCD-AD7A-D3ECD9A1E0D5}"/>
                </a:ext>
              </a:extLst>
            </p:cNvPr>
            <p:cNvCxnSpPr>
              <a:cxnSpLocks/>
              <a:stCxn id="58" idx="1"/>
              <a:endCxn id="5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900FB0E-7911-45AD-9F48-F3DA8F0B9BFB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EFD26EE-3766-4155-9E28-E65317FDE6E7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5774217-69F1-4D77-BC31-8E71A8F9E36A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39E26AE-14D6-4C8B-B8DA-F673823AE13C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4E6CAC5-9C6E-47AB-9167-DDD91CB1A134}"/>
                </a:ext>
              </a:extLst>
            </p:cNvPr>
            <p:cNvCxnSpPr>
              <a:cxnSpLocks/>
              <a:stCxn id="57" idx="0"/>
              <a:endCxn id="5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C21FE68-F426-4803-B27A-C8DE85AECCA0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2F1622B-8926-420A-A4EA-3131BAD4092F}"/>
                </a:ext>
              </a:extLst>
            </p:cNvPr>
            <p:cNvCxnSpPr>
              <a:cxnSpLocks/>
              <a:stCxn id="59" idx="2"/>
              <a:endCxn id="5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1DC9A85-D731-4036-9B19-013200EEE800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F97F8DB-F285-4E9B-8A63-6B74BCC7C4D8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4F0FA80-B6B3-450C-B25C-CC73248F292F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4D28DD0-29ED-4E9B-BE28-218B4C3CEBB1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A716D33-CD30-44C0-A846-546CD7E766D0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4E31F3F4-0DCB-4347-B747-43E89681EA90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A18FDE1-D62B-489C-8062-118BC367645E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7D89E704-C97A-47A8-B85F-2762F30305CF}"/>
              </a:ext>
            </a:extLst>
          </p:cNvPr>
          <p:cNvSpPr/>
          <p:nvPr/>
        </p:nvSpPr>
        <p:spPr>
          <a:xfrm>
            <a:off x="5522818" y="92772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6D75FE3-7DC8-434D-87D5-069FFD28FCAF}"/>
              </a:ext>
            </a:extLst>
          </p:cNvPr>
          <p:cNvSpPr/>
          <p:nvPr/>
        </p:nvSpPr>
        <p:spPr>
          <a:xfrm>
            <a:off x="4816906" y="170499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B1452032-B55C-4DC3-B03D-6DB10D25781E}"/>
              </a:ext>
            </a:extLst>
          </p:cNvPr>
          <p:cNvSpPr/>
          <p:nvPr/>
        </p:nvSpPr>
        <p:spPr>
          <a:xfrm>
            <a:off x="6227934" y="170499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7ACF27A-6B52-4115-A1A3-CE61D6490FBE}"/>
              </a:ext>
            </a:extLst>
          </p:cNvPr>
          <p:cNvSpPr/>
          <p:nvPr/>
        </p:nvSpPr>
        <p:spPr>
          <a:xfrm>
            <a:off x="4179326" y="260460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5D86157-9081-4E72-BF05-8F2D01D9FB02}"/>
              </a:ext>
            </a:extLst>
          </p:cNvPr>
          <p:cNvSpPr txBox="1"/>
          <p:nvPr/>
        </p:nvSpPr>
        <p:spPr>
          <a:xfrm>
            <a:off x="5808450" y="985166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ACEC912-DE9E-428B-BFD0-938500911639}"/>
              </a:ext>
            </a:extLst>
          </p:cNvPr>
          <p:cNvSpPr txBox="1"/>
          <p:nvPr/>
        </p:nvSpPr>
        <p:spPr>
          <a:xfrm>
            <a:off x="5003212" y="185305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A9CA122-8F19-45DC-9793-FB9C111D6501}"/>
              </a:ext>
            </a:extLst>
          </p:cNvPr>
          <p:cNvSpPr txBox="1"/>
          <p:nvPr/>
        </p:nvSpPr>
        <p:spPr>
          <a:xfrm>
            <a:off x="6474766" y="183568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928F3C5-D010-4C33-B0CB-ED1957176D4F}"/>
              </a:ext>
            </a:extLst>
          </p:cNvPr>
          <p:cNvSpPr txBox="1"/>
          <p:nvPr/>
        </p:nvSpPr>
        <p:spPr>
          <a:xfrm>
            <a:off x="4372694" y="27864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746F476-B4EC-444F-8968-B75BE85AAF11}"/>
              </a:ext>
            </a:extLst>
          </p:cNvPr>
          <p:cNvCxnSpPr>
            <a:stCxn id="82" idx="7"/>
            <a:endCxn id="81" idx="3"/>
          </p:cNvCxnSpPr>
          <p:nvPr/>
        </p:nvCxnSpPr>
        <p:spPr>
          <a:xfrm flipV="1">
            <a:off x="5128491" y="1239311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DFA12E8-DC82-4105-A004-01DDF9128EE0}"/>
              </a:ext>
            </a:extLst>
          </p:cNvPr>
          <p:cNvCxnSpPr>
            <a:cxnSpLocks/>
            <a:stCxn id="83" idx="1"/>
            <a:endCxn id="81" idx="5"/>
          </p:cNvCxnSpPr>
          <p:nvPr/>
        </p:nvCxnSpPr>
        <p:spPr>
          <a:xfrm flipH="1" flipV="1">
            <a:off x="5834403" y="1239311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CE29FDA-D55B-4A90-B9E0-8918A45B1BA1}"/>
              </a:ext>
            </a:extLst>
          </p:cNvPr>
          <p:cNvCxnSpPr>
            <a:cxnSpLocks/>
            <a:stCxn id="84" idx="0"/>
            <a:endCxn id="82" idx="3"/>
          </p:cNvCxnSpPr>
          <p:nvPr/>
        </p:nvCxnSpPr>
        <p:spPr>
          <a:xfrm flipV="1">
            <a:off x="4361849" y="2016584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342D1B91-4CB8-425D-88A6-6538F2CCE0FB}"/>
              </a:ext>
            </a:extLst>
          </p:cNvPr>
          <p:cNvGrpSpPr/>
          <p:nvPr/>
        </p:nvGrpSpPr>
        <p:grpSpPr>
          <a:xfrm>
            <a:off x="928302" y="3585581"/>
            <a:ext cx="2942565" cy="2612997"/>
            <a:chOff x="987600" y="1555730"/>
            <a:chExt cx="2942565" cy="2612997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3F824F51-56A2-46EF-B9A0-286C70B241CF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616566DD-8EA1-450C-BAB5-AAF8DACD0D1A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CA4955AC-BDAE-4A0A-95F2-D497E09DF138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EE5F0365-5E38-4734-BF97-85C20C1EAAAF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4CC2D8F4-9FC8-4762-8825-B165FC374179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A005390-16FB-4186-B81B-BBB69C4EDE14}"/>
                </a:ext>
              </a:extLst>
            </p:cNvPr>
            <p:cNvCxnSpPr>
              <a:stCxn id="131" idx="3"/>
              <a:endCxn id="132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C8A702FB-F93F-41F5-A46B-4498B7B4D6D6}"/>
                </a:ext>
              </a:extLst>
            </p:cNvPr>
            <p:cNvCxnSpPr>
              <a:cxnSpLocks/>
              <a:stCxn id="133" idx="1"/>
              <a:endCxn id="132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ECC25F9-DC81-40E4-B756-C70F9A163008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0E2C22E6-4E4F-4841-BBD9-82B21AE94274}"/>
                </a:ext>
              </a:extLst>
            </p:cNvPr>
            <p:cNvCxnSpPr>
              <a:cxnSpLocks/>
              <a:stCxn id="135" idx="1"/>
              <a:endCxn id="131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8E82FE4F-087C-4BEB-882F-33493DCF1D6F}"/>
                </a:ext>
              </a:extLst>
            </p:cNvPr>
            <p:cNvCxnSpPr>
              <a:cxnSpLocks/>
              <a:stCxn id="134" idx="3"/>
              <a:endCxn id="133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C6106348-105D-402F-B40E-4F4856167D38}"/>
                </a:ext>
              </a:extLst>
            </p:cNvPr>
            <p:cNvCxnSpPr>
              <a:cxnSpLocks/>
              <a:stCxn id="135" idx="4"/>
              <a:endCxn id="134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E05C5B4E-3BE8-427A-B539-567ED2AB2562}"/>
                </a:ext>
              </a:extLst>
            </p:cNvPr>
            <p:cNvCxnSpPr>
              <a:cxnSpLocks/>
              <a:stCxn id="134" idx="1"/>
              <a:endCxn id="131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E8216B1-587E-4ED9-B566-3D8047551C4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F1CFE4E1-1997-4051-8A7A-C88972CBD445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240F7B9D-9523-4A7A-902C-872D10C76AC8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FAA8D9F1-7F8B-4771-B986-95743DFE905D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DC43E3AC-99D2-4935-8896-377B273E8FDE}"/>
                </a:ext>
              </a:extLst>
            </p:cNvPr>
            <p:cNvCxnSpPr>
              <a:cxnSpLocks/>
              <a:stCxn id="133" idx="0"/>
              <a:endCxn id="131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A1F51E76-E4E0-47B5-823A-179EC334339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EE323FFE-6E27-4D9F-A64E-42076678E210}"/>
                </a:ext>
              </a:extLst>
            </p:cNvPr>
            <p:cNvCxnSpPr>
              <a:cxnSpLocks/>
              <a:stCxn id="135" idx="2"/>
              <a:endCxn id="133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BD08C663-0EA9-4152-BF40-83848E02E6FD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B34DEA44-746D-4590-BC4B-797B3161A83A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2277C72D-4E76-4C9B-8D3A-77652D3D054D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F7CCAA87-06C2-43BF-860F-18DB58D64AB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7ECFB311-31E1-4E9F-8448-3A023CDD4FAF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EA8304FF-6243-4C06-996F-6409BB22305E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2506AC21-C9C5-41C6-AE5F-260E0D3826A8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7" name="椭圆 156">
            <a:extLst>
              <a:ext uri="{FF2B5EF4-FFF2-40B4-BE49-F238E27FC236}">
                <a16:creationId xmlns:a16="http://schemas.microsoft.com/office/drawing/2014/main" id="{709059EF-1470-4A06-8558-75755CB12DDE}"/>
              </a:ext>
            </a:extLst>
          </p:cNvPr>
          <p:cNvSpPr/>
          <p:nvPr/>
        </p:nvSpPr>
        <p:spPr>
          <a:xfrm>
            <a:off x="5558341" y="383283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46F84A0-922F-45AD-B6B0-C97A4FF103F4}"/>
              </a:ext>
            </a:extLst>
          </p:cNvPr>
          <p:cNvSpPr/>
          <p:nvPr/>
        </p:nvSpPr>
        <p:spPr>
          <a:xfrm>
            <a:off x="4852429" y="4610104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C69E055E-5BFA-449C-A832-AF1057E6F1C9}"/>
              </a:ext>
            </a:extLst>
          </p:cNvPr>
          <p:cNvSpPr/>
          <p:nvPr/>
        </p:nvSpPr>
        <p:spPr>
          <a:xfrm>
            <a:off x="6263457" y="4610104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333FFFDC-4378-4D4E-B3CE-639AA8B72A55}"/>
              </a:ext>
            </a:extLst>
          </p:cNvPr>
          <p:cNvSpPr/>
          <p:nvPr/>
        </p:nvSpPr>
        <p:spPr>
          <a:xfrm>
            <a:off x="4214849" y="550971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9A09EEA-02A1-407F-AD38-D922ADBF0407}"/>
              </a:ext>
            </a:extLst>
          </p:cNvPr>
          <p:cNvSpPr txBox="1"/>
          <p:nvPr/>
        </p:nvSpPr>
        <p:spPr>
          <a:xfrm>
            <a:off x="5843973" y="3890271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D408634-927A-4CE0-8B6E-B0C1F9A7A933}"/>
              </a:ext>
            </a:extLst>
          </p:cNvPr>
          <p:cNvSpPr txBox="1"/>
          <p:nvPr/>
        </p:nvSpPr>
        <p:spPr>
          <a:xfrm>
            <a:off x="5038735" y="475816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4AD76433-88FE-4F3D-9680-496026399679}"/>
              </a:ext>
            </a:extLst>
          </p:cNvPr>
          <p:cNvSpPr txBox="1"/>
          <p:nvPr/>
        </p:nvSpPr>
        <p:spPr>
          <a:xfrm>
            <a:off x="6510289" y="474079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9EC1977-675A-43DC-8AAA-B066A8602FDA}"/>
              </a:ext>
            </a:extLst>
          </p:cNvPr>
          <p:cNvSpPr txBox="1"/>
          <p:nvPr/>
        </p:nvSpPr>
        <p:spPr>
          <a:xfrm>
            <a:off x="4408217" y="56915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6E56817-6C8F-4878-A4C8-8C3E21ECF963}"/>
              </a:ext>
            </a:extLst>
          </p:cNvPr>
          <p:cNvCxnSpPr>
            <a:stCxn id="158" idx="7"/>
            <a:endCxn id="157" idx="3"/>
          </p:cNvCxnSpPr>
          <p:nvPr/>
        </p:nvCxnSpPr>
        <p:spPr>
          <a:xfrm flipV="1">
            <a:off x="5164014" y="4144416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066163-07D0-4F46-A3C5-AC8D008AC96F}"/>
              </a:ext>
            </a:extLst>
          </p:cNvPr>
          <p:cNvCxnSpPr>
            <a:cxnSpLocks/>
            <a:stCxn id="159" idx="1"/>
            <a:endCxn id="157" idx="5"/>
          </p:cNvCxnSpPr>
          <p:nvPr/>
        </p:nvCxnSpPr>
        <p:spPr>
          <a:xfrm flipH="1" flipV="1">
            <a:off x="5869926" y="4144416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02A88903-0BD4-47CF-8096-1325844B7958}"/>
              </a:ext>
            </a:extLst>
          </p:cNvPr>
          <p:cNvCxnSpPr>
            <a:cxnSpLocks/>
            <a:stCxn id="160" idx="0"/>
            <a:endCxn id="158" idx="3"/>
          </p:cNvCxnSpPr>
          <p:nvPr/>
        </p:nvCxnSpPr>
        <p:spPr>
          <a:xfrm flipV="1">
            <a:off x="4397372" y="4921689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093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第五步。</a:t>
            </a:r>
            <a:r>
              <a:rPr lang="en-US" altLang="zh-CN" dirty="0"/>
              <a:t>F</a:t>
            </a:r>
            <a:r>
              <a:rPr lang="en-US" altLang="zh-CN" baseline="-25000" dirty="0"/>
              <a:t>4</a:t>
            </a:r>
            <a:r>
              <a:rPr lang="zh-CN" altLang="en-US" dirty="0"/>
              <a:t>修改为</a:t>
            </a:r>
            <a:r>
              <a:rPr lang="en-US" altLang="zh-CN" dirty="0"/>
              <a:t>9</a:t>
            </a: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342D1B91-4CB8-425D-88A6-6538F2CCE0FB}"/>
              </a:ext>
            </a:extLst>
          </p:cNvPr>
          <p:cNvGrpSpPr/>
          <p:nvPr/>
        </p:nvGrpSpPr>
        <p:grpSpPr>
          <a:xfrm>
            <a:off x="1095356" y="816003"/>
            <a:ext cx="2942565" cy="2612997"/>
            <a:chOff x="987600" y="1555730"/>
            <a:chExt cx="2942565" cy="2612997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3F824F51-56A2-46EF-B9A0-286C70B241CF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616566DD-8EA1-450C-BAB5-AAF8DACD0D1A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CA4955AC-BDAE-4A0A-95F2-D497E09DF138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EE5F0365-5E38-4734-BF97-85C20C1EAAAF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4CC2D8F4-9FC8-4762-8825-B165FC374179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A005390-16FB-4186-B81B-BBB69C4EDE14}"/>
                </a:ext>
              </a:extLst>
            </p:cNvPr>
            <p:cNvCxnSpPr>
              <a:stCxn id="131" idx="3"/>
              <a:endCxn id="132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C8A702FB-F93F-41F5-A46B-4498B7B4D6D6}"/>
                </a:ext>
              </a:extLst>
            </p:cNvPr>
            <p:cNvCxnSpPr>
              <a:cxnSpLocks/>
              <a:stCxn id="133" idx="1"/>
              <a:endCxn id="132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ECC25F9-DC81-40E4-B756-C70F9A163008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0E2C22E6-4E4F-4841-BBD9-82B21AE94274}"/>
                </a:ext>
              </a:extLst>
            </p:cNvPr>
            <p:cNvCxnSpPr>
              <a:cxnSpLocks/>
              <a:stCxn id="135" idx="1"/>
              <a:endCxn id="131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8E82FE4F-087C-4BEB-882F-33493DCF1D6F}"/>
                </a:ext>
              </a:extLst>
            </p:cNvPr>
            <p:cNvCxnSpPr>
              <a:cxnSpLocks/>
              <a:stCxn id="134" idx="3"/>
              <a:endCxn id="133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C6106348-105D-402F-B40E-4F4856167D38}"/>
                </a:ext>
              </a:extLst>
            </p:cNvPr>
            <p:cNvCxnSpPr>
              <a:cxnSpLocks/>
              <a:stCxn id="135" idx="4"/>
              <a:endCxn id="134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E05C5B4E-3BE8-427A-B539-567ED2AB2562}"/>
                </a:ext>
              </a:extLst>
            </p:cNvPr>
            <p:cNvCxnSpPr>
              <a:cxnSpLocks/>
              <a:stCxn id="134" idx="1"/>
              <a:endCxn id="131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E8216B1-587E-4ED9-B566-3D8047551C4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F1CFE4E1-1997-4051-8A7A-C88972CBD445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240F7B9D-9523-4A7A-902C-872D10C76AC8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FAA8D9F1-7F8B-4771-B986-95743DFE905D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DC43E3AC-99D2-4935-8896-377B273E8FDE}"/>
                </a:ext>
              </a:extLst>
            </p:cNvPr>
            <p:cNvCxnSpPr>
              <a:cxnSpLocks/>
              <a:stCxn id="133" idx="0"/>
              <a:endCxn id="131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A1F51E76-E4E0-47B5-823A-179EC334339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EE323FFE-6E27-4D9F-A64E-42076678E210}"/>
                </a:ext>
              </a:extLst>
            </p:cNvPr>
            <p:cNvCxnSpPr>
              <a:cxnSpLocks/>
              <a:stCxn id="135" idx="2"/>
              <a:endCxn id="133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BD08C663-0EA9-4152-BF40-83848E02E6FD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B34DEA44-746D-4590-BC4B-797B3161A83A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2277C72D-4E76-4C9B-8D3A-77652D3D054D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F7CCAA87-06C2-43BF-860F-18DB58D64AB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7ECFB311-31E1-4E9F-8448-3A023CDD4FAF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EA8304FF-6243-4C06-996F-6409BB22305E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2506AC21-C9C5-41C6-AE5F-260E0D3826A8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7" name="椭圆 156">
            <a:extLst>
              <a:ext uri="{FF2B5EF4-FFF2-40B4-BE49-F238E27FC236}">
                <a16:creationId xmlns:a16="http://schemas.microsoft.com/office/drawing/2014/main" id="{709059EF-1470-4A06-8558-75755CB12DDE}"/>
              </a:ext>
            </a:extLst>
          </p:cNvPr>
          <p:cNvSpPr/>
          <p:nvPr/>
        </p:nvSpPr>
        <p:spPr>
          <a:xfrm>
            <a:off x="5844129" y="1161188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46F84A0-922F-45AD-B6B0-C97A4FF103F4}"/>
              </a:ext>
            </a:extLst>
          </p:cNvPr>
          <p:cNvSpPr/>
          <p:nvPr/>
        </p:nvSpPr>
        <p:spPr>
          <a:xfrm>
            <a:off x="5138217" y="193846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C69E055E-5BFA-449C-A832-AF1057E6F1C9}"/>
              </a:ext>
            </a:extLst>
          </p:cNvPr>
          <p:cNvSpPr/>
          <p:nvPr/>
        </p:nvSpPr>
        <p:spPr>
          <a:xfrm>
            <a:off x="6549245" y="193846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333FFFDC-4378-4D4E-B3CE-639AA8B72A55}"/>
              </a:ext>
            </a:extLst>
          </p:cNvPr>
          <p:cNvSpPr/>
          <p:nvPr/>
        </p:nvSpPr>
        <p:spPr>
          <a:xfrm>
            <a:off x="4500637" y="2838068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9A09EEA-02A1-407F-AD38-D922ADBF0407}"/>
              </a:ext>
            </a:extLst>
          </p:cNvPr>
          <p:cNvSpPr txBox="1"/>
          <p:nvPr/>
        </p:nvSpPr>
        <p:spPr>
          <a:xfrm>
            <a:off x="6129761" y="1218628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D408634-927A-4CE0-8B6E-B0C1F9A7A933}"/>
              </a:ext>
            </a:extLst>
          </p:cNvPr>
          <p:cNvSpPr txBox="1"/>
          <p:nvPr/>
        </p:nvSpPr>
        <p:spPr>
          <a:xfrm>
            <a:off x="5324523" y="208651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4AD76433-88FE-4F3D-9680-496026399679}"/>
              </a:ext>
            </a:extLst>
          </p:cNvPr>
          <p:cNvSpPr txBox="1"/>
          <p:nvPr/>
        </p:nvSpPr>
        <p:spPr>
          <a:xfrm>
            <a:off x="6796077" y="20691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9EC1977-675A-43DC-8AAA-B066A8602FDA}"/>
              </a:ext>
            </a:extLst>
          </p:cNvPr>
          <p:cNvSpPr txBox="1"/>
          <p:nvPr/>
        </p:nvSpPr>
        <p:spPr>
          <a:xfrm>
            <a:off x="4694005" y="30198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6E56817-6C8F-4878-A4C8-8C3E21ECF963}"/>
              </a:ext>
            </a:extLst>
          </p:cNvPr>
          <p:cNvCxnSpPr>
            <a:stCxn id="158" idx="7"/>
            <a:endCxn id="157" idx="3"/>
          </p:cNvCxnSpPr>
          <p:nvPr/>
        </p:nvCxnSpPr>
        <p:spPr>
          <a:xfrm flipV="1">
            <a:off x="5449802" y="1472773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066163-07D0-4F46-A3C5-AC8D008AC96F}"/>
              </a:ext>
            </a:extLst>
          </p:cNvPr>
          <p:cNvCxnSpPr>
            <a:cxnSpLocks/>
            <a:stCxn id="159" idx="1"/>
            <a:endCxn id="157" idx="5"/>
          </p:cNvCxnSpPr>
          <p:nvPr/>
        </p:nvCxnSpPr>
        <p:spPr>
          <a:xfrm flipH="1" flipV="1">
            <a:off x="6155714" y="1472773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02A88903-0BD4-47CF-8096-1325844B7958}"/>
              </a:ext>
            </a:extLst>
          </p:cNvPr>
          <p:cNvCxnSpPr>
            <a:cxnSpLocks/>
            <a:stCxn id="160" idx="0"/>
            <a:endCxn id="158" idx="3"/>
          </p:cNvCxnSpPr>
          <p:nvPr/>
        </p:nvCxnSpPr>
        <p:spPr>
          <a:xfrm flipV="1">
            <a:off x="4683160" y="2250046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C60FFADC-C861-4623-8B0D-37337AA6A648}"/>
              </a:ext>
            </a:extLst>
          </p:cNvPr>
          <p:cNvGrpSpPr/>
          <p:nvPr/>
        </p:nvGrpSpPr>
        <p:grpSpPr>
          <a:xfrm>
            <a:off x="1253617" y="3654888"/>
            <a:ext cx="2942565" cy="2612997"/>
            <a:chOff x="987600" y="1555730"/>
            <a:chExt cx="2942565" cy="2612997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FAA2B3F-FEA6-4CF5-B021-3C049192CFAD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28496CDF-6F77-47A1-83DA-B48534DC4CB9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2BDB5DA-6D97-4F59-A4F9-9EDE19DFA34F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3752513B-171C-4930-88E0-B6868CBA07E9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C21B9630-F5B0-4573-BEB2-3DFEEFDAB9F1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21449614-E0A8-4B78-B3A8-492C0B7307A1}"/>
                </a:ext>
              </a:extLst>
            </p:cNvPr>
            <p:cNvCxnSpPr>
              <a:stCxn id="90" idx="3"/>
              <a:endCxn id="93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900D1850-4D8F-4164-8BA9-B095E3C52029}"/>
                </a:ext>
              </a:extLst>
            </p:cNvPr>
            <p:cNvCxnSpPr>
              <a:cxnSpLocks/>
              <a:stCxn id="95" idx="1"/>
              <a:endCxn id="93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7B33677-4217-43D8-BD90-9522E1955AA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CE8D3EAA-8AF5-429F-96ED-8DF907185470}"/>
                </a:ext>
              </a:extLst>
            </p:cNvPr>
            <p:cNvCxnSpPr>
              <a:cxnSpLocks/>
              <a:stCxn id="97" idx="1"/>
              <a:endCxn id="90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AB4DF9AE-6A97-4A92-BF6B-0F6136833C9B}"/>
                </a:ext>
              </a:extLst>
            </p:cNvPr>
            <p:cNvCxnSpPr>
              <a:cxnSpLocks/>
              <a:stCxn id="96" idx="3"/>
              <a:endCxn id="9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AD1A3437-76ED-4E8B-9BD2-3F8B43C611D9}"/>
                </a:ext>
              </a:extLst>
            </p:cNvPr>
            <p:cNvCxnSpPr>
              <a:cxnSpLocks/>
              <a:stCxn id="97" idx="4"/>
              <a:endCxn id="96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D69D2648-F1AD-4725-A01B-0CDB71EFCCD4}"/>
                </a:ext>
              </a:extLst>
            </p:cNvPr>
            <p:cNvCxnSpPr>
              <a:cxnSpLocks/>
              <a:stCxn id="96" idx="1"/>
              <a:endCxn id="90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E319D1F7-7BA5-46D5-91A3-2F55A97EEAAC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7FD3553A-106D-4FFF-9EF1-16A17162E524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B326563-C2D4-4FD0-BE23-1C5D84EBA802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FF3F63A0-0722-48F3-95B5-B31344462213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C280EDF-8B8A-449F-B46F-7DF55E601CD0}"/>
                </a:ext>
              </a:extLst>
            </p:cNvPr>
            <p:cNvCxnSpPr>
              <a:cxnSpLocks/>
              <a:stCxn id="95" idx="0"/>
              <a:endCxn id="90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BF309524-8DD6-4910-BBAE-E9D4D8C9301A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A89AB3D9-7041-43EE-AB49-C15FA63D73DE}"/>
                </a:ext>
              </a:extLst>
            </p:cNvPr>
            <p:cNvCxnSpPr>
              <a:cxnSpLocks/>
              <a:stCxn id="97" idx="2"/>
              <a:endCxn id="9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6BCFF07-B260-4664-B3BE-9FD19F22BD22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8ED0D81-EEE5-4B27-A7A1-962187F60163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B47FC9CF-9077-4B5F-A377-DE9618A3D858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1BAEDDD2-2F73-4429-A89B-3781311FB98F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5BCBFC6F-CC94-43E9-AA28-1B564AD668E5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CF9ECA9-0E04-4919-BEC9-BD3A50C161C1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A9560A4-267F-4865-80DB-8F8553BD6C78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9" name="椭圆 118">
            <a:extLst>
              <a:ext uri="{FF2B5EF4-FFF2-40B4-BE49-F238E27FC236}">
                <a16:creationId xmlns:a16="http://schemas.microsoft.com/office/drawing/2014/main" id="{8861B4C7-CF93-489B-9197-EE0E2926B369}"/>
              </a:ext>
            </a:extLst>
          </p:cNvPr>
          <p:cNvSpPr/>
          <p:nvPr/>
        </p:nvSpPr>
        <p:spPr>
          <a:xfrm>
            <a:off x="6002390" y="4000073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A3C2675B-2E8E-4A30-BFC4-591B087E0EC1}"/>
              </a:ext>
            </a:extLst>
          </p:cNvPr>
          <p:cNvSpPr/>
          <p:nvPr/>
        </p:nvSpPr>
        <p:spPr>
          <a:xfrm>
            <a:off x="5296478" y="477734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2EF7D07-CC61-4D1B-B226-0172CEAE3794}"/>
              </a:ext>
            </a:extLst>
          </p:cNvPr>
          <p:cNvSpPr/>
          <p:nvPr/>
        </p:nvSpPr>
        <p:spPr>
          <a:xfrm>
            <a:off x="6707506" y="477734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5C98FBB6-5A1B-4EEC-86F9-293917A82F53}"/>
              </a:ext>
            </a:extLst>
          </p:cNvPr>
          <p:cNvSpPr/>
          <p:nvPr/>
        </p:nvSpPr>
        <p:spPr>
          <a:xfrm>
            <a:off x="4658898" y="5676953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CAFE0C5-69F8-4150-A8DF-54B23F46E5A8}"/>
              </a:ext>
            </a:extLst>
          </p:cNvPr>
          <p:cNvSpPr txBox="1"/>
          <p:nvPr/>
        </p:nvSpPr>
        <p:spPr>
          <a:xfrm>
            <a:off x="6288022" y="4057513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39192A-9957-4CA5-866F-4322C7A35208}"/>
              </a:ext>
            </a:extLst>
          </p:cNvPr>
          <p:cNvSpPr txBox="1"/>
          <p:nvPr/>
        </p:nvSpPr>
        <p:spPr>
          <a:xfrm>
            <a:off x="5482784" y="49254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B372168-525B-4498-982D-BE632498F897}"/>
              </a:ext>
            </a:extLst>
          </p:cNvPr>
          <p:cNvSpPr txBox="1"/>
          <p:nvPr/>
        </p:nvSpPr>
        <p:spPr>
          <a:xfrm>
            <a:off x="6954338" y="490803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F8B45706-79A1-4088-9D73-E3460A676788}"/>
              </a:ext>
            </a:extLst>
          </p:cNvPr>
          <p:cNvSpPr txBox="1"/>
          <p:nvPr/>
        </p:nvSpPr>
        <p:spPr>
          <a:xfrm>
            <a:off x="4852266" y="585876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6AFF3782-AAEE-40DF-B3B3-52D0720A4FCB}"/>
              </a:ext>
            </a:extLst>
          </p:cNvPr>
          <p:cNvCxnSpPr>
            <a:stCxn id="120" idx="7"/>
            <a:endCxn id="119" idx="3"/>
          </p:cNvCxnSpPr>
          <p:nvPr/>
        </p:nvCxnSpPr>
        <p:spPr>
          <a:xfrm flipV="1">
            <a:off x="5608063" y="4311658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2EED6A4E-D8F4-40B4-B0F5-BB9478A30CA4}"/>
              </a:ext>
            </a:extLst>
          </p:cNvPr>
          <p:cNvCxnSpPr>
            <a:cxnSpLocks/>
            <a:stCxn id="121" idx="1"/>
            <a:endCxn id="119" idx="5"/>
          </p:cNvCxnSpPr>
          <p:nvPr/>
        </p:nvCxnSpPr>
        <p:spPr>
          <a:xfrm flipH="1" flipV="1">
            <a:off x="6313975" y="4311658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D32D412D-85B4-4B1F-955B-60FF39000BBD}"/>
              </a:ext>
            </a:extLst>
          </p:cNvPr>
          <p:cNvCxnSpPr>
            <a:cxnSpLocks/>
            <a:stCxn id="122" idx="0"/>
            <a:endCxn id="120" idx="3"/>
          </p:cNvCxnSpPr>
          <p:nvPr/>
        </p:nvCxnSpPr>
        <p:spPr>
          <a:xfrm flipV="1">
            <a:off x="4841421" y="5088931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47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第六步。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找到</a:t>
            </a:r>
            <a:r>
              <a:rPr lang="en-US" altLang="zh-CN" dirty="0"/>
              <a:t>F</a:t>
            </a:r>
            <a:r>
              <a:rPr lang="en-US" altLang="zh-CN" baseline="-25000" dirty="0"/>
              <a:t>2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C60FFADC-C861-4623-8B0D-37337AA6A648}"/>
              </a:ext>
            </a:extLst>
          </p:cNvPr>
          <p:cNvGrpSpPr/>
          <p:nvPr/>
        </p:nvGrpSpPr>
        <p:grpSpPr>
          <a:xfrm>
            <a:off x="1376710" y="816003"/>
            <a:ext cx="2942565" cy="2612997"/>
            <a:chOff x="987600" y="1555730"/>
            <a:chExt cx="2942565" cy="2612997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FAA2B3F-FEA6-4CF5-B021-3C049192CFAD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28496CDF-6F77-47A1-83DA-B48534DC4CB9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2BDB5DA-6D97-4F59-A4F9-9EDE19DFA34F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3752513B-171C-4930-88E0-B6868CBA07E9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C21B9630-F5B0-4573-BEB2-3DFEEFDAB9F1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21449614-E0A8-4B78-B3A8-492C0B7307A1}"/>
                </a:ext>
              </a:extLst>
            </p:cNvPr>
            <p:cNvCxnSpPr>
              <a:stCxn id="90" idx="3"/>
              <a:endCxn id="93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900D1850-4D8F-4164-8BA9-B095E3C52029}"/>
                </a:ext>
              </a:extLst>
            </p:cNvPr>
            <p:cNvCxnSpPr>
              <a:cxnSpLocks/>
              <a:stCxn id="95" idx="1"/>
              <a:endCxn id="93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7B33677-4217-43D8-BD90-9522E1955AA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CE8D3EAA-8AF5-429F-96ED-8DF907185470}"/>
                </a:ext>
              </a:extLst>
            </p:cNvPr>
            <p:cNvCxnSpPr>
              <a:cxnSpLocks/>
              <a:stCxn id="97" idx="1"/>
              <a:endCxn id="90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AB4DF9AE-6A97-4A92-BF6B-0F6136833C9B}"/>
                </a:ext>
              </a:extLst>
            </p:cNvPr>
            <p:cNvCxnSpPr>
              <a:cxnSpLocks/>
              <a:stCxn id="96" idx="3"/>
              <a:endCxn id="9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AD1A3437-76ED-4E8B-9BD2-3F8B43C611D9}"/>
                </a:ext>
              </a:extLst>
            </p:cNvPr>
            <p:cNvCxnSpPr>
              <a:cxnSpLocks/>
              <a:stCxn id="97" idx="4"/>
              <a:endCxn id="96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D69D2648-F1AD-4725-A01B-0CDB71EFCCD4}"/>
                </a:ext>
              </a:extLst>
            </p:cNvPr>
            <p:cNvCxnSpPr>
              <a:cxnSpLocks/>
              <a:stCxn id="96" idx="1"/>
              <a:endCxn id="90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E319D1F7-7BA5-46D5-91A3-2F55A97EEAAC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7FD3553A-106D-4FFF-9EF1-16A17162E524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B326563-C2D4-4FD0-BE23-1C5D84EBA802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FF3F63A0-0722-48F3-95B5-B31344462213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C280EDF-8B8A-449F-B46F-7DF55E601CD0}"/>
                </a:ext>
              </a:extLst>
            </p:cNvPr>
            <p:cNvCxnSpPr>
              <a:cxnSpLocks/>
              <a:stCxn id="95" idx="0"/>
              <a:endCxn id="90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BF309524-8DD6-4910-BBAE-E9D4D8C9301A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A89AB3D9-7041-43EE-AB49-C15FA63D73DE}"/>
                </a:ext>
              </a:extLst>
            </p:cNvPr>
            <p:cNvCxnSpPr>
              <a:cxnSpLocks/>
              <a:stCxn id="97" idx="2"/>
              <a:endCxn id="9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6BCFF07-B260-4664-B3BE-9FD19F22BD22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8ED0D81-EEE5-4B27-A7A1-962187F60163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B47FC9CF-9077-4B5F-A377-DE9618A3D858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1BAEDDD2-2F73-4429-A89B-3781311FB98F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5BCBFC6F-CC94-43E9-AA28-1B564AD668E5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CF9ECA9-0E04-4919-BEC9-BD3A50C161C1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A9560A4-267F-4865-80DB-8F8553BD6C78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9" name="椭圆 118">
            <a:extLst>
              <a:ext uri="{FF2B5EF4-FFF2-40B4-BE49-F238E27FC236}">
                <a16:creationId xmlns:a16="http://schemas.microsoft.com/office/drawing/2014/main" id="{8861B4C7-CF93-489B-9197-EE0E2926B369}"/>
              </a:ext>
            </a:extLst>
          </p:cNvPr>
          <p:cNvSpPr/>
          <p:nvPr/>
        </p:nvSpPr>
        <p:spPr>
          <a:xfrm>
            <a:off x="6125483" y="1161188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A3C2675B-2E8E-4A30-BFC4-591B087E0EC1}"/>
              </a:ext>
            </a:extLst>
          </p:cNvPr>
          <p:cNvSpPr/>
          <p:nvPr/>
        </p:nvSpPr>
        <p:spPr>
          <a:xfrm>
            <a:off x="5419571" y="193846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2EF7D07-CC61-4D1B-B226-0172CEAE3794}"/>
              </a:ext>
            </a:extLst>
          </p:cNvPr>
          <p:cNvSpPr/>
          <p:nvPr/>
        </p:nvSpPr>
        <p:spPr>
          <a:xfrm>
            <a:off x="6830599" y="193846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5C98FBB6-5A1B-4EEC-86F9-293917A82F53}"/>
              </a:ext>
            </a:extLst>
          </p:cNvPr>
          <p:cNvSpPr/>
          <p:nvPr/>
        </p:nvSpPr>
        <p:spPr>
          <a:xfrm>
            <a:off x="4781991" y="2838068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CAFE0C5-69F8-4150-A8DF-54B23F46E5A8}"/>
              </a:ext>
            </a:extLst>
          </p:cNvPr>
          <p:cNvSpPr txBox="1"/>
          <p:nvPr/>
        </p:nvSpPr>
        <p:spPr>
          <a:xfrm>
            <a:off x="6411115" y="1218628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39192A-9957-4CA5-866F-4322C7A35208}"/>
              </a:ext>
            </a:extLst>
          </p:cNvPr>
          <p:cNvSpPr txBox="1"/>
          <p:nvPr/>
        </p:nvSpPr>
        <p:spPr>
          <a:xfrm>
            <a:off x="5605877" y="208651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B372168-525B-4498-982D-BE632498F897}"/>
              </a:ext>
            </a:extLst>
          </p:cNvPr>
          <p:cNvSpPr txBox="1"/>
          <p:nvPr/>
        </p:nvSpPr>
        <p:spPr>
          <a:xfrm>
            <a:off x="7077431" y="20691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F8B45706-79A1-4088-9D73-E3460A676788}"/>
              </a:ext>
            </a:extLst>
          </p:cNvPr>
          <p:cNvSpPr txBox="1"/>
          <p:nvPr/>
        </p:nvSpPr>
        <p:spPr>
          <a:xfrm>
            <a:off x="4975359" y="30198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6AFF3782-AAEE-40DF-B3B3-52D0720A4FCB}"/>
              </a:ext>
            </a:extLst>
          </p:cNvPr>
          <p:cNvCxnSpPr>
            <a:stCxn id="120" idx="7"/>
            <a:endCxn id="119" idx="3"/>
          </p:cNvCxnSpPr>
          <p:nvPr/>
        </p:nvCxnSpPr>
        <p:spPr>
          <a:xfrm flipV="1">
            <a:off x="5731156" y="1472773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2EED6A4E-D8F4-40B4-B0F5-BB9478A30CA4}"/>
              </a:ext>
            </a:extLst>
          </p:cNvPr>
          <p:cNvCxnSpPr>
            <a:cxnSpLocks/>
            <a:stCxn id="121" idx="1"/>
            <a:endCxn id="119" idx="5"/>
          </p:cNvCxnSpPr>
          <p:nvPr/>
        </p:nvCxnSpPr>
        <p:spPr>
          <a:xfrm flipH="1" flipV="1">
            <a:off x="6437068" y="1472773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D32D412D-85B4-4B1F-955B-60FF39000BBD}"/>
              </a:ext>
            </a:extLst>
          </p:cNvPr>
          <p:cNvCxnSpPr>
            <a:cxnSpLocks/>
            <a:stCxn id="122" idx="0"/>
            <a:endCxn id="120" idx="3"/>
          </p:cNvCxnSpPr>
          <p:nvPr/>
        </p:nvCxnSpPr>
        <p:spPr>
          <a:xfrm flipV="1">
            <a:off x="4964514" y="2250046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B34794C8-C0B1-40D7-B7C5-B3FE32990005}"/>
              </a:ext>
            </a:extLst>
          </p:cNvPr>
          <p:cNvGrpSpPr/>
          <p:nvPr/>
        </p:nvGrpSpPr>
        <p:grpSpPr>
          <a:xfrm>
            <a:off x="1376710" y="3654888"/>
            <a:ext cx="2942565" cy="2612997"/>
            <a:chOff x="987600" y="1555730"/>
            <a:chExt cx="2942565" cy="2612997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9891505-BBC8-49B9-9841-A6FEE6AFA67A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4A48C39-F150-4313-851D-A3B9523E998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06AB2AB-A513-438A-918F-EFAB1D641E8C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3EE009E8-4C48-42FA-8FEE-9084BD5EB6C8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B104FF56-3C3B-4CF8-B8F7-72782177B0DD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5814E163-9C9C-4B4E-83F3-791461C9C89F}"/>
                </a:ext>
              </a:extLst>
            </p:cNvPr>
            <p:cNvCxnSpPr>
              <a:stCxn id="80" idx="3"/>
              <a:endCxn id="81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EB1E66E6-9B48-4AB0-81A3-2583189AF983}"/>
                </a:ext>
              </a:extLst>
            </p:cNvPr>
            <p:cNvCxnSpPr>
              <a:cxnSpLocks/>
              <a:stCxn id="82" idx="1"/>
              <a:endCxn id="81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1ACA13DC-45A4-4051-9484-34F12A947374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5C36F4CB-A612-4814-AAEE-6B013A3D3124}"/>
                </a:ext>
              </a:extLst>
            </p:cNvPr>
            <p:cNvCxnSpPr>
              <a:cxnSpLocks/>
              <a:stCxn id="84" idx="1"/>
              <a:endCxn id="80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3B1729E2-7986-4E88-8E27-BF5803C28A71}"/>
                </a:ext>
              </a:extLst>
            </p:cNvPr>
            <p:cNvCxnSpPr>
              <a:cxnSpLocks/>
              <a:stCxn id="83" idx="3"/>
              <a:endCxn id="82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997A12A3-A93C-457B-8852-3E62A964ED2B}"/>
                </a:ext>
              </a:extLst>
            </p:cNvPr>
            <p:cNvCxnSpPr>
              <a:cxnSpLocks/>
              <a:stCxn id="84" idx="4"/>
              <a:endCxn id="83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BD1E019C-6DA0-46A8-B245-B3C4AB5900AE}"/>
                </a:ext>
              </a:extLst>
            </p:cNvPr>
            <p:cNvCxnSpPr>
              <a:cxnSpLocks/>
              <a:stCxn id="83" idx="1"/>
              <a:endCxn id="80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B056D2E2-CEB5-4AB4-8CFC-6D795C0EE938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AD4A7E0B-DB55-4C92-BCC6-820A7D361858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E0251ED9-531F-4B75-B65C-CB87CC34B766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976E49D4-9474-440C-99F2-9438C2DA45AE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521E8DA5-4E1E-4F17-BD07-FF5376F2F675}"/>
                </a:ext>
              </a:extLst>
            </p:cNvPr>
            <p:cNvCxnSpPr>
              <a:cxnSpLocks/>
              <a:stCxn id="82" idx="0"/>
              <a:endCxn id="80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DB2DF059-85CF-4893-B0F6-0EC9FC4DD834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6A4EE802-02EE-4821-B7B7-E9FE7A58D1F2}"/>
                </a:ext>
              </a:extLst>
            </p:cNvPr>
            <p:cNvCxnSpPr>
              <a:cxnSpLocks/>
              <a:stCxn id="84" idx="2"/>
              <a:endCxn id="82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5BCBA13-2470-427B-98CD-84C14D31439E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960A3A73-35F8-49F4-999A-C1A431BBA73C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07A87C84-2021-44AE-86F8-8F26AE7CA7FF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2AE65A0D-73F4-41AC-8505-55E79246B8A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C41C7A68-6999-4413-B041-BCAD29C78FA4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04DB183C-4190-4600-85FE-FA1C2498510D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5015393A-0332-4EA6-A64D-8FD43BB79F9A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2" name="椭圆 181">
            <a:extLst>
              <a:ext uri="{FF2B5EF4-FFF2-40B4-BE49-F238E27FC236}">
                <a16:creationId xmlns:a16="http://schemas.microsoft.com/office/drawing/2014/main" id="{4FCCFA3A-3B20-4299-B1B9-A70599B02642}"/>
              </a:ext>
            </a:extLst>
          </p:cNvPr>
          <p:cNvSpPr/>
          <p:nvPr/>
        </p:nvSpPr>
        <p:spPr>
          <a:xfrm>
            <a:off x="6125483" y="4000073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13E0C730-E3FA-4B7A-BC30-C3600B46BCE3}"/>
              </a:ext>
            </a:extLst>
          </p:cNvPr>
          <p:cNvSpPr/>
          <p:nvPr/>
        </p:nvSpPr>
        <p:spPr>
          <a:xfrm>
            <a:off x="5419571" y="477734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F0D2E294-4620-4987-858F-9E2B8824AF4C}"/>
              </a:ext>
            </a:extLst>
          </p:cNvPr>
          <p:cNvSpPr/>
          <p:nvPr/>
        </p:nvSpPr>
        <p:spPr>
          <a:xfrm>
            <a:off x="6830599" y="477734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5D8511FD-84A0-47CB-BDF5-6E9DFA6C92D9}"/>
              </a:ext>
            </a:extLst>
          </p:cNvPr>
          <p:cNvSpPr txBox="1"/>
          <p:nvPr/>
        </p:nvSpPr>
        <p:spPr>
          <a:xfrm>
            <a:off x="6411115" y="4057513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A78357DB-C8EF-49A6-92ED-B1307CD1E5D3}"/>
              </a:ext>
            </a:extLst>
          </p:cNvPr>
          <p:cNvSpPr txBox="1"/>
          <p:nvPr/>
        </p:nvSpPr>
        <p:spPr>
          <a:xfrm>
            <a:off x="5605877" y="49254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4200C717-F84B-4701-A49A-F4C9A71E182D}"/>
              </a:ext>
            </a:extLst>
          </p:cNvPr>
          <p:cNvSpPr txBox="1"/>
          <p:nvPr/>
        </p:nvSpPr>
        <p:spPr>
          <a:xfrm>
            <a:off x="7077431" y="490803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06EB9B9E-7552-4AAA-8A3A-A759F3AD3056}"/>
              </a:ext>
            </a:extLst>
          </p:cNvPr>
          <p:cNvCxnSpPr>
            <a:stCxn id="183" idx="7"/>
            <a:endCxn id="182" idx="3"/>
          </p:cNvCxnSpPr>
          <p:nvPr/>
        </p:nvCxnSpPr>
        <p:spPr>
          <a:xfrm flipV="1">
            <a:off x="5731156" y="4311658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34FD2F73-04A4-4884-9161-D348F366FAC9}"/>
              </a:ext>
            </a:extLst>
          </p:cNvPr>
          <p:cNvCxnSpPr>
            <a:cxnSpLocks/>
            <a:stCxn id="184" idx="1"/>
            <a:endCxn id="182" idx="5"/>
          </p:cNvCxnSpPr>
          <p:nvPr/>
        </p:nvCxnSpPr>
        <p:spPr>
          <a:xfrm flipH="1" flipV="1">
            <a:off x="6437068" y="4311658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48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04BE5-C8A1-4EE7-8358-10C1AB58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同样的键值，堆并不唯一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C3935A9-9E79-41FC-82B5-A4221D3C36B2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40" name="Oval 3">
              <a:extLst>
                <a:ext uri="{FF2B5EF4-FFF2-40B4-BE49-F238E27FC236}">
                  <a16:creationId xmlns:a16="http://schemas.microsoft.com/office/drawing/2014/main" id="{CA48827C-B1E4-4B9E-9534-E93AE0E2FEF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99</a:t>
              </a: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8E317034-E54A-4287-B038-1C398473CDA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60</a:t>
              </a:r>
            </a:p>
          </p:txBody>
        </p:sp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DD19E7F4-68DC-4E73-B827-1308B401D32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40</a:t>
              </a: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034592F7-E357-4DEA-A37B-792CD2E056E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80</a:t>
              </a:r>
            </a:p>
          </p:txBody>
        </p:sp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109337F0-9BEA-4939-91C0-2C8C192824E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B3C54E00-4D9F-4B07-A336-7F51212236F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46" name="AutoShape 9">
              <a:extLst>
                <a:ext uri="{FF2B5EF4-FFF2-40B4-BE49-F238E27FC236}">
                  <a16:creationId xmlns:a16="http://schemas.microsoft.com/office/drawing/2014/main" id="{F6CE09C6-D598-4699-B3A9-2E0001AA5E38}"/>
                </a:ext>
              </a:extLst>
            </p:cNvPr>
            <p:cNvCxnSpPr>
              <a:cxnSpLocks noChangeShapeType="1"/>
              <a:stCxn id="45" idx="3"/>
              <a:endCxn id="44" idx="0"/>
            </p:cNvCxnSpPr>
            <p:nvPr>
              <p:custDataLst>
                <p:tags r:id="rId26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0">
              <a:extLst>
                <a:ext uri="{FF2B5EF4-FFF2-40B4-BE49-F238E27FC236}">
                  <a16:creationId xmlns:a16="http://schemas.microsoft.com/office/drawing/2014/main" id="{35919B30-7ED7-4A55-A3BD-578FBC2307D5}"/>
                </a:ext>
              </a:extLst>
            </p:cNvPr>
            <p:cNvCxnSpPr>
              <a:cxnSpLocks noChangeShapeType="1"/>
              <a:stCxn id="45" idx="5"/>
              <a:endCxn id="43" idx="0"/>
            </p:cNvCxnSpPr>
            <p:nvPr>
              <p:custDataLst>
                <p:tags r:id="rId27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11">
              <a:extLst>
                <a:ext uri="{FF2B5EF4-FFF2-40B4-BE49-F238E27FC236}">
                  <a16:creationId xmlns:a16="http://schemas.microsoft.com/office/drawing/2014/main" id="{4F697CAD-611D-4548-8B9B-E41C83DBD627}"/>
                </a:ext>
              </a:extLst>
            </p:cNvPr>
            <p:cNvCxnSpPr>
              <a:cxnSpLocks noChangeShapeType="1"/>
              <a:stCxn id="43" idx="5"/>
              <a:endCxn id="40" idx="0"/>
            </p:cNvCxnSpPr>
            <p:nvPr>
              <p:custDataLst>
                <p:tags r:id="rId28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12">
              <a:extLst>
                <a:ext uri="{FF2B5EF4-FFF2-40B4-BE49-F238E27FC236}">
                  <a16:creationId xmlns:a16="http://schemas.microsoft.com/office/drawing/2014/main" id="{AB2A0244-A6AE-4218-807B-3930D6A31996}"/>
                </a:ext>
              </a:extLst>
            </p:cNvPr>
            <p:cNvCxnSpPr>
              <a:cxnSpLocks noChangeShapeType="1"/>
              <a:stCxn id="44" idx="3"/>
              <a:endCxn id="42" idx="0"/>
            </p:cNvCxnSpPr>
            <p:nvPr>
              <p:custDataLst>
                <p:tags r:id="rId29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13">
              <a:extLst>
                <a:ext uri="{FF2B5EF4-FFF2-40B4-BE49-F238E27FC236}">
                  <a16:creationId xmlns:a16="http://schemas.microsoft.com/office/drawing/2014/main" id="{2F118AC9-16DA-479B-9495-579975718CA5}"/>
                </a:ext>
              </a:extLst>
            </p:cNvPr>
            <p:cNvCxnSpPr>
              <a:cxnSpLocks noChangeShapeType="1"/>
              <a:stCxn id="44" idx="5"/>
              <a:endCxn id="41" idx="0"/>
            </p:cNvCxnSpPr>
            <p:nvPr>
              <p:custDataLst>
                <p:tags r:id="rId30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Oval 14">
              <a:extLst>
                <a:ext uri="{FF2B5EF4-FFF2-40B4-BE49-F238E27FC236}">
                  <a16:creationId xmlns:a16="http://schemas.microsoft.com/office/drawing/2014/main" id="{BEC378E8-C301-41FA-9657-685F227B827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</a:t>
              </a:r>
              <a:r>
                <a:rPr lang="en-US" altLang="zh-Hans-HK" dirty="0"/>
                <a:t>0</a:t>
              </a:r>
            </a:p>
          </p:txBody>
        </p:sp>
        <p:cxnSp>
          <p:nvCxnSpPr>
            <p:cNvPr id="52" name="AutoShape 15">
              <a:extLst>
                <a:ext uri="{FF2B5EF4-FFF2-40B4-BE49-F238E27FC236}">
                  <a16:creationId xmlns:a16="http://schemas.microsoft.com/office/drawing/2014/main" id="{23ADB775-0069-4104-B5D0-11CEAC78DD4F}"/>
                </a:ext>
              </a:extLst>
            </p:cNvPr>
            <p:cNvCxnSpPr>
              <a:cxnSpLocks noChangeShapeType="1"/>
              <a:stCxn id="42" idx="3"/>
              <a:endCxn id="51" idx="0"/>
            </p:cNvCxnSpPr>
            <p:nvPr>
              <p:custDataLst>
                <p:tags r:id="rId32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Oval 16">
              <a:extLst>
                <a:ext uri="{FF2B5EF4-FFF2-40B4-BE49-F238E27FC236}">
                  <a16:creationId xmlns:a16="http://schemas.microsoft.com/office/drawing/2014/main" id="{6E49CDA6-4DEE-4CBC-94F8-13749CAF191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cxnSp>
          <p:nvCxnSpPr>
            <p:cNvPr id="54" name="AutoShape 17">
              <a:extLst>
                <a:ext uri="{FF2B5EF4-FFF2-40B4-BE49-F238E27FC236}">
                  <a16:creationId xmlns:a16="http://schemas.microsoft.com/office/drawing/2014/main" id="{E36A58FE-EC74-4563-93DF-4C316F7F0B99}"/>
                </a:ext>
              </a:extLst>
            </p:cNvPr>
            <p:cNvCxnSpPr>
              <a:cxnSpLocks noChangeShapeType="1"/>
              <a:stCxn id="42" idx="5"/>
              <a:endCxn id="53" idx="0"/>
            </p:cNvCxnSpPr>
            <p:nvPr>
              <p:custDataLst>
                <p:tags r:id="rId34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18">
              <a:extLst>
                <a:ext uri="{FF2B5EF4-FFF2-40B4-BE49-F238E27FC236}">
                  <a16:creationId xmlns:a16="http://schemas.microsoft.com/office/drawing/2014/main" id="{BE29EE56-6433-4C06-BD88-B19052791F6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85</a:t>
              </a:r>
            </a:p>
          </p:txBody>
        </p:sp>
        <p:cxnSp>
          <p:nvCxnSpPr>
            <p:cNvPr id="56" name="AutoShape 19">
              <a:extLst>
                <a:ext uri="{FF2B5EF4-FFF2-40B4-BE49-F238E27FC236}">
                  <a16:creationId xmlns:a16="http://schemas.microsoft.com/office/drawing/2014/main" id="{22F5D654-E209-4261-BAFF-26B6331E1AB0}"/>
                </a:ext>
              </a:extLst>
            </p:cNvPr>
            <p:cNvCxnSpPr>
              <a:cxnSpLocks noChangeShapeType="1"/>
              <a:stCxn id="43" idx="3"/>
              <a:endCxn id="55" idx="0"/>
            </p:cNvCxnSpPr>
            <p:nvPr>
              <p:custDataLst>
                <p:tags r:id="rId36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20">
              <a:extLst>
                <a:ext uri="{FF2B5EF4-FFF2-40B4-BE49-F238E27FC236}">
                  <a16:creationId xmlns:a16="http://schemas.microsoft.com/office/drawing/2014/main" id="{3721FAF4-C22D-44F5-ACD4-5FB295162E9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65</a:t>
              </a:r>
            </a:p>
          </p:txBody>
        </p:sp>
        <p:cxnSp>
          <p:nvCxnSpPr>
            <p:cNvPr id="58" name="AutoShape 21">
              <a:extLst>
                <a:ext uri="{FF2B5EF4-FFF2-40B4-BE49-F238E27FC236}">
                  <a16:creationId xmlns:a16="http://schemas.microsoft.com/office/drawing/2014/main" id="{9A30FB44-176D-415E-B917-30EDA2C9F518}"/>
                </a:ext>
              </a:extLst>
            </p:cNvPr>
            <p:cNvCxnSpPr>
              <a:cxnSpLocks noChangeShapeType="1"/>
              <a:stCxn id="41" idx="3"/>
              <a:endCxn id="57" idx="0"/>
            </p:cNvCxnSpPr>
            <p:nvPr>
              <p:custDataLst>
                <p:tags r:id="rId38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E1AD5E-3C8F-4B66-97AE-E07AF7419ADE}"/>
              </a:ext>
            </a:extLst>
          </p:cNvPr>
          <p:cNvGrpSpPr/>
          <p:nvPr/>
        </p:nvGrpSpPr>
        <p:grpSpPr>
          <a:xfrm>
            <a:off x="815127" y="1791934"/>
            <a:ext cx="4218755" cy="2659255"/>
            <a:chOff x="1422400" y="800100"/>
            <a:chExt cx="5283200" cy="2257425"/>
          </a:xfrm>
        </p:grpSpPr>
        <p:sp>
          <p:nvSpPr>
            <p:cNvPr id="27" name="Oval 3">
              <a:extLst>
                <a:ext uri="{FF2B5EF4-FFF2-40B4-BE49-F238E27FC236}">
                  <a16:creationId xmlns:a16="http://schemas.microsoft.com/office/drawing/2014/main" id="{A3B22EB5-8886-474D-8956-6F88EE747BB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/>
                <a:t>80</a:t>
              </a:r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DCDD68D9-C171-4227-9CEA-42AFA1A9512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0C8B97BF-45BF-452A-A81B-DD8AABF09B7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60</a:t>
              </a:r>
              <a:endParaRPr lang="en-US" altLang="zh-Hans-HK" dirty="0"/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6BF97AB4-A02A-4329-9734-CA411A597A3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40</a:t>
              </a:r>
              <a:endParaRPr lang="en-US" altLang="zh-Hans-HK" dirty="0"/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61EF6B29-3A16-4093-A026-1F93FDD895C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A5ED5686-D2D6-4C08-8909-6ED1B33F7BB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33" name="AutoShape 9">
              <a:extLst>
                <a:ext uri="{FF2B5EF4-FFF2-40B4-BE49-F238E27FC236}">
                  <a16:creationId xmlns:a16="http://schemas.microsoft.com/office/drawing/2014/main" id="{F07F1551-D844-4682-8226-3144A4869F5C}"/>
                </a:ext>
              </a:extLst>
            </p:cNvPr>
            <p:cNvCxnSpPr>
              <a:cxnSpLocks noChangeShapeType="1"/>
              <a:stCxn id="32" idx="3"/>
              <a:endCxn id="31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0">
              <a:extLst>
                <a:ext uri="{FF2B5EF4-FFF2-40B4-BE49-F238E27FC236}">
                  <a16:creationId xmlns:a16="http://schemas.microsoft.com/office/drawing/2014/main" id="{E81139F0-9DA7-419A-9B82-E17D378FF544}"/>
                </a:ext>
              </a:extLst>
            </p:cNvPr>
            <p:cNvCxnSpPr>
              <a:cxnSpLocks noChangeShapeType="1"/>
              <a:stCxn id="32" idx="5"/>
              <a:endCxn id="30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1">
              <a:extLst>
                <a:ext uri="{FF2B5EF4-FFF2-40B4-BE49-F238E27FC236}">
                  <a16:creationId xmlns:a16="http://schemas.microsoft.com/office/drawing/2014/main" id="{F934F89B-D01A-4039-8465-BC3F64B0DD60}"/>
                </a:ext>
              </a:extLst>
            </p:cNvPr>
            <p:cNvCxnSpPr>
              <a:cxnSpLocks noChangeShapeType="1"/>
              <a:stCxn id="30" idx="5"/>
              <a:endCxn id="27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">
              <a:extLst>
                <a:ext uri="{FF2B5EF4-FFF2-40B4-BE49-F238E27FC236}">
                  <a16:creationId xmlns:a16="http://schemas.microsoft.com/office/drawing/2014/main" id="{0A7981CF-6EC1-4249-9AE3-EF8D419B3763}"/>
                </a:ext>
              </a:extLst>
            </p:cNvPr>
            <p:cNvCxnSpPr>
              <a:cxnSpLocks noChangeShapeType="1"/>
              <a:stCxn id="31" idx="3"/>
              <a:endCxn id="2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3">
              <a:extLst>
                <a:ext uri="{FF2B5EF4-FFF2-40B4-BE49-F238E27FC236}">
                  <a16:creationId xmlns:a16="http://schemas.microsoft.com/office/drawing/2014/main" id="{4F06FD16-33B9-42D9-8BD1-24A954FE2502}"/>
                </a:ext>
              </a:extLst>
            </p:cNvPr>
            <p:cNvCxnSpPr>
              <a:cxnSpLocks noChangeShapeType="1"/>
              <a:stCxn id="31" idx="5"/>
              <a:endCxn id="2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DFE12043-95BF-4065-864B-48579D61AF0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85</a:t>
              </a:r>
              <a:endParaRPr lang="en-US" altLang="zh-Hans-HK" dirty="0"/>
            </a:p>
          </p:txBody>
        </p:sp>
        <p:cxnSp>
          <p:nvCxnSpPr>
            <p:cNvPr id="59" name="AutoShape 15">
              <a:extLst>
                <a:ext uri="{FF2B5EF4-FFF2-40B4-BE49-F238E27FC236}">
                  <a16:creationId xmlns:a16="http://schemas.microsoft.com/office/drawing/2014/main" id="{7013134C-E4FB-4083-9A80-962731E50616}"/>
                </a:ext>
              </a:extLst>
            </p:cNvPr>
            <p:cNvCxnSpPr>
              <a:cxnSpLocks noChangeShapeType="1"/>
              <a:stCxn id="29" idx="3"/>
              <a:endCxn id="38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Oval 16">
              <a:extLst>
                <a:ext uri="{FF2B5EF4-FFF2-40B4-BE49-F238E27FC236}">
                  <a16:creationId xmlns:a16="http://schemas.microsoft.com/office/drawing/2014/main" id="{C3C5630E-A990-4555-BD75-8CE6D8BA1EB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65</a:t>
              </a:r>
              <a:endParaRPr lang="en-US" altLang="zh-Hans-HK" dirty="0"/>
            </a:p>
          </p:txBody>
        </p:sp>
        <p:cxnSp>
          <p:nvCxnSpPr>
            <p:cNvPr id="61" name="AutoShape 17">
              <a:extLst>
                <a:ext uri="{FF2B5EF4-FFF2-40B4-BE49-F238E27FC236}">
                  <a16:creationId xmlns:a16="http://schemas.microsoft.com/office/drawing/2014/main" id="{8FAF3F0F-237F-458F-8A0B-86457C5D7119}"/>
                </a:ext>
              </a:extLst>
            </p:cNvPr>
            <p:cNvCxnSpPr>
              <a:cxnSpLocks noChangeShapeType="1"/>
              <a:stCxn id="29" idx="5"/>
              <a:endCxn id="60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Oval 18">
              <a:extLst>
                <a:ext uri="{FF2B5EF4-FFF2-40B4-BE49-F238E27FC236}">
                  <a16:creationId xmlns:a16="http://schemas.microsoft.com/office/drawing/2014/main" id="{1399E9FD-837F-4B1E-A234-403236A0503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80</a:t>
              </a:r>
              <a:endParaRPr lang="en-US" altLang="zh-Hans-HK" dirty="0"/>
            </a:p>
          </p:txBody>
        </p:sp>
        <p:cxnSp>
          <p:nvCxnSpPr>
            <p:cNvPr id="63" name="AutoShape 19">
              <a:extLst>
                <a:ext uri="{FF2B5EF4-FFF2-40B4-BE49-F238E27FC236}">
                  <a16:creationId xmlns:a16="http://schemas.microsoft.com/office/drawing/2014/main" id="{4DE10A7C-8EF1-4FE1-9E5C-AF1D530DD6BB}"/>
                </a:ext>
              </a:extLst>
            </p:cNvPr>
            <p:cNvCxnSpPr>
              <a:cxnSpLocks noChangeShapeType="1"/>
              <a:stCxn id="30" idx="3"/>
              <a:endCxn id="62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Oval 20">
              <a:extLst>
                <a:ext uri="{FF2B5EF4-FFF2-40B4-BE49-F238E27FC236}">
                  <a16:creationId xmlns:a16="http://schemas.microsoft.com/office/drawing/2014/main" id="{E845FF2A-AFEA-4BEA-A15D-61F62F631C9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99</a:t>
              </a:r>
              <a:endParaRPr lang="en-US" altLang="zh-Hans-HK" dirty="0"/>
            </a:p>
          </p:txBody>
        </p:sp>
        <p:cxnSp>
          <p:nvCxnSpPr>
            <p:cNvPr id="65" name="AutoShape 21">
              <a:extLst>
                <a:ext uri="{FF2B5EF4-FFF2-40B4-BE49-F238E27FC236}">
                  <a16:creationId xmlns:a16="http://schemas.microsoft.com/office/drawing/2014/main" id="{B99E02AB-BE78-44EC-AC6A-A2205A9F84C8}"/>
                </a:ext>
              </a:extLst>
            </p:cNvPr>
            <p:cNvCxnSpPr>
              <a:cxnSpLocks noChangeShapeType="1"/>
              <a:stCxn id="28" idx="3"/>
              <a:endCxn id="64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9662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第七步。</a:t>
            </a:r>
            <a:r>
              <a:rPr lang="en-US" altLang="zh-CN" dirty="0"/>
              <a:t>F</a:t>
            </a:r>
            <a:r>
              <a:rPr lang="en-US" altLang="zh-CN" baseline="-25000" dirty="0"/>
              <a:t>3</a:t>
            </a:r>
            <a:r>
              <a:rPr lang="zh-CN" altLang="en-US" dirty="0"/>
              <a:t>修改为</a:t>
            </a:r>
            <a:r>
              <a:rPr lang="en-US" altLang="zh-CN" dirty="0"/>
              <a:t>6</a:t>
            </a:r>
            <a:endParaRPr lang="en-US" altLang="zh-CN" baseline="-25000" dirty="0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B34794C8-C0B1-40D7-B7C5-B3FE32990005}"/>
              </a:ext>
            </a:extLst>
          </p:cNvPr>
          <p:cNvGrpSpPr/>
          <p:nvPr/>
        </p:nvGrpSpPr>
        <p:grpSpPr>
          <a:xfrm>
            <a:off x="1482217" y="911688"/>
            <a:ext cx="2942565" cy="2612997"/>
            <a:chOff x="987600" y="1555730"/>
            <a:chExt cx="2942565" cy="2612997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9891505-BBC8-49B9-9841-A6FEE6AFA67A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4A48C39-F150-4313-851D-A3B9523E998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06AB2AB-A513-438A-918F-EFAB1D641E8C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3EE009E8-4C48-42FA-8FEE-9084BD5EB6C8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B104FF56-3C3B-4CF8-B8F7-72782177B0DD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5814E163-9C9C-4B4E-83F3-791461C9C89F}"/>
                </a:ext>
              </a:extLst>
            </p:cNvPr>
            <p:cNvCxnSpPr>
              <a:stCxn id="80" idx="3"/>
              <a:endCxn id="81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EB1E66E6-9B48-4AB0-81A3-2583189AF983}"/>
                </a:ext>
              </a:extLst>
            </p:cNvPr>
            <p:cNvCxnSpPr>
              <a:cxnSpLocks/>
              <a:stCxn id="82" idx="1"/>
              <a:endCxn id="81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1ACA13DC-45A4-4051-9484-34F12A947374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5C36F4CB-A612-4814-AAEE-6B013A3D3124}"/>
                </a:ext>
              </a:extLst>
            </p:cNvPr>
            <p:cNvCxnSpPr>
              <a:cxnSpLocks/>
              <a:stCxn id="84" idx="1"/>
              <a:endCxn id="80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3B1729E2-7986-4E88-8E27-BF5803C28A71}"/>
                </a:ext>
              </a:extLst>
            </p:cNvPr>
            <p:cNvCxnSpPr>
              <a:cxnSpLocks/>
              <a:stCxn id="83" idx="3"/>
              <a:endCxn id="82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997A12A3-A93C-457B-8852-3E62A964ED2B}"/>
                </a:ext>
              </a:extLst>
            </p:cNvPr>
            <p:cNvCxnSpPr>
              <a:cxnSpLocks/>
              <a:stCxn id="84" idx="4"/>
              <a:endCxn id="83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BD1E019C-6DA0-46A8-B245-B3C4AB5900AE}"/>
                </a:ext>
              </a:extLst>
            </p:cNvPr>
            <p:cNvCxnSpPr>
              <a:cxnSpLocks/>
              <a:stCxn id="83" idx="1"/>
              <a:endCxn id="80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B056D2E2-CEB5-4AB4-8CFC-6D795C0EE938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AD4A7E0B-DB55-4C92-BCC6-820A7D361858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E0251ED9-531F-4B75-B65C-CB87CC34B766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976E49D4-9474-440C-99F2-9438C2DA45AE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521E8DA5-4E1E-4F17-BD07-FF5376F2F675}"/>
                </a:ext>
              </a:extLst>
            </p:cNvPr>
            <p:cNvCxnSpPr>
              <a:cxnSpLocks/>
              <a:stCxn id="82" idx="0"/>
              <a:endCxn id="80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DB2DF059-85CF-4893-B0F6-0EC9FC4DD834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6A4EE802-02EE-4821-B7B7-E9FE7A58D1F2}"/>
                </a:ext>
              </a:extLst>
            </p:cNvPr>
            <p:cNvCxnSpPr>
              <a:cxnSpLocks/>
              <a:stCxn id="84" idx="2"/>
              <a:endCxn id="82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5BCBA13-2470-427B-98CD-84C14D31439E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960A3A73-35F8-49F4-999A-C1A431BBA73C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07A87C84-2021-44AE-86F8-8F26AE7CA7FF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2AE65A0D-73F4-41AC-8505-55E79246B8A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C41C7A68-6999-4413-B041-BCAD29C78FA4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04DB183C-4190-4600-85FE-FA1C2498510D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5015393A-0332-4EA6-A64D-8FD43BB79F9A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2" name="椭圆 181">
            <a:extLst>
              <a:ext uri="{FF2B5EF4-FFF2-40B4-BE49-F238E27FC236}">
                <a16:creationId xmlns:a16="http://schemas.microsoft.com/office/drawing/2014/main" id="{4FCCFA3A-3B20-4299-B1B9-A70599B02642}"/>
              </a:ext>
            </a:extLst>
          </p:cNvPr>
          <p:cNvSpPr/>
          <p:nvPr/>
        </p:nvSpPr>
        <p:spPr>
          <a:xfrm>
            <a:off x="6230990" y="1256873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13E0C730-E3FA-4B7A-BC30-C3600B46BCE3}"/>
              </a:ext>
            </a:extLst>
          </p:cNvPr>
          <p:cNvSpPr/>
          <p:nvPr/>
        </p:nvSpPr>
        <p:spPr>
          <a:xfrm>
            <a:off x="5525078" y="203414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F0D2E294-4620-4987-858F-9E2B8824AF4C}"/>
              </a:ext>
            </a:extLst>
          </p:cNvPr>
          <p:cNvSpPr/>
          <p:nvPr/>
        </p:nvSpPr>
        <p:spPr>
          <a:xfrm>
            <a:off x="6936106" y="203414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5D8511FD-84A0-47CB-BDF5-6E9DFA6C92D9}"/>
              </a:ext>
            </a:extLst>
          </p:cNvPr>
          <p:cNvSpPr txBox="1"/>
          <p:nvPr/>
        </p:nvSpPr>
        <p:spPr>
          <a:xfrm>
            <a:off x="6516622" y="1314313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A78357DB-C8EF-49A6-92ED-B1307CD1E5D3}"/>
              </a:ext>
            </a:extLst>
          </p:cNvPr>
          <p:cNvSpPr txBox="1"/>
          <p:nvPr/>
        </p:nvSpPr>
        <p:spPr>
          <a:xfrm>
            <a:off x="5711384" y="21822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4200C717-F84B-4701-A49A-F4C9A71E182D}"/>
              </a:ext>
            </a:extLst>
          </p:cNvPr>
          <p:cNvSpPr txBox="1"/>
          <p:nvPr/>
        </p:nvSpPr>
        <p:spPr>
          <a:xfrm>
            <a:off x="7182938" y="216483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06EB9B9E-7552-4AAA-8A3A-A759F3AD3056}"/>
              </a:ext>
            </a:extLst>
          </p:cNvPr>
          <p:cNvCxnSpPr>
            <a:stCxn id="183" idx="7"/>
            <a:endCxn id="182" idx="3"/>
          </p:cNvCxnSpPr>
          <p:nvPr/>
        </p:nvCxnSpPr>
        <p:spPr>
          <a:xfrm flipV="1">
            <a:off x="5836663" y="1568458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34FD2F73-04A4-4884-9161-D348F366FAC9}"/>
              </a:ext>
            </a:extLst>
          </p:cNvPr>
          <p:cNvCxnSpPr>
            <a:cxnSpLocks/>
            <a:stCxn id="184" idx="1"/>
            <a:endCxn id="182" idx="5"/>
          </p:cNvCxnSpPr>
          <p:nvPr/>
        </p:nvCxnSpPr>
        <p:spPr>
          <a:xfrm flipH="1" flipV="1">
            <a:off x="6542575" y="1568458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7BD1426-0F3E-437C-801B-19A8B85E9212}"/>
              </a:ext>
            </a:extLst>
          </p:cNvPr>
          <p:cNvGrpSpPr/>
          <p:nvPr/>
        </p:nvGrpSpPr>
        <p:grpSpPr>
          <a:xfrm>
            <a:off x="1482217" y="3637303"/>
            <a:ext cx="2942565" cy="2612997"/>
            <a:chOff x="987600" y="1555730"/>
            <a:chExt cx="2942565" cy="2612997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E62DBD7-4F90-48FD-90D7-867CCB254278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19E095E-34B7-46B4-B0A0-105F8F090D02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36274A73-AB07-4683-8242-70058F14FCBB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7CC97AF9-5EB4-4152-A7A6-973C823941E1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EC9C5C43-C238-4296-B295-1BC9EFE6AA52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BFC1B335-4840-4DA5-9D3A-D2A5D9DB0C60}"/>
                </a:ext>
              </a:extLst>
            </p:cNvPr>
            <p:cNvCxnSpPr>
              <a:stCxn id="77" idx="3"/>
              <a:endCxn id="78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5BCD90D3-A81B-4B50-BD36-40B45D45947C}"/>
                </a:ext>
              </a:extLst>
            </p:cNvPr>
            <p:cNvCxnSpPr>
              <a:cxnSpLocks/>
              <a:stCxn id="130" idx="1"/>
              <a:endCxn id="78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E489BFFF-5D8A-412F-ACF0-E19D07655B9B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FF337DB5-2930-41CE-899F-AAE897CAB15C}"/>
                </a:ext>
              </a:extLst>
            </p:cNvPr>
            <p:cNvCxnSpPr>
              <a:cxnSpLocks/>
              <a:stCxn id="132" idx="1"/>
              <a:endCxn id="77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7DE6D1A9-5194-44F8-B662-403160F01EC9}"/>
                </a:ext>
              </a:extLst>
            </p:cNvPr>
            <p:cNvCxnSpPr>
              <a:cxnSpLocks/>
              <a:stCxn id="131" idx="3"/>
              <a:endCxn id="130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53991DB6-DA1F-495E-966B-F35C7583491D}"/>
                </a:ext>
              </a:extLst>
            </p:cNvPr>
            <p:cNvCxnSpPr>
              <a:cxnSpLocks/>
              <a:stCxn id="132" idx="4"/>
              <a:endCxn id="131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09E875E2-0D32-42E6-A54F-86593F4D74C1}"/>
                </a:ext>
              </a:extLst>
            </p:cNvPr>
            <p:cNvCxnSpPr>
              <a:cxnSpLocks/>
              <a:stCxn id="131" idx="1"/>
              <a:endCxn id="77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FC9E06DE-F428-4943-83FD-A42F94195A5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3479DF8-8161-41C5-86E5-685202836186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F9015A16-CF58-4F05-A6EB-5CB907599A55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06EE4AA3-D1B5-4665-BBDB-0FD787AB690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F58CB9A4-6493-4254-B821-726713D735B4}"/>
                </a:ext>
              </a:extLst>
            </p:cNvPr>
            <p:cNvCxnSpPr>
              <a:cxnSpLocks/>
              <a:stCxn id="130" idx="0"/>
              <a:endCxn id="77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B5630EB7-4377-4A29-9139-0A6564C84EE1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30DB1221-2219-40FF-A880-EEFFB552E684}"/>
                </a:ext>
              </a:extLst>
            </p:cNvPr>
            <p:cNvCxnSpPr>
              <a:cxnSpLocks/>
              <a:stCxn id="132" idx="2"/>
              <a:endCxn id="130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E090BF9-F983-4597-A1C0-B9157745ED8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0A7C044E-50DA-4984-B6BB-E12405004D6B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C97E1F7-0751-4998-873F-98D9F9D83E82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C6C44522-D6A7-4D44-958B-4D18ADC34BD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5687BAC9-659F-4244-BD67-2F6064605246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EC9CD6CA-C291-4BD1-A146-342229261D4A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2BA6409D-C2F4-4310-83DB-3E09C1680C0E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4" name="椭圆 153">
            <a:extLst>
              <a:ext uri="{FF2B5EF4-FFF2-40B4-BE49-F238E27FC236}">
                <a16:creationId xmlns:a16="http://schemas.microsoft.com/office/drawing/2014/main" id="{46D5E457-D54C-4297-A3D2-7028BBA94652}"/>
              </a:ext>
            </a:extLst>
          </p:cNvPr>
          <p:cNvSpPr/>
          <p:nvPr/>
        </p:nvSpPr>
        <p:spPr>
          <a:xfrm>
            <a:off x="6230990" y="3982488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892CFDA7-7C41-4407-983B-B3C53292DEB7}"/>
              </a:ext>
            </a:extLst>
          </p:cNvPr>
          <p:cNvSpPr/>
          <p:nvPr/>
        </p:nvSpPr>
        <p:spPr>
          <a:xfrm>
            <a:off x="5525078" y="475976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24C4191A-EF53-4E48-8784-4F96F1A7CAA0}"/>
              </a:ext>
            </a:extLst>
          </p:cNvPr>
          <p:cNvSpPr/>
          <p:nvPr/>
        </p:nvSpPr>
        <p:spPr>
          <a:xfrm>
            <a:off x="6936106" y="475976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37FEDC1-3E6D-4AC2-AF70-5F508F52B58E}"/>
              </a:ext>
            </a:extLst>
          </p:cNvPr>
          <p:cNvSpPr txBox="1"/>
          <p:nvPr/>
        </p:nvSpPr>
        <p:spPr>
          <a:xfrm>
            <a:off x="6516622" y="4039928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0082C464-D7CF-4FAA-8E18-4BA4FFEDC675}"/>
              </a:ext>
            </a:extLst>
          </p:cNvPr>
          <p:cNvSpPr txBox="1"/>
          <p:nvPr/>
        </p:nvSpPr>
        <p:spPr>
          <a:xfrm>
            <a:off x="5711384" y="490781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373B9AD1-092A-4A0E-9095-257D0BF4B909}"/>
              </a:ext>
            </a:extLst>
          </p:cNvPr>
          <p:cNvSpPr txBox="1"/>
          <p:nvPr/>
        </p:nvSpPr>
        <p:spPr>
          <a:xfrm>
            <a:off x="7182938" y="48904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1070EDD2-C43D-484A-BAC6-EC85453667A0}"/>
              </a:ext>
            </a:extLst>
          </p:cNvPr>
          <p:cNvCxnSpPr>
            <a:stCxn id="155" idx="7"/>
            <a:endCxn id="154" idx="3"/>
          </p:cNvCxnSpPr>
          <p:nvPr/>
        </p:nvCxnSpPr>
        <p:spPr>
          <a:xfrm flipV="1">
            <a:off x="5836663" y="4294073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20B191A6-1296-47BA-86D9-1944CDEF02CB}"/>
              </a:ext>
            </a:extLst>
          </p:cNvPr>
          <p:cNvCxnSpPr>
            <a:cxnSpLocks/>
            <a:stCxn id="156" idx="1"/>
            <a:endCxn id="154" idx="5"/>
          </p:cNvCxnSpPr>
          <p:nvPr/>
        </p:nvCxnSpPr>
        <p:spPr>
          <a:xfrm flipH="1" flipV="1">
            <a:off x="6542575" y="4294073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286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第八步。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找到</a:t>
            </a:r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7BD1426-0F3E-437C-801B-19A8B85E9212}"/>
              </a:ext>
            </a:extLst>
          </p:cNvPr>
          <p:cNvGrpSpPr/>
          <p:nvPr/>
        </p:nvGrpSpPr>
        <p:grpSpPr>
          <a:xfrm>
            <a:off x="1510216" y="1104912"/>
            <a:ext cx="2942565" cy="2612997"/>
            <a:chOff x="987600" y="1555730"/>
            <a:chExt cx="2942565" cy="2612997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E62DBD7-4F90-48FD-90D7-867CCB254278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19E095E-34B7-46B4-B0A0-105F8F090D02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36274A73-AB07-4683-8242-70058F14FCBB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7CC97AF9-5EB4-4152-A7A6-973C823941E1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EC9C5C43-C238-4296-B295-1BC9EFE6AA52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BFC1B335-4840-4DA5-9D3A-D2A5D9DB0C60}"/>
                </a:ext>
              </a:extLst>
            </p:cNvPr>
            <p:cNvCxnSpPr>
              <a:stCxn id="77" idx="3"/>
              <a:endCxn id="78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5BCD90D3-A81B-4B50-BD36-40B45D45947C}"/>
                </a:ext>
              </a:extLst>
            </p:cNvPr>
            <p:cNvCxnSpPr>
              <a:cxnSpLocks/>
              <a:stCxn id="130" idx="1"/>
              <a:endCxn id="78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E489BFFF-5D8A-412F-ACF0-E19D07655B9B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FF337DB5-2930-41CE-899F-AAE897CAB15C}"/>
                </a:ext>
              </a:extLst>
            </p:cNvPr>
            <p:cNvCxnSpPr>
              <a:cxnSpLocks/>
              <a:stCxn id="132" idx="1"/>
              <a:endCxn id="77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7DE6D1A9-5194-44F8-B662-403160F01EC9}"/>
                </a:ext>
              </a:extLst>
            </p:cNvPr>
            <p:cNvCxnSpPr>
              <a:cxnSpLocks/>
              <a:stCxn id="131" idx="3"/>
              <a:endCxn id="130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53991DB6-DA1F-495E-966B-F35C7583491D}"/>
                </a:ext>
              </a:extLst>
            </p:cNvPr>
            <p:cNvCxnSpPr>
              <a:cxnSpLocks/>
              <a:stCxn id="132" idx="4"/>
              <a:endCxn id="131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09E875E2-0D32-42E6-A54F-86593F4D74C1}"/>
                </a:ext>
              </a:extLst>
            </p:cNvPr>
            <p:cNvCxnSpPr>
              <a:cxnSpLocks/>
              <a:stCxn id="131" idx="1"/>
              <a:endCxn id="77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FC9E06DE-F428-4943-83FD-A42F94195A5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3479DF8-8161-41C5-86E5-685202836186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F9015A16-CF58-4F05-A6EB-5CB907599A55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06EE4AA3-D1B5-4665-BBDB-0FD787AB690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F58CB9A4-6493-4254-B821-726713D735B4}"/>
                </a:ext>
              </a:extLst>
            </p:cNvPr>
            <p:cNvCxnSpPr>
              <a:cxnSpLocks/>
              <a:stCxn id="130" idx="0"/>
              <a:endCxn id="77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B5630EB7-4377-4A29-9139-0A6564C84EE1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30DB1221-2219-40FF-A880-EEFFB552E684}"/>
                </a:ext>
              </a:extLst>
            </p:cNvPr>
            <p:cNvCxnSpPr>
              <a:cxnSpLocks/>
              <a:stCxn id="132" idx="2"/>
              <a:endCxn id="130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E090BF9-F983-4597-A1C0-B9157745ED8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0A7C044E-50DA-4984-B6BB-E12405004D6B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C97E1F7-0751-4998-873F-98D9F9D83E82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C6C44522-D6A7-4D44-958B-4D18ADC34BD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5687BAC9-659F-4244-BD67-2F6064605246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EC9CD6CA-C291-4BD1-A146-342229261D4A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2BA6409D-C2F4-4310-83DB-3E09C1680C0E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4" name="椭圆 153">
            <a:extLst>
              <a:ext uri="{FF2B5EF4-FFF2-40B4-BE49-F238E27FC236}">
                <a16:creationId xmlns:a16="http://schemas.microsoft.com/office/drawing/2014/main" id="{46D5E457-D54C-4297-A3D2-7028BBA94652}"/>
              </a:ext>
            </a:extLst>
          </p:cNvPr>
          <p:cNvSpPr/>
          <p:nvPr/>
        </p:nvSpPr>
        <p:spPr>
          <a:xfrm>
            <a:off x="6258989" y="1450097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892CFDA7-7C41-4407-983B-B3C53292DEB7}"/>
              </a:ext>
            </a:extLst>
          </p:cNvPr>
          <p:cNvSpPr/>
          <p:nvPr/>
        </p:nvSpPr>
        <p:spPr>
          <a:xfrm>
            <a:off x="5553077" y="2227370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24C4191A-EF53-4E48-8784-4F96F1A7CAA0}"/>
              </a:ext>
            </a:extLst>
          </p:cNvPr>
          <p:cNvSpPr/>
          <p:nvPr/>
        </p:nvSpPr>
        <p:spPr>
          <a:xfrm>
            <a:off x="6964105" y="2227370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37FEDC1-3E6D-4AC2-AF70-5F508F52B58E}"/>
              </a:ext>
            </a:extLst>
          </p:cNvPr>
          <p:cNvSpPr txBox="1"/>
          <p:nvPr/>
        </p:nvSpPr>
        <p:spPr>
          <a:xfrm>
            <a:off x="6544621" y="1507537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0082C464-D7CF-4FAA-8E18-4BA4FFEDC675}"/>
              </a:ext>
            </a:extLst>
          </p:cNvPr>
          <p:cNvSpPr txBox="1"/>
          <p:nvPr/>
        </p:nvSpPr>
        <p:spPr>
          <a:xfrm>
            <a:off x="5739383" y="237542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373B9AD1-092A-4A0E-9095-257D0BF4B909}"/>
              </a:ext>
            </a:extLst>
          </p:cNvPr>
          <p:cNvSpPr txBox="1"/>
          <p:nvPr/>
        </p:nvSpPr>
        <p:spPr>
          <a:xfrm>
            <a:off x="7210937" y="235806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1070EDD2-C43D-484A-BAC6-EC85453667A0}"/>
              </a:ext>
            </a:extLst>
          </p:cNvPr>
          <p:cNvCxnSpPr>
            <a:stCxn id="155" idx="7"/>
            <a:endCxn id="154" idx="3"/>
          </p:cNvCxnSpPr>
          <p:nvPr/>
        </p:nvCxnSpPr>
        <p:spPr>
          <a:xfrm flipV="1">
            <a:off x="5864662" y="1761682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20B191A6-1296-47BA-86D9-1944CDEF02CB}"/>
              </a:ext>
            </a:extLst>
          </p:cNvPr>
          <p:cNvCxnSpPr>
            <a:cxnSpLocks/>
            <a:stCxn id="156" idx="1"/>
            <a:endCxn id="154" idx="5"/>
          </p:cNvCxnSpPr>
          <p:nvPr/>
        </p:nvCxnSpPr>
        <p:spPr>
          <a:xfrm flipH="1" flipV="1">
            <a:off x="6570574" y="1761682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116E839-0E13-4D51-A9CA-D65A96D0E8EF}"/>
              </a:ext>
            </a:extLst>
          </p:cNvPr>
          <p:cNvGrpSpPr/>
          <p:nvPr/>
        </p:nvGrpSpPr>
        <p:grpSpPr>
          <a:xfrm>
            <a:off x="1629435" y="3760189"/>
            <a:ext cx="2942565" cy="2612997"/>
            <a:chOff x="987600" y="1555730"/>
            <a:chExt cx="2942565" cy="2612997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6746AB5D-4CA3-4D95-9073-54EC292B4065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9E1FC2C-C593-4A82-B476-1823D2228829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3B5E56B0-C4B3-48D2-A3E5-9E0F70C3B0D9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260A1054-5FEC-4634-86E6-414FF9C83869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817E9F69-48BE-4073-A8D1-05856F05D0C9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2C98385B-88A4-43FE-BA05-2F290EEC7C72}"/>
                </a:ext>
              </a:extLst>
            </p:cNvPr>
            <p:cNvCxnSpPr>
              <a:stCxn id="74" idx="3"/>
              <a:endCxn id="75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04A5D3AF-EA70-4EA9-BD0F-7036581B0240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B365F36-B7ED-4D79-8BE0-39C419F71B4C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15C2B54-0A38-499D-A2A3-0AC17BD73869}"/>
                </a:ext>
              </a:extLst>
            </p:cNvPr>
            <p:cNvCxnSpPr>
              <a:cxnSpLocks/>
              <a:stCxn id="93" idx="1"/>
              <a:endCxn id="74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542D49CC-1973-4F00-BED6-7E6D9CC7569B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6D2825FF-E0E7-4F2C-A8AC-0323AFCB1947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8D59FB88-2311-4DA5-B35B-0B99554963AE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3AA6B63-6153-425E-A5C2-47345E89640C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5870054-BEE2-41C1-A9B8-815E748A1A7B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2ABC55A-E7FD-41FC-88CB-7788E34ECD5F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ECE27266-B22E-4FD4-92A1-11103E1E1D64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AE5486E-BC9E-48B1-8F1F-94CA632CCBE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FCE7B6A-0E97-423D-9C36-E6AD95880442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B46E93A6-6750-4C8A-90DE-233BB62256AC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23B8EEF-A388-4CDF-9823-A8808F72DA6B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0037BF1F-F963-46A6-9A79-0862BBF8E72A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080B368E-A62E-401B-831C-1F61B56229F9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CC8857C-EE13-41B8-99D4-093EB7AE5BFB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BD5E7BD-14C1-41FE-8876-0F83D6089426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E67E897-BDA1-4D48-A185-5158A6128EE4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3F52180A-322E-4673-BE29-DE713F59B3B2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椭圆 115">
            <a:extLst>
              <a:ext uri="{FF2B5EF4-FFF2-40B4-BE49-F238E27FC236}">
                <a16:creationId xmlns:a16="http://schemas.microsoft.com/office/drawing/2014/main" id="{3CFB3113-8A9E-4907-AE23-03E5F0C06D42}"/>
              </a:ext>
            </a:extLst>
          </p:cNvPr>
          <p:cNvSpPr/>
          <p:nvPr/>
        </p:nvSpPr>
        <p:spPr>
          <a:xfrm>
            <a:off x="6155878" y="414241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57EBD28A-239E-445E-8689-AD04149723EB}"/>
              </a:ext>
            </a:extLst>
          </p:cNvPr>
          <p:cNvSpPr/>
          <p:nvPr/>
        </p:nvSpPr>
        <p:spPr>
          <a:xfrm>
            <a:off x="5449966" y="491968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E6E6E71-1CF9-4F2B-B13C-7B474F886178}"/>
              </a:ext>
            </a:extLst>
          </p:cNvPr>
          <p:cNvSpPr txBox="1"/>
          <p:nvPr/>
        </p:nvSpPr>
        <p:spPr>
          <a:xfrm>
            <a:off x="6441510" y="4199856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A41D91F-5032-4299-9928-9C790CB2686A}"/>
              </a:ext>
            </a:extLst>
          </p:cNvPr>
          <p:cNvSpPr txBox="1"/>
          <p:nvPr/>
        </p:nvSpPr>
        <p:spPr>
          <a:xfrm>
            <a:off x="5636272" y="50677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99B5C63B-8866-48FD-914B-6295608AC537}"/>
              </a:ext>
            </a:extLst>
          </p:cNvPr>
          <p:cNvCxnSpPr>
            <a:stCxn id="117" idx="7"/>
            <a:endCxn id="116" idx="3"/>
          </p:cNvCxnSpPr>
          <p:nvPr/>
        </p:nvCxnSpPr>
        <p:spPr>
          <a:xfrm flipV="1">
            <a:off x="5761551" y="4454001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469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第九步。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找到</a:t>
            </a:r>
            <a:r>
              <a:rPr lang="en-US" altLang="zh-CN" dirty="0"/>
              <a:t>F</a:t>
            </a:r>
            <a:r>
              <a:rPr lang="en-US" altLang="zh-CN" baseline="-25000" dirty="0"/>
              <a:t>3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116E839-0E13-4D51-A9CA-D65A96D0E8EF}"/>
              </a:ext>
            </a:extLst>
          </p:cNvPr>
          <p:cNvGrpSpPr/>
          <p:nvPr/>
        </p:nvGrpSpPr>
        <p:grpSpPr>
          <a:xfrm>
            <a:off x="1424219" y="827913"/>
            <a:ext cx="3165366" cy="2949094"/>
            <a:chOff x="987600" y="1555730"/>
            <a:chExt cx="2942565" cy="2612997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6746AB5D-4CA3-4D95-9073-54EC292B4065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9E1FC2C-C593-4A82-B476-1823D2228829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3B5E56B0-C4B3-48D2-A3E5-9E0F70C3B0D9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260A1054-5FEC-4634-86E6-414FF9C83869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817E9F69-48BE-4073-A8D1-05856F05D0C9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2C98385B-88A4-43FE-BA05-2F290EEC7C72}"/>
                </a:ext>
              </a:extLst>
            </p:cNvPr>
            <p:cNvCxnSpPr>
              <a:stCxn id="74" idx="3"/>
              <a:endCxn id="75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04A5D3AF-EA70-4EA9-BD0F-7036581B0240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B365F36-B7ED-4D79-8BE0-39C419F71B4C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15C2B54-0A38-499D-A2A3-0AC17BD73869}"/>
                </a:ext>
              </a:extLst>
            </p:cNvPr>
            <p:cNvCxnSpPr>
              <a:cxnSpLocks/>
              <a:stCxn id="93" idx="1"/>
              <a:endCxn id="74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542D49CC-1973-4F00-BED6-7E6D9CC7569B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6D2825FF-E0E7-4F2C-A8AC-0323AFCB1947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8D59FB88-2311-4DA5-B35B-0B99554963AE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3AA6B63-6153-425E-A5C2-47345E89640C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5870054-BEE2-41C1-A9B8-815E748A1A7B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2ABC55A-E7FD-41FC-88CB-7788E34ECD5F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ECE27266-B22E-4FD4-92A1-11103E1E1D64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AE5486E-BC9E-48B1-8F1F-94CA632CCBE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FCE7B6A-0E97-423D-9C36-E6AD95880442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B46E93A6-6750-4C8A-90DE-233BB62256AC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23B8EEF-A388-4CDF-9823-A8808F72DA6B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0037BF1F-F963-46A6-9A79-0862BBF8E72A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080B368E-A62E-401B-831C-1F61B56229F9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CC8857C-EE13-41B8-99D4-093EB7AE5BFB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BD5E7BD-14C1-41FE-8876-0F83D6089426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E67E897-BDA1-4D48-A185-5158A6128EE4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3F52180A-322E-4673-BE29-DE713F59B3B2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椭圆 115">
            <a:extLst>
              <a:ext uri="{FF2B5EF4-FFF2-40B4-BE49-F238E27FC236}">
                <a16:creationId xmlns:a16="http://schemas.microsoft.com/office/drawing/2014/main" id="{3CFB3113-8A9E-4907-AE23-03E5F0C06D42}"/>
              </a:ext>
            </a:extLst>
          </p:cNvPr>
          <p:cNvSpPr/>
          <p:nvPr/>
        </p:nvSpPr>
        <p:spPr>
          <a:xfrm>
            <a:off x="6145822" y="1210140"/>
            <a:ext cx="392685" cy="411999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57EBD28A-239E-445E-8689-AD04149723EB}"/>
              </a:ext>
            </a:extLst>
          </p:cNvPr>
          <p:cNvSpPr/>
          <p:nvPr/>
        </p:nvSpPr>
        <p:spPr>
          <a:xfrm>
            <a:off x="5439910" y="1987413"/>
            <a:ext cx="392685" cy="411999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E6E6E71-1CF9-4F2B-B13C-7B474F886178}"/>
              </a:ext>
            </a:extLst>
          </p:cNvPr>
          <p:cNvSpPr txBox="1"/>
          <p:nvPr/>
        </p:nvSpPr>
        <p:spPr>
          <a:xfrm>
            <a:off x="6421319" y="1267579"/>
            <a:ext cx="5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A41D91F-5032-4299-9928-9C790CB2686A}"/>
              </a:ext>
            </a:extLst>
          </p:cNvPr>
          <p:cNvSpPr txBox="1"/>
          <p:nvPr/>
        </p:nvSpPr>
        <p:spPr>
          <a:xfrm>
            <a:off x="5624338" y="2135469"/>
            <a:ext cx="41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99B5C63B-8866-48FD-914B-6295608AC537}"/>
              </a:ext>
            </a:extLst>
          </p:cNvPr>
          <p:cNvCxnSpPr>
            <a:stCxn id="117" idx="7"/>
            <a:endCxn id="116" idx="3"/>
          </p:cNvCxnSpPr>
          <p:nvPr/>
        </p:nvCxnSpPr>
        <p:spPr>
          <a:xfrm flipV="1">
            <a:off x="5775088" y="1561803"/>
            <a:ext cx="428241" cy="48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C46E898-DE43-4E1C-B1A8-873E84F74CB2}"/>
              </a:ext>
            </a:extLst>
          </p:cNvPr>
          <p:cNvGrpSpPr/>
          <p:nvPr/>
        </p:nvGrpSpPr>
        <p:grpSpPr>
          <a:xfrm>
            <a:off x="1573688" y="3650244"/>
            <a:ext cx="3165366" cy="2949094"/>
            <a:chOff x="987600" y="1555730"/>
            <a:chExt cx="2942565" cy="2612997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F0313C5-89BA-48EE-ABBC-AA71FFE13A62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21BBCA7-426A-467B-B7BC-47BAE71B1C53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74C5A6E-7B8B-4DFB-B22C-E77D6B388060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657E07D6-F4DD-4E1D-90C0-CAB2F16D6D8D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610AA923-601D-403A-B7F4-7F67C9F6CF4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0DF64BE-2177-45A5-B4EF-4AAECD315F73}"/>
                </a:ext>
              </a:extLst>
            </p:cNvPr>
            <p:cNvCxnSpPr>
              <a:stCxn id="71" idx="3"/>
              <a:endCxn id="72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D17DBBF4-5AC4-4AC4-99E4-19A374617A25}"/>
                </a:ext>
              </a:extLst>
            </p:cNvPr>
            <p:cNvCxnSpPr>
              <a:cxnSpLocks/>
              <a:stCxn id="79" idx="1"/>
              <a:endCxn id="72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8B5FA2F1-AA13-41AD-8661-409596493EBD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97F268C5-15C1-485F-A64D-86A2DB714351}"/>
                </a:ext>
              </a:extLst>
            </p:cNvPr>
            <p:cNvCxnSpPr>
              <a:cxnSpLocks/>
              <a:stCxn id="81" idx="1"/>
              <a:endCxn id="71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1B96B713-4077-4DDC-B641-21A0D5BF6200}"/>
                </a:ext>
              </a:extLst>
            </p:cNvPr>
            <p:cNvCxnSpPr>
              <a:cxnSpLocks/>
              <a:stCxn id="80" idx="3"/>
              <a:endCxn id="79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8E7626EF-AE2F-4C79-8A17-D86E8A0108E0}"/>
                </a:ext>
              </a:extLst>
            </p:cNvPr>
            <p:cNvCxnSpPr>
              <a:cxnSpLocks/>
              <a:stCxn id="81" idx="4"/>
              <a:endCxn id="80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24E71E7D-A15B-4F95-8E26-34117E87B285}"/>
                </a:ext>
              </a:extLst>
            </p:cNvPr>
            <p:cNvCxnSpPr>
              <a:cxnSpLocks/>
              <a:stCxn id="80" idx="1"/>
              <a:endCxn id="71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F7FCC2C-8F0A-4999-B5F9-B14C3899B01C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9BC00F0-470F-4823-A6E8-4BB27EA9D46C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2B86091-18FC-474E-BDF4-8ACD9BBFDA48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1F6A2CFE-B57D-4B62-9A97-421340A43497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C24A13FF-9005-47F5-A232-44E1FB420AD7}"/>
                </a:ext>
              </a:extLst>
            </p:cNvPr>
            <p:cNvCxnSpPr>
              <a:cxnSpLocks/>
              <a:stCxn id="79" idx="0"/>
              <a:endCxn id="71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68354608-DE32-4AF1-B4F0-C55DEA3CAAA7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2F60F07C-8C3B-4004-BAA4-202BF2AEB851}"/>
                </a:ext>
              </a:extLst>
            </p:cNvPr>
            <p:cNvCxnSpPr>
              <a:cxnSpLocks/>
              <a:stCxn id="81" idx="2"/>
              <a:endCxn id="79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D10E7843-4B1D-41E8-93AB-6A026C2DA835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CD356BA-E62F-4326-919D-52C9A8F0A5E8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24737F9F-6BDF-4714-AF65-94CAE2440B04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080012AA-EECE-482D-8C23-6AE4B9A50BCB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E055B51-FA37-441D-BF7A-3ADB861EAA69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BFA70614-5CFA-46D5-BA74-FA417585B9BC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9EE4F85F-71FD-41E0-91BF-8E8A15E8D7B3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4" name="椭圆 163">
            <a:extLst>
              <a:ext uri="{FF2B5EF4-FFF2-40B4-BE49-F238E27FC236}">
                <a16:creationId xmlns:a16="http://schemas.microsoft.com/office/drawing/2014/main" id="{D049D30E-20F5-4A3D-B0B0-A360FFF6D9C1}"/>
              </a:ext>
            </a:extLst>
          </p:cNvPr>
          <p:cNvSpPr/>
          <p:nvPr/>
        </p:nvSpPr>
        <p:spPr>
          <a:xfrm>
            <a:off x="6295291" y="4032471"/>
            <a:ext cx="392685" cy="411999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6F86EE13-48F5-42DB-83FC-448060CA17A8}"/>
              </a:ext>
            </a:extLst>
          </p:cNvPr>
          <p:cNvSpPr txBox="1"/>
          <p:nvPr/>
        </p:nvSpPr>
        <p:spPr>
          <a:xfrm>
            <a:off x="6570788" y="4089910"/>
            <a:ext cx="5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16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第十步。修改</a:t>
            </a:r>
            <a:r>
              <a:rPr lang="en-US" altLang="zh-CN" dirty="0"/>
              <a:t>F4</a:t>
            </a:r>
            <a:r>
              <a:rPr lang="zh-CN" altLang="en-US" dirty="0"/>
              <a:t>为</a:t>
            </a:r>
            <a:r>
              <a:rPr lang="en-US" altLang="zh-CN" dirty="0"/>
              <a:t>7</a:t>
            </a:r>
            <a:endParaRPr lang="en-US" altLang="zh-CN" baseline="-25000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C46E898-DE43-4E1C-B1A8-873E84F74CB2}"/>
              </a:ext>
            </a:extLst>
          </p:cNvPr>
          <p:cNvGrpSpPr/>
          <p:nvPr/>
        </p:nvGrpSpPr>
        <p:grpSpPr>
          <a:xfrm>
            <a:off x="1538519" y="748782"/>
            <a:ext cx="3165366" cy="2949094"/>
            <a:chOff x="987600" y="1555730"/>
            <a:chExt cx="2942565" cy="2612997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F0313C5-89BA-48EE-ABBC-AA71FFE13A62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21BBCA7-426A-467B-B7BC-47BAE71B1C53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74C5A6E-7B8B-4DFB-B22C-E77D6B388060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657E07D6-F4DD-4E1D-90C0-CAB2F16D6D8D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610AA923-601D-403A-B7F4-7F67C9F6CF4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0DF64BE-2177-45A5-B4EF-4AAECD315F73}"/>
                </a:ext>
              </a:extLst>
            </p:cNvPr>
            <p:cNvCxnSpPr>
              <a:stCxn id="71" idx="3"/>
              <a:endCxn id="72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D17DBBF4-5AC4-4AC4-99E4-19A374617A25}"/>
                </a:ext>
              </a:extLst>
            </p:cNvPr>
            <p:cNvCxnSpPr>
              <a:cxnSpLocks/>
              <a:stCxn id="79" idx="1"/>
              <a:endCxn id="72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8B5FA2F1-AA13-41AD-8661-409596493EBD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97F268C5-15C1-485F-A64D-86A2DB714351}"/>
                </a:ext>
              </a:extLst>
            </p:cNvPr>
            <p:cNvCxnSpPr>
              <a:cxnSpLocks/>
              <a:stCxn id="81" idx="1"/>
              <a:endCxn id="71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1B96B713-4077-4DDC-B641-21A0D5BF6200}"/>
                </a:ext>
              </a:extLst>
            </p:cNvPr>
            <p:cNvCxnSpPr>
              <a:cxnSpLocks/>
              <a:stCxn id="80" idx="3"/>
              <a:endCxn id="79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8E7626EF-AE2F-4C79-8A17-D86E8A0108E0}"/>
                </a:ext>
              </a:extLst>
            </p:cNvPr>
            <p:cNvCxnSpPr>
              <a:cxnSpLocks/>
              <a:stCxn id="81" idx="4"/>
              <a:endCxn id="80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24E71E7D-A15B-4F95-8E26-34117E87B285}"/>
                </a:ext>
              </a:extLst>
            </p:cNvPr>
            <p:cNvCxnSpPr>
              <a:cxnSpLocks/>
              <a:stCxn id="80" idx="1"/>
              <a:endCxn id="71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F7FCC2C-8F0A-4999-B5F9-B14C3899B01C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9BC00F0-470F-4823-A6E8-4BB27EA9D46C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2B86091-18FC-474E-BDF4-8ACD9BBFDA48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1F6A2CFE-B57D-4B62-9A97-421340A43497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C24A13FF-9005-47F5-A232-44E1FB420AD7}"/>
                </a:ext>
              </a:extLst>
            </p:cNvPr>
            <p:cNvCxnSpPr>
              <a:cxnSpLocks/>
              <a:stCxn id="79" idx="0"/>
              <a:endCxn id="71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68354608-DE32-4AF1-B4F0-C55DEA3CAAA7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2F60F07C-8C3B-4004-BAA4-202BF2AEB851}"/>
                </a:ext>
              </a:extLst>
            </p:cNvPr>
            <p:cNvCxnSpPr>
              <a:cxnSpLocks/>
              <a:stCxn id="81" idx="2"/>
              <a:endCxn id="79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D10E7843-4B1D-41E8-93AB-6A026C2DA835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CD356BA-E62F-4326-919D-52C9A8F0A5E8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24737F9F-6BDF-4714-AF65-94CAE2440B04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080012AA-EECE-482D-8C23-6AE4B9A50BCB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E055B51-FA37-441D-BF7A-3ADB861EAA69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BFA70614-5CFA-46D5-BA74-FA417585B9BC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9EE4F85F-71FD-41E0-91BF-8E8A15E8D7B3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4" name="椭圆 163">
            <a:extLst>
              <a:ext uri="{FF2B5EF4-FFF2-40B4-BE49-F238E27FC236}">
                <a16:creationId xmlns:a16="http://schemas.microsoft.com/office/drawing/2014/main" id="{D049D30E-20F5-4A3D-B0B0-A360FFF6D9C1}"/>
              </a:ext>
            </a:extLst>
          </p:cNvPr>
          <p:cNvSpPr/>
          <p:nvPr/>
        </p:nvSpPr>
        <p:spPr>
          <a:xfrm>
            <a:off x="6260122" y="1131009"/>
            <a:ext cx="392685" cy="411999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6F86EE13-48F5-42DB-83FC-448060CA17A8}"/>
              </a:ext>
            </a:extLst>
          </p:cNvPr>
          <p:cNvSpPr txBox="1"/>
          <p:nvPr/>
        </p:nvSpPr>
        <p:spPr>
          <a:xfrm>
            <a:off x="6535619" y="1188448"/>
            <a:ext cx="5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60C863A-F27C-4307-B9A8-9C18C4CC82B5}"/>
              </a:ext>
            </a:extLst>
          </p:cNvPr>
          <p:cNvGrpSpPr/>
          <p:nvPr/>
        </p:nvGrpSpPr>
        <p:grpSpPr>
          <a:xfrm>
            <a:off x="1617673" y="3694206"/>
            <a:ext cx="3165366" cy="2949094"/>
            <a:chOff x="987600" y="1555730"/>
            <a:chExt cx="2942565" cy="2612997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0D266B8-3381-48AB-A588-1A35050C9A42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8980448-8D2C-4E17-839A-621E6FC21BD8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C49EF0B-6C25-4B81-A8A6-0FDF95327CBA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07CB2967-5E63-4782-833C-BE42331893A0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4623E76-7E63-4962-9DFD-65C1D59326E0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F5EC2E5-0118-43C7-932F-6464668EFA96}"/>
                </a:ext>
              </a:extLst>
            </p:cNvPr>
            <p:cNvCxnSpPr>
              <a:stCxn id="65" idx="3"/>
              <a:endCxn id="6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75E3F30-482D-44D6-B1AA-93EF18AE16C8}"/>
                </a:ext>
              </a:extLst>
            </p:cNvPr>
            <p:cNvCxnSpPr>
              <a:cxnSpLocks/>
              <a:stCxn id="67" idx="1"/>
              <a:endCxn id="6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168F6612-8AE9-4911-999C-4EB66FFBE8B3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86A1E22A-E842-4E4D-A3F2-02552835D859}"/>
                </a:ext>
              </a:extLst>
            </p:cNvPr>
            <p:cNvCxnSpPr>
              <a:cxnSpLocks/>
              <a:stCxn id="69" idx="1"/>
              <a:endCxn id="6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7BB45A12-C6CC-4FF0-B505-D97FF34FE7B7}"/>
                </a:ext>
              </a:extLst>
            </p:cNvPr>
            <p:cNvCxnSpPr>
              <a:cxnSpLocks/>
              <a:stCxn id="68" idx="3"/>
              <a:endCxn id="6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DAF78D32-597F-49FD-B466-D680960E0F22}"/>
                </a:ext>
              </a:extLst>
            </p:cNvPr>
            <p:cNvCxnSpPr>
              <a:cxnSpLocks/>
              <a:stCxn id="69" idx="4"/>
              <a:endCxn id="6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29E262D9-36D4-481C-BDD6-8002D4903EEC}"/>
                </a:ext>
              </a:extLst>
            </p:cNvPr>
            <p:cNvCxnSpPr>
              <a:cxnSpLocks/>
              <a:stCxn id="68" idx="1"/>
              <a:endCxn id="6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BD6CC4FC-95C9-48FD-9333-9F12254F6AE0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725F3C61-B6FD-4FFE-B552-86DB591341E7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78FBDBF7-3503-4066-95F5-61A7EACD1074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09BC6CAA-487C-4192-ADC2-DA4A818BC83A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8E798FF8-B07C-43A2-8689-AEC099D8B2D5}"/>
                </a:ext>
              </a:extLst>
            </p:cNvPr>
            <p:cNvCxnSpPr>
              <a:cxnSpLocks/>
              <a:stCxn id="67" idx="0"/>
              <a:endCxn id="6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8AC35186-6B5A-47E9-BF9A-078622BB3F01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72B46746-3F18-4D08-AEAA-4209EA87413B}"/>
                </a:ext>
              </a:extLst>
            </p:cNvPr>
            <p:cNvCxnSpPr>
              <a:cxnSpLocks/>
              <a:stCxn id="69" idx="2"/>
              <a:endCxn id="6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4D5EDBEA-3176-44FC-AF39-F244BE3B49C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BEE031C6-B046-437B-AFBB-8B5D0F22052A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B5588606-686A-4382-BCF0-F3F4DD703541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2043161E-716C-4BA1-8A9E-F3383DCD514D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91744802-62FC-480B-AB5F-FEEB46062CDC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5DA7495C-A59B-48BC-B21D-A93F3FA93F00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BBB63EF-18EA-4AF1-B295-42DE3F2507A6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椭圆 147">
            <a:extLst>
              <a:ext uri="{FF2B5EF4-FFF2-40B4-BE49-F238E27FC236}">
                <a16:creationId xmlns:a16="http://schemas.microsoft.com/office/drawing/2014/main" id="{F18D0FE0-3F73-42B6-BE56-685166F7EA4C}"/>
              </a:ext>
            </a:extLst>
          </p:cNvPr>
          <p:cNvSpPr/>
          <p:nvPr/>
        </p:nvSpPr>
        <p:spPr>
          <a:xfrm>
            <a:off x="6339276" y="4076433"/>
            <a:ext cx="392685" cy="411999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6AFC49B8-BBFA-49A3-88E6-10438D3F3A07}"/>
              </a:ext>
            </a:extLst>
          </p:cNvPr>
          <p:cNvSpPr txBox="1"/>
          <p:nvPr/>
        </p:nvSpPr>
        <p:spPr>
          <a:xfrm>
            <a:off x="6614773" y="4133872"/>
            <a:ext cx="5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79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415AD-5856-47B3-9D03-D04B5A7E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3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：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Prim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07D98-25E7-417A-BFE3-B736C0005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Prim</a:t>
            </a:r>
            <a:r>
              <a:rPr lang="zh-CN" altLang="en-US" sz="2400" dirty="0">
                <a:solidFill>
                  <a:srgbClr val="7030A0"/>
                </a:solidFill>
              </a:rPr>
              <a:t>算法用来计算一个图的</a:t>
            </a:r>
            <a:r>
              <a:rPr lang="zh-CN" altLang="en-US" sz="2400" dirty="0">
                <a:solidFill>
                  <a:srgbClr val="00B0F0"/>
                </a:solidFill>
              </a:rPr>
              <a:t>最小生成树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(</a:t>
            </a:r>
            <a:r>
              <a:rPr lang="zh-CN" altLang="en-US" sz="2400" dirty="0">
                <a:solidFill>
                  <a:srgbClr val="9933FF"/>
                </a:solidFill>
              </a:rPr>
              <a:t>后续课程将会讲授具体算法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类似</a:t>
            </a:r>
            <a:r>
              <a:rPr lang="en-US" altLang="zh-CN" sz="2400" dirty="0">
                <a:solidFill>
                  <a:srgbClr val="7030A0"/>
                </a:solidFill>
              </a:rPr>
              <a:t>Dijkstra</a:t>
            </a:r>
            <a:r>
              <a:rPr lang="zh-CN" altLang="en-US" sz="2400" dirty="0">
                <a:solidFill>
                  <a:srgbClr val="7030A0"/>
                </a:solidFill>
              </a:rPr>
              <a:t>算法，也可以转化为：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Hans-HK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Decrease_value</a:t>
            </a:r>
            <a:r>
              <a:rPr lang="en-US" altLang="zh-Hans-HK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lvl="1"/>
            <a:r>
              <a:rPr lang="en-US" altLang="zh-Hans-HK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insert();</a:t>
            </a:r>
          </a:p>
          <a:p>
            <a:pPr lvl="1"/>
            <a:r>
              <a:rPr lang="en-US" altLang="zh-Hans-HK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delete_min</a:t>
            </a:r>
            <a:r>
              <a:rPr lang="en-US" altLang="zh-Hans-HK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用堆来做，复杂度为  </a:t>
            </a:r>
            <a:r>
              <a:rPr lang="en-US" altLang="zh-CN" sz="2400" dirty="0">
                <a:solidFill>
                  <a:srgbClr val="00B050"/>
                </a:solidFill>
              </a:rPr>
              <a:t>O( (|V|+|E|) log |V|)</a:t>
            </a:r>
            <a:endParaRPr lang="zh-Hans-HK" altLang="en-US" sz="2400" dirty="0">
              <a:solidFill>
                <a:srgbClr val="00B050"/>
              </a:solidFill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C20CBC4E-95D2-4D39-9556-70794AD3D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465" y="2181987"/>
            <a:ext cx="2642088" cy="213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45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46EA1EB-49FE-46E7-A5DE-B356BCE8D906}"/>
              </a:ext>
            </a:extLst>
          </p:cNvPr>
          <p:cNvGrpSpPr/>
          <p:nvPr/>
        </p:nvGrpSpPr>
        <p:grpSpPr>
          <a:xfrm>
            <a:off x="1211398" y="429368"/>
            <a:ext cx="2430772" cy="2586254"/>
            <a:chOff x="1337317" y="1779086"/>
            <a:chExt cx="2259677" cy="229150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0680372-6EB9-48C7-BEEB-1C0B82DCBDDE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8ABEE7B-5671-43D1-8974-4977EBD9ACB6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CC5697D-C978-4DA1-A14E-A7E958869B26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D9F71D5-2341-41B5-95AF-D70AF5DEBE87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CC98C48-78C8-4A09-9CA7-E6490DB479C3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9D0058E-D457-4C6E-A8CF-4BFAD9A503B6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45EC516-0658-454C-B07E-FE423457D80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52D3284-2B42-4739-8070-92AEC0D3CFC3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9551EA7-87E6-4656-BA64-74D3E7CD4307}"/>
                </a:ext>
              </a:extLst>
            </p:cNvPr>
            <p:cNvCxnSpPr>
              <a:cxnSpLocks/>
              <a:stCxn id="9" idx="1"/>
              <a:endCxn id="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9706D98-94F6-4E62-BAE5-10302D599864}"/>
                </a:ext>
              </a:extLst>
            </p:cNvPr>
            <p:cNvCxnSpPr>
              <a:cxnSpLocks/>
              <a:stCxn id="8" idx="3"/>
              <a:endCxn id="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F3DA706-7FB4-4F24-B195-D5B3624860CD}"/>
                </a:ext>
              </a:extLst>
            </p:cNvPr>
            <p:cNvCxnSpPr>
              <a:cxnSpLocks/>
              <a:stCxn id="9" idx="4"/>
              <a:endCxn id="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2444E66-8B7E-492F-B631-5F7DD0218A00}"/>
                </a:ext>
              </a:extLst>
            </p:cNvPr>
            <p:cNvCxnSpPr>
              <a:cxnSpLocks/>
              <a:stCxn id="8" idx="1"/>
              <a:endCxn id="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F6E1DD9-C0C2-404B-B197-270EC288F96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C2DD717-C839-4C95-8CD5-FB72C77ABF96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F04B159-AEFE-4E5A-B8E4-FDEAEF559B47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0F5F9A-6387-4B30-89D4-C3B27103680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0571BE0-0600-44E2-A45D-E17802B81D77}"/>
                </a:ext>
              </a:extLst>
            </p:cNvPr>
            <p:cNvCxnSpPr>
              <a:cxnSpLocks/>
              <a:stCxn id="7" idx="0"/>
              <a:endCxn id="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DEDFE6F-3508-40F9-A714-DA083A932472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EADB389-3844-4AC6-8DC3-C4CB612C9C83}"/>
                </a:ext>
              </a:extLst>
            </p:cNvPr>
            <p:cNvCxnSpPr>
              <a:cxnSpLocks/>
              <a:stCxn id="9" idx="2"/>
              <a:endCxn id="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ED71199-1804-4195-BD9B-F22A80303B5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4130440-B067-4E71-8A6D-A7EE72200892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B0B70A6-611A-4884-BBB6-C040971682FB}"/>
              </a:ext>
            </a:extLst>
          </p:cNvPr>
          <p:cNvGrpSpPr/>
          <p:nvPr/>
        </p:nvGrpSpPr>
        <p:grpSpPr>
          <a:xfrm>
            <a:off x="5159144" y="420575"/>
            <a:ext cx="2430772" cy="2586254"/>
            <a:chOff x="1337317" y="1779086"/>
            <a:chExt cx="2259677" cy="2291508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7B7FFCC-52D5-4628-A1A7-584F295A9620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C894548-D3DF-4C10-AF84-73B0053E8ED5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A0F119C-D8D3-4374-879A-A03F6E94D2B9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983D491-27DF-428A-8483-88E40B83B5BC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3AF3776-C750-4B57-97FC-6BEAB96F672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A6BA3AD-AE91-4AC8-9245-B6593BDF368B}"/>
                </a:ext>
              </a:extLst>
            </p:cNvPr>
            <p:cNvCxnSpPr>
              <a:stCxn id="32" idx="3"/>
              <a:endCxn id="33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85E9095-10D7-499B-B7CC-2B6BD35DC8AD}"/>
                </a:ext>
              </a:extLst>
            </p:cNvPr>
            <p:cNvCxnSpPr>
              <a:cxnSpLocks/>
              <a:stCxn id="34" idx="1"/>
              <a:endCxn id="33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F1A88DD-0A32-478B-9C6B-8DCB3F7A665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CEFED09-87DA-4717-9FEB-11850F00538B}"/>
                </a:ext>
              </a:extLst>
            </p:cNvPr>
            <p:cNvCxnSpPr>
              <a:cxnSpLocks/>
              <a:stCxn id="36" idx="1"/>
              <a:endCxn id="32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4414FBB-D588-49B1-B0A4-B7D56EF3D60B}"/>
                </a:ext>
              </a:extLst>
            </p:cNvPr>
            <p:cNvCxnSpPr>
              <a:cxnSpLocks/>
              <a:stCxn id="35" idx="3"/>
              <a:endCxn id="34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89A863E-9CC9-42C5-8C90-9893A8715B73}"/>
                </a:ext>
              </a:extLst>
            </p:cNvPr>
            <p:cNvCxnSpPr>
              <a:cxnSpLocks/>
              <a:stCxn id="36" idx="4"/>
              <a:endCxn id="35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AD7921F-2F0A-45C0-8CAC-100022EEBF5E}"/>
                </a:ext>
              </a:extLst>
            </p:cNvPr>
            <p:cNvCxnSpPr>
              <a:cxnSpLocks/>
              <a:stCxn id="35" idx="1"/>
              <a:endCxn id="32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95852F2-8C70-4A29-9AB3-08F154F734E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1EBDE61-A8E1-405D-9659-63621BC5C942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5F15F92-9086-44D6-AC5D-E42D2E0F8595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4F26195-FA72-4D97-B060-D8487DBD8E4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0825560-3661-4B0E-879A-281DD9AB9C26}"/>
                </a:ext>
              </a:extLst>
            </p:cNvPr>
            <p:cNvCxnSpPr>
              <a:cxnSpLocks/>
              <a:stCxn id="34" idx="0"/>
              <a:endCxn id="32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E9E065D-6C5D-41EB-A155-3C21C4A0E4DD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EF07F3D-48B3-4689-ACAA-A5058B2C6253}"/>
                </a:ext>
              </a:extLst>
            </p:cNvPr>
            <p:cNvCxnSpPr>
              <a:cxnSpLocks/>
              <a:stCxn id="36" idx="2"/>
              <a:endCxn id="34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D1E64B3-845D-4B98-ACE8-77CE6D1DD2A5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CF270D5-2F69-4BB4-BFEB-B16C259DD15F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F59287D-87BB-4CA0-B08C-227044CCA259}"/>
              </a:ext>
            </a:extLst>
          </p:cNvPr>
          <p:cNvSpPr txBox="1"/>
          <p:nvPr/>
        </p:nvSpPr>
        <p:spPr>
          <a:xfrm>
            <a:off x="3617058" y="1109159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C4B9ABB-E4DA-4754-A3D8-DD2F75631AC4}"/>
              </a:ext>
            </a:extLst>
          </p:cNvPr>
          <p:cNvSpPr txBox="1"/>
          <p:nvPr/>
        </p:nvSpPr>
        <p:spPr>
          <a:xfrm>
            <a:off x="2957378" y="2525518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174B8DA-0D69-455B-90AF-8E23592A6CD7}"/>
              </a:ext>
            </a:extLst>
          </p:cNvPr>
          <p:cNvSpPr txBox="1"/>
          <p:nvPr/>
        </p:nvSpPr>
        <p:spPr>
          <a:xfrm>
            <a:off x="1444271" y="2513255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E170BC1-B2FD-47A8-AEFA-B49EE88AB078}"/>
              </a:ext>
            </a:extLst>
          </p:cNvPr>
          <p:cNvSpPr txBox="1"/>
          <p:nvPr/>
        </p:nvSpPr>
        <p:spPr>
          <a:xfrm>
            <a:off x="819863" y="1184468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71DF370-8571-4A16-A09A-D749C86DBBA8}"/>
              </a:ext>
            </a:extLst>
          </p:cNvPr>
          <p:cNvSpPr txBox="1"/>
          <p:nvPr/>
        </p:nvSpPr>
        <p:spPr>
          <a:xfrm>
            <a:off x="7562211" y="1162458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50A1819-626C-4831-96BC-9BBA3EEBD0E0}"/>
              </a:ext>
            </a:extLst>
          </p:cNvPr>
          <p:cNvSpPr txBox="1"/>
          <p:nvPr/>
        </p:nvSpPr>
        <p:spPr>
          <a:xfrm>
            <a:off x="5389424" y="2566554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9E7EFF4-0D5B-477F-8F14-7985CF53CF16}"/>
              </a:ext>
            </a:extLst>
          </p:cNvPr>
          <p:cNvSpPr txBox="1"/>
          <p:nvPr/>
        </p:nvSpPr>
        <p:spPr>
          <a:xfrm>
            <a:off x="4765016" y="1237767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4047625-4E77-417C-85ED-ECE0F174A0CA}"/>
              </a:ext>
            </a:extLst>
          </p:cNvPr>
          <p:cNvGrpSpPr/>
          <p:nvPr/>
        </p:nvGrpSpPr>
        <p:grpSpPr>
          <a:xfrm>
            <a:off x="541608" y="3508790"/>
            <a:ext cx="2430772" cy="2586254"/>
            <a:chOff x="1337317" y="1779086"/>
            <a:chExt cx="2259677" cy="2291508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DE84CC3-F2FC-45B4-BF46-7487E7A79E21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1A41EC8-07BE-4866-87EC-C996893499B6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D1F786B-5A92-4919-BC39-D42FE2CC3455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CAF0C5F-4194-4CBA-AC93-A24C86391F9C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32C28192-FDDF-49E1-AC74-EC0AB97CB121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7C505A2D-7BB1-47D1-B558-5278AEC20DC2}"/>
                </a:ext>
              </a:extLst>
            </p:cNvPr>
            <p:cNvCxnSpPr>
              <a:stCxn id="63" idx="3"/>
              <a:endCxn id="64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D071823A-2164-45FB-A018-3A2BB02CE392}"/>
                </a:ext>
              </a:extLst>
            </p:cNvPr>
            <p:cNvCxnSpPr>
              <a:cxnSpLocks/>
              <a:stCxn id="65" idx="1"/>
              <a:endCxn id="64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E568A5A-2DFF-4B83-928E-B62861A9511E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BBA8AA1-8BC6-40B3-A813-21F899B65363}"/>
                </a:ext>
              </a:extLst>
            </p:cNvPr>
            <p:cNvCxnSpPr>
              <a:cxnSpLocks/>
              <a:stCxn id="67" idx="1"/>
              <a:endCxn id="63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DE32F4F-9C7D-4FF4-9481-59906C70CF91}"/>
                </a:ext>
              </a:extLst>
            </p:cNvPr>
            <p:cNvCxnSpPr>
              <a:cxnSpLocks/>
              <a:stCxn id="66" idx="3"/>
              <a:endCxn id="6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C69BFE4-DA0D-4644-B799-F9D10DCE6201}"/>
                </a:ext>
              </a:extLst>
            </p:cNvPr>
            <p:cNvCxnSpPr>
              <a:cxnSpLocks/>
              <a:stCxn id="67" idx="4"/>
              <a:endCxn id="66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8655E2F-72AB-4F92-AF7F-2390CE4E466E}"/>
                </a:ext>
              </a:extLst>
            </p:cNvPr>
            <p:cNvCxnSpPr>
              <a:cxnSpLocks/>
              <a:stCxn id="66" idx="1"/>
              <a:endCxn id="63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3A91BE1-38CF-4270-AEDA-024DE601821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8803105-0CB3-42F5-9487-F39B453AC80D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518D6250-4693-44A4-B291-740BC7C1AF5A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C50757C-0361-4346-9CDA-6716591F9AA8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42C512EF-E38B-44E6-A817-F972EF0281A3}"/>
                </a:ext>
              </a:extLst>
            </p:cNvPr>
            <p:cNvCxnSpPr>
              <a:cxnSpLocks/>
              <a:stCxn id="65" idx="0"/>
              <a:endCxn id="63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0941840-B01F-4D1C-8939-1F66A3DD24B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F6B84E16-BA85-4623-BE00-03986DEA71E2}"/>
                </a:ext>
              </a:extLst>
            </p:cNvPr>
            <p:cNvCxnSpPr>
              <a:cxnSpLocks/>
              <a:stCxn id="67" idx="2"/>
              <a:endCxn id="6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FFC30121-AA67-423B-9F11-F509E382EE26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74F6AC2-D22A-4B2C-8E97-36F1695E1C2D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638AB2FE-E176-4365-A02B-6859B0B18C6B}"/>
              </a:ext>
            </a:extLst>
          </p:cNvPr>
          <p:cNvSpPr txBox="1"/>
          <p:nvPr/>
        </p:nvSpPr>
        <p:spPr>
          <a:xfrm>
            <a:off x="2944675" y="4250673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8978DD6-F7C4-46F0-986F-67A64A15497E}"/>
              </a:ext>
            </a:extLst>
          </p:cNvPr>
          <p:cNvSpPr txBox="1"/>
          <p:nvPr/>
        </p:nvSpPr>
        <p:spPr>
          <a:xfrm>
            <a:off x="147480" y="4325982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6DEBBA4-29C0-4553-92ED-7F24F5E5D0F6}"/>
              </a:ext>
            </a:extLst>
          </p:cNvPr>
          <p:cNvGrpSpPr/>
          <p:nvPr/>
        </p:nvGrpSpPr>
        <p:grpSpPr>
          <a:xfrm>
            <a:off x="3473296" y="4151998"/>
            <a:ext cx="2430772" cy="2586254"/>
            <a:chOff x="1337317" y="1779086"/>
            <a:chExt cx="2259677" cy="2291508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5984229-ACA4-4942-922D-CCE4D63BC1F8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A514EC6-EE93-4DB1-8722-8C78F84BD6D7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D09E3253-C30D-4807-BEDA-9B3EAD6D5CA9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6F96CAC1-7FF6-47B2-A04E-8B979BBB0F2E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CE4CC70-1ED7-4963-8C08-6AD6EE7430E5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583E054-8A0E-4381-B694-3BC0187E4804}"/>
                </a:ext>
              </a:extLst>
            </p:cNvPr>
            <p:cNvCxnSpPr>
              <a:stCxn id="89" idx="3"/>
              <a:endCxn id="90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036A239D-1264-4260-9FB0-619C4A71FC14}"/>
                </a:ext>
              </a:extLst>
            </p:cNvPr>
            <p:cNvCxnSpPr>
              <a:cxnSpLocks/>
              <a:stCxn id="91" idx="1"/>
              <a:endCxn id="90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CFB5A685-B2F8-4A45-835E-E12B63D2ABA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8789C48D-E238-4F82-902D-B5B726EA8060}"/>
                </a:ext>
              </a:extLst>
            </p:cNvPr>
            <p:cNvCxnSpPr>
              <a:cxnSpLocks/>
              <a:stCxn id="93" idx="1"/>
              <a:endCxn id="89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302A62A-EA4D-4357-A1E2-D7D3CFEAA1C0}"/>
                </a:ext>
              </a:extLst>
            </p:cNvPr>
            <p:cNvCxnSpPr>
              <a:cxnSpLocks/>
              <a:stCxn id="92" idx="3"/>
              <a:endCxn id="91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EF99D5E-3AC0-4DC9-8B8E-1B32189371CF}"/>
                </a:ext>
              </a:extLst>
            </p:cNvPr>
            <p:cNvCxnSpPr>
              <a:cxnSpLocks/>
              <a:stCxn id="93" idx="4"/>
              <a:endCxn id="92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5F22A08-526E-4C05-9141-88AA8A214FF2}"/>
                </a:ext>
              </a:extLst>
            </p:cNvPr>
            <p:cNvCxnSpPr>
              <a:cxnSpLocks/>
              <a:stCxn id="92" idx="1"/>
              <a:endCxn id="89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875FD46-7676-4CBA-A45B-7D358E217B17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6DD159DC-F521-47D9-A31B-D84EF485EE12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9969EBE-9EC6-4D7F-B0E1-669D58933083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6AFD76D-592F-4531-8E73-922097DE2B0F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E58BAD6-93EC-4E3C-8C84-C1C45E527F2D}"/>
                </a:ext>
              </a:extLst>
            </p:cNvPr>
            <p:cNvCxnSpPr>
              <a:cxnSpLocks/>
              <a:stCxn id="91" idx="0"/>
              <a:endCxn id="89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284359F8-FAAF-41D8-B2E3-3035A3BE5DEC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853AE330-74D5-4476-881B-E7F81D497CCD}"/>
                </a:ext>
              </a:extLst>
            </p:cNvPr>
            <p:cNvCxnSpPr>
              <a:cxnSpLocks/>
              <a:stCxn id="93" idx="2"/>
              <a:endCxn id="91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5B8CFF36-35CE-445F-AD1E-54C85432B39F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AB6FF2A-E092-4F70-8D8D-9377AFEF8876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370EBCF-8F3A-46A5-B5FC-00075D9AC677}"/>
              </a:ext>
            </a:extLst>
          </p:cNvPr>
          <p:cNvSpPr txBox="1"/>
          <p:nvPr/>
        </p:nvSpPr>
        <p:spPr>
          <a:xfrm>
            <a:off x="5876363" y="4893881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16FAECAB-35CC-4B68-8B03-03ECDE6091B0}"/>
              </a:ext>
            </a:extLst>
          </p:cNvPr>
          <p:cNvGrpSpPr/>
          <p:nvPr/>
        </p:nvGrpSpPr>
        <p:grpSpPr>
          <a:xfrm>
            <a:off x="6278477" y="3089774"/>
            <a:ext cx="2430772" cy="2586254"/>
            <a:chOff x="1337317" y="1779086"/>
            <a:chExt cx="2259677" cy="2291508"/>
          </a:xfrm>
        </p:grpSpPr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DD88FD7F-7FB6-4CB7-B53D-448BBC7CBB82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93EA6738-2ACC-4360-B0EF-DDB996A0B2F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E647E4CD-3035-4F6A-B509-7D10777FBDF7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77D90E0B-E876-4B6E-A9DD-B3B448792BED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C3869B5E-CC97-45FE-A09F-7EAC27D4F5C3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D3E6F395-2FFD-407F-A15D-5B09B93D9AA2}"/>
                </a:ext>
              </a:extLst>
            </p:cNvPr>
            <p:cNvCxnSpPr>
              <a:stCxn id="140" idx="3"/>
              <a:endCxn id="141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F43498BB-BF4B-44CA-8BBD-25353C8BBC96}"/>
                </a:ext>
              </a:extLst>
            </p:cNvPr>
            <p:cNvCxnSpPr>
              <a:cxnSpLocks/>
              <a:stCxn id="142" idx="1"/>
              <a:endCxn id="141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06D56C5-0883-45BA-B978-C67978736B9D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F810D10B-8549-4177-90D8-CF6BAF7DCC13}"/>
                </a:ext>
              </a:extLst>
            </p:cNvPr>
            <p:cNvCxnSpPr>
              <a:cxnSpLocks/>
              <a:stCxn id="144" idx="1"/>
              <a:endCxn id="140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8CEA8E69-6D13-49A1-9F4B-C5A4F89D1B88}"/>
                </a:ext>
              </a:extLst>
            </p:cNvPr>
            <p:cNvCxnSpPr>
              <a:cxnSpLocks/>
              <a:stCxn id="143" idx="3"/>
              <a:endCxn id="142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3853418F-53B3-4C56-A438-DF0F6D8D81C8}"/>
                </a:ext>
              </a:extLst>
            </p:cNvPr>
            <p:cNvCxnSpPr>
              <a:cxnSpLocks/>
              <a:stCxn id="144" idx="4"/>
              <a:endCxn id="143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BDC9719F-A747-4A01-AA77-135FE1EFC561}"/>
                </a:ext>
              </a:extLst>
            </p:cNvPr>
            <p:cNvCxnSpPr>
              <a:cxnSpLocks/>
              <a:stCxn id="143" idx="1"/>
              <a:endCxn id="140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34537F8E-4D4D-491E-94C9-C08DEADE480F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7FF73F27-9031-4652-9007-2ACAF3B5ADC3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FB044243-93D3-4C7E-A64E-EC91F942B22D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018E22AC-6796-40D6-BFDE-9DC2FC9DB06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EE69C7C7-312C-4E92-94B3-BAE871D80EDB}"/>
                </a:ext>
              </a:extLst>
            </p:cNvPr>
            <p:cNvCxnSpPr>
              <a:cxnSpLocks/>
              <a:stCxn id="142" idx="0"/>
              <a:endCxn id="140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89AF42E6-7F67-438D-B5D7-90B59DAC991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A6F086E2-420C-4095-9C79-27B017F3701A}"/>
                </a:ext>
              </a:extLst>
            </p:cNvPr>
            <p:cNvCxnSpPr>
              <a:cxnSpLocks/>
              <a:stCxn id="144" idx="2"/>
              <a:endCxn id="142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9442460F-99CE-4ADA-859C-487E24A9A4B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9469AF55-1A76-4247-8E96-1C4D5B8DBBC0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620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0BF77-91F8-41AA-936A-320C3CCE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相关阅读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fibnacci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堆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(****)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6D12F-FEED-4839-8B2A-3AC4D10F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573823"/>
            <a:ext cx="6571343" cy="228599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两个</a:t>
            </a:r>
            <a:r>
              <a:rPr lang="zh-CN" altLang="en-US" sz="2400" b="1" dirty="0">
                <a:solidFill>
                  <a:srgbClr val="7030A0"/>
                </a:solidFill>
              </a:rPr>
              <a:t>优点</a:t>
            </a:r>
            <a:r>
              <a:rPr lang="zh-CN" altLang="en-US" sz="2400" dirty="0">
                <a:solidFill>
                  <a:srgbClr val="7030A0"/>
                </a:solidFill>
              </a:rPr>
              <a:t>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能够支持堆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合并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Decrease_value</a:t>
            </a:r>
            <a:r>
              <a:rPr lang="zh-CN" altLang="en-US" sz="2400" dirty="0">
                <a:solidFill>
                  <a:srgbClr val="7030A0"/>
                </a:solidFill>
              </a:rPr>
              <a:t>的均摊复杂度降到了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800" b="1" dirty="0">
                <a:solidFill>
                  <a:srgbClr val="7030A0"/>
                </a:solidFill>
              </a:rPr>
              <a:t>缺点</a:t>
            </a:r>
            <a:r>
              <a:rPr lang="en-US" altLang="zh-CN" sz="2800" dirty="0">
                <a:solidFill>
                  <a:srgbClr val="7030A0"/>
                </a:solidFill>
              </a:rPr>
              <a:t>:  </a:t>
            </a:r>
            <a:r>
              <a:rPr lang="zh-CN" altLang="en-US" sz="2800" dirty="0">
                <a:solidFill>
                  <a:srgbClr val="7030A0"/>
                </a:solidFill>
              </a:rPr>
              <a:t>复杂很多（相比二叉堆）。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E6D592-8347-43FF-BD3D-156B286E9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80" y="4088422"/>
            <a:ext cx="8286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83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708CF-C485-42F5-B574-3A2B9356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相关阅读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：左式堆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二项式堆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(***)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CD1FA-3DD7-4588-B723-D82FB2B8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左式堆</a:t>
            </a:r>
            <a:r>
              <a:rPr lang="en-US" altLang="zh-CN" sz="2400" dirty="0">
                <a:solidFill>
                  <a:srgbClr val="7030A0"/>
                </a:solidFill>
              </a:rPr>
              <a:t>(</a:t>
            </a:r>
            <a:r>
              <a:rPr lang="en-US" altLang="zh-CN" sz="2400" dirty="0">
                <a:solidFill>
                  <a:srgbClr val="00B0F0"/>
                </a:solidFill>
              </a:rPr>
              <a:t>Leftist heap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</a:p>
          <a:p>
            <a:r>
              <a:rPr lang="zh-CN" altLang="en-US" sz="2400" dirty="0">
                <a:solidFill>
                  <a:srgbClr val="00B0F0"/>
                </a:solidFill>
              </a:rPr>
              <a:t>二项式堆</a:t>
            </a:r>
            <a:r>
              <a:rPr lang="en-US" altLang="zh-CN" sz="2400" dirty="0">
                <a:solidFill>
                  <a:srgbClr val="7030A0"/>
                </a:solidFill>
              </a:rPr>
              <a:t>(</a:t>
            </a:r>
            <a:r>
              <a:rPr lang="en-US" altLang="zh-CN" sz="2400" dirty="0">
                <a:solidFill>
                  <a:srgbClr val="00B0F0"/>
                </a:solidFill>
              </a:rPr>
              <a:t>Binomial heap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请感兴趣的同学</a:t>
            </a:r>
            <a:r>
              <a:rPr lang="en-US" altLang="zh-CN" sz="2400" dirty="0">
                <a:solidFill>
                  <a:srgbClr val="7030A0"/>
                </a:solidFill>
              </a:rPr>
              <a:t>wiki</a:t>
            </a:r>
          </a:p>
          <a:p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D75E86-52E9-44C6-B0BA-ACE92BDFE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80" y="4088422"/>
            <a:ext cx="8286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67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F205B-8E7E-4193-BD81-DD3BC0FF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Fibonacci</a:t>
            </a:r>
            <a:r>
              <a:rPr lang="zh-CN" altLang="en-US" dirty="0">
                <a:solidFill>
                  <a:srgbClr val="FF00FF"/>
                </a:solidFill>
              </a:rPr>
              <a:t>堆的价值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4A4D1-A8C9-4320-AD98-3C33388A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在利用</a:t>
            </a:r>
            <a:r>
              <a:rPr lang="en-US" altLang="zh-CN" sz="2400" dirty="0">
                <a:solidFill>
                  <a:srgbClr val="7030A0"/>
                </a:solidFill>
              </a:rPr>
              <a:t>Fibonacci</a:t>
            </a:r>
            <a:r>
              <a:rPr lang="zh-CN" altLang="en-US" sz="2400" dirty="0">
                <a:solidFill>
                  <a:srgbClr val="7030A0"/>
                </a:solidFill>
              </a:rPr>
              <a:t>堆以后。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Hans-HK" sz="2400" dirty="0">
                <a:solidFill>
                  <a:srgbClr val="7030A0"/>
                </a:solidFill>
              </a:rPr>
              <a:t>Di</a:t>
            </a:r>
            <a:r>
              <a:rPr lang="en-US" altLang="zh-CN" sz="2400" dirty="0">
                <a:solidFill>
                  <a:srgbClr val="7030A0"/>
                </a:solidFill>
              </a:rPr>
              <a:t>jkstra</a:t>
            </a:r>
            <a:r>
              <a:rPr lang="zh-CN" altLang="en-US" sz="2400" dirty="0">
                <a:solidFill>
                  <a:srgbClr val="7030A0"/>
                </a:solidFill>
              </a:rPr>
              <a:t>算法和</a:t>
            </a:r>
            <a:r>
              <a:rPr lang="en-US" altLang="zh-CN" sz="2400" dirty="0">
                <a:solidFill>
                  <a:srgbClr val="7030A0"/>
                </a:solidFill>
              </a:rPr>
              <a:t>Prim</a:t>
            </a:r>
            <a:r>
              <a:rPr lang="zh-CN" altLang="en-US" sz="2400" dirty="0">
                <a:solidFill>
                  <a:srgbClr val="7030A0"/>
                </a:solidFill>
              </a:rPr>
              <a:t>算法的时间复杂度变为：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altLang="zh-Hans-HK" sz="2400" dirty="0">
                <a:solidFill>
                  <a:srgbClr val="7030A0"/>
                </a:solidFill>
              </a:rPr>
              <a:t>		</a:t>
            </a:r>
            <a:r>
              <a:rPr lang="en-US" altLang="zh-Hans-HK" sz="2400" dirty="0">
                <a:solidFill>
                  <a:srgbClr val="00B050"/>
                </a:solidFill>
              </a:rPr>
              <a:t>O(|E| + |V| log |V|)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7030A0"/>
                </a:solidFill>
              </a:rPr>
              <a:t>Open problem:</a:t>
            </a:r>
          </a:p>
          <a:p>
            <a:pPr lvl="1"/>
            <a:r>
              <a:rPr lang="en-US" altLang="zh-CN" sz="3200" dirty="0">
                <a:solidFill>
                  <a:srgbClr val="FF0000"/>
                </a:solidFill>
              </a:rPr>
              <a:t>O(</a:t>
            </a:r>
            <a:r>
              <a:rPr lang="en-US" altLang="zh-Hans-HK" sz="3200" dirty="0">
                <a:solidFill>
                  <a:srgbClr val="FF0000"/>
                </a:solidFill>
              </a:rPr>
              <a:t>|E|+|V|) </a:t>
            </a:r>
            <a:r>
              <a:rPr lang="zh-CN" altLang="en-US" sz="2400" dirty="0">
                <a:solidFill>
                  <a:srgbClr val="7030A0"/>
                </a:solidFill>
              </a:rPr>
              <a:t>？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Hans-HK" sz="2400" dirty="0">
                <a:solidFill>
                  <a:srgbClr val="7030A0"/>
                </a:solidFill>
              </a:rPr>
              <a:t>(very</a:t>
            </a:r>
            <a:r>
              <a:rPr lang="zh-CN" altLang="en-US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difficult</a:t>
            </a:r>
            <a:r>
              <a:rPr lang="zh-CN" altLang="en-US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problem) </a:t>
            </a:r>
            <a:endParaRPr lang="en-US" altLang="zh-Hans-HK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8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385FF-D659-4AB4-90E4-347FFD3F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练习题：中位数的计算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B6C4DD-FE84-44E5-9C50-04429EE5B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3491" y="2015733"/>
                <a:ext cx="6571343" cy="37168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</a:rPr>
                  <a:t>【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问题描述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】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给定一个集合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（初始为空集）。</a:t>
                </a:r>
                <a:br>
                  <a:rPr lang="en-US" altLang="zh-CN" dirty="0">
                    <a:solidFill>
                      <a:srgbClr val="7030A0"/>
                    </a:solidFill>
                  </a:rPr>
                </a:br>
                <a:r>
                  <a:rPr lang="zh-CN" altLang="en-US" dirty="0">
                    <a:solidFill>
                      <a:srgbClr val="7030A0"/>
                    </a:solidFill>
                  </a:rPr>
                  <a:t>你被要求支持三种操作：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000" i="1" dirty="0">
                    <a:solidFill>
                      <a:srgbClr val="7030A0"/>
                    </a:solidFill>
                  </a:rPr>
                  <a:t>向</a:t>
                </a:r>
                <a:r>
                  <a:rPr lang="en-US" altLang="zh-CN" sz="2000" i="1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sz="2000" i="1" dirty="0">
                    <a:solidFill>
                      <a:srgbClr val="7030A0"/>
                    </a:solidFill>
                  </a:rPr>
                  <a:t>中新增一个元素；</a:t>
                </a:r>
                <a:endParaRPr lang="en-US" altLang="zh-CN" sz="2000" i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000" i="1" dirty="0">
                    <a:solidFill>
                      <a:srgbClr val="7030A0"/>
                    </a:solidFill>
                  </a:rPr>
                  <a:t>从</a:t>
                </a:r>
                <a:r>
                  <a:rPr lang="en-US" altLang="zh-CN" sz="2000" i="1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sz="2000" i="1" dirty="0">
                    <a:solidFill>
                      <a:srgbClr val="7030A0"/>
                    </a:solidFill>
                  </a:rPr>
                  <a:t>中删除某个元素；</a:t>
                </a:r>
                <a:endParaRPr lang="en-US" altLang="zh-CN" sz="2000" i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000" i="1" dirty="0">
                    <a:solidFill>
                      <a:srgbClr val="7030A0"/>
                    </a:solidFill>
                  </a:rPr>
                  <a:t>回答</a:t>
                </a:r>
                <a:r>
                  <a:rPr lang="en-US" altLang="zh-CN" sz="2000" i="1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sz="2000" i="1" dirty="0">
                    <a:solidFill>
                      <a:srgbClr val="7030A0"/>
                    </a:solidFill>
                  </a:rPr>
                  <a:t>中的中位数是多少。</a:t>
                </a:r>
                <a:endParaRPr lang="en-US" altLang="zh-CN" sz="2000" i="1" dirty="0">
                  <a:solidFill>
                    <a:srgbClr val="7030A0"/>
                  </a:solidFill>
                </a:endParaRPr>
              </a:p>
              <a:p>
                <a:r>
                  <a:rPr lang="zh-CN" altLang="en-US" b="1" dirty="0">
                    <a:solidFill>
                      <a:srgbClr val="7030A0"/>
                    </a:solidFill>
                  </a:rPr>
                  <a:t>目标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：在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O(log n)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时间内完成每一种操作。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r>
                  <a:rPr lang="zh-CN" altLang="en-US" b="1" dirty="0">
                    <a:solidFill>
                      <a:srgbClr val="7030A0"/>
                    </a:solidFill>
                  </a:rPr>
                  <a:t>解法简述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：构建一个最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大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堆（保存较小的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个数）</a:t>
                </a:r>
                <a:br>
                  <a:rPr lang="en-US" altLang="zh-CN" dirty="0">
                    <a:solidFill>
                      <a:srgbClr val="7030A0"/>
                    </a:solidFill>
                  </a:rPr>
                </a:br>
                <a:r>
                  <a:rPr lang="en-US" altLang="zh-CN" dirty="0">
                    <a:solidFill>
                      <a:srgbClr val="7030A0"/>
                    </a:solidFill>
                  </a:rPr>
                  <a:t>     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构建一个最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小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堆（保存较大的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个数）。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r>
                  <a:rPr lang="zh-CN" altLang="en-US" dirty="0">
                    <a:solidFill>
                      <a:srgbClr val="7030A0"/>
                    </a:solidFill>
                  </a:rPr>
                  <a:t>注：不考虑删除操作时，稍微容易一点。</a:t>
                </a:r>
                <a:endParaRPr lang="zh-Hans-HK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B6C4DD-FE84-44E5-9C50-04429EE5B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491" y="2015733"/>
                <a:ext cx="6571343" cy="3716852"/>
              </a:xfrm>
              <a:blipFill>
                <a:blip r:embed="rId2"/>
                <a:stretch>
                  <a:fillRect l="-835" t="-821" b="-1642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8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8AF09-5480-4FB3-A8AB-7459EA03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Insert(int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FEFC9-6CAB-4CE2-AFEB-8F2C3228E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7030A0"/>
                </a:solidFill>
              </a:rPr>
              <a:t>基本思想：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先暂时放在最后的位置。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不断往上调整。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D7BC911-FCBF-4830-AF94-CDA0DC3B6E71}"/>
              </a:ext>
            </a:extLst>
          </p:cNvPr>
          <p:cNvGrpSpPr/>
          <p:nvPr/>
        </p:nvGrpSpPr>
        <p:grpSpPr>
          <a:xfrm>
            <a:off x="3974123" y="3224307"/>
            <a:ext cx="4218755" cy="2692916"/>
            <a:chOff x="1422400" y="800100"/>
            <a:chExt cx="5283200" cy="2286000"/>
          </a:xfrm>
        </p:grpSpPr>
        <p:sp>
          <p:nvSpPr>
            <p:cNvPr id="50" name="Oval 3">
              <a:extLst>
                <a:ext uri="{FF2B5EF4-FFF2-40B4-BE49-F238E27FC236}">
                  <a16:creationId xmlns:a16="http://schemas.microsoft.com/office/drawing/2014/main" id="{A486EEF4-D3C8-406E-A4D8-5A62A76D4DB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99</a:t>
              </a:r>
            </a:p>
          </p:txBody>
        </p:sp>
        <p:sp>
          <p:nvSpPr>
            <p:cNvPr id="51" name="Oval 4">
              <a:extLst>
                <a:ext uri="{FF2B5EF4-FFF2-40B4-BE49-F238E27FC236}">
                  <a16:creationId xmlns:a16="http://schemas.microsoft.com/office/drawing/2014/main" id="{ECA9DE01-8A8F-41E9-8339-A0AD575AD36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60</a:t>
              </a:r>
            </a:p>
          </p:txBody>
        </p:sp>
        <p:sp>
          <p:nvSpPr>
            <p:cNvPr id="52" name="Oval 5">
              <a:extLst>
                <a:ext uri="{FF2B5EF4-FFF2-40B4-BE49-F238E27FC236}">
                  <a16:creationId xmlns:a16="http://schemas.microsoft.com/office/drawing/2014/main" id="{DD99D9B4-53A2-4415-B1C5-56240F5CADD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40</a:t>
              </a:r>
            </a:p>
          </p:txBody>
        </p:sp>
        <p:sp>
          <p:nvSpPr>
            <p:cNvPr id="53" name="Oval 6">
              <a:extLst>
                <a:ext uri="{FF2B5EF4-FFF2-40B4-BE49-F238E27FC236}">
                  <a16:creationId xmlns:a16="http://schemas.microsoft.com/office/drawing/2014/main" id="{A565F0E2-21E8-4630-BC12-64AD162AE2C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80</a:t>
              </a:r>
            </a:p>
          </p:txBody>
        </p:sp>
        <p:sp>
          <p:nvSpPr>
            <p:cNvPr id="54" name="Oval 7">
              <a:extLst>
                <a:ext uri="{FF2B5EF4-FFF2-40B4-BE49-F238E27FC236}">
                  <a16:creationId xmlns:a16="http://schemas.microsoft.com/office/drawing/2014/main" id="{5C868DED-09A5-4758-8474-3A554F6C143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55" name="Oval 8">
              <a:extLst>
                <a:ext uri="{FF2B5EF4-FFF2-40B4-BE49-F238E27FC236}">
                  <a16:creationId xmlns:a16="http://schemas.microsoft.com/office/drawing/2014/main" id="{ACA9EBAC-74DF-44A1-90E5-F1D418D66CA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56" name="AutoShape 9">
              <a:extLst>
                <a:ext uri="{FF2B5EF4-FFF2-40B4-BE49-F238E27FC236}">
                  <a16:creationId xmlns:a16="http://schemas.microsoft.com/office/drawing/2014/main" id="{935313DC-35D5-4E4B-8388-DF1AFB8625EF}"/>
                </a:ext>
              </a:extLst>
            </p:cNvPr>
            <p:cNvCxnSpPr>
              <a:cxnSpLocks noChangeShapeType="1"/>
              <a:stCxn id="55" idx="3"/>
              <a:endCxn id="54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10">
              <a:extLst>
                <a:ext uri="{FF2B5EF4-FFF2-40B4-BE49-F238E27FC236}">
                  <a16:creationId xmlns:a16="http://schemas.microsoft.com/office/drawing/2014/main" id="{9537C376-862E-4312-AF83-D49D74553E08}"/>
                </a:ext>
              </a:extLst>
            </p:cNvPr>
            <p:cNvCxnSpPr>
              <a:cxnSpLocks noChangeShapeType="1"/>
              <a:stCxn id="55" idx="5"/>
              <a:endCxn id="53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11">
              <a:extLst>
                <a:ext uri="{FF2B5EF4-FFF2-40B4-BE49-F238E27FC236}">
                  <a16:creationId xmlns:a16="http://schemas.microsoft.com/office/drawing/2014/main" id="{CAF53279-5DF2-4DBD-96A6-3A9628DDB2B5}"/>
                </a:ext>
              </a:extLst>
            </p:cNvPr>
            <p:cNvCxnSpPr>
              <a:cxnSpLocks noChangeShapeType="1"/>
              <a:stCxn id="53" idx="5"/>
              <a:endCxn id="50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12">
              <a:extLst>
                <a:ext uri="{FF2B5EF4-FFF2-40B4-BE49-F238E27FC236}">
                  <a16:creationId xmlns:a16="http://schemas.microsoft.com/office/drawing/2014/main" id="{FA920267-2E61-4226-823A-4D220705669A}"/>
                </a:ext>
              </a:extLst>
            </p:cNvPr>
            <p:cNvCxnSpPr>
              <a:cxnSpLocks noChangeShapeType="1"/>
              <a:stCxn id="54" idx="3"/>
              <a:endCxn id="52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13">
              <a:extLst>
                <a:ext uri="{FF2B5EF4-FFF2-40B4-BE49-F238E27FC236}">
                  <a16:creationId xmlns:a16="http://schemas.microsoft.com/office/drawing/2014/main" id="{AB3E0B4D-17CF-413B-A478-568FF734340F}"/>
                </a:ext>
              </a:extLst>
            </p:cNvPr>
            <p:cNvCxnSpPr>
              <a:cxnSpLocks noChangeShapeType="1"/>
              <a:stCxn id="54" idx="5"/>
              <a:endCxn id="51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Oval 14">
              <a:extLst>
                <a:ext uri="{FF2B5EF4-FFF2-40B4-BE49-F238E27FC236}">
                  <a16:creationId xmlns:a16="http://schemas.microsoft.com/office/drawing/2014/main" id="{EC4D71B5-B282-42D3-8896-F9490BBFFE8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</a:t>
              </a:r>
              <a:r>
                <a:rPr lang="en-US" altLang="zh-Hans-HK" dirty="0"/>
                <a:t>0</a:t>
              </a:r>
            </a:p>
          </p:txBody>
        </p:sp>
        <p:cxnSp>
          <p:nvCxnSpPr>
            <p:cNvPr id="62" name="AutoShape 15">
              <a:extLst>
                <a:ext uri="{FF2B5EF4-FFF2-40B4-BE49-F238E27FC236}">
                  <a16:creationId xmlns:a16="http://schemas.microsoft.com/office/drawing/2014/main" id="{5E99D692-4847-4C31-8E89-2F2E34750E8D}"/>
                </a:ext>
              </a:extLst>
            </p:cNvPr>
            <p:cNvCxnSpPr>
              <a:cxnSpLocks noChangeShapeType="1"/>
              <a:stCxn id="52" idx="3"/>
              <a:endCxn id="61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Oval 16">
              <a:extLst>
                <a:ext uri="{FF2B5EF4-FFF2-40B4-BE49-F238E27FC236}">
                  <a16:creationId xmlns:a16="http://schemas.microsoft.com/office/drawing/2014/main" id="{5E54B322-4DD7-4F11-B1E7-397D42720ED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cxnSp>
          <p:nvCxnSpPr>
            <p:cNvPr id="64" name="AutoShape 17">
              <a:extLst>
                <a:ext uri="{FF2B5EF4-FFF2-40B4-BE49-F238E27FC236}">
                  <a16:creationId xmlns:a16="http://schemas.microsoft.com/office/drawing/2014/main" id="{C22A92B8-1370-42B5-8735-3641D026C5DC}"/>
                </a:ext>
              </a:extLst>
            </p:cNvPr>
            <p:cNvCxnSpPr>
              <a:cxnSpLocks noChangeShapeType="1"/>
              <a:stCxn id="52" idx="5"/>
              <a:endCxn id="63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03481689-C721-4EB2-A2A2-01F56147349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85</a:t>
              </a:r>
            </a:p>
          </p:txBody>
        </p:sp>
        <p:cxnSp>
          <p:nvCxnSpPr>
            <p:cNvPr id="66" name="AutoShape 19">
              <a:extLst>
                <a:ext uri="{FF2B5EF4-FFF2-40B4-BE49-F238E27FC236}">
                  <a16:creationId xmlns:a16="http://schemas.microsoft.com/office/drawing/2014/main" id="{7E4D3923-0DEF-4C59-BB8C-C2EB18F2285C}"/>
                </a:ext>
              </a:extLst>
            </p:cNvPr>
            <p:cNvCxnSpPr>
              <a:cxnSpLocks noChangeShapeType="1"/>
              <a:stCxn id="53" idx="3"/>
              <a:endCxn id="65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20">
              <a:extLst>
                <a:ext uri="{FF2B5EF4-FFF2-40B4-BE49-F238E27FC236}">
                  <a16:creationId xmlns:a16="http://schemas.microsoft.com/office/drawing/2014/main" id="{09DFD454-3D75-475F-B078-60FDDBD2FD0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65</a:t>
              </a:r>
            </a:p>
          </p:txBody>
        </p:sp>
        <p:cxnSp>
          <p:nvCxnSpPr>
            <p:cNvPr id="68" name="AutoShape 21">
              <a:extLst>
                <a:ext uri="{FF2B5EF4-FFF2-40B4-BE49-F238E27FC236}">
                  <a16:creationId xmlns:a16="http://schemas.microsoft.com/office/drawing/2014/main" id="{F9283D99-AC71-438B-B808-106122C54E73}"/>
                </a:ext>
              </a:extLst>
            </p:cNvPr>
            <p:cNvCxnSpPr>
              <a:cxnSpLocks noChangeShapeType="1"/>
              <a:stCxn id="51" idx="3"/>
              <a:endCxn id="67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Oval 22">
              <a:extLst>
                <a:ext uri="{FF2B5EF4-FFF2-40B4-BE49-F238E27FC236}">
                  <a16:creationId xmlns:a16="http://schemas.microsoft.com/office/drawing/2014/main" id="{292A8176-890E-49EC-A9A5-E17A3F712D0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368800" y="2686050"/>
              <a:ext cx="711200" cy="400050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15</a:t>
              </a:r>
            </a:p>
          </p:txBody>
        </p:sp>
        <p:cxnSp>
          <p:nvCxnSpPr>
            <p:cNvPr id="70" name="AutoShape 23">
              <a:extLst>
                <a:ext uri="{FF2B5EF4-FFF2-40B4-BE49-F238E27FC236}">
                  <a16:creationId xmlns:a16="http://schemas.microsoft.com/office/drawing/2014/main" id="{F3D0D5EF-5394-43FF-B623-9F7107FF180A}"/>
                </a:ext>
              </a:extLst>
            </p:cNvPr>
            <p:cNvCxnSpPr>
              <a:cxnSpLocks noChangeShapeType="1"/>
              <a:stCxn id="51" idx="5"/>
              <a:endCxn id="69" idx="0"/>
            </p:cNvCxnSpPr>
            <p:nvPr>
              <p:custDataLst>
                <p:tags r:id="rId21"/>
              </p:custDataLst>
            </p:nvPr>
          </p:nvCxnSpPr>
          <p:spPr bwMode="auto">
            <a:xfrm>
              <a:off x="4365625" y="2417763"/>
              <a:ext cx="358775" cy="2460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AutoShape 45">
              <a:extLst>
                <a:ext uri="{FF2B5EF4-FFF2-40B4-BE49-F238E27FC236}">
                  <a16:creationId xmlns:a16="http://schemas.microsoft.com/office/drawing/2014/main" id="{3A0D4399-4CF1-459A-AB2A-20812DD80E80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4470400" y="2114550"/>
              <a:ext cx="508000" cy="536575"/>
            </a:xfrm>
            <a:custGeom>
              <a:avLst/>
              <a:gdLst>
                <a:gd name="T0" fmla="*/ 163907881 w 21600"/>
                <a:gd name="T1" fmla="*/ 0 h 21600"/>
                <a:gd name="T2" fmla="*/ 163907881 w 21600"/>
                <a:gd name="T3" fmla="*/ 186376824 h 21600"/>
                <a:gd name="T4" fmla="*/ 34251453 w 21600"/>
                <a:gd name="T5" fmla="*/ 331118624 h 21600"/>
                <a:gd name="T6" fmla="*/ 280985141 w 21600"/>
                <a:gd name="T7" fmla="*/ 93188412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3503 h 21600"/>
                <a:gd name="T14" fmla="*/ 17786 w 21600"/>
                <a:gd name="T15" fmla="*/ 865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600" y="0"/>
                  </a:lnTo>
                  <a:lnTo>
                    <a:pt x="12600" y="3503"/>
                  </a:lnTo>
                  <a:lnTo>
                    <a:pt x="12427" y="3503"/>
                  </a:lnTo>
                  <a:cubicBezTo>
                    <a:pt x="5564" y="3503"/>
                    <a:pt x="0" y="7378"/>
                    <a:pt x="0" y="12158"/>
                  </a:cubicBezTo>
                  <a:lnTo>
                    <a:pt x="0" y="21600"/>
                  </a:lnTo>
                  <a:lnTo>
                    <a:pt x="5266" y="21600"/>
                  </a:lnTo>
                  <a:lnTo>
                    <a:pt x="5266" y="12158"/>
                  </a:lnTo>
                  <a:cubicBezTo>
                    <a:pt x="5266" y="10223"/>
                    <a:pt x="8472" y="8655"/>
                    <a:pt x="12427" y="8655"/>
                  </a:cubicBezTo>
                  <a:lnTo>
                    <a:pt x="12600" y="8655"/>
                  </a:lnTo>
                  <a:lnTo>
                    <a:pt x="12600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Hans-HK" altLang="zh-Hans-HK"/>
            </a:p>
          </p:txBody>
        </p:sp>
        <p:sp>
          <p:nvSpPr>
            <p:cNvPr id="72" name="AutoShape 46">
              <a:extLst>
                <a:ext uri="{FF2B5EF4-FFF2-40B4-BE49-F238E27FC236}">
                  <a16:creationId xmlns:a16="http://schemas.microsoft.com/office/drawing/2014/main" id="{7D968CBE-8DAE-47C4-B8C6-FDC2230275A7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064000" y="1485900"/>
              <a:ext cx="508000" cy="536575"/>
            </a:xfrm>
            <a:custGeom>
              <a:avLst/>
              <a:gdLst>
                <a:gd name="T0" fmla="*/ 163907881 w 21600"/>
                <a:gd name="T1" fmla="*/ 0 h 21600"/>
                <a:gd name="T2" fmla="*/ 163907881 w 21600"/>
                <a:gd name="T3" fmla="*/ 186376824 h 21600"/>
                <a:gd name="T4" fmla="*/ 34251453 w 21600"/>
                <a:gd name="T5" fmla="*/ 331118624 h 21600"/>
                <a:gd name="T6" fmla="*/ 280985141 w 21600"/>
                <a:gd name="T7" fmla="*/ 93188412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3503 h 21600"/>
                <a:gd name="T14" fmla="*/ 17786 w 21600"/>
                <a:gd name="T15" fmla="*/ 865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600" y="0"/>
                  </a:lnTo>
                  <a:lnTo>
                    <a:pt x="12600" y="3503"/>
                  </a:lnTo>
                  <a:lnTo>
                    <a:pt x="12427" y="3503"/>
                  </a:lnTo>
                  <a:cubicBezTo>
                    <a:pt x="5564" y="3503"/>
                    <a:pt x="0" y="7378"/>
                    <a:pt x="0" y="12158"/>
                  </a:cubicBezTo>
                  <a:lnTo>
                    <a:pt x="0" y="21600"/>
                  </a:lnTo>
                  <a:lnTo>
                    <a:pt x="5266" y="21600"/>
                  </a:lnTo>
                  <a:lnTo>
                    <a:pt x="5266" y="12158"/>
                  </a:lnTo>
                  <a:cubicBezTo>
                    <a:pt x="5266" y="10223"/>
                    <a:pt x="8472" y="8655"/>
                    <a:pt x="12427" y="8655"/>
                  </a:cubicBezTo>
                  <a:lnTo>
                    <a:pt x="12600" y="8655"/>
                  </a:lnTo>
                  <a:lnTo>
                    <a:pt x="12600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Hans-HK" altLang="zh-Hans-HK"/>
            </a:p>
          </p:txBody>
        </p:sp>
      </p:grpSp>
    </p:spTree>
    <p:extLst>
      <p:ext uri="{BB962C8B-B14F-4D97-AF65-F5344CB8AC3E}">
        <p14:creationId xmlns:p14="http://schemas.microsoft.com/office/powerpoint/2010/main" val="754331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7CBDAE-779A-48F2-BA04-4FD3F4B9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3429000"/>
            <a:ext cx="6571343" cy="1049235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并查集</a:t>
            </a:r>
            <a:endParaRPr lang="zh-Hans-HK" altLang="en-US" sz="44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168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D0ADCC5-4562-461B-934A-55FBADC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introduction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01AA38-3D6E-48CB-B388-BFBD4227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708059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并查集</a:t>
            </a:r>
            <a:r>
              <a:rPr lang="en-US" altLang="zh-CN" sz="2400" dirty="0">
                <a:solidFill>
                  <a:srgbClr val="7030A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Union-find data structure</a:t>
            </a:r>
            <a:r>
              <a:rPr lang="en-US" altLang="zh-CN" sz="2400" dirty="0">
                <a:solidFill>
                  <a:srgbClr val="7030A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也叫做</a:t>
            </a:r>
            <a:r>
              <a:rPr lang="en-US" altLang="zh-Hans-HK" sz="2400" dirty="0">
                <a:solidFill>
                  <a:srgbClr val="00B0F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Disjoint-set data structure</a:t>
            </a:r>
          </a:p>
          <a:p>
            <a:r>
              <a:rPr lang="zh-CN" altLang="en-US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它的研究开始于</a:t>
            </a:r>
            <a:r>
              <a:rPr lang="en-US" altLang="zh-CN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1960</a:t>
            </a:r>
            <a:r>
              <a:rPr lang="zh-CN" altLang="en-US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年代。</a:t>
            </a:r>
            <a:endParaRPr lang="en-US" altLang="zh-Hans-HK" sz="2400" b="0" i="0" u="none" strike="noStrike" baseline="0" dirty="0">
              <a:solidFill>
                <a:srgbClr val="7030A0"/>
              </a:solidFill>
              <a:latin typeface="Lucida Bright" panose="02040602050505020304" pitchFamily="18" charset="0"/>
            </a:endParaRPr>
          </a:p>
          <a:p>
            <a:r>
              <a:rPr lang="zh-CN" altLang="en-US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并查集应用很广</a:t>
            </a:r>
            <a:endParaRPr lang="en-US" altLang="zh-CN" sz="2400" b="0" i="0" u="none" strike="noStrike" baseline="0" dirty="0">
              <a:solidFill>
                <a:srgbClr val="7030A0"/>
              </a:solidFill>
              <a:latin typeface="Lucida Bright" panose="02040602050505020304" pitchFamily="18" charset="0"/>
            </a:endParaRP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Kruskal’s algorithm.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Connected components. </a:t>
            </a:r>
            <a:endParaRPr lang="en-US" altLang="zh-Hans-HK" sz="2000" dirty="0">
              <a:solidFill>
                <a:srgbClr val="7030A0"/>
              </a:solidFill>
              <a:latin typeface="Lucida Bright" panose="02040602050505020304" pitchFamily="18" charset="0"/>
            </a:endParaRP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Computing LCAs in trees. </a:t>
            </a:r>
          </a:p>
          <a:p>
            <a:pPr lvl="1"/>
            <a:r>
              <a:rPr lang="en-US" altLang="zh-Hans-HK" sz="2000" dirty="0">
                <a:solidFill>
                  <a:srgbClr val="7030A0"/>
                </a:solidFill>
                <a:latin typeface="Lucida Bright" panose="02040602050505020304" pitchFamily="18" charset="0"/>
              </a:rPr>
              <a:t>Etc.  (equivalence class)</a:t>
            </a:r>
            <a:endParaRPr lang="zh-Hans-HK" altLang="en-US" sz="2000" dirty="0">
              <a:solidFill>
                <a:srgbClr val="7030A0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0629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DA76E-995B-498C-9F9D-E297F6F6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并查集基本结构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D3CC9-0629-4C3B-87CB-C7E4CC6A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129009" cy="2222159"/>
          </a:xfrm>
        </p:spPr>
        <p:txBody>
          <a:bodyPr>
            <a:no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Parent-link representation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Represent each set as a tree of elements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Each element has a parent pointer in the tree. 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The root serves as the </a:t>
            </a:r>
            <a:r>
              <a:rPr lang="en-US" altLang="zh-Hans-HK" sz="2000" b="1" i="0" u="none" strike="noStrike" baseline="0" dirty="0">
                <a:solidFill>
                  <a:srgbClr val="CC99FF"/>
                </a:solidFill>
                <a:latin typeface="Lucida Sans" panose="020B0602030504020204" pitchFamily="34" charset="0"/>
              </a:rPr>
              <a:t>canonical element</a:t>
            </a:r>
            <a:r>
              <a:rPr lang="en-US" altLang="zh-Hans-HK" sz="2000" b="1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</a:t>
            </a:r>
            <a:br>
              <a:rPr lang="en-US" altLang="zh-Hans-HK" sz="2000" b="1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</a:br>
            <a:r>
              <a:rPr lang="en-US" altLang="zh-Hans-HK" sz="2000" b="1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  </a:t>
            </a:r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(</a:t>
            </a:r>
            <a:r>
              <a:rPr lang="en-US" altLang="zh-CN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and it </a:t>
            </a:r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points to itself).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CBCECB-004B-4048-9E49-DF0E29AE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857" y="4342321"/>
            <a:ext cx="4981209" cy="20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629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DA76E-995B-498C-9F9D-E297F6F6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并查集三种基本操作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D3CC9-0629-4C3B-87CB-C7E4CC6A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4237891"/>
            <a:ext cx="7287271" cy="1679331"/>
          </a:xfrm>
        </p:spPr>
        <p:txBody>
          <a:bodyPr>
            <a:noAutofit/>
          </a:bodyPr>
          <a:lstStyle/>
          <a:p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Make-Set(x):  </a:t>
            </a:r>
            <a:r>
              <a:rPr lang="en-US" altLang="zh-Hans-HK" sz="240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build a tree with a single node x</a:t>
            </a:r>
          </a:p>
          <a:p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FIND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400" b="1" i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: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find the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root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of the tree containing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.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</a:t>
            </a:r>
            <a:endParaRPr lang="en-US" altLang="zh-Hans-HK" sz="240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UNION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400" b="1" i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, </a:t>
            </a:r>
            <a:r>
              <a:rPr lang="en-US" altLang="zh-Hans-HK" sz="2400" b="1" i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y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: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merge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trees containing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x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and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y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(by making one root point to the other).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6F4DB0-7604-4751-BCD9-050EA40D7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557" y="2021151"/>
            <a:ext cx="4981209" cy="20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76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DA76E-995B-498C-9F9D-E297F6F6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并查集三种基本操作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16A8E0-673C-457F-90F0-D8BC8BAF9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470" y="2109575"/>
            <a:ext cx="3829050" cy="2065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13A1119-D3B5-4FF3-9BB7-C1A9A2F65889}"/>
              </a:ext>
            </a:extLst>
          </p:cNvPr>
          <p:cNvSpPr txBox="1"/>
          <p:nvPr/>
        </p:nvSpPr>
        <p:spPr>
          <a:xfrm>
            <a:off x="2971800" y="2219999"/>
            <a:ext cx="1846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UNION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0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3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, 5)</a:t>
            </a:r>
            <a:r>
              <a:rPr lang="en-US" altLang="zh-Hans-HK" sz="20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: </a:t>
            </a:r>
            <a:endParaRPr lang="zh-Hans-HK" altLang="en-US" sz="2000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6EFBDA9-1451-4B43-9AE1-2571215D3065}"/>
              </a:ext>
            </a:extLst>
          </p:cNvPr>
          <p:cNvSpPr txBox="1">
            <a:spLocks/>
          </p:cNvSpPr>
          <p:nvPr/>
        </p:nvSpPr>
        <p:spPr>
          <a:xfrm>
            <a:off x="1443491" y="4237891"/>
            <a:ext cx="7287271" cy="1679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Make-Set(x):  </a:t>
            </a:r>
            <a:r>
              <a:rPr lang="en-US" altLang="zh-Hans-HK" sz="2400" dirty="0">
                <a:solidFill>
                  <a:srgbClr val="7030A0"/>
                </a:solidFill>
                <a:latin typeface="Lucida Sans" panose="020B0602030504020204" pitchFamily="34" charset="0"/>
              </a:rPr>
              <a:t>build a tree with a single node x</a:t>
            </a:r>
          </a:p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FIND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</a:t>
            </a:r>
            <a:r>
              <a:rPr lang="en-US" altLang="zh-Hans-HK" sz="2400" dirty="0">
                <a:solidFill>
                  <a:srgbClr val="000000"/>
                </a:solidFill>
                <a:latin typeface="WBPAVT+Times-Roman"/>
              </a:rPr>
              <a:t>: </a:t>
            </a:r>
            <a:r>
              <a:rPr lang="en-US" altLang="zh-Hans-HK" sz="2400" dirty="0">
                <a:solidFill>
                  <a:srgbClr val="7030A0"/>
                </a:solidFill>
                <a:latin typeface="Lucida Sans" panose="020B0602030504020204" pitchFamily="34" charset="0"/>
              </a:rPr>
              <a:t>find the </a:t>
            </a:r>
            <a:r>
              <a:rPr lang="en-US" altLang="zh-Hans-HK" sz="2400" dirty="0">
                <a:solidFill>
                  <a:srgbClr val="00B0F0"/>
                </a:solidFill>
                <a:latin typeface="Lucida Sans" panose="020B0602030504020204" pitchFamily="34" charset="0"/>
              </a:rPr>
              <a:t>root</a:t>
            </a:r>
            <a:r>
              <a:rPr lang="en-US" altLang="zh-Hans-HK" sz="2400" dirty="0">
                <a:solidFill>
                  <a:srgbClr val="7030A0"/>
                </a:solidFill>
                <a:latin typeface="Lucida Sans" panose="020B0602030504020204" pitchFamily="34" charset="0"/>
              </a:rPr>
              <a:t> of the tree containing </a:t>
            </a:r>
            <a:r>
              <a:rPr lang="en-US" altLang="zh-Hans-HK" sz="2400" i="1" dirty="0">
                <a:solidFill>
                  <a:srgbClr val="7030A0"/>
                </a:solidFill>
                <a:latin typeface="JMXZBL+Times-Italic"/>
              </a:rPr>
              <a:t>x</a:t>
            </a:r>
            <a:r>
              <a:rPr lang="en-US" altLang="zh-Hans-HK" sz="2400" dirty="0">
                <a:solidFill>
                  <a:srgbClr val="7030A0"/>
                </a:solidFill>
                <a:latin typeface="Lucida Sans" panose="020B0602030504020204" pitchFamily="34" charset="0"/>
              </a:rPr>
              <a:t>.</a:t>
            </a:r>
            <a:r>
              <a:rPr lang="en-US" altLang="zh-Hans-HK" sz="2400" dirty="0">
                <a:solidFill>
                  <a:srgbClr val="000000"/>
                </a:solidFill>
                <a:latin typeface="Lucida Sans" panose="020B0602030504020204" pitchFamily="34" charset="0"/>
              </a:rPr>
              <a:t> </a:t>
            </a:r>
          </a:p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UNION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, </a:t>
            </a:r>
            <a:r>
              <a:rPr lang="en-US" altLang="zh-Hans-HK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y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</a:t>
            </a:r>
            <a:r>
              <a:rPr lang="en-US" altLang="zh-Hans-HK" sz="2400" dirty="0">
                <a:solidFill>
                  <a:srgbClr val="000000"/>
                </a:solidFill>
                <a:latin typeface="Lucida Sans" panose="020B0602030504020204" pitchFamily="34" charset="0"/>
              </a:rPr>
              <a:t>: </a:t>
            </a:r>
            <a:r>
              <a:rPr lang="en-US" altLang="zh-Hans-HK" sz="2400" dirty="0">
                <a:solidFill>
                  <a:srgbClr val="00B0F0"/>
                </a:solidFill>
                <a:latin typeface="Lucida Sans" panose="020B0602030504020204" pitchFamily="34" charset="0"/>
              </a:rPr>
              <a:t>merge</a:t>
            </a:r>
            <a:r>
              <a:rPr lang="en-US" altLang="zh-Hans-HK" sz="2400" dirty="0">
                <a:solidFill>
                  <a:srgbClr val="7030A0"/>
                </a:solidFill>
                <a:latin typeface="Lucida Sans" panose="020B0602030504020204" pitchFamily="34" charset="0"/>
              </a:rPr>
              <a:t> trees containing </a:t>
            </a:r>
            <a:r>
              <a:rPr lang="en-US" altLang="zh-Hans-HK" sz="2400" i="1" dirty="0">
                <a:solidFill>
                  <a:srgbClr val="7030A0"/>
                </a:solidFill>
                <a:latin typeface="JMXZBL+Times-Italic"/>
              </a:rPr>
              <a:t>x </a:t>
            </a:r>
            <a:r>
              <a:rPr lang="en-US" altLang="zh-Hans-HK" sz="2400" dirty="0">
                <a:solidFill>
                  <a:srgbClr val="7030A0"/>
                </a:solidFill>
                <a:latin typeface="Lucida Sans" panose="020B0602030504020204" pitchFamily="34" charset="0"/>
              </a:rPr>
              <a:t>and </a:t>
            </a:r>
            <a:r>
              <a:rPr lang="en-US" altLang="zh-Hans-HK" sz="2400" i="1" dirty="0">
                <a:solidFill>
                  <a:srgbClr val="7030A0"/>
                </a:solidFill>
                <a:latin typeface="JMXZBL+Times-Italic"/>
              </a:rPr>
              <a:t>y </a:t>
            </a:r>
            <a:r>
              <a:rPr lang="en-US" altLang="zh-Hans-HK" sz="2400" dirty="0">
                <a:solidFill>
                  <a:srgbClr val="7030A0"/>
                </a:solidFill>
                <a:latin typeface="Lucida Sans" panose="020B0602030504020204" pitchFamily="34" charset="0"/>
              </a:rPr>
              <a:t>(by making one root point to the other).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600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46DEC4B-31A5-42F2-A02A-52EA400DA192}"/>
              </a:ext>
            </a:extLst>
          </p:cNvPr>
          <p:cNvSpPr/>
          <p:nvPr/>
        </p:nvSpPr>
        <p:spPr>
          <a:xfrm>
            <a:off x="426426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B860258-33C2-4A54-80C6-FCF89A1712C1}"/>
              </a:ext>
            </a:extLst>
          </p:cNvPr>
          <p:cNvSpPr/>
          <p:nvPr/>
        </p:nvSpPr>
        <p:spPr>
          <a:xfrm>
            <a:off x="509953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FA96BE0-DA89-4644-95DD-7B495397D3C3}"/>
              </a:ext>
            </a:extLst>
          </p:cNvPr>
          <p:cNvSpPr/>
          <p:nvPr/>
        </p:nvSpPr>
        <p:spPr>
          <a:xfrm>
            <a:off x="593480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E65F72E-E7F1-44B9-A062-2AA67BDD9551}"/>
              </a:ext>
            </a:extLst>
          </p:cNvPr>
          <p:cNvSpPr/>
          <p:nvPr/>
        </p:nvSpPr>
        <p:spPr>
          <a:xfrm>
            <a:off x="677007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7C80199C-2E4D-4CD0-9C2B-420E92C3D29F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448407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8448FB96-4D57-42CC-9C45-FCFD1C3C7DDA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531934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FA5765AA-1FE8-4227-92D9-BC7EDBE57B03}"/>
              </a:ext>
            </a:extLst>
          </p:cNvPr>
          <p:cNvCxnSpPr>
            <a:cxnSpLocks/>
            <a:stCxn id="6" idx="1"/>
            <a:endCxn id="6" idx="7"/>
          </p:cNvCxnSpPr>
          <p:nvPr/>
        </p:nvCxnSpPr>
        <p:spPr>
          <a:xfrm rot="5400000" flipH="1" flipV="1">
            <a:off x="615461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1103D84-982A-4D2C-876C-6696650527B5}"/>
              </a:ext>
            </a:extLst>
          </p:cNvPr>
          <p:cNvCxnSpPr>
            <a:cxnSpLocks/>
            <a:stCxn id="7" idx="1"/>
            <a:endCxn id="7" idx="7"/>
          </p:cNvCxnSpPr>
          <p:nvPr/>
        </p:nvCxnSpPr>
        <p:spPr>
          <a:xfrm rot="5400000" flipH="1" flipV="1">
            <a:off x="698988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550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AC38D-10F6-4734-9ED2-B1C856109501}"/>
              </a:ext>
            </a:extLst>
          </p:cNvPr>
          <p:cNvSpPr/>
          <p:nvPr/>
        </p:nvSpPr>
        <p:spPr>
          <a:xfrm>
            <a:off x="426426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BF358F-7367-4BFA-845F-B72045301620}"/>
              </a:ext>
            </a:extLst>
          </p:cNvPr>
          <p:cNvSpPr/>
          <p:nvPr/>
        </p:nvSpPr>
        <p:spPr>
          <a:xfrm>
            <a:off x="4941277" y="4026878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C1D866-226F-4664-853B-5EBFF8F207DF}"/>
              </a:ext>
            </a:extLst>
          </p:cNvPr>
          <p:cNvSpPr/>
          <p:nvPr/>
        </p:nvSpPr>
        <p:spPr>
          <a:xfrm>
            <a:off x="593480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45A3E6-C3D1-4EA1-A48F-55E074D689F8}"/>
              </a:ext>
            </a:extLst>
          </p:cNvPr>
          <p:cNvSpPr/>
          <p:nvPr/>
        </p:nvSpPr>
        <p:spPr>
          <a:xfrm>
            <a:off x="677007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394109-E506-4E9E-BE7B-C3928E7B76F2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4484077" y="4246686"/>
            <a:ext cx="457200" cy="597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118E548-181D-485B-8877-8CF681FCC111}"/>
              </a:ext>
            </a:extLst>
          </p:cNvPr>
          <p:cNvCxnSpPr>
            <a:cxnSpLocks/>
            <a:stCxn id="9" idx="1"/>
            <a:endCxn id="9" idx="7"/>
          </p:cNvCxnSpPr>
          <p:nvPr/>
        </p:nvCxnSpPr>
        <p:spPr>
          <a:xfrm rot="5400000" flipH="1" flipV="1">
            <a:off x="5161085" y="3935830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69B84AA-2FBA-487A-BCCA-412AEA06704B}"/>
              </a:ext>
            </a:extLst>
          </p:cNvPr>
          <p:cNvCxnSpPr>
            <a:cxnSpLocks/>
            <a:stCxn id="10" idx="1"/>
            <a:endCxn id="10" idx="7"/>
          </p:cNvCxnSpPr>
          <p:nvPr/>
        </p:nvCxnSpPr>
        <p:spPr>
          <a:xfrm rot="5400000" flipH="1" flipV="1">
            <a:off x="615461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9E2E835-102E-4F44-8BDE-0B6310D77C15}"/>
              </a:ext>
            </a:extLst>
          </p:cNvPr>
          <p:cNvCxnSpPr>
            <a:cxnSpLocks/>
            <a:stCxn id="11" idx="1"/>
            <a:endCxn id="11" idx="7"/>
          </p:cNvCxnSpPr>
          <p:nvPr/>
        </p:nvCxnSpPr>
        <p:spPr>
          <a:xfrm rot="5400000" flipH="1" flipV="1">
            <a:off x="698988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28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AC38D-10F6-4734-9ED2-B1C856109501}"/>
              </a:ext>
            </a:extLst>
          </p:cNvPr>
          <p:cNvSpPr/>
          <p:nvPr/>
        </p:nvSpPr>
        <p:spPr>
          <a:xfrm>
            <a:off x="4569020" y="4784438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BF358F-7367-4BFA-845F-B72045301620}"/>
              </a:ext>
            </a:extLst>
          </p:cNvPr>
          <p:cNvSpPr/>
          <p:nvPr/>
        </p:nvSpPr>
        <p:spPr>
          <a:xfrm>
            <a:off x="5134708" y="4182306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C1D866-226F-4664-853B-5EBFF8F207DF}"/>
              </a:ext>
            </a:extLst>
          </p:cNvPr>
          <p:cNvSpPr/>
          <p:nvPr/>
        </p:nvSpPr>
        <p:spPr>
          <a:xfrm>
            <a:off x="5709043" y="3575636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45A3E6-C3D1-4EA1-A48F-55E074D689F8}"/>
              </a:ext>
            </a:extLst>
          </p:cNvPr>
          <p:cNvSpPr/>
          <p:nvPr/>
        </p:nvSpPr>
        <p:spPr>
          <a:xfrm>
            <a:off x="677007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394109-E506-4E9E-BE7B-C3928E7B76F2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V="1">
            <a:off x="4788828" y="4557542"/>
            <a:ext cx="410260" cy="22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118E548-181D-485B-8877-8CF681FCC111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V="1">
            <a:off x="5354516" y="3950872"/>
            <a:ext cx="418907" cy="231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69B84AA-2FBA-487A-BCCA-412AEA06704B}"/>
              </a:ext>
            </a:extLst>
          </p:cNvPr>
          <p:cNvCxnSpPr>
            <a:cxnSpLocks/>
            <a:stCxn id="10" idx="1"/>
            <a:endCxn id="10" idx="7"/>
          </p:cNvCxnSpPr>
          <p:nvPr/>
        </p:nvCxnSpPr>
        <p:spPr>
          <a:xfrm rot="5400000" flipH="1" flipV="1">
            <a:off x="5928851" y="3484588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9E2E835-102E-4F44-8BDE-0B6310D77C15}"/>
              </a:ext>
            </a:extLst>
          </p:cNvPr>
          <p:cNvCxnSpPr>
            <a:cxnSpLocks/>
            <a:stCxn id="11" idx="1"/>
            <a:endCxn id="11" idx="7"/>
          </p:cNvCxnSpPr>
          <p:nvPr/>
        </p:nvCxnSpPr>
        <p:spPr>
          <a:xfrm rot="5400000" flipH="1" flipV="1">
            <a:off x="698988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983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AC38D-10F6-4734-9ED2-B1C856109501}"/>
              </a:ext>
            </a:extLst>
          </p:cNvPr>
          <p:cNvSpPr/>
          <p:nvPr/>
        </p:nvSpPr>
        <p:spPr>
          <a:xfrm>
            <a:off x="4569020" y="4784438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BF358F-7367-4BFA-845F-B72045301620}"/>
              </a:ext>
            </a:extLst>
          </p:cNvPr>
          <p:cNvSpPr/>
          <p:nvPr/>
        </p:nvSpPr>
        <p:spPr>
          <a:xfrm>
            <a:off x="5181504" y="4243853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C1D866-226F-4664-853B-5EBFF8F207DF}"/>
              </a:ext>
            </a:extLst>
          </p:cNvPr>
          <p:cNvSpPr/>
          <p:nvPr/>
        </p:nvSpPr>
        <p:spPr>
          <a:xfrm>
            <a:off x="5831560" y="3681143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45A3E6-C3D1-4EA1-A48F-55E074D689F8}"/>
              </a:ext>
            </a:extLst>
          </p:cNvPr>
          <p:cNvSpPr/>
          <p:nvPr/>
        </p:nvSpPr>
        <p:spPr>
          <a:xfrm>
            <a:off x="6509826" y="31448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394109-E506-4E9E-BE7B-C3928E7B76F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4944256" y="4619089"/>
            <a:ext cx="301628" cy="229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118E548-181D-485B-8877-8CF681FCC111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5556740" y="4056379"/>
            <a:ext cx="339200" cy="251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69B84AA-2FBA-487A-BCCA-412AEA06704B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6206796" y="3520048"/>
            <a:ext cx="367410" cy="225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9E2E835-102E-4F44-8BDE-0B6310D77C15}"/>
              </a:ext>
            </a:extLst>
          </p:cNvPr>
          <p:cNvCxnSpPr>
            <a:cxnSpLocks/>
            <a:stCxn id="11" idx="1"/>
            <a:endCxn id="11" idx="7"/>
          </p:cNvCxnSpPr>
          <p:nvPr/>
        </p:nvCxnSpPr>
        <p:spPr>
          <a:xfrm rot="5400000" flipH="1" flipV="1">
            <a:off x="6729634" y="30537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553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63A05-B015-4F7E-8CF7-6BDAC238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pseudo code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30106-5004-4A1B-B59C-62B74060A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3128509" cy="345061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set(x)</a:t>
            </a:r>
          </a:p>
          <a:p>
            <a:pPr marL="0" indent="0">
              <a:buNone/>
            </a:pPr>
            <a:r>
              <a:rPr lang="en-US" altLang="zh-Hans-HK" dirty="0"/>
              <a:t>     </a:t>
            </a:r>
            <a:r>
              <a:rPr lang="en-US" altLang="zh-Hans-HK" dirty="0">
                <a:solidFill>
                  <a:srgbClr val="0070C0"/>
                </a:solidFill>
              </a:rPr>
              <a:t>parent(x)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x;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Find(x)</a:t>
            </a:r>
          </a:p>
          <a:p>
            <a:pPr marL="0" indent="0"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while (x!= parent(x))</a:t>
            </a:r>
          </a:p>
          <a:p>
            <a:pPr marL="0" indent="0"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   x  parent(x);</a:t>
            </a:r>
          </a:p>
          <a:p>
            <a:pPr marL="0" indent="0"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</a:t>
            </a:r>
            <a:r>
              <a:rPr lang="en-US" altLang="zh-Hans-HK" b="1" dirty="0">
                <a:solidFill>
                  <a:srgbClr val="0070C0"/>
                </a:solidFill>
                <a:sym typeface="Wingdings" panose="05000000000000000000" pitchFamily="2" charset="2"/>
              </a:rPr>
              <a:t>return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x;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3946E28-AAC1-4D32-BAF5-09226E73F744}"/>
              </a:ext>
            </a:extLst>
          </p:cNvPr>
          <p:cNvSpPr txBox="1">
            <a:spLocks/>
          </p:cNvSpPr>
          <p:nvPr/>
        </p:nvSpPr>
        <p:spPr>
          <a:xfrm>
            <a:off x="4589585" y="2015732"/>
            <a:ext cx="312850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Union(x, 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dirty="0"/>
              <a:t>     </a:t>
            </a:r>
            <a:r>
              <a:rPr lang="en-US" altLang="zh-Hans-HK" dirty="0" err="1">
                <a:solidFill>
                  <a:srgbClr val="0070C0"/>
                </a:solidFill>
              </a:rPr>
              <a:t>r</a:t>
            </a:r>
            <a:r>
              <a:rPr lang="en-US" altLang="zh-Hans-HK" dirty="0" err="1">
                <a:solidFill>
                  <a:srgbClr val="0070C0"/>
                </a:solidFill>
                <a:sym typeface="Wingdings" panose="05000000000000000000" pitchFamily="2" charset="2"/>
              </a:rPr>
              <a:t>Find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 </a:t>
            </a:r>
            <a:r>
              <a:rPr lang="en-US" altLang="zh-Hans-HK" dirty="0" err="1">
                <a:solidFill>
                  <a:srgbClr val="0070C0"/>
                </a:solidFill>
                <a:sym typeface="Wingdings" panose="05000000000000000000" pitchFamily="2" charset="2"/>
              </a:rPr>
              <a:t>sFind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(y);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 parent(r)  s;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8D4F26-C66D-4DBC-B983-254BE490AA9B}"/>
              </a:ext>
            </a:extLst>
          </p:cNvPr>
          <p:cNvSpPr txBox="1"/>
          <p:nvPr/>
        </p:nvSpPr>
        <p:spPr>
          <a:xfrm>
            <a:off x="4720370" y="4282963"/>
            <a:ext cx="34641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a UNION or FIND operation can take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Θ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 </a:t>
            </a:r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time in the worst case, where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FF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is the number of elements 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70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D3185-DFDC-4FAA-8ECE-D58151F4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Insert(int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的具体实现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39896-4747-4721-A8E0-54AD2D58B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165259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insert(int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++size;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1 &amp;&amp;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/2])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/2];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/= 2;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024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51354-36E2-4E8D-9A2F-D638D2B2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Link-by-rank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42B09-E36D-4E6A-8AB6-095BBE44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4"/>
            <a:ext cx="6571343" cy="1167082"/>
          </a:xfrm>
        </p:spPr>
        <p:txBody>
          <a:bodyPr>
            <a:no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Maintain an integer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for each node, initially </a:t>
            </a:r>
            <a:r>
              <a:rPr lang="en-US" altLang="zh-Hans-HK" sz="2400" b="0" i="0" u="none" strike="noStrike" baseline="0" dirty="0">
                <a:solidFill>
                  <a:srgbClr val="002060"/>
                </a:solidFill>
                <a:latin typeface="Lucida Sans" panose="020B0602030504020204" pitchFamily="34" charset="0"/>
              </a:rPr>
              <a:t>0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 Link root of smaller rank to root of larger rank;  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if tie, increase rank of larger root by </a:t>
            </a:r>
            <a:r>
              <a:rPr lang="en-US" altLang="zh-Hans-HK" sz="2400" b="0" i="0" u="none" strike="noStrike" baseline="0" dirty="0">
                <a:solidFill>
                  <a:srgbClr val="002060"/>
                </a:solidFill>
                <a:latin typeface="Lucida Sans" panose="020B0602030504020204" pitchFamily="34" charset="0"/>
              </a:rPr>
              <a:t>1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</a:t>
            </a:r>
            <a:endParaRPr lang="zh-Hans-HK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0792E2-F72D-4659-818D-F9BDFFF2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4114800"/>
            <a:ext cx="3829050" cy="20656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4DD58D-7208-446E-8C54-46D165BF461B}"/>
              </a:ext>
            </a:extLst>
          </p:cNvPr>
          <p:cNvSpPr txBox="1"/>
          <p:nvPr/>
        </p:nvSpPr>
        <p:spPr>
          <a:xfrm>
            <a:off x="2728135" y="4756638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rank=1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C84EFA-6922-4835-9601-C6F0EB0CD654}"/>
              </a:ext>
            </a:extLst>
          </p:cNvPr>
          <p:cNvSpPr txBox="1"/>
          <p:nvPr/>
        </p:nvSpPr>
        <p:spPr>
          <a:xfrm>
            <a:off x="6114535" y="4294973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rank=2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2EE594-1B68-4667-AB9A-DF4645F3801D}"/>
              </a:ext>
            </a:extLst>
          </p:cNvPr>
          <p:cNvSpPr txBox="1"/>
          <p:nvPr/>
        </p:nvSpPr>
        <p:spPr>
          <a:xfrm>
            <a:off x="2587459" y="4149645"/>
            <a:ext cx="1846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UNION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0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5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, 3)</a:t>
            </a:r>
            <a:r>
              <a:rPr lang="en-US" altLang="zh-Hans-HK" sz="20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: </a:t>
            </a:r>
            <a:endParaRPr lang="zh-Hans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01995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举例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Link-by-rank)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46DEC4B-31A5-42F2-A02A-52EA400DA192}"/>
              </a:ext>
            </a:extLst>
          </p:cNvPr>
          <p:cNvSpPr/>
          <p:nvPr/>
        </p:nvSpPr>
        <p:spPr>
          <a:xfrm>
            <a:off x="426426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B860258-33C2-4A54-80C6-FCF89A1712C1}"/>
              </a:ext>
            </a:extLst>
          </p:cNvPr>
          <p:cNvSpPr/>
          <p:nvPr/>
        </p:nvSpPr>
        <p:spPr>
          <a:xfrm>
            <a:off x="509953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FA96BE0-DA89-4644-95DD-7B495397D3C3}"/>
              </a:ext>
            </a:extLst>
          </p:cNvPr>
          <p:cNvSpPr/>
          <p:nvPr/>
        </p:nvSpPr>
        <p:spPr>
          <a:xfrm>
            <a:off x="593480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E65F72E-E7F1-44B9-A062-2AA67BDD9551}"/>
              </a:ext>
            </a:extLst>
          </p:cNvPr>
          <p:cNvSpPr/>
          <p:nvPr/>
        </p:nvSpPr>
        <p:spPr>
          <a:xfrm>
            <a:off x="677007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7C80199C-2E4D-4CD0-9C2B-420E92C3D29F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448407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8448FB96-4D57-42CC-9C45-FCFD1C3C7DDA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531934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FA5765AA-1FE8-4227-92D9-BC7EDBE57B03}"/>
              </a:ext>
            </a:extLst>
          </p:cNvPr>
          <p:cNvCxnSpPr>
            <a:cxnSpLocks/>
            <a:stCxn id="6" idx="1"/>
            <a:endCxn id="6" idx="7"/>
          </p:cNvCxnSpPr>
          <p:nvPr/>
        </p:nvCxnSpPr>
        <p:spPr>
          <a:xfrm rot="5400000" flipH="1" flipV="1">
            <a:off x="615461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1103D84-982A-4D2C-876C-6696650527B5}"/>
              </a:ext>
            </a:extLst>
          </p:cNvPr>
          <p:cNvCxnSpPr>
            <a:cxnSpLocks/>
            <a:stCxn id="7" idx="1"/>
            <a:endCxn id="7" idx="7"/>
          </p:cNvCxnSpPr>
          <p:nvPr/>
        </p:nvCxnSpPr>
        <p:spPr>
          <a:xfrm rot="5400000" flipH="1" flipV="1">
            <a:off x="698988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030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举例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Link-by-rank)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AC38D-10F6-4734-9ED2-B1C856109501}"/>
              </a:ext>
            </a:extLst>
          </p:cNvPr>
          <p:cNvSpPr/>
          <p:nvPr/>
        </p:nvSpPr>
        <p:spPr>
          <a:xfrm>
            <a:off x="426426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BF358F-7367-4BFA-845F-B72045301620}"/>
              </a:ext>
            </a:extLst>
          </p:cNvPr>
          <p:cNvSpPr/>
          <p:nvPr/>
        </p:nvSpPr>
        <p:spPr>
          <a:xfrm>
            <a:off x="4941277" y="4026878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C1D866-226F-4664-853B-5EBFF8F207DF}"/>
              </a:ext>
            </a:extLst>
          </p:cNvPr>
          <p:cNvSpPr/>
          <p:nvPr/>
        </p:nvSpPr>
        <p:spPr>
          <a:xfrm>
            <a:off x="593480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45A3E6-C3D1-4EA1-A48F-55E074D689F8}"/>
              </a:ext>
            </a:extLst>
          </p:cNvPr>
          <p:cNvSpPr/>
          <p:nvPr/>
        </p:nvSpPr>
        <p:spPr>
          <a:xfrm>
            <a:off x="677007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394109-E506-4E9E-BE7B-C3928E7B76F2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4484077" y="4246686"/>
            <a:ext cx="457200" cy="597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118E548-181D-485B-8877-8CF681FCC111}"/>
              </a:ext>
            </a:extLst>
          </p:cNvPr>
          <p:cNvCxnSpPr>
            <a:cxnSpLocks/>
            <a:stCxn id="9" idx="1"/>
            <a:endCxn id="9" idx="7"/>
          </p:cNvCxnSpPr>
          <p:nvPr/>
        </p:nvCxnSpPr>
        <p:spPr>
          <a:xfrm rot="5400000" flipH="1" flipV="1">
            <a:off x="5161085" y="3935830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69B84AA-2FBA-487A-BCCA-412AEA06704B}"/>
              </a:ext>
            </a:extLst>
          </p:cNvPr>
          <p:cNvCxnSpPr>
            <a:cxnSpLocks/>
            <a:stCxn id="10" idx="1"/>
            <a:endCxn id="10" idx="7"/>
          </p:cNvCxnSpPr>
          <p:nvPr/>
        </p:nvCxnSpPr>
        <p:spPr>
          <a:xfrm rot="5400000" flipH="1" flipV="1">
            <a:off x="615461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9E2E835-102E-4F44-8BDE-0B6310D77C15}"/>
              </a:ext>
            </a:extLst>
          </p:cNvPr>
          <p:cNvCxnSpPr>
            <a:cxnSpLocks/>
            <a:stCxn id="11" idx="1"/>
            <a:endCxn id="11" idx="7"/>
          </p:cNvCxnSpPr>
          <p:nvPr/>
        </p:nvCxnSpPr>
        <p:spPr>
          <a:xfrm rot="5400000" flipH="1" flipV="1">
            <a:off x="698988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5027C1EF-51C6-4C75-94B2-9C7B9CB47008}"/>
              </a:ext>
            </a:extLst>
          </p:cNvPr>
          <p:cNvSpPr txBox="1"/>
          <p:nvPr/>
        </p:nvSpPr>
        <p:spPr>
          <a:xfrm>
            <a:off x="4042848" y="3867197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rank=1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539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举例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Link-by-rank)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AC38D-10F6-4734-9ED2-B1C856109501}"/>
              </a:ext>
            </a:extLst>
          </p:cNvPr>
          <p:cNvSpPr/>
          <p:nvPr/>
        </p:nvSpPr>
        <p:spPr>
          <a:xfrm>
            <a:off x="4569020" y="484598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BF358F-7367-4BFA-845F-B72045301620}"/>
              </a:ext>
            </a:extLst>
          </p:cNvPr>
          <p:cNvSpPr/>
          <p:nvPr/>
        </p:nvSpPr>
        <p:spPr>
          <a:xfrm>
            <a:off x="5134708" y="4243850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C1D866-226F-4664-853B-5EBFF8F207DF}"/>
              </a:ext>
            </a:extLst>
          </p:cNvPr>
          <p:cNvSpPr/>
          <p:nvPr/>
        </p:nvSpPr>
        <p:spPr>
          <a:xfrm>
            <a:off x="5755839" y="484598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45A3E6-C3D1-4EA1-A48F-55E074D689F8}"/>
              </a:ext>
            </a:extLst>
          </p:cNvPr>
          <p:cNvSpPr/>
          <p:nvPr/>
        </p:nvSpPr>
        <p:spPr>
          <a:xfrm>
            <a:off x="677007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394109-E506-4E9E-BE7B-C3928E7B76F2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V="1">
            <a:off x="4788828" y="4619086"/>
            <a:ext cx="410260" cy="22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118E548-181D-485B-8877-8CF681FCC111}"/>
              </a:ext>
            </a:extLst>
          </p:cNvPr>
          <p:cNvCxnSpPr>
            <a:cxnSpLocks/>
            <a:stCxn id="9" idx="1"/>
            <a:endCxn id="9" idx="7"/>
          </p:cNvCxnSpPr>
          <p:nvPr/>
        </p:nvCxnSpPr>
        <p:spPr>
          <a:xfrm rot="5400000" flipH="1" flipV="1">
            <a:off x="5354516" y="4152802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69B84AA-2FBA-487A-BCCA-412AEA06704B}"/>
              </a:ext>
            </a:extLst>
          </p:cNvPr>
          <p:cNvCxnSpPr>
            <a:cxnSpLocks/>
            <a:stCxn id="10" idx="0"/>
            <a:endCxn id="9" idx="5"/>
          </p:cNvCxnSpPr>
          <p:nvPr/>
        </p:nvCxnSpPr>
        <p:spPr>
          <a:xfrm flipH="1" flipV="1">
            <a:off x="5509944" y="4619086"/>
            <a:ext cx="465703" cy="22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9E2E835-102E-4F44-8BDE-0B6310D77C15}"/>
              </a:ext>
            </a:extLst>
          </p:cNvPr>
          <p:cNvCxnSpPr>
            <a:cxnSpLocks/>
            <a:stCxn id="11" idx="1"/>
            <a:endCxn id="11" idx="7"/>
          </p:cNvCxnSpPr>
          <p:nvPr/>
        </p:nvCxnSpPr>
        <p:spPr>
          <a:xfrm rot="5400000" flipH="1" flipV="1">
            <a:off x="698988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7B19B08-4A13-4202-AABC-F6C04E815158}"/>
              </a:ext>
            </a:extLst>
          </p:cNvPr>
          <p:cNvSpPr txBox="1"/>
          <p:nvPr/>
        </p:nvSpPr>
        <p:spPr>
          <a:xfrm>
            <a:off x="4187531" y="4013017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rank=1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9198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举例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Link-by-rank)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AC38D-10F6-4734-9ED2-B1C856109501}"/>
              </a:ext>
            </a:extLst>
          </p:cNvPr>
          <p:cNvSpPr/>
          <p:nvPr/>
        </p:nvSpPr>
        <p:spPr>
          <a:xfrm>
            <a:off x="4569020" y="484598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BF358F-7367-4BFA-845F-B72045301620}"/>
              </a:ext>
            </a:extLst>
          </p:cNvPr>
          <p:cNvSpPr/>
          <p:nvPr/>
        </p:nvSpPr>
        <p:spPr>
          <a:xfrm>
            <a:off x="5134708" y="4243850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C1D866-226F-4664-853B-5EBFF8F207DF}"/>
              </a:ext>
            </a:extLst>
          </p:cNvPr>
          <p:cNvSpPr/>
          <p:nvPr/>
        </p:nvSpPr>
        <p:spPr>
          <a:xfrm>
            <a:off x="5755839" y="484598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45A3E6-C3D1-4EA1-A48F-55E074D689F8}"/>
              </a:ext>
            </a:extLst>
          </p:cNvPr>
          <p:cNvSpPr/>
          <p:nvPr/>
        </p:nvSpPr>
        <p:spPr>
          <a:xfrm>
            <a:off x="677007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394109-E506-4E9E-BE7B-C3928E7B76F2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V="1">
            <a:off x="4788828" y="4619086"/>
            <a:ext cx="410260" cy="22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118E548-181D-485B-8877-8CF681FCC111}"/>
              </a:ext>
            </a:extLst>
          </p:cNvPr>
          <p:cNvCxnSpPr>
            <a:cxnSpLocks/>
            <a:stCxn id="9" idx="1"/>
            <a:endCxn id="9" idx="7"/>
          </p:cNvCxnSpPr>
          <p:nvPr/>
        </p:nvCxnSpPr>
        <p:spPr>
          <a:xfrm rot="5400000" flipH="1" flipV="1">
            <a:off x="5354516" y="4152802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69B84AA-2FBA-487A-BCCA-412AEA06704B}"/>
              </a:ext>
            </a:extLst>
          </p:cNvPr>
          <p:cNvCxnSpPr>
            <a:cxnSpLocks/>
            <a:stCxn id="10" idx="0"/>
            <a:endCxn id="9" idx="5"/>
          </p:cNvCxnSpPr>
          <p:nvPr/>
        </p:nvCxnSpPr>
        <p:spPr>
          <a:xfrm flipH="1" flipV="1">
            <a:off x="5509944" y="4619086"/>
            <a:ext cx="465703" cy="22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9E2E835-102E-4F44-8BDE-0B6310D77C15}"/>
              </a:ext>
            </a:extLst>
          </p:cNvPr>
          <p:cNvCxnSpPr>
            <a:cxnSpLocks/>
            <a:stCxn id="11" idx="1"/>
            <a:endCxn id="9" idx="6"/>
          </p:cNvCxnSpPr>
          <p:nvPr/>
        </p:nvCxnSpPr>
        <p:spPr>
          <a:xfrm flipH="1" flipV="1">
            <a:off x="5574324" y="4463658"/>
            <a:ext cx="1260135" cy="445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7B19B08-4A13-4202-AABC-F6C04E815158}"/>
              </a:ext>
            </a:extLst>
          </p:cNvPr>
          <p:cNvSpPr txBox="1"/>
          <p:nvPr/>
        </p:nvSpPr>
        <p:spPr>
          <a:xfrm>
            <a:off x="4187531" y="4013017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rank=1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939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52575-2AB5-43F6-9BA8-CC0422C3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Link-by-rank (pseudo code)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EC34D-963E-43FF-ADBC-CEACE7174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ans-HK" sz="24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UNION(</a:t>
            </a:r>
            <a:r>
              <a:rPr lang="en-US" altLang="zh-Hans-HK" sz="24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x, y</a:t>
            </a:r>
            <a:r>
              <a:rPr lang="en-US" altLang="zh-Hans-HK" sz="24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 </a:t>
            </a:r>
          </a:p>
          <a:p>
            <a:pPr lvl="1"/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FIND(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s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FIND(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zh-Hans-HK" sz="2400" b="0" i="0" u="none" strike="noStrike" baseline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 </a:t>
            </a:r>
          </a:p>
          <a:p>
            <a:pPr lvl="1"/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</a:p>
          <a:p>
            <a:pPr lvl="1"/>
            <a:r>
              <a:rPr lang="en-US" altLang="zh-CN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CN" sz="2400" b="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altLang="zh-C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Hans-HK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150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8E852-59BD-4795-8AD9-27561D4B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Path Compression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F7FA5-2CD8-49A5-A2C3-C4C3CB434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067463" cy="3450613"/>
          </a:xfrm>
        </p:spPr>
        <p:txBody>
          <a:bodyPr>
            <a:norm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When finding the root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of the tree containing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, change the parent pointer of all nodes along the path to point directly to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. 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05ECE9-5402-4253-99A7-C6B23E3C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23" y="3488480"/>
            <a:ext cx="5961185" cy="27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233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8E852-59BD-4795-8AD9-27561D4B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Path Compression(pseudo code)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F7FA5-2CD8-49A5-A2C3-C4C3CB434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067463" cy="3450613"/>
          </a:xfrm>
        </p:spPr>
        <p:txBody>
          <a:bodyPr>
            <a:norm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When finding the root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of the tree containing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, change the parent pointer of all nodes along the path to point directly to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. 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1151CB-1A1E-4C18-9299-EA8FEF11807C}"/>
              </a:ext>
            </a:extLst>
          </p:cNvPr>
          <p:cNvSpPr txBox="1"/>
          <p:nvPr/>
        </p:nvSpPr>
        <p:spPr>
          <a:xfrm>
            <a:off x="1310054" y="4058664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!=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FIND(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zh-Hans-HK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7CA6A7-DC22-4A3B-95D7-8EC58C65A7BF}"/>
              </a:ext>
            </a:extLst>
          </p:cNvPr>
          <p:cNvSpPr txBox="1"/>
          <p:nvPr/>
        </p:nvSpPr>
        <p:spPr>
          <a:xfrm>
            <a:off x="6015491" y="4543016"/>
            <a:ext cx="2417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the new FIND changes the tree structure 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266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995E6-B2A3-4D7C-BB94-55D4309E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(I) (***) 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517040-3986-48E8-9D04-BED71A6C68ED}"/>
              </a:ext>
            </a:extLst>
          </p:cNvPr>
          <p:cNvSpPr txBox="1"/>
          <p:nvPr/>
        </p:nvSpPr>
        <p:spPr>
          <a:xfrm>
            <a:off x="1556236" y="2167516"/>
            <a:ext cx="67964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Using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link-by-rank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, any UNION or FIND operation takes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(log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 in the worst case, where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is the number of elements. </a:t>
            </a:r>
            <a:endParaRPr lang="zh-Hans-HK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F904EA-48F3-4654-BDBA-5B530B999018}"/>
              </a:ext>
            </a:extLst>
          </p:cNvPr>
          <p:cNvSpPr txBox="1"/>
          <p:nvPr/>
        </p:nvSpPr>
        <p:spPr>
          <a:xfrm>
            <a:off x="1556237" y="3688587"/>
            <a:ext cx="61897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(</a:t>
            </a:r>
            <a:r>
              <a:rPr lang="en-US" altLang="zh-Hans-HK" sz="2400" b="0" i="0" u="none" strike="noStrike" baseline="0" dirty="0" err="1">
                <a:solidFill>
                  <a:srgbClr val="000000"/>
                </a:solidFill>
                <a:latin typeface="Lucida Sans" panose="020B0602030504020204" pitchFamily="34" charset="0"/>
              </a:rPr>
              <a:t>Tarjan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–van Leeuwen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1984)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Starting from an empty data structure,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path compression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with naïve linking performs any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log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74228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4657C-DD45-40F4-80AB-A11568ED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</a:t>
            </a:r>
            <a:r>
              <a:rPr lang="en-US" altLang="zh-CN" dirty="0">
                <a:solidFill>
                  <a:srgbClr val="FF00FF"/>
                </a:solidFill>
              </a:rPr>
              <a:t>I</a:t>
            </a:r>
            <a:r>
              <a:rPr lang="en-US" altLang="zh-Hans-HK" dirty="0">
                <a:solidFill>
                  <a:srgbClr val="FF00FF"/>
                </a:solidFill>
              </a:rPr>
              <a:t>) (****)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756BA-B7F3-44A9-B042-47B886D86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283" y="4466489"/>
            <a:ext cx="6759732" cy="169249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Lucida Sans" panose="020B0602030504020204" pitchFamily="34" charset="0"/>
              </a:rPr>
              <a:t>log*n</a:t>
            </a:r>
            <a:r>
              <a:rPr lang="en-US" altLang="zh-CN" sz="2400" dirty="0">
                <a:solidFill>
                  <a:srgbClr val="7030A0"/>
                </a:solidFill>
                <a:latin typeface="Lucida Sans" panose="020B0602030504020204" pitchFamily="34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Lucida Sans" panose="020B0602030504020204" pitchFamily="34" charset="0"/>
              </a:rPr>
              <a:t>表示 对</a:t>
            </a:r>
            <a:r>
              <a:rPr lang="en-US" altLang="zh-CN" sz="2400" dirty="0">
                <a:solidFill>
                  <a:srgbClr val="00B050"/>
                </a:solidFill>
                <a:latin typeface="Lucida Sans" panose="020B0602030504020204" pitchFamily="34" charset="0"/>
              </a:rPr>
              <a:t>n</a:t>
            </a:r>
            <a:r>
              <a:rPr lang="zh-CN" altLang="en-US" sz="2400" dirty="0">
                <a:solidFill>
                  <a:srgbClr val="7030A0"/>
                </a:solidFill>
                <a:latin typeface="Lucida Sans" panose="020B0602030504020204" pitchFamily="34" charset="0"/>
              </a:rPr>
              <a:t>取反复对数时多少步会</a:t>
            </a:r>
            <a:r>
              <a:rPr lang="en-US" altLang="zh-CN" sz="2400" dirty="0">
                <a:solidFill>
                  <a:srgbClr val="00B050"/>
                </a:solidFill>
                <a:latin typeface="Lucida Sans" panose="020B0602030504020204" pitchFamily="34" charset="0"/>
              </a:rPr>
              <a:t>&lt;=1</a:t>
            </a:r>
            <a:r>
              <a:rPr lang="zh-CN" altLang="en-US" sz="2400" dirty="0">
                <a:solidFill>
                  <a:srgbClr val="7030A0"/>
                </a:solidFill>
                <a:latin typeface="Lucida Sans" panose="020B0602030504020204" pitchFamily="34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Lucida Sans" panose="020B0602030504020204" pitchFamily="34" charset="0"/>
            </a:endParaRPr>
          </a:p>
          <a:p>
            <a:pPr lvl="1"/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log*1=0.  log*2=1.  log*4 = 2.  log*16=3.</a:t>
            </a:r>
            <a:b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</a:br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  log* (65536=2</a:t>
            </a:r>
            <a:r>
              <a:rPr lang="en-US" altLang="zh-Hans-HK" sz="1800" baseline="30000" dirty="0">
                <a:solidFill>
                  <a:srgbClr val="00B050"/>
                </a:solidFill>
                <a:latin typeface="Lucida Sans" panose="020B0602030504020204" pitchFamily="34" charset="0"/>
              </a:rPr>
              <a:t>16</a:t>
            </a:r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)=4.    log*(2</a:t>
            </a:r>
            <a:r>
              <a:rPr lang="en-US" altLang="zh-Hans-HK" sz="1800" baseline="30000" dirty="0">
                <a:solidFill>
                  <a:srgbClr val="00B050"/>
                </a:solidFill>
                <a:latin typeface="Lucida Sans" panose="020B0602030504020204" pitchFamily="34" charset="0"/>
              </a:rPr>
              <a:t>65536</a:t>
            </a:r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)=5.</a:t>
            </a:r>
          </a:p>
          <a:p>
            <a:pPr lvl="1"/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2</a:t>
            </a:r>
            <a:r>
              <a:rPr lang="en-US" altLang="zh-Hans-HK" sz="1800" baseline="30000" dirty="0">
                <a:solidFill>
                  <a:srgbClr val="00B050"/>
                </a:solidFill>
                <a:latin typeface="Lucida Sans" panose="020B0602030504020204" pitchFamily="34" charset="0"/>
              </a:rPr>
              <a:t>65536</a:t>
            </a:r>
            <a:r>
              <a:rPr lang="zh-CN" altLang="en-US" sz="1800" dirty="0">
                <a:solidFill>
                  <a:srgbClr val="7030A0"/>
                </a:solidFill>
                <a:latin typeface="Lucida Sans" panose="020B0602030504020204" pitchFamily="34" charset="0"/>
              </a:rPr>
              <a:t>大于宇宙原子个数； 所以可认为</a:t>
            </a:r>
            <a:r>
              <a:rPr lang="en-US" altLang="zh-CN" sz="1800" dirty="0">
                <a:solidFill>
                  <a:srgbClr val="00B050"/>
                </a:solidFill>
                <a:latin typeface="Lucida Sans" panose="020B0602030504020204" pitchFamily="34" charset="0"/>
              </a:rPr>
              <a:t>log*n</a:t>
            </a:r>
            <a:r>
              <a:rPr lang="zh-CN" altLang="en-US" sz="1800" dirty="0">
                <a:solidFill>
                  <a:srgbClr val="7030A0"/>
                </a:solidFill>
                <a:latin typeface="Lucida Sans" panose="020B0602030504020204" pitchFamily="34" charset="0"/>
              </a:rPr>
              <a:t>非常小</a:t>
            </a:r>
            <a:endParaRPr lang="en-US" altLang="zh-Hans-HK" sz="1800" dirty="0">
              <a:solidFill>
                <a:srgbClr val="7030A0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8709A5F-4BFE-40F2-B7F3-3527B66A7A46}"/>
              </a:ext>
            </a:extLst>
          </p:cNvPr>
          <p:cNvSpPr txBox="1">
            <a:spLocks/>
          </p:cNvSpPr>
          <p:nvPr/>
        </p:nvSpPr>
        <p:spPr>
          <a:xfrm>
            <a:off x="1443491" y="2015734"/>
            <a:ext cx="6926786" cy="2063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. Starting from an empty data structure, </a:t>
            </a:r>
            <a:r>
              <a:rPr lang="en-US" altLang="zh-Hans-HK" sz="2400">
                <a:solidFill>
                  <a:srgbClr val="FF00FF"/>
                </a:solidFill>
                <a:latin typeface="Lucida Sans" panose="020B0602030504020204" pitchFamily="34" charset="0"/>
              </a:rPr>
              <a:t>link-by-rank with path compression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performs any intermixed sequence of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i="1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operations on a set of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n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>
                <a:solidFill>
                  <a:srgbClr val="00B050"/>
                </a:solidFill>
                <a:latin typeface="WBPAVT+Times-Roman"/>
              </a:rPr>
              <a:t>log*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en-US" altLang="zh-Hans-HK" sz="240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  <a:endParaRPr lang="en-US" altLang="zh-Hans-HK" sz="2400" dirty="0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35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5EC39-F1AC-469C-9BBA-2DEBCE8A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Decrease_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(int I, int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7B567-6B4A-4890-9305-914700AB7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赋值为</a:t>
            </a:r>
            <a:r>
              <a:rPr lang="en-US" altLang="zh-CN" sz="2400" dirty="0" err="1">
                <a:solidFill>
                  <a:srgbClr val="00B050"/>
                </a:solidFill>
              </a:rPr>
              <a:t>val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然后不断向上调整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直到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en-US" altLang="zh-CN" sz="2400" dirty="0">
                <a:solidFill>
                  <a:srgbClr val="7030A0"/>
                </a:solidFill>
              </a:rPr>
              <a:t> ≥ 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/2]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或者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=1</a:t>
            </a:r>
            <a:endParaRPr lang="zh-Hans-HK" altLang="en-US" sz="2400" dirty="0">
              <a:solidFill>
                <a:srgbClr val="00B050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E8EF589-F068-433F-A08B-89740B97A97A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23" name="Oval 3">
              <a:extLst>
                <a:ext uri="{FF2B5EF4-FFF2-40B4-BE49-F238E27FC236}">
                  <a16:creationId xmlns:a16="http://schemas.microsoft.com/office/drawing/2014/main" id="{933D2B89-ABCC-4245-89E6-51D7011AA07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C1EEC866-2626-4CEF-80C0-6FE3D8861FE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47BE10A6-EC1E-410F-8941-0C1C7CF3A62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BDC10F01-6ABE-40FB-B15E-EEF5E7CBA91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C52C2A5A-516F-409F-9546-0EF1DAD69E3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213F1AE9-1238-41CB-B8F4-4843006CBA0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10</a:t>
              </a:r>
            </a:p>
          </p:txBody>
        </p:sp>
        <p:cxnSp>
          <p:nvCxnSpPr>
            <p:cNvPr id="29" name="AutoShape 9">
              <a:extLst>
                <a:ext uri="{FF2B5EF4-FFF2-40B4-BE49-F238E27FC236}">
                  <a16:creationId xmlns:a16="http://schemas.microsoft.com/office/drawing/2014/main" id="{C5B364A5-EDA9-4CFB-8ABA-463496C14EBA}"/>
                </a:ext>
              </a:extLst>
            </p:cNvPr>
            <p:cNvCxnSpPr>
              <a:cxnSpLocks noChangeShapeType="1"/>
              <a:stCxn id="28" idx="3"/>
              <a:endCxn id="27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0">
              <a:extLst>
                <a:ext uri="{FF2B5EF4-FFF2-40B4-BE49-F238E27FC236}">
                  <a16:creationId xmlns:a16="http://schemas.microsoft.com/office/drawing/2014/main" id="{D3BDE2D4-3EA1-4E01-BB03-587A38E35A09}"/>
                </a:ext>
              </a:extLst>
            </p:cNvPr>
            <p:cNvCxnSpPr>
              <a:cxnSpLocks noChangeShapeType="1"/>
              <a:stCxn id="28" idx="5"/>
              <a:endCxn id="26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1">
              <a:extLst>
                <a:ext uri="{FF2B5EF4-FFF2-40B4-BE49-F238E27FC236}">
                  <a16:creationId xmlns:a16="http://schemas.microsoft.com/office/drawing/2014/main" id="{806FC50A-7B69-4643-AA0C-FA012442816E}"/>
                </a:ext>
              </a:extLst>
            </p:cNvPr>
            <p:cNvCxnSpPr>
              <a:cxnSpLocks noChangeShapeType="1"/>
              <a:stCxn id="26" idx="5"/>
              <a:endCxn id="23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2">
              <a:extLst>
                <a:ext uri="{FF2B5EF4-FFF2-40B4-BE49-F238E27FC236}">
                  <a16:creationId xmlns:a16="http://schemas.microsoft.com/office/drawing/2014/main" id="{63863DEF-EFFD-4FCF-88B3-12B2B4815282}"/>
                </a:ext>
              </a:extLst>
            </p:cNvPr>
            <p:cNvCxnSpPr>
              <a:cxnSpLocks noChangeShapeType="1"/>
              <a:stCxn id="27" idx="3"/>
              <a:endCxn id="25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3">
              <a:extLst>
                <a:ext uri="{FF2B5EF4-FFF2-40B4-BE49-F238E27FC236}">
                  <a16:creationId xmlns:a16="http://schemas.microsoft.com/office/drawing/2014/main" id="{0650C5E2-C2D0-468E-83EB-7494D90B8E1B}"/>
                </a:ext>
              </a:extLst>
            </p:cNvPr>
            <p:cNvCxnSpPr>
              <a:cxnSpLocks noChangeShapeType="1"/>
              <a:stCxn id="27" idx="5"/>
              <a:endCxn id="24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Oval 14">
              <a:extLst>
                <a:ext uri="{FF2B5EF4-FFF2-40B4-BE49-F238E27FC236}">
                  <a16:creationId xmlns:a16="http://schemas.microsoft.com/office/drawing/2014/main" id="{CFCBAB5C-8973-497E-94B2-41D54F28DAE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35" name="AutoShape 15">
              <a:extLst>
                <a:ext uri="{FF2B5EF4-FFF2-40B4-BE49-F238E27FC236}">
                  <a16:creationId xmlns:a16="http://schemas.microsoft.com/office/drawing/2014/main" id="{91790674-E85F-4860-9B56-830F23446914}"/>
                </a:ext>
              </a:extLst>
            </p:cNvPr>
            <p:cNvCxnSpPr>
              <a:cxnSpLocks noChangeShapeType="1"/>
              <a:stCxn id="25" idx="3"/>
              <a:endCxn id="34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16">
              <a:extLst>
                <a:ext uri="{FF2B5EF4-FFF2-40B4-BE49-F238E27FC236}">
                  <a16:creationId xmlns:a16="http://schemas.microsoft.com/office/drawing/2014/main" id="{42392AFE-577F-468F-8E5C-F304FD630A3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18</a:t>
              </a:r>
              <a:endParaRPr lang="en-US" altLang="zh-Hans-HK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AutoShape 17">
              <a:extLst>
                <a:ext uri="{FF2B5EF4-FFF2-40B4-BE49-F238E27FC236}">
                  <a16:creationId xmlns:a16="http://schemas.microsoft.com/office/drawing/2014/main" id="{CC0B9D5A-05CF-41E9-B113-712599A26B31}"/>
                </a:ext>
              </a:extLst>
            </p:cNvPr>
            <p:cNvCxnSpPr>
              <a:cxnSpLocks noChangeShapeType="1"/>
              <a:stCxn id="25" idx="5"/>
              <a:endCxn id="36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8">
              <a:extLst>
                <a:ext uri="{FF2B5EF4-FFF2-40B4-BE49-F238E27FC236}">
                  <a16:creationId xmlns:a16="http://schemas.microsoft.com/office/drawing/2014/main" id="{D6598491-F653-4153-9A15-C1295239211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39" name="AutoShape 19">
              <a:extLst>
                <a:ext uri="{FF2B5EF4-FFF2-40B4-BE49-F238E27FC236}">
                  <a16:creationId xmlns:a16="http://schemas.microsoft.com/office/drawing/2014/main" id="{410C3142-17A3-47ED-BB83-5D73F14B8FE7}"/>
                </a:ext>
              </a:extLst>
            </p:cNvPr>
            <p:cNvCxnSpPr>
              <a:cxnSpLocks noChangeShapeType="1"/>
              <a:stCxn id="26" idx="3"/>
              <a:endCxn id="38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20">
              <a:extLst>
                <a:ext uri="{FF2B5EF4-FFF2-40B4-BE49-F238E27FC236}">
                  <a16:creationId xmlns:a16="http://schemas.microsoft.com/office/drawing/2014/main" id="{0EF6FF15-062F-4D64-8F4A-911C21F71EF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65</a:t>
              </a:r>
            </a:p>
          </p:txBody>
        </p:sp>
        <p:cxnSp>
          <p:nvCxnSpPr>
            <p:cNvPr id="41" name="AutoShape 21">
              <a:extLst>
                <a:ext uri="{FF2B5EF4-FFF2-40B4-BE49-F238E27FC236}">
                  <a16:creationId xmlns:a16="http://schemas.microsoft.com/office/drawing/2014/main" id="{D423224D-E607-4850-8294-7469FCF67AFA}"/>
                </a:ext>
              </a:extLst>
            </p:cNvPr>
            <p:cNvCxnSpPr>
              <a:cxnSpLocks noChangeShapeType="1"/>
              <a:stCxn id="24" idx="3"/>
              <a:endCxn id="40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196528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4657C-DD45-40F4-80AB-A11568ED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</a:t>
            </a:r>
            <a:r>
              <a:rPr lang="en-US" altLang="zh-CN" dirty="0">
                <a:solidFill>
                  <a:srgbClr val="FF00FF"/>
                </a:solidFill>
              </a:rPr>
              <a:t>I</a:t>
            </a:r>
            <a:r>
              <a:rPr lang="en-US" altLang="zh-Hans-HK" dirty="0">
                <a:solidFill>
                  <a:srgbClr val="FF00FF"/>
                </a:solidFill>
              </a:rPr>
              <a:t>) (****)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756BA-B7F3-44A9-B042-47B886D86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4"/>
            <a:ext cx="6926786" cy="2063898"/>
          </a:xfrm>
        </p:spPr>
        <p:txBody>
          <a:bodyPr>
            <a:noAutofit/>
          </a:bodyPr>
          <a:lstStyle/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Starting from an empty data structure,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link-by-rank with path compression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performs any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operations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log*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79BF32-E861-440F-9A28-D2455D994005}"/>
              </a:ext>
            </a:extLst>
          </p:cNvPr>
          <p:cNvSpPr txBox="1"/>
          <p:nvPr/>
        </p:nvSpPr>
        <p:spPr>
          <a:xfrm>
            <a:off x="1999150" y="4483820"/>
            <a:ext cx="6459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对这个定理的证明感兴趣的同学，请阅读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CC99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https://www.cs.princeton.edu/~wayne/kleinberg-tardos/pdf/UnionFind.pdf</a:t>
            </a:r>
            <a:endParaRPr lang="en-US" altLang="zh-Hans-HK" sz="2400" dirty="0">
              <a:solidFill>
                <a:srgbClr val="CC99FF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大约需要</a:t>
            </a:r>
            <a:r>
              <a:rPr lang="en-US" altLang="zh-CN" sz="2400" dirty="0">
                <a:solidFill>
                  <a:srgbClr val="7030A0"/>
                </a:solidFill>
              </a:rPr>
              <a:t>60min</a:t>
            </a:r>
            <a:r>
              <a:rPr lang="zh-CN" altLang="en-US" sz="2400" dirty="0">
                <a:solidFill>
                  <a:srgbClr val="7030A0"/>
                </a:solidFill>
              </a:rPr>
              <a:t>理解</a:t>
            </a:r>
            <a:r>
              <a:rPr lang="en-US" altLang="zh-CN" sz="2400" dirty="0">
                <a:solidFill>
                  <a:srgbClr val="7030A0"/>
                </a:solidFill>
              </a:rPr>
              <a:t>.</a:t>
            </a:r>
            <a:r>
              <a:rPr lang="zh-CN" altLang="en-US" sz="2400" dirty="0">
                <a:solidFill>
                  <a:srgbClr val="7030A0"/>
                </a:solidFill>
              </a:rPr>
              <a:t>可在下次答疑时间咨询我。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58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4657C-DD45-40F4-80AB-A11568ED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926786" cy="1049235"/>
          </a:xfrm>
        </p:spPr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(II</a:t>
            </a:r>
            <a:r>
              <a:rPr lang="en-US" altLang="zh-CN" dirty="0">
                <a:solidFill>
                  <a:srgbClr val="FF00FF"/>
                </a:solidFill>
              </a:rPr>
              <a:t>I</a:t>
            </a:r>
            <a:r>
              <a:rPr lang="en-US" altLang="zh-Hans-HK" dirty="0">
                <a:solidFill>
                  <a:srgbClr val="FF00FF"/>
                </a:solidFill>
              </a:rPr>
              <a:t>) (*****)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A99F95D-DF05-4941-A9BA-5E905096B2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43038" y="2016124"/>
            <a:ext cx="6759575" cy="445501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[</a:t>
            </a:r>
            <a:r>
              <a:rPr lang="en-US" altLang="zh-Hans-HK" sz="2400" b="0" i="0" u="none" strike="noStrike" baseline="0" dirty="0" err="1">
                <a:solidFill>
                  <a:srgbClr val="000000"/>
                </a:solidFill>
                <a:latin typeface="Lucida Sans" panose="020B0602030504020204" pitchFamily="34" charset="0"/>
              </a:rPr>
              <a:t>Tarjan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–van Leeuwen 1984] Starting from an empty data structure,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link-by- { size, rank } combined with { path compression, path splitting, path halving }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performs any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operations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</a:p>
          <a:p>
            <a:pPr lvl="1"/>
            <a:r>
              <a:rPr lang="en-US" altLang="zh-Hans-HK" sz="2000" dirty="0">
                <a:solidFill>
                  <a:srgbClr val="FF00FF"/>
                </a:solidFill>
                <a:latin typeface="Lucida Sans" panose="020B0602030504020204" pitchFamily="34" charset="0"/>
              </a:rPr>
              <a:t>link-by-size</a:t>
            </a:r>
            <a:r>
              <a:rPr lang="en-US" altLang="zh-Hans-HK" sz="2000" dirty="0">
                <a:solidFill>
                  <a:srgbClr val="000000"/>
                </a:solidFill>
                <a:latin typeface="Lucida Sans" panose="020B0602030504020204" pitchFamily="34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Lucida Sans" panose="020B0602030504020204" pitchFamily="34" charset="0"/>
              </a:rPr>
              <a:t>类似于</a:t>
            </a:r>
            <a:r>
              <a:rPr lang="en-US" altLang="zh-CN" sz="2000" dirty="0">
                <a:solidFill>
                  <a:srgbClr val="FF00FF"/>
                </a:solidFill>
                <a:latin typeface="Lucida Sans" panose="020B0602030504020204" pitchFamily="34" charset="0"/>
              </a:rPr>
              <a:t>link-by-rank</a:t>
            </a:r>
          </a:p>
          <a:p>
            <a:pPr lvl="1"/>
            <a:r>
              <a:rPr lang="en-US" altLang="zh-Hans-HK" sz="2000" dirty="0">
                <a:solidFill>
                  <a:srgbClr val="FF00FF"/>
                </a:solidFill>
                <a:latin typeface="Lucida Sans" panose="020B0602030504020204" pitchFamily="34" charset="0"/>
              </a:rPr>
              <a:t>path splitting / halving </a:t>
            </a:r>
            <a:r>
              <a:rPr lang="zh-CN" altLang="en-US" sz="2000" dirty="0">
                <a:solidFill>
                  <a:srgbClr val="000000"/>
                </a:solidFill>
                <a:latin typeface="Lucida Sans" panose="020B0602030504020204" pitchFamily="34" charset="0"/>
              </a:rPr>
              <a:t>类似于</a:t>
            </a:r>
            <a:r>
              <a:rPr lang="en-US" altLang="zh-CN" sz="2000" dirty="0">
                <a:solidFill>
                  <a:srgbClr val="FF00FF"/>
                </a:solidFill>
                <a:latin typeface="Lucida Sans" panose="020B0602030504020204" pitchFamily="34" charset="0"/>
              </a:rPr>
              <a:t>path-compression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zh-CN" altLang="en-US" sz="2000" dirty="0">
                <a:solidFill>
                  <a:srgbClr val="00B050"/>
                </a:solidFill>
                <a:latin typeface="WBPAVT+Times-Roman"/>
              </a:rPr>
              <a:t>是反</a:t>
            </a:r>
            <a:r>
              <a:rPr lang="en-US" altLang="zh-CN" sz="2000" dirty="0">
                <a:solidFill>
                  <a:srgbClr val="00B050"/>
                </a:solidFill>
                <a:latin typeface="WBPAVT+Times-Roman"/>
              </a:rPr>
              <a:t>Ackermann</a:t>
            </a:r>
            <a:r>
              <a:rPr lang="zh-CN" altLang="en-US" sz="2000" dirty="0">
                <a:solidFill>
                  <a:srgbClr val="00B050"/>
                </a:solidFill>
                <a:latin typeface="WBPAVT+Times-Roman"/>
              </a:rPr>
              <a:t>函数 。 （一般认为</a:t>
            </a:r>
            <a:r>
              <a:rPr lang="en-US" altLang="zh-CN" sz="2000" dirty="0">
                <a:solidFill>
                  <a:srgbClr val="00B050"/>
                </a:solidFill>
                <a:latin typeface="WBPAVT+Times-Roman"/>
              </a:rPr>
              <a:t>&lt;4)</a:t>
            </a:r>
            <a:endParaRPr lang="zh-Hans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74418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02C74-EA85-4E7A-9D45-516C68AF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Tight  </a:t>
            </a:r>
            <a:r>
              <a:rPr lang="en-US" altLang="zh-Hans-HK" dirty="0" err="1">
                <a:solidFill>
                  <a:srgbClr val="FF00FF"/>
                </a:solidFill>
              </a:rPr>
              <a:t>Lowerbound</a:t>
            </a:r>
            <a:r>
              <a:rPr lang="en-US" altLang="zh-Hans-HK" dirty="0">
                <a:solidFill>
                  <a:srgbClr val="FF00FF"/>
                </a:solidFill>
              </a:rPr>
              <a:t>(*****)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A6EEE-AF05-4576-A675-28A18B52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165259"/>
          </a:xfrm>
        </p:spPr>
        <p:txBody>
          <a:bodyPr>
            <a:noAutofit/>
          </a:bodyPr>
          <a:lstStyle/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CN" sz="2400" b="0" i="0" u="none" strike="noStrike" baseline="0" dirty="0">
                <a:latin typeface="Lucida Sans" panose="020B0602030504020204" pitchFamily="34" charset="0"/>
              </a:rPr>
              <a:t>.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[</a:t>
            </a:r>
            <a:r>
              <a:rPr lang="en-US" altLang="zh-Hans-HK" sz="2400" b="0" i="0" u="none" strike="noStrike" baseline="0" dirty="0" err="1">
                <a:solidFill>
                  <a:srgbClr val="000000"/>
                </a:solidFill>
                <a:latin typeface="Lucida Sans" panose="020B0602030504020204" pitchFamily="34" charset="0"/>
              </a:rPr>
              <a:t>Fredman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–Saks 1989] In the worst case, any </a:t>
            </a:r>
            <a:r>
              <a:rPr lang="en-US" altLang="zh-Hans-HK" sz="2400" b="0" i="0" u="none" strike="noStrike" baseline="0" dirty="0">
                <a:solidFill>
                  <a:srgbClr val="CC99FF"/>
                </a:solidFill>
                <a:latin typeface="Lucida Sans" panose="020B0602030504020204" pitchFamily="34" charset="0"/>
              </a:rPr>
              <a:t>CELL-PROBE</a:t>
            </a:r>
            <a:r>
              <a:rPr lang="en-US" altLang="zh-Hans-HK" sz="2400" b="0" i="0" u="none" strike="noStrike" baseline="0" dirty="0">
                <a:solidFill>
                  <a:srgbClr val="CC99FF"/>
                </a:solidFill>
                <a:latin typeface="WBPAVT+Times-Roman"/>
              </a:rPr>
              <a:t>(log </a:t>
            </a:r>
            <a:r>
              <a:rPr lang="en-US" altLang="zh-Hans-HK" sz="2400" b="0" i="1" u="none" strike="noStrike" baseline="0" dirty="0">
                <a:solidFill>
                  <a:srgbClr val="CC99FF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CC99FF"/>
                </a:solidFill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algorithm requires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Ω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 to perform an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elements. </a:t>
            </a:r>
          </a:p>
          <a:p>
            <a:pPr lvl="1"/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Cell-probe model. [Yao 1981] Count only number of words of memory accessed; all other operations are free. 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380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  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连通分量（联通分块）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23A62-5B37-4A2F-8EFD-3FFBB7E4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连通分块</a:t>
            </a:r>
            <a:r>
              <a:rPr lang="zh-CN" altLang="en-US" dirty="0">
                <a:solidFill>
                  <a:srgbClr val="7030A0"/>
                </a:solidFill>
              </a:rPr>
              <a:t>：彼此连通的最大的顶点集合。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E6F1503-5ADA-4C60-B0E2-074E6F497AFB}"/>
              </a:ext>
            </a:extLst>
          </p:cNvPr>
          <p:cNvSpPr/>
          <p:nvPr/>
        </p:nvSpPr>
        <p:spPr>
          <a:xfrm>
            <a:off x="2470638" y="3006969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C08527E-973E-4235-ABAF-F4ED453AFECC}"/>
              </a:ext>
            </a:extLst>
          </p:cNvPr>
          <p:cNvSpPr/>
          <p:nvPr/>
        </p:nvSpPr>
        <p:spPr>
          <a:xfrm>
            <a:off x="1881553" y="3741039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0E0C1A9-820B-4D06-B444-23A9DF9C0774}"/>
              </a:ext>
            </a:extLst>
          </p:cNvPr>
          <p:cNvSpPr/>
          <p:nvPr/>
        </p:nvSpPr>
        <p:spPr>
          <a:xfrm>
            <a:off x="2182993" y="4616240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6C0E4E2-E2EB-41C9-92E8-ED14A52A6672}"/>
              </a:ext>
            </a:extLst>
          </p:cNvPr>
          <p:cNvSpPr/>
          <p:nvPr/>
        </p:nvSpPr>
        <p:spPr>
          <a:xfrm>
            <a:off x="3644723" y="4609286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D6D067A-1976-4BB1-984D-C873B3EC2C21}"/>
              </a:ext>
            </a:extLst>
          </p:cNvPr>
          <p:cNvSpPr/>
          <p:nvPr/>
        </p:nvSpPr>
        <p:spPr>
          <a:xfrm>
            <a:off x="5453750" y="5318716"/>
            <a:ext cx="351693" cy="3516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2F3F91C-EDD1-4B72-A02E-9BE402386A54}"/>
              </a:ext>
            </a:extLst>
          </p:cNvPr>
          <p:cNvSpPr/>
          <p:nvPr/>
        </p:nvSpPr>
        <p:spPr>
          <a:xfrm>
            <a:off x="6130757" y="3435323"/>
            <a:ext cx="351693" cy="3516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F46EED-A0CE-456F-B395-620D740FE34E}"/>
              </a:ext>
            </a:extLst>
          </p:cNvPr>
          <p:cNvSpPr/>
          <p:nvPr/>
        </p:nvSpPr>
        <p:spPr>
          <a:xfrm>
            <a:off x="3692150" y="3617492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E2296E0-9026-4B27-8A37-80D249545712}"/>
              </a:ext>
            </a:extLst>
          </p:cNvPr>
          <p:cNvSpPr/>
          <p:nvPr/>
        </p:nvSpPr>
        <p:spPr>
          <a:xfrm>
            <a:off x="4772346" y="4092732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8BD1BA0-B8BC-47AA-AF34-7DAEA0FC2B7C}"/>
              </a:ext>
            </a:extLst>
          </p:cNvPr>
          <p:cNvSpPr/>
          <p:nvPr/>
        </p:nvSpPr>
        <p:spPr>
          <a:xfrm>
            <a:off x="4420653" y="2894964"/>
            <a:ext cx="351693" cy="3516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17D234F-479E-4FE8-8FD7-289353F5234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2057400" y="3307158"/>
            <a:ext cx="464742" cy="433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11CCD84-7E94-4C6A-BB3D-326C31AF3CE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rot="5400000">
            <a:off x="1873874" y="3843629"/>
            <a:ext cx="1257578" cy="2876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BA39D05-8C42-402E-86F2-80590AF22024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 rot="16200000" flipH="1">
            <a:off x="2717127" y="3505843"/>
            <a:ext cx="568058" cy="163882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D01964F-FC99-4D87-A051-910F5244C9D8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2534686" y="3917681"/>
            <a:ext cx="1208968" cy="874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B8FCDAB-BAF1-417B-AAA9-96B45DCC0FC1}"/>
              </a:ext>
            </a:extLst>
          </p:cNvPr>
          <p:cNvCxnSpPr>
            <a:cxnSpLocks/>
            <a:stCxn id="6" idx="5"/>
            <a:endCxn id="11" idx="3"/>
          </p:cNvCxnSpPr>
          <p:nvPr/>
        </p:nvCxnSpPr>
        <p:spPr>
          <a:xfrm rot="5400000" flipH="1" flipV="1">
            <a:off x="3391762" y="3484341"/>
            <a:ext cx="523508" cy="2340668"/>
          </a:xfrm>
          <a:prstGeom prst="curvedConnector3">
            <a:avLst>
              <a:gd name="adj1" fmla="val -53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4772A4-5087-4657-8FDE-857F05CD7C3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772346" y="3070811"/>
            <a:ext cx="1534257" cy="50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EEFEF5D-3277-47C0-A9FF-69D20E076678}"/>
              </a:ext>
            </a:extLst>
          </p:cNvPr>
          <p:cNvCxnSpPr>
            <a:cxnSpLocks/>
            <a:stCxn id="9" idx="4"/>
            <a:endCxn id="8" idx="7"/>
          </p:cNvCxnSpPr>
          <p:nvPr/>
        </p:nvCxnSpPr>
        <p:spPr>
          <a:xfrm flipH="1">
            <a:off x="5753939" y="3787016"/>
            <a:ext cx="552665" cy="158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7E20587-4062-4C1E-A484-A659A12E85A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4043843" y="3793339"/>
            <a:ext cx="728503" cy="47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199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  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连通分量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23A62-5B37-4A2F-8EFD-3FFBB7E45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003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for (e=(</a:t>
            </a:r>
            <a:r>
              <a:rPr lang="en-US" altLang="zh-CN" dirty="0" err="1">
                <a:solidFill>
                  <a:srgbClr val="0070C0"/>
                </a:solidFill>
              </a:rPr>
              <a:t>x,y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zh-CN" altLang="en-US" dirty="0">
                <a:solidFill>
                  <a:srgbClr val="0070C0"/>
                </a:solidFill>
              </a:rPr>
              <a:t>为</a:t>
            </a:r>
            <a:r>
              <a:rPr lang="en-US" altLang="zh-CN" dirty="0">
                <a:solidFill>
                  <a:srgbClr val="0070C0"/>
                </a:solidFill>
              </a:rPr>
              <a:t>G</a:t>
            </a:r>
            <a:r>
              <a:rPr lang="zh-CN" altLang="en-US" dirty="0">
                <a:solidFill>
                  <a:srgbClr val="0070C0"/>
                </a:solidFill>
              </a:rPr>
              <a:t>中的一条边</a:t>
            </a:r>
            <a:r>
              <a:rPr lang="en-US" altLang="zh-CN" dirty="0">
                <a:solidFill>
                  <a:srgbClr val="0070C0"/>
                </a:solidFill>
              </a:rPr>
              <a:t>)  </a:t>
            </a:r>
            <a:r>
              <a:rPr lang="en-US" altLang="zh-Hans-HK" dirty="0">
                <a:solidFill>
                  <a:srgbClr val="0070C0"/>
                </a:solidFill>
              </a:rPr>
              <a:t>Union(x, y)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for (int x </a:t>
            </a:r>
            <a:r>
              <a:rPr lang="zh-CN" altLang="en-US" dirty="0">
                <a:solidFill>
                  <a:srgbClr val="0070C0"/>
                </a:solidFill>
              </a:rPr>
              <a:t>为</a:t>
            </a:r>
            <a:r>
              <a:rPr lang="en-US" altLang="zh-CN" dirty="0">
                <a:solidFill>
                  <a:srgbClr val="0070C0"/>
                </a:solidFill>
              </a:rPr>
              <a:t>G </a:t>
            </a:r>
            <a:r>
              <a:rPr lang="zh-CN" altLang="en-US" dirty="0">
                <a:solidFill>
                  <a:srgbClr val="0070C0"/>
                </a:solidFill>
              </a:rPr>
              <a:t>中一个顶点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</a:t>
            </a:r>
            <a:r>
              <a:rPr lang="zh-CN" altLang="en-US" dirty="0">
                <a:solidFill>
                  <a:srgbClr val="0070C0"/>
                </a:solidFill>
              </a:rPr>
              <a:t>将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zh-CN" altLang="en-US" dirty="0">
                <a:solidFill>
                  <a:srgbClr val="0070C0"/>
                </a:solidFill>
              </a:rPr>
              <a:t>加入到</a:t>
            </a:r>
            <a:r>
              <a:rPr lang="en-US" altLang="zh-CN" dirty="0">
                <a:solidFill>
                  <a:srgbClr val="0070C0"/>
                </a:solidFill>
              </a:rPr>
              <a:t>List[Find(x)]</a:t>
            </a:r>
            <a:r>
              <a:rPr lang="zh-CN" altLang="en-US" dirty="0">
                <a:solidFill>
                  <a:srgbClr val="0070C0"/>
                </a:solidFill>
              </a:rPr>
              <a:t>末尾</a:t>
            </a:r>
            <a:r>
              <a:rPr lang="en-US" altLang="zh-CN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for (int x </a:t>
            </a:r>
            <a:r>
              <a:rPr lang="zh-CN" altLang="en-US" dirty="0">
                <a:solidFill>
                  <a:srgbClr val="0070C0"/>
                </a:solidFill>
              </a:rPr>
              <a:t>为</a:t>
            </a:r>
            <a:r>
              <a:rPr lang="en-US" altLang="zh-CN" dirty="0">
                <a:solidFill>
                  <a:srgbClr val="0070C0"/>
                </a:solidFill>
              </a:rPr>
              <a:t>G</a:t>
            </a:r>
            <a:r>
              <a:rPr lang="zh-CN" altLang="en-US" dirty="0">
                <a:solidFill>
                  <a:srgbClr val="0070C0"/>
                </a:solidFill>
              </a:rPr>
              <a:t>中一个顶点）  打印</a:t>
            </a:r>
            <a:r>
              <a:rPr lang="en-US" altLang="zh-CN" dirty="0">
                <a:solidFill>
                  <a:srgbClr val="0070C0"/>
                </a:solidFill>
              </a:rPr>
              <a:t>List[x]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时间复杂度</a:t>
            </a:r>
            <a:r>
              <a:rPr lang="en-US" altLang="zh-CN" dirty="0">
                <a:solidFill>
                  <a:srgbClr val="7030A0"/>
                </a:solidFill>
              </a:rPr>
              <a:t>  (</a:t>
            </a:r>
            <a:r>
              <a:rPr lang="en-US" altLang="zh-CN" dirty="0" err="1">
                <a:solidFill>
                  <a:srgbClr val="00B050"/>
                </a:solidFill>
              </a:rPr>
              <a:t>m+n</a:t>
            </a:r>
            <a:r>
              <a:rPr lang="en-US" altLang="zh-CN" dirty="0">
                <a:solidFill>
                  <a:srgbClr val="00B050"/>
                </a:solidFill>
              </a:rPr>
              <a:t>) log*(n)</a:t>
            </a:r>
            <a:r>
              <a:rPr lang="zh-CN" altLang="en-US" dirty="0">
                <a:solidFill>
                  <a:srgbClr val="7030A0"/>
                </a:solidFill>
              </a:rPr>
              <a:t>。  </a:t>
            </a:r>
            <a:r>
              <a:rPr lang="en-US" altLang="zh-CN" dirty="0">
                <a:solidFill>
                  <a:srgbClr val="7030A0"/>
                </a:solidFill>
              </a:rPr>
              <a:t>(or,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O(</a:t>
            </a:r>
            <a:r>
              <a:rPr lang="en-US" altLang="zh-CN" dirty="0" err="1">
                <a:solidFill>
                  <a:srgbClr val="00B050"/>
                </a:solidFill>
              </a:rPr>
              <a:t>m+n</a:t>
            </a:r>
            <a:r>
              <a:rPr lang="en-US" altLang="zh-CN" dirty="0">
                <a:solidFill>
                  <a:srgbClr val="00B050"/>
                </a:solidFill>
              </a:rPr>
              <a:t>) 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))</a:t>
            </a:r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WBPAVT+Times-Roman"/>
              </a:rPr>
              <a:t>)</a:t>
            </a:r>
          </a:p>
          <a:p>
            <a:pPr lvl="1"/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m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为</a:t>
            </a:r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G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中边的数目。</a:t>
            </a:r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n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为</a:t>
            </a:r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G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中顶点数目。</a:t>
            </a:r>
            <a:endParaRPr lang="en-US" altLang="zh-CN" dirty="0">
              <a:solidFill>
                <a:srgbClr val="7030A0"/>
              </a:solidFill>
              <a:latin typeface="WBPAVT+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19446005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 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KrUskal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最小生成树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23A62-5B37-4A2F-8EFD-3FFBB7E45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743172"/>
            <a:ext cx="6571343" cy="345061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给定一个图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G=(V,E)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；每条边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有一个权值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。求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的最小生成树。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生成树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是指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的连通的、且仅有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|V|-1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条边的子图。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是指权值最小的一个生成树。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一棵生成树的权值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定义为这棵树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所有边的权值之和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734E1A-BCCF-4893-8F78-42F7AC39B023}"/>
              </a:ext>
            </a:extLst>
          </p:cNvPr>
          <p:cNvGrpSpPr/>
          <p:nvPr/>
        </p:nvGrpSpPr>
        <p:grpSpPr>
          <a:xfrm>
            <a:off x="1443491" y="4362948"/>
            <a:ext cx="6824229" cy="1661674"/>
            <a:chOff x="423583" y="4484076"/>
            <a:chExt cx="8340794" cy="203095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4425EF7-D2BB-4696-BA44-B7EA6D40A77B}"/>
                </a:ext>
              </a:extLst>
            </p:cNvPr>
            <p:cNvSpPr/>
            <p:nvPr/>
          </p:nvSpPr>
          <p:spPr>
            <a:xfrm>
              <a:off x="1213338" y="4484077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0B76F70-7745-433D-B719-83683AA16DCF}"/>
                </a:ext>
              </a:extLst>
            </p:cNvPr>
            <p:cNvSpPr/>
            <p:nvPr/>
          </p:nvSpPr>
          <p:spPr>
            <a:xfrm>
              <a:off x="423583" y="5149823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1B5A35C-B20B-4682-8E38-0A3D88CB32A8}"/>
                </a:ext>
              </a:extLst>
            </p:cNvPr>
            <p:cNvSpPr/>
            <p:nvPr/>
          </p:nvSpPr>
          <p:spPr>
            <a:xfrm>
              <a:off x="1055076" y="6112556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7554EB4-B2F3-4689-A126-7F8F71D7D688}"/>
                </a:ext>
              </a:extLst>
            </p:cNvPr>
            <p:cNvSpPr/>
            <p:nvPr/>
          </p:nvSpPr>
          <p:spPr>
            <a:xfrm>
              <a:off x="2059792" y="5829174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3649348-AD01-4B3A-B6A0-29B7239B0A70}"/>
                </a:ext>
              </a:extLst>
            </p:cNvPr>
            <p:cNvSpPr/>
            <p:nvPr/>
          </p:nvSpPr>
          <p:spPr>
            <a:xfrm>
              <a:off x="2558561" y="4991561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4D408B5-103B-40B5-9746-8D4B0D62F21B}"/>
                </a:ext>
              </a:extLst>
            </p:cNvPr>
            <p:cNvCxnSpPr>
              <a:stCxn id="5" idx="7"/>
              <a:endCxn id="8" idx="2"/>
            </p:cNvCxnSpPr>
            <p:nvPr/>
          </p:nvCxnSpPr>
          <p:spPr>
            <a:xfrm flipV="1">
              <a:off x="693752" y="5149823"/>
              <a:ext cx="1864809" cy="463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7C9029E-CAA7-468C-9274-7F357D03F25D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693752" y="5419992"/>
              <a:ext cx="1412394" cy="4555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EF245CE-8185-4EF7-81F0-993377F0BF3C}"/>
                </a:ext>
              </a:extLst>
            </p:cNvPr>
            <p:cNvCxnSpPr>
              <a:cxnSpLocks/>
              <a:stCxn id="6" idx="1"/>
              <a:endCxn id="4" idx="3"/>
            </p:cNvCxnSpPr>
            <p:nvPr/>
          </p:nvCxnSpPr>
          <p:spPr>
            <a:xfrm flipV="1">
              <a:off x="1101430" y="4754246"/>
              <a:ext cx="158262" cy="1404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9ED5EB3-E3B8-4866-B140-967D4B9A1758}"/>
                </a:ext>
              </a:extLst>
            </p:cNvPr>
            <p:cNvCxnSpPr>
              <a:cxnSpLocks/>
              <a:stCxn id="7" idx="0"/>
              <a:endCxn id="4" idx="5"/>
            </p:cNvCxnSpPr>
            <p:nvPr/>
          </p:nvCxnSpPr>
          <p:spPr>
            <a:xfrm flipH="1" flipV="1">
              <a:off x="1483507" y="4754246"/>
              <a:ext cx="734547" cy="1074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295684D-0B7A-4942-AAE1-EE5B8B72D72D}"/>
                </a:ext>
              </a:extLst>
            </p:cNvPr>
            <p:cNvCxnSpPr>
              <a:cxnSpLocks/>
              <a:stCxn id="6" idx="7"/>
              <a:endCxn id="8" idx="3"/>
            </p:cNvCxnSpPr>
            <p:nvPr/>
          </p:nvCxnSpPr>
          <p:spPr>
            <a:xfrm flipV="1">
              <a:off x="1325245" y="5261730"/>
              <a:ext cx="1279670" cy="897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0C76994-148B-4803-8EA3-D1F74D749106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flipV="1">
              <a:off x="581845" y="4642339"/>
              <a:ext cx="631493" cy="507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B939F9A-A504-4DFC-AF06-2E259251D83E}"/>
                </a:ext>
              </a:extLst>
            </p:cNvPr>
            <p:cNvCxnSpPr>
              <a:cxnSpLocks/>
              <a:stCxn id="4" idx="6"/>
              <a:endCxn id="8" idx="1"/>
            </p:cNvCxnSpPr>
            <p:nvPr/>
          </p:nvCxnSpPr>
          <p:spPr>
            <a:xfrm>
              <a:off x="1529861" y="4642339"/>
              <a:ext cx="1075054" cy="3955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DB07F44-51D4-49FA-A330-930F2054C1CE}"/>
                </a:ext>
              </a:extLst>
            </p:cNvPr>
            <p:cNvCxnSpPr>
              <a:cxnSpLocks/>
              <a:stCxn id="8" idx="4"/>
              <a:endCxn id="7" idx="7"/>
            </p:cNvCxnSpPr>
            <p:nvPr/>
          </p:nvCxnSpPr>
          <p:spPr>
            <a:xfrm flipH="1">
              <a:off x="2329961" y="5308084"/>
              <a:ext cx="386862" cy="567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F58B28E-750E-49A2-8575-8F426F95BA77}"/>
                </a:ext>
              </a:extLst>
            </p:cNvPr>
            <p:cNvCxnSpPr>
              <a:cxnSpLocks/>
              <a:stCxn id="7" idx="3"/>
              <a:endCxn id="6" idx="6"/>
            </p:cNvCxnSpPr>
            <p:nvPr/>
          </p:nvCxnSpPr>
          <p:spPr>
            <a:xfrm flipH="1">
              <a:off x="1371599" y="6099343"/>
              <a:ext cx="734547" cy="1714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1DE4D99-AD69-4462-B8EC-D8A21D14ADC1}"/>
                </a:ext>
              </a:extLst>
            </p:cNvPr>
            <p:cNvCxnSpPr>
              <a:cxnSpLocks/>
              <a:stCxn id="6" idx="2"/>
              <a:endCxn id="5" idx="4"/>
            </p:cNvCxnSpPr>
            <p:nvPr/>
          </p:nvCxnSpPr>
          <p:spPr>
            <a:xfrm flipH="1" flipV="1">
              <a:off x="581845" y="5466346"/>
              <a:ext cx="473231" cy="8044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9966086-75AD-4697-9EE6-A8BD7B9605B5}"/>
                </a:ext>
              </a:extLst>
            </p:cNvPr>
            <p:cNvSpPr txBox="1"/>
            <p:nvPr/>
          </p:nvSpPr>
          <p:spPr>
            <a:xfrm>
              <a:off x="711605" y="47245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5B75FF1-3D23-4B0A-A10E-7A7F4B948FCA}"/>
                </a:ext>
              </a:extLst>
            </p:cNvPr>
            <p:cNvSpPr txBox="1"/>
            <p:nvPr/>
          </p:nvSpPr>
          <p:spPr>
            <a:xfrm>
              <a:off x="1928078" y="453669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B5FE292-48E7-4413-8EEE-64A96510FB5D}"/>
                </a:ext>
              </a:extLst>
            </p:cNvPr>
            <p:cNvSpPr txBox="1"/>
            <p:nvPr/>
          </p:nvSpPr>
          <p:spPr>
            <a:xfrm>
              <a:off x="2439918" y="55306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15BAEB7-BE3E-4693-B847-1683FF77D424}"/>
                </a:ext>
              </a:extLst>
            </p:cNvPr>
            <p:cNvSpPr txBox="1"/>
            <p:nvPr/>
          </p:nvSpPr>
          <p:spPr>
            <a:xfrm>
              <a:off x="1326359" y="55061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2766ACB-896A-4FF5-ABFD-3C65C5941D07}"/>
                </a:ext>
              </a:extLst>
            </p:cNvPr>
            <p:cNvSpPr/>
            <p:nvPr/>
          </p:nvSpPr>
          <p:spPr>
            <a:xfrm>
              <a:off x="7102631" y="4484076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10CB274-767F-4242-BD4A-2DF25BAB3A96}"/>
                </a:ext>
              </a:extLst>
            </p:cNvPr>
            <p:cNvSpPr/>
            <p:nvPr/>
          </p:nvSpPr>
          <p:spPr>
            <a:xfrm>
              <a:off x="6312876" y="5149822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1848C16-8CE8-4026-AC34-1AA570401801}"/>
                </a:ext>
              </a:extLst>
            </p:cNvPr>
            <p:cNvSpPr/>
            <p:nvPr/>
          </p:nvSpPr>
          <p:spPr>
            <a:xfrm>
              <a:off x="6944369" y="6112555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6ACC7161-49EF-4F32-941C-01A1F1240E56}"/>
                </a:ext>
              </a:extLst>
            </p:cNvPr>
            <p:cNvSpPr/>
            <p:nvPr/>
          </p:nvSpPr>
          <p:spPr>
            <a:xfrm>
              <a:off x="7949085" y="5829173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81A72DA-06B6-49A2-B257-9F6D1F26EF20}"/>
                </a:ext>
              </a:extLst>
            </p:cNvPr>
            <p:cNvSpPr/>
            <p:nvPr/>
          </p:nvSpPr>
          <p:spPr>
            <a:xfrm>
              <a:off x="8447854" y="4991560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33221D8-72C8-43F9-B0DB-9549F6E2E016}"/>
                </a:ext>
              </a:extLst>
            </p:cNvPr>
            <p:cNvCxnSpPr>
              <a:cxnSpLocks/>
              <a:stCxn id="48" idx="1"/>
              <a:endCxn id="46" idx="3"/>
            </p:cNvCxnSpPr>
            <p:nvPr/>
          </p:nvCxnSpPr>
          <p:spPr>
            <a:xfrm flipV="1">
              <a:off x="6990723" y="4754245"/>
              <a:ext cx="158262" cy="1404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AB39B0B-C219-48B8-AE92-24E294244EE8}"/>
                </a:ext>
              </a:extLst>
            </p:cNvPr>
            <p:cNvCxnSpPr>
              <a:cxnSpLocks/>
              <a:stCxn id="47" idx="0"/>
              <a:endCxn id="46" idx="2"/>
            </p:cNvCxnSpPr>
            <p:nvPr/>
          </p:nvCxnSpPr>
          <p:spPr>
            <a:xfrm flipV="1">
              <a:off x="6471138" y="4642338"/>
              <a:ext cx="631493" cy="507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C72C26A-9260-44F2-AED6-CEDF8A9EFAE6}"/>
                </a:ext>
              </a:extLst>
            </p:cNvPr>
            <p:cNvCxnSpPr>
              <a:cxnSpLocks/>
              <a:stCxn id="46" idx="6"/>
              <a:endCxn id="50" idx="1"/>
            </p:cNvCxnSpPr>
            <p:nvPr/>
          </p:nvCxnSpPr>
          <p:spPr>
            <a:xfrm>
              <a:off x="7419154" y="4642338"/>
              <a:ext cx="1075054" cy="3955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C3C720F-6690-4173-8263-C398BE28E8B6}"/>
                </a:ext>
              </a:extLst>
            </p:cNvPr>
            <p:cNvCxnSpPr>
              <a:cxnSpLocks/>
              <a:stCxn id="50" idx="4"/>
              <a:endCxn id="49" idx="7"/>
            </p:cNvCxnSpPr>
            <p:nvPr/>
          </p:nvCxnSpPr>
          <p:spPr>
            <a:xfrm flipH="1">
              <a:off x="8219254" y="5308083"/>
              <a:ext cx="386862" cy="567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0441B6A-9118-4420-A674-FA9E9E7E05CF}"/>
                </a:ext>
              </a:extLst>
            </p:cNvPr>
            <p:cNvSpPr txBox="1"/>
            <p:nvPr/>
          </p:nvSpPr>
          <p:spPr>
            <a:xfrm>
              <a:off x="6600898" y="47245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3120D9C-3201-4AE3-9FA7-6451E469F675}"/>
                </a:ext>
              </a:extLst>
            </p:cNvPr>
            <p:cNvSpPr txBox="1"/>
            <p:nvPr/>
          </p:nvSpPr>
          <p:spPr>
            <a:xfrm>
              <a:off x="7817371" y="45366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8E8697B-2489-48B3-BBD0-4585916CBBE0}"/>
                </a:ext>
              </a:extLst>
            </p:cNvPr>
            <p:cNvSpPr txBox="1"/>
            <p:nvPr/>
          </p:nvSpPr>
          <p:spPr>
            <a:xfrm>
              <a:off x="8329211" y="55306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D961631-E007-497A-89B2-F3CA812B7059}"/>
                </a:ext>
              </a:extLst>
            </p:cNvPr>
            <p:cNvSpPr txBox="1"/>
            <p:nvPr/>
          </p:nvSpPr>
          <p:spPr>
            <a:xfrm>
              <a:off x="7045298" y="53252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57C399E-E298-4F63-8CCD-C16397FF090E}"/>
                </a:ext>
              </a:extLst>
            </p:cNvPr>
            <p:cNvSpPr/>
            <p:nvPr/>
          </p:nvSpPr>
          <p:spPr>
            <a:xfrm>
              <a:off x="4182874" y="4550120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717720F-704D-4E73-AA10-F5FF1DC90EA8}"/>
                </a:ext>
              </a:extLst>
            </p:cNvPr>
            <p:cNvSpPr/>
            <p:nvPr/>
          </p:nvSpPr>
          <p:spPr>
            <a:xfrm>
              <a:off x="3393119" y="5215867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37CE486A-F082-4989-A896-F781DDEE3B5F}"/>
                </a:ext>
              </a:extLst>
            </p:cNvPr>
            <p:cNvSpPr/>
            <p:nvPr/>
          </p:nvSpPr>
          <p:spPr>
            <a:xfrm>
              <a:off x="4024612" y="6178600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73ADFCE0-8455-4119-BD15-A7CA624626D8}"/>
                </a:ext>
              </a:extLst>
            </p:cNvPr>
            <p:cNvSpPr/>
            <p:nvPr/>
          </p:nvSpPr>
          <p:spPr>
            <a:xfrm>
              <a:off x="5029328" y="5895218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8564E7F-EC5E-4838-9CA9-DAE46BFAD915}"/>
                </a:ext>
              </a:extLst>
            </p:cNvPr>
            <p:cNvSpPr/>
            <p:nvPr/>
          </p:nvSpPr>
          <p:spPr>
            <a:xfrm>
              <a:off x="5528097" y="5057605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54389D0-DE1F-4D51-A3C7-A8F54D147252}"/>
                </a:ext>
              </a:extLst>
            </p:cNvPr>
            <p:cNvCxnSpPr>
              <a:cxnSpLocks/>
              <a:stCxn id="68" idx="1"/>
              <a:endCxn id="66" idx="3"/>
            </p:cNvCxnSpPr>
            <p:nvPr/>
          </p:nvCxnSpPr>
          <p:spPr>
            <a:xfrm flipV="1">
              <a:off x="4070966" y="4820290"/>
              <a:ext cx="158262" cy="1404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99B3916-F8DF-4926-B0F9-C1C36FDCB32E}"/>
                </a:ext>
              </a:extLst>
            </p:cNvPr>
            <p:cNvCxnSpPr>
              <a:cxnSpLocks/>
              <a:stCxn id="68" idx="7"/>
              <a:endCxn id="70" idx="3"/>
            </p:cNvCxnSpPr>
            <p:nvPr/>
          </p:nvCxnSpPr>
          <p:spPr>
            <a:xfrm flipV="1">
              <a:off x="4294781" y="5327774"/>
              <a:ext cx="1279670" cy="897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952425B4-00F3-4AB9-8845-25A1CB46C757}"/>
                </a:ext>
              </a:extLst>
            </p:cNvPr>
            <p:cNvCxnSpPr>
              <a:cxnSpLocks/>
              <a:stCxn id="69" idx="3"/>
              <a:endCxn id="68" idx="6"/>
            </p:cNvCxnSpPr>
            <p:nvPr/>
          </p:nvCxnSpPr>
          <p:spPr>
            <a:xfrm flipH="1">
              <a:off x="4341135" y="6165387"/>
              <a:ext cx="734547" cy="1714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0579AC89-CD05-45D2-96BF-B1E561E6C992}"/>
                </a:ext>
              </a:extLst>
            </p:cNvPr>
            <p:cNvCxnSpPr>
              <a:cxnSpLocks/>
              <a:stCxn id="68" idx="2"/>
              <a:endCxn id="67" idx="4"/>
            </p:cNvCxnSpPr>
            <p:nvPr/>
          </p:nvCxnSpPr>
          <p:spPr>
            <a:xfrm flipH="1" flipV="1">
              <a:off x="3551381" y="5532390"/>
              <a:ext cx="473231" cy="8044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8CCFFA3-6B24-408D-9FD2-59B6C9B3562C}"/>
                </a:ext>
              </a:extLst>
            </p:cNvPr>
            <p:cNvSpPr txBox="1"/>
            <p:nvPr/>
          </p:nvSpPr>
          <p:spPr>
            <a:xfrm>
              <a:off x="3536996" y="564450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9FD86CB-91A7-452D-BD9E-2A34A64CD264}"/>
                </a:ext>
              </a:extLst>
            </p:cNvPr>
            <p:cNvSpPr txBox="1"/>
            <p:nvPr/>
          </p:nvSpPr>
          <p:spPr>
            <a:xfrm>
              <a:off x="4133762" y="513434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327E6516-DF33-4673-A9B7-218A39296830}"/>
                </a:ext>
              </a:extLst>
            </p:cNvPr>
            <p:cNvSpPr txBox="1"/>
            <p:nvPr/>
          </p:nvSpPr>
          <p:spPr>
            <a:xfrm>
              <a:off x="5054797" y="53537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0A07585-B518-41E8-9677-9C69404145EC}"/>
                </a:ext>
              </a:extLst>
            </p:cNvPr>
            <p:cNvSpPr txBox="1"/>
            <p:nvPr/>
          </p:nvSpPr>
          <p:spPr>
            <a:xfrm>
              <a:off x="4634534" y="61456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4022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 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KrUskal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最小生成树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C23A62-5B37-4A2F-8EFD-3FFBB7E45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3491" y="2015733"/>
                <a:ext cx="6571343" cy="4147675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算法描述：</a:t>
                </a:r>
                <a:endParaRPr lang="en-US" altLang="zh-Hans-HK" sz="28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中的边按权值从小到大排序。</a:t>
                </a:r>
                <a:endPara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∅</m:t>
                    </m:r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按权值</a:t>
                </a:r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从小到大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取出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e=(</a:t>
                </a:r>
                <a:r>
                  <a:rPr lang="en-US" altLang="zh-CN" sz="24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不连通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。则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F+{e}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。</a:t>
                </a:r>
                <a:endPara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如果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中有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|V|-1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条边。则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是最小生成树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——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输出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；否则输出“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不存在最小生成树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”。</a:t>
                </a:r>
                <a:endParaRPr lang="en-US" altLang="zh-Hans-HK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算法的正确性将在以后的课程中进行讲解。</a:t>
                </a:r>
                <a:endParaRPr lang="en-US" altLang="zh-CN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C23A62-5B37-4A2F-8EFD-3FFBB7E45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491" y="2015733"/>
                <a:ext cx="6571343" cy="4147675"/>
              </a:xfrm>
              <a:blipFill>
                <a:blip r:embed="rId2"/>
                <a:stretch>
                  <a:fillRect l="-1670" t="-441" r="-269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6487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17660-37E1-46B2-BE4F-63667D96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  Offline-NCA-queries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F91DC-5906-4C19-A8B0-FC2884E7F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function </a:t>
            </a:r>
            <a:r>
              <a:rPr lang="en-US" altLang="zh-Hans-HK" dirty="0" err="1">
                <a:solidFill>
                  <a:srgbClr val="0070C0"/>
                </a:solidFill>
              </a:rPr>
              <a:t>TarjanOLCA</a:t>
            </a:r>
            <a:r>
              <a:rPr lang="en-US" altLang="zh-Hans-HK" dirty="0">
                <a:solidFill>
                  <a:srgbClr val="0070C0"/>
                </a:solidFill>
              </a:rPr>
              <a:t>(u) is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</a:t>
            </a:r>
            <a:r>
              <a:rPr lang="en-US" altLang="zh-Hans-HK" dirty="0" err="1">
                <a:solidFill>
                  <a:srgbClr val="9933FF"/>
                </a:solidFill>
              </a:rPr>
              <a:t>MakeSet</a:t>
            </a:r>
            <a:r>
              <a:rPr lang="en-US" altLang="zh-Hans-HK" dirty="0">
                <a:solidFill>
                  <a:srgbClr val="9933FF"/>
                </a:solidFill>
              </a:rPr>
              <a:t>(u)</a:t>
            </a:r>
            <a:r>
              <a:rPr lang="en-US" altLang="zh-Hans-HK" dirty="0">
                <a:solidFill>
                  <a:srgbClr val="0070C0"/>
                </a:solidFill>
              </a:rPr>
              <a:t>; </a:t>
            </a:r>
            <a:r>
              <a:rPr lang="en-US" altLang="zh-Hans-HK" dirty="0" err="1">
                <a:solidFill>
                  <a:srgbClr val="00B0F0"/>
                </a:solidFill>
              </a:rPr>
              <a:t>u.ancestor</a:t>
            </a:r>
            <a:r>
              <a:rPr lang="en-US" altLang="zh-Hans-HK" dirty="0">
                <a:solidFill>
                  <a:srgbClr val="00B0F0"/>
                </a:solidFill>
              </a:rPr>
              <a:t> = u;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for each v in </a:t>
            </a:r>
            <a:r>
              <a:rPr lang="en-US" altLang="zh-Hans-HK" dirty="0" err="1">
                <a:solidFill>
                  <a:srgbClr val="0070C0"/>
                </a:solidFill>
              </a:rPr>
              <a:t>u.children</a:t>
            </a:r>
            <a:r>
              <a:rPr lang="en-US" altLang="zh-Hans-HK" dirty="0">
                <a:solidFill>
                  <a:srgbClr val="0070C0"/>
                </a:solidFill>
              </a:rPr>
              <a:t> do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</a:t>
            </a:r>
            <a:r>
              <a:rPr lang="en-US" altLang="zh-Hans-HK" dirty="0" err="1">
                <a:solidFill>
                  <a:srgbClr val="0070C0"/>
                </a:solidFill>
              </a:rPr>
              <a:t>TarjanOLCA</a:t>
            </a:r>
            <a:r>
              <a:rPr lang="en-US" altLang="zh-Hans-HK" dirty="0">
                <a:solidFill>
                  <a:srgbClr val="0070C0"/>
                </a:solidFill>
              </a:rPr>
              <a:t>(v)</a:t>
            </a:r>
            <a:r>
              <a:rPr lang="zh-CN" altLang="en-US" dirty="0">
                <a:solidFill>
                  <a:srgbClr val="0070C0"/>
                </a:solidFill>
              </a:rPr>
              <a:t>；</a:t>
            </a:r>
            <a:endParaRPr lang="en-US" altLang="zh-Hans-HK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</a:t>
            </a:r>
            <a:r>
              <a:rPr lang="en-US" altLang="zh-Hans-HK" dirty="0">
                <a:solidFill>
                  <a:srgbClr val="9933FF"/>
                </a:solidFill>
              </a:rPr>
              <a:t>Union(u, v);  </a:t>
            </a:r>
            <a:r>
              <a:rPr lang="en-US" altLang="zh-Hans-HK" dirty="0">
                <a:solidFill>
                  <a:srgbClr val="00B0F0"/>
                </a:solidFill>
              </a:rPr>
              <a:t>Find(u).ancestor := u;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FF0000"/>
                </a:solidFill>
              </a:rPr>
              <a:t>    </a:t>
            </a:r>
            <a:r>
              <a:rPr lang="en-US" altLang="zh-Hans-HK" dirty="0" err="1">
                <a:solidFill>
                  <a:srgbClr val="FF0000"/>
                </a:solidFill>
              </a:rPr>
              <a:t>u.color</a:t>
            </a:r>
            <a:r>
              <a:rPr lang="en-US" altLang="zh-Hans-HK" dirty="0">
                <a:solidFill>
                  <a:srgbClr val="FF0000"/>
                </a:solidFill>
              </a:rPr>
              <a:t> := black;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for each v such that {u, v} in P do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if </a:t>
            </a:r>
            <a:r>
              <a:rPr lang="en-US" altLang="zh-Hans-HK" dirty="0" err="1">
                <a:solidFill>
                  <a:srgbClr val="FF0000"/>
                </a:solidFill>
              </a:rPr>
              <a:t>v.color</a:t>
            </a:r>
            <a:r>
              <a:rPr lang="en-US" altLang="zh-Hans-HK" dirty="0">
                <a:solidFill>
                  <a:srgbClr val="FF0000"/>
                </a:solidFill>
              </a:rPr>
              <a:t> == black </a:t>
            </a:r>
            <a:r>
              <a:rPr lang="en-US" altLang="zh-Hans-HK" dirty="0">
                <a:solidFill>
                  <a:srgbClr val="0070C0"/>
                </a:solidFill>
              </a:rPr>
              <a:t>then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    </a:t>
            </a:r>
            <a:r>
              <a:rPr lang="en-US" altLang="zh-Hans-HK" dirty="0" err="1">
                <a:solidFill>
                  <a:srgbClr val="0070C0"/>
                </a:solidFill>
              </a:rPr>
              <a:t>printf</a:t>
            </a:r>
            <a:r>
              <a:rPr lang="en-US" altLang="zh-Hans-HK" dirty="0">
                <a:solidFill>
                  <a:srgbClr val="0070C0"/>
                </a:solidFill>
              </a:rPr>
              <a:t>( “</a:t>
            </a:r>
            <a:r>
              <a:rPr lang="en-US" altLang="zh-CN" dirty="0">
                <a:solidFill>
                  <a:srgbClr val="002060"/>
                </a:solidFill>
              </a:rPr>
              <a:t>LCA %d %d = %d\n</a:t>
            </a:r>
            <a:r>
              <a:rPr lang="en-US" altLang="zh-Hans-HK" dirty="0">
                <a:solidFill>
                  <a:srgbClr val="0070C0"/>
                </a:solidFill>
              </a:rPr>
              <a:t>“, </a:t>
            </a:r>
            <a:r>
              <a:rPr lang="en-US" altLang="zh-Hans-HK" dirty="0" err="1">
                <a:solidFill>
                  <a:srgbClr val="0070C0"/>
                </a:solidFill>
              </a:rPr>
              <a:t>u,v</a:t>
            </a:r>
            <a:r>
              <a:rPr lang="en-US" altLang="zh-Hans-HK" dirty="0">
                <a:solidFill>
                  <a:srgbClr val="0070C0"/>
                </a:solidFill>
              </a:rPr>
              <a:t>, </a:t>
            </a:r>
            <a:r>
              <a:rPr lang="en-US" altLang="zh-Hans-HK" dirty="0">
                <a:solidFill>
                  <a:srgbClr val="9933FF"/>
                </a:solidFill>
              </a:rPr>
              <a:t>Find(v)</a:t>
            </a:r>
            <a:r>
              <a:rPr lang="en-US" altLang="zh-Hans-HK" dirty="0">
                <a:solidFill>
                  <a:srgbClr val="00B0F0"/>
                </a:solidFill>
              </a:rPr>
              <a:t>.ancestor</a:t>
            </a:r>
            <a:r>
              <a:rPr lang="en-US" altLang="zh-Hans-HK" dirty="0">
                <a:solidFill>
                  <a:srgbClr val="0070C0"/>
                </a:solidFill>
              </a:rPr>
              <a:t>);</a:t>
            </a:r>
            <a:endParaRPr lang="zh-Hans-HK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102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265A-2391-4657-B7FB-BB719D20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C49153-780C-45B9-AE24-2DCFA64DD15E}"/>
              </a:ext>
            </a:extLst>
          </p:cNvPr>
          <p:cNvSpPr/>
          <p:nvPr/>
        </p:nvSpPr>
        <p:spPr>
          <a:xfrm>
            <a:off x="1756197" y="1736582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a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C224CF4-36B0-4558-AA1F-2F449D626980}"/>
              </a:ext>
            </a:extLst>
          </p:cNvPr>
          <p:cNvSpPr/>
          <p:nvPr/>
        </p:nvSpPr>
        <p:spPr>
          <a:xfrm>
            <a:off x="876966" y="257185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b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56A12D-8D2E-4DE5-A75B-E06152DEB69D}"/>
              </a:ext>
            </a:extLst>
          </p:cNvPr>
          <p:cNvSpPr/>
          <p:nvPr/>
        </p:nvSpPr>
        <p:spPr>
          <a:xfrm>
            <a:off x="1597935" y="2593933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c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C749D24-03AA-4765-AE41-29D97B741E0F}"/>
              </a:ext>
            </a:extLst>
          </p:cNvPr>
          <p:cNvSpPr/>
          <p:nvPr/>
        </p:nvSpPr>
        <p:spPr>
          <a:xfrm>
            <a:off x="2318904" y="2593933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d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6C3C9CD-4DD4-4EBC-9DE0-C013AC29B9A0}"/>
              </a:ext>
            </a:extLst>
          </p:cNvPr>
          <p:cNvSpPr/>
          <p:nvPr/>
        </p:nvSpPr>
        <p:spPr>
          <a:xfrm>
            <a:off x="1126968" y="341161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e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1486042-5DEA-4F4F-8D1A-7C16081E2DC7}"/>
              </a:ext>
            </a:extLst>
          </p:cNvPr>
          <p:cNvSpPr/>
          <p:nvPr/>
        </p:nvSpPr>
        <p:spPr>
          <a:xfrm>
            <a:off x="1701177" y="341161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f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66E98C2-72E5-4F30-9D17-E5B300314256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1147135" y="2006751"/>
            <a:ext cx="655416" cy="611454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0E655D2-A0F2-4A87-960A-B6A79235DACB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1756197" y="2053105"/>
            <a:ext cx="158262" cy="540828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0785DA4-7B69-4E1D-A868-4CA6708D63A2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2026366" y="2006751"/>
            <a:ext cx="338892" cy="633536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05BCDEC-8480-4AEC-9AB6-7D14DFCE2DD7}"/>
              </a:ext>
            </a:extLst>
          </p:cNvPr>
          <p:cNvSpPr/>
          <p:nvPr/>
        </p:nvSpPr>
        <p:spPr>
          <a:xfrm>
            <a:off x="2457315" y="341161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g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AD53FDE-3D9F-4B76-A9AF-1389FD9F23EA}"/>
              </a:ext>
            </a:extLst>
          </p:cNvPr>
          <p:cNvCxnSpPr>
            <a:cxnSpLocks/>
            <a:stCxn id="19" idx="1"/>
            <a:endCxn id="8" idx="4"/>
          </p:cNvCxnSpPr>
          <p:nvPr/>
        </p:nvCxnSpPr>
        <p:spPr>
          <a:xfrm flipH="1" flipV="1">
            <a:off x="2477166" y="2910456"/>
            <a:ext cx="26503" cy="54751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F912195-F275-405C-87FE-918EFB7DA5E9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1285230" y="2864102"/>
            <a:ext cx="359059" cy="54751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73DB323-DDD5-42C7-BE07-2152F943252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1756197" y="2910456"/>
            <a:ext cx="103242" cy="501161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5A6E6D35-EFC2-472E-8D5F-B3B0044200A8}"/>
              </a:ext>
            </a:extLst>
          </p:cNvPr>
          <p:cNvSpPr/>
          <p:nvPr/>
        </p:nvSpPr>
        <p:spPr>
          <a:xfrm>
            <a:off x="5352523" y="1782936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a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503EB69-9FB4-4969-BE94-AD09DD8BA691}"/>
              </a:ext>
            </a:extLst>
          </p:cNvPr>
          <p:cNvSpPr/>
          <p:nvPr/>
        </p:nvSpPr>
        <p:spPr>
          <a:xfrm>
            <a:off x="4473292" y="2618205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/>
              <a:t>b</a:t>
            </a:r>
            <a:endParaRPr lang="zh-Hans-HK" altLang="en-US" i="1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93768C9-D2D2-447F-8D56-DDA9298B0C72}"/>
              </a:ext>
            </a:extLst>
          </p:cNvPr>
          <p:cNvSpPr/>
          <p:nvPr/>
        </p:nvSpPr>
        <p:spPr>
          <a:xfrm>
            <a:off x="5194261" y="264028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c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6956D12-3E2E-4D4A-B922-52F113782191}"/>
              </a:ext>
            </a:extLst>
          </p:cNvPr>
          <p:cNvSpPr/>
          <p:nvPr/>
        </p:nvSpPr>
        <p:spPr>
          <a:xfrm>
            <a:off x="5915230" y="264028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d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6E0208B-4870-4C0A-B7D8-95A6E1D12A26}"/>
              </a:ext>
            </a:extLst>
          </p:cNvPr>
          <p:cNvSpPr/>
          <p:nvPr/>
        </p:nvSpPr>
        <p:spPr>
          <a:xfrm>
            <a:off x="4723294" y="3457971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/>
              <a:t>e</a:t>
            </a:r>
            <a:endParaRPr lang="zh-Hans-HK" altLang="en-US" i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4D8FA86-D15C-4274-8537-2A5CA8AF7055}"/>
              </a:ext>
            </a:extLst>
          </p:cNvPr>
          <p:cNvSpPr/>
          <p:nvPr/>
        </p:nvSpPr>
        <p:spPr>
          <a:xfrm>
            <a:off x="5297503" y="3457971"/>
            <a:ext cx="316523" cy="31652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f</a:t>
            </a:r>
            <a:endParaRPr lang="zh-Hans-HK" altLang="en-US" i="1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084B8BF-6D91-43AA-8E43-D3A8162F8F44}"/>
              </a:ext>
            </a:extLst>
          </p:cNvPr>
          <p:cNvCxnSpPr>
            <a:stCxn id="30" idx="7"/>
            <a:endCxn id="29" idx="3"/>
          </p:cNvCxnSpPr>
          <p:nvPr/>
        </p:nvCxnSpPr>
        <p:spPr>
          <a:xfrm flipV="1">
            <a:off x="4743461" y="2053105"/>
            <a:ext cx="655416" cy="61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25F2FBD-70FE-4896-A401-4CB1787BC3E2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V="1">
            <a:off x="5352523" y="2099459"/>
            <a:ext cx="158262" cy="54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85F3DAB-DA1B-46DB-AF12-78C7C4B51E07}"/>
              </a:ext>
            </a:extLst>
          </p:cNvPr>
          <p:cNvCxnSpPr>
            <a:cxnSpLocks/>
            <a:stCxn id="32" idx="1"/>
            <a:endCxn id="29" idx="5"/>
          </p:cNvCxnSpPr>
          <p:nvPr/>
        </p:nvCxnSpPr>
        <p:spPr>
          <a:xfrm flipH="1" flipV="1">
            <a:off x="5622692" y="2053105"/>
            <a:ext cx="338892" cy="63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2FFFA77C-86DF-4399-8402-3D6655EFD1B5}"/>
              </a:ext>
            </a:extLst>
          </p:cNvPr>
          <p:cNvSpPr/>
          <p:nvPr/>
        </p:nvSpPr>
        <p:spPr>
          <a:xfrm>
            <a:off x="6053641" y="345797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g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E9B10A0-3DC6-4839-9D0D-7B2CBD4757F6}"/>
              </a:ext>
            </a:extLst>
          </p:cNvPr>
          <p:cNvCxnSpPr>
            <a:cxnSpLocks/>
            <a:stCxn id="38" idx="1"/>
            <a:endCxn id="32" idx="4"/>
          </p:cNvCxnSpPr>
          <p:nvPr/>
        </p:nvCxnSpPr>
        <p:spPr>
          <a:xfrm flipH="1" flipV="1">
            <a:off x="6073492" y="2956810"/>
            <a:ext cx="26503" cy="54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D7E54B2-CC2D-41E0-BDD0-F6D20AC53A57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4881556" y="2910456"/>
            <a:ext cx="359059" cy="54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873C5BC-FB81-4804-B2C5-FA0C9C57775A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5352523" y="2956810"/>
            <a:ext cx="103242" cy="501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BC74F91C-1086-4207-844C-4AFC216894AC}"/>
              </a:ext>
            </a:extLst>
          </p:cNvPr>
          <p:cNvSpPr/>
          <p:nvPr/>
        </p:nvSpPr>
        <p:spPr>
          <a:xfrm>
            <a:off x="1302942" y="419883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h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550C7D0-E14C-4357-8786-ED9B671D81E9}"/>
              </a:ext>
            </a:extLst>
          </p:cNvPr>
          <p:cNvSpPr/>
          <p:nvPr/>
        </p:nvSpPr>
        <p:spPr>
          <a:xfrm>
            <a:off x="1947047" y="419883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 err="1">
                <a:solidFill>
                  <a:srgbClr val="002060"/>
                </a:solidFill>
              </a:rPr>
              <a:t>i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FABEC10-1330-4CEB-A5E4-843511D222E9}"/>
              </a:ext>
            </a:extLst>
          </p:cNvPr>
          <p:cNvCxnSpPr>
            <a:cxnSpLocks/>
            <a:stCxn id="45" idx="0"/>
            <a:endCxn id="10" idx="3"/>
          </p:cNvCxnSpPr>
          <p:nvPr/>
        </p:nvCxnSpPr>
        <p:spPr>
          <a:xfrm flipV="1">
            <a:off x="1461204" y="3681786"/>
            <a:ext cx="286327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439F3DA-31DF-47DF-A773-1BE368A42761}"/>
              </a:ext>
            </a:extLst>
          </p:cNvPr>
          <p:cNvCxnSpPr>
            <a:cxnSpLocks/>
            <a:stCxn id="46" idx="0"/>
            <a:endCxn id="10" idx="5"/>
          </p:cNvCxnSpPr>
          <p:nvPr/>
        </p:nvCxnSpPr>
        <p:spPr>
          <a:xfrm flipH="1" flipV="1">
            <a:off x="1971346" y="3681786"/>
            <a:ext cx="133963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BE3C65F5-ECC4-4E0F-8BA1-865E935F48D6}"/>
              </a:ext>
            </a:extLst>
          </p:cNvPr>
          <p:cNvSpPr/>
          <p:nvPr/>
        </p:nvSpPr>
        <p:spPr>
          <a:xfrm>
            <a:off x="4887306" y="4251383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/>
              <a:t>h</a:t>
            </a:r>
            <a:endParaRPr lang="zh-Hans-HK" altLang="en-US" i="1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03A4EAA-2EAE-44E7-B706-2EE2CD5DFD85}"/>
              </a:ext>
            </a:extLst>
          </p:cNvPr>
          <p:cNvSpPr/>
          <p:nvPr/>
        </p:nvSpPr>
        <p:spPr>
          <a:xfrm>
            <a:off x="5531411" y="4251383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 err="1"/>
              <a:t>i</a:t>
            </a:r>
            <a:endParaRPr lang="zh-Hans-HK" altLang="en-US" i="1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6F4BB74-BAE9-42AD-9DC7-D2138B93A988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5045568" y="3734338"/>
            <a:ext cx="286327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7435992-777B-4BA5-8DBD-F4AC50DABE0D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5555710" y="3734338"/>
            <a:ext cx="133963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0D9E13A-9BC4-46D5-8852-E7AB36716B47}"/>
              </a:ext>
            </a:extLst>
          </p:cNvPr>
          <p:cNvSpPr txBox="1"/>
          <p:nvPr/>
        </p:nvSpPr>
        <p:spPr>
          <a:xfrm>
            <a:off x="1914458" y="4818183"/>
            <a:ext cx="6279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假设我们当前已经访问完了</a:t>
            </a:r>
            <a:r>
              <a:rPr lang="en-US" altLang="zh-CN" sz="2400" dirty="0" err="1">
                <a:solidFill>
                  <a:srgbClr val="002060"/>
                </a:solidFill>
              </a:rPr>
              <a:t>b,e,h,I</a:t>
            </a:r>
            <a:r>
              <a:rPr lang="en-US" altLang="zh-CN" sz="2400" dirty="0">
                <a:solidFill>
                  <a:srgbClr val="7030A0"/>
                </a:solidFill>
              </a:rPr>
              <a:t>,  </a:t>
            </a:r>
            <a:r>
              <a:rPr lang="zh-CN" altLang="en-US" sz="2400" dirty="0">
                <a:solidFill>
                  <a:srgbClr val="7030A0"/>
                </a:solidFill>
              </a:rPr>
              <a:t>当前</a:t>
            </a:r>
            <a:r>
              <a:rPr lang="en-US" altLang="zh-CN" sz="2400" dirty="0">
                <a:solidFill>
                  <a:srgbClr val="FF0000"/>
                </a:solidFill>
              </a:rPr>
              <a:t>u=f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{</a:t>
            </a:r>
            <a:r>
              <a:rPr lang="en-US" altLang="zh-CN" sz="2400" dirty="0" err="1">
                <a:solidFill>
                  <a:srgbClr val="002060"/>
                </a:solidFill>
              </a:rPr>
              <a:t>a,b</a:t>
            </a:r>
            <a:r>
              <a:rPr lang="en-US" altLang="zh-CN" sz="2400" dirty="0">
                <a:solidFill>
                  <a:srgbClr val="002060"/>
                </a:solidFill>
              </a:rPr>
              <a:t>}</a:t>
            </a:r>
            <a:r>
              <a:rPr lang="zh-CN" altLang="en-US" sz="2400" dirty="0">
                <a:solidFill>
                  <a:srgbClr val="7030A0"/>
                </a:solidFill>
              </a:rPr>
              <a:t>在一个</a:t>
            </a:r>
            <a:r>
              <a:rPr lang="en-US" altLang="zh-CN" sz="2400" dirty="0">
                <a:solidFill>
                  <a:srgbClr val="7030A0"/>
                </a:solidFill>
              </a:rPr>
              <a:t>set</a:t>
            </a:r>
            <a:r>
              <a:rPr lang="zh-CN" altLang="en-US" sz="2400" dirty="0">
                <a:solidFill>
                  <a:srgbClr val="7030A0"/>
                </a:solidFill>
              </a:rPr>
              <a:t>中。它们的祖先为</a:t>
            </a:r>
            <a:r>
              <a:rPr lang="en-US" altLang="zh-CN" sz="2400" dirty="0">
                <a:solidFill>
                  <a:srgbClr val="002060"/>
                </a:solidFill>
              </a:rPr>
              <a:t>a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002060"/>
                </a:solidFill>
              </a:rPr>
              <a:t>{</a:t>
            </a:r>
            <a:r>
              <a:rPr lang="en-US" altLang="zh-Hans-HK" sz="2400" dirty="0" err="1">
                <a:solidFill>
                  <a:srgbClr val="002060"/>
                </a:solidFill>
              </a:rPr>
              <a:t>c,e</a:t>
            </a:r>
            <a:r>
              <a:rPr lang="en-US" altLang="zh-Hans-HK" sz="2400" dirty="0">
                <a:solidFill>
                  <a:srgbClr val="002060"/>
                </a:solidFill>
              </a:rPr>
              <a:t>}</a:t>
            </a:r>
            <a:r>
              <a:rPr lang="zh-CN" altLang="en-US" sz="2400" dirty="0">
                <a:solidFill>
                  <a:srgbClr val="7030A0"/>
                </a:solidFill>
              </a:rPr>
              <a:t>在一个</a:t>
            </a:r>
            <a:r>
              <a:rPr lang="en-US" altLang="zh-CN" sz="2400" dirty="0">
                <a:solidFill>
                  <a:srgbClr val="7030A0"/>
                </a:solidFill>
              </a:rPr>
              <a:t>set</a:t>
            </a:r>
            <a:r>
              <a:rPr lang="zh-CN" altLang="en-US" sz="2400" dirty="0">
                <a:solidFill>
                  <a:srgbClr val="7030A0"/>
                </a:solidFill>
              </a:rPr>
              <a:t>中，它们的祖先为</a:t>
            </a:r>
            <a:r>
              <a:rPr lang="en-US" altLang="zh-CN" sz="2400" dirty="0">
                <a:solidFill>
                  <a:srgbClr val="002060"/>
                </a:solidFill>
              </a:rPr>
              <a:t>c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002060"/>
                </a:solidFill>
              </a:rPr>
              <a:t>{</a:t>
            </a:r>
            <a:r>
              <a:rPr lang="en-US" altLang="zh-Hans-HK" sz="2400" dirty="0" err="1">
                <a:solidFill>
                  <a:srgbClr val="002060"/>
                </a:solidFill>
              </a:rPr>
              <a:t>b,f,i</a:t>
            </a:r>
            <a:r>
              <a:rPr lang="en-US" altLang="zh-Hans-HK" sz="2400" dirty="0">
                <a:solidFill>
                  <a:srgbClr val="002060"/>
                </a:solidFill>
              </a:rPr>
              <a:t>}</a:t>
            </a:r>
            <a:r>
              <a:rPr lang="zh-CN" altLang="en-US" sz="2400" dirty="0">
                <a:solidFill>
                  <a:srgbClr val="7030A0"/>
                </a:solidFill>
              </a:rPr>
              <a:t>在一个</a:t>
            </a:r>
            <a:r>
              <a:rPr lang="en-US" altLang="zh-CN" sz="2400" dirty="0">
                <a:solidFill>
                  <a:srgbClr val="7030A0"/>
                </a:solidFill>
              </a:rPr>
              <a:t>set</a:t>
            </a:r>
            <a:r>
              <a:rPr lang="zh-CN" altLang="en-US" sz="2400" dirty="0">
                <a:solidFill>
                  <a:srgbClr val="7030A0"/>
                </a:solidFill>
              </a:rPr>
              <a:t>中，它们的祖先为</a:t>
            </a:r>
            <a:r>
              <a:rPr lang="en-US" altLang="zh-CN" sz="2400" dirty="0">
                <a:solidFill>
                  <a:srgbClr val="002060"/>
                </a:solidFill>
              </a:rPr>
              <a:t>f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A8ABF2C3-6E58-497A-90A2-0779CB2CB48E}"/>
              </a:ext>
            </a:extLst>
          </p:cNvPr>
          <p:cNvSpPr/>
          <p:nvPr/>
        </p:nvSpPr>
        <p:spPr>
          <a:xfrm>
            <a:off x="4343400" y="1635369"/>
            <a:ext cx="1556238" cy="1441939"/>
          </a:xfrm>
          <a:custGeom>
            <a:avLst/>
            <a:gdLst>
              <a:gd name="connsiteX0" fmla="*/ 149469 w 1556238"/>
              <a:gd name="connsiteY0" fmla="*/ 606670 h 1441939"/>
              <a:gd name="connsiteX1" fmla="*/ 0 w 1556238"/>
              <a:gd name="connsiteY1" fmla="*/ 1213339 h 1441939"/>
              <a:gd name="connsiteX2" fmla="*/ 140677 w 1556238"/>
              <a:gd name="connsiteY2" fmla="*/ 1441939 h 1441939"/>
              <a:gd name="connsiteX3" fmla="*/ 509954 w 1556238"/>
              <a:gd name="connsiteY3" fmla="*/ 1354016 h 1441939"/>
              <a:gd name="connsiteX4" fmla="*/ 1037492 w 1556238"/>
              <a:gd name="connsiteY4" fmla="*/ 633046 h 1441939"/>
              <a:gd name="connsiteX5" fmla="*/ 1556238 w 1556238"/>
              <a:gd name="connsiteY5" fmla="*/ 395654 h 1441939"/>
              <a:gd name="connsiteX6" fmla="*/ 1336431 w 1556238"/>
              <a:gd name="connsiteY6" fmla="*/ 0 h 1441939"/>
              <a:gd name="connsiteX7" fmla="*/ 685800 w 1556238"/>
              <a:gd name="connsiteY7" fmla="*/ 342900 h 1441939"/>
              <a:gd name="connsiteX8" fmla="*/ 149469 w 1556238"/>
              <a:gd name="connsiteY8" fmla="*/ 60667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6238" h="1441939">
                <a:moveTo>
                  <a:pt x="149469" y="606670"/>
                </a:moveTo>
                <a:lnTo>
                  <a:pt x="0" y="1213339"/>
                </a:lnTo>
                <a:lnTo>
                  <a:pt x="140677" y="1441939"/>
                </a:lnTo>
                <a:lnTo>
                  <a:pt x="509954" y="1354016"/>
                </a:lnTo>
                <a:lnTo>
                  <a:pt x="1037492" y="633046"/>
                </a:lnTo>
                <a:lnTo>
                  <a:pt x="1556238" y="395654"/>
                </a:lnTo>
                <a:lnTo>
                  <a:pt x="1336431" y="0"/>
                </a:lnTo>
                <a:lnTo>
                  <a:pt x="685800" y="342900"/>
                </a:lnTo>
                <a:lnTo>
                  <a:pt x="149469" y="60667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F94E3900-F014-4F71-A851-6A3240D682F5}"/>
              </a:ext>
            </a:extLst>
          </p:cNvPr>
          <p:cNvSpPr/>
          <p:nvPr/>
        </p:nvSpPr>
        <p:spPr>
          <a:xfrm>
            <a:off x="4589585" y="2514600"/>
            <a:ext cx="1046284" cy="1468315"/>
          </a:xfrm>
          <a:custGeom>
            <a:avLst/>
            <a:gdLst>
              <a:gd name="connsiteX0" fmla="*/ 817684 w 1046284"/>
              <a:gd name="connsiteY0" fmla="*/ 0 h 1468315"/>
              <a:gd name="connsiteX1" fmla="*/ 597877 w 1046284"/>
              <a:gd name="connsiteY1" fmla="*/ 175846 h 1468315"/>
              <a:gd name="connsiteX2" fmla="*/ 474784 w 1046284"/>
              <a:gd name="connsiteY2" fmla="*/ 465992 h 1468315"/>
              <a:gd name="connsiteX3" fmla="*/ 79130 w 1046284"/>
              <a:gd name="connsiteY3" fmla="*/ 1002323 h 1468315"/>
              <a:gd name="connsiteX4" fmla="*/ 0 w 1046284"/>
              <a:gd name="connsiteY4" fmla="*/ 1310054 h 1468315"/>
              <a:gd name="connsiteX5" fmla="*/ 254977 w 1046284"/>
              <a:gd name="connsiteY5" fmla="*/ 1468315 h 1468315"/>
              <a:gd name="connsiteX6" fmla="*/ 553915 w 1046284"/>
              <a:gd name="connsiteY6" fmla="*/ 1318846 h 1468315"/>
              <a:gd name="connsiteX7" fmla="*/ 615461 w 1046284"/>
              <a:gd name="connsiteY7" fmla="*/ 888023 h 1468315"/>
              <a:gd name="connsiteX8" fmla="*/ 879230 w 1046284"/>
              <a:gd name="connsiteY8" fmla="*/ 545123 h 1468315"/>
              <a:gd name="connsiteX9" fmla="*/ 1046284 w 1046284"/>
              <a:gd name="connsiteY9" fmla="*/ 167054 h 1468315"/>
              <a:gd name="connsiteX10" fmla="*/ 817684 w 1046284"/>
              <a:gd name="connsiteY10" fmla="*/ 0 h 146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6284" h="1468315">
                <a:moveTo>
                  <a:pt x="817684" y="0"/>
                </a:moveTo>
                <a:lnTo>
                  <a:pt x="597877" y="175846"/>
                </a:lnTo>
                <a:lnTo>
                  <a:pt x="474784" y="465992"/>
                </a:lnTo>
                <a:lnTo>
                  <a:pt x="79130" y="1002323"/>
                </a:lnTo>
                <a:lnTo>
                  <a:pt x="0" y="1310054"/>
                </a:lnTo>
                <a:lnTo>
                  <a:pt x="254977" y="1468315"/>
                </a:lnTo>
                <a:lnTo>
                  <a:pt x="553915" y="1318846"/>
                </a:lnTo>
                <a:lnTo>
                  <a:pt x="615461" y="888023"/>
                </a:lnTo>
                <a:lnTo>
                  <a:pt x="879230" y="545123"/>
                </a:lnTo>
                <a:lnTo>
                  <a:pt x="1046284" y="167054"/>
                </a:lnTo>
                <a:lnTo>
                  <a:pt x="817684" y="0"/>
                </a:lnTo>
                <a:close/>
              </a:path>
            </a:pathLst>
          </a:custGeom>
          <a:noFill/>
          <a:ln>
            <a:solidFill>
              <a:srgbClr val="9933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34FA4809-FC11-4A81-89AD-6B29AF21D6D6}"/>
              </a:ext>
            </a:extLst>
          </p:cNvPr>
          <p:cNvSpPr/>
          <p:nvPr/>
        </p:nvSpPr>
        <p:spPr>
          <a:xfrm>
            <a:off x="4756638" y="3297115"/>
            <a:ext cx="1397977" cy="1441939"/>
          </a:xfrm>
          <a:custGeom>
            <a:avLst/>
            <a:gdLst>
              <a:gd name="connsiteX0" fmla="*/ 756139 w 1397977"/>
              <a:gd name="connsiteY0" fmla="*/ 0 h 1441939"/>
              <a:gd name="connsiteX1" fmla="*/ 536331 w 1397977"/>
              <a:gd name="connsiteY1" fmla="*/ 175847 h 1441939"/>
              <a:gd name="connsiteX2" fmla="*/ 457200 w 1397977"/>
              <a:gd name="connsiteY2" fmla="*/ 457200 h 1441939"/>
              <a:gd name="connsiteX3" fmla="*/ 360485 w 1397977"/>
              <a:gd name="connsiteY3" fmla="*/ 738554 h 1441939"/>
              <a:gd name="connsiteX4" fmla="*/ 70339 w 1397977"/>
              <a:gd name="connsiteY4" fmla="*/ 1055077 h 1441939"/>
              <a:gd name="connsiteX5" fmla="*/ 0 w 1397977"/>
              <a:gd name="connsiteY5" fmla="*/ 1274885 h 1441939"/>
              <a:gd name="connsiteX6" fmla="*/ 202224 w 1397977"/>
              <a:gd name="connsiteY6" fmla="*/ 1441939 h 1441939"/>
              <a:gd name="connsiteX7" fmla="*/ 571500 w 1397977"/>
              <a:gd name="connsiteY7" fmla="*/ 1354016 h 1441939"/>
              <a:gd name="connsiteX8" fmla="*/ 931985 w 1397977"/>
              <a:gd name="connsiteY8" fmla="*/ 1354016 h 1441939"/>
              <a:gd name="connsiteX9" fmla="*/ 1195754 w 1397977"/>
              <a:gd name="connsiteY9" fmla="*/ 1354016 h 1441939"/>
              <a:gd name="connsiteX10" fmla="*/ 1397977 w 1397977"/>
              <a:gd name="connsiteY10" fmla="*/ 1248508 h 1441939"/>
              <a:gd name="connsiteX11" fmla="*/ 1213339 w 1397977"/>
              <a:gd name="connsiteY11" fmla="*/ 949570 h 1441939"/>
              <a:gd name="connsiteX12" fmla="*/ 1055077 w 1397977"/>
              <a:gd name="connsiteY12" fmla="*/ 844062 h 1441939"/>
              <a:gd name="connsiteX13" fmla="*/ 975947 w 1397977"/>
              <a:gd name="connsiteY13" fmla="*/ 202224 h 1441939"/>
              <a:gd name="connsiteX14" fmla="*/ 756139 w 1397977"/>
              <a:gd name="connsiteY14" fmla="*/ 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97977" h="1441939">
                <a:moveTo>
                  <a:pt x="756139" y="0"/>
                </a:moveTo>
                <a:lnTo>
                  <a:pt x="536331" y="175847"/>
                </a:lnTo>
                <a:lnTo>
                  <a:pt x="457200" y="457200"/>
                </a:lnTo>
                <a:lnTo>
                  <a:pt x="360485" y="738554"/>
                </a:lnTo>
                <a:lnTo>
                  <a:pt x="70339" y="1055077"/>
                </a:lnTo>
                <a:lnTo>
                  <a:pt x="0" y="1274885"/>
                </a:lnTo>
                <a:lnTo>
                  <a:pt x="202224" y="1441939"/>
                </a:lnTo>
                <a:lnTo>
                  <a:pt x="571500" y="1354016"/>
                </a:lnTo>
                <a:lnTo>
                  <a:pt x="931985" y="1354016"/>
                </a:lnTo>
                <a:lnTo>
                  <a:pt x="1195754" y="1354016"/>
                </a:lnTo>
                <a:lnTo>
                  <a:pt x="1397977" y="1248508"/>
                </a:lnTo>
                <a:lnTo>
                  <a:pt x="1213339" y="949570"/>
                </a:lnTo>
                <a:lnTo>
                  <a:pt x="1055077" y="844062"/>
                </a:lnTo>
                <a:lnTo>
                  <a:pt x="975947" y="202224"/>
                </a:lnTo>
                <a:lnTo>
                  <a:pt x="756139" y="0"/>
                </a:lnTo>
                <a:close/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A0685BC-B810-4D79-9CA4-97CC07D21EE5}"/>
              </a:ext>
            </a:extLst>
          </p:cNvPr>
          <p:cNvSpPr txBox="1"/>
          <p:nvPr/>
        </p:nvSpPr>
        <p:spPr>
          <a:xfrm>
            <a:off x="5510784" y="32444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</a:rPr>
              <a:t>u</a:t>
            </a:r>
            <a:endParaRPr lang="zh-Hans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819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6B3EA-1B5A-461B-8DEC-F18E9170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上机练习题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557F7-AC6D-422F-A153-BDBE9A3F8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b="0" i="0" dirty="0">
                <a:solidFill>
                  <a:srgbClr val="7030A0"/>
                </a:solidFill>
                <a:effectLst/>
                <a:latin typeface="-apple-system"/>
              </a:rPr>
              <a:t>堆：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LeetCode692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前</a:t>
            </a:r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K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个高频单词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LeetCode295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数据流的中位数</a:t>
            </a:r>
          </a:p>
          <a:p>
            <a:pPr algn="l"/>
            <a:r>
              <a:rPr lang="zh-CN" altLang="en-US" sz="2800" b="0" i="0" dirty="0">
                <a:solidFill>
                  <a:srgbClr val="7030A0"/>
                </a:solidFill>
                <a:effectLst/>
                <a:latin typeface="-apple-system"/>
              </a:rPr>
              <a:t>并查集：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LeetCode684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冗余连接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LeetCode547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朋友圈</a:t>
            </a:r>
            <a:endParaRPr lang="en-US" altLang="zh-CN" sz="2000" b="0" i="0" dirty="0">
              <a:solidFill>
                <a:srgbClr val="7030A0"/>
              </a:solidFill>
              <a:effectLst/>
              <a:latin typeface="-apple-system"/>
            </a:endParaRPr>
          </a:p>
          <a:p>
            <a:pPr lvl="1"/>
            <a:r>
              <a:rPr lang="en-US" altLang="zh-CN" sz="2000" b="0" i="0" dirty="0">
                <a:solidFill>
                  <a:srgbClr val="CC99FF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https://www.luogu.com.cn/problem/P1196</a:t>
            </a:r>
            <a:r>
              <a:rPr lang="en-US" altLang="zh-CN" sz="2000" b="0" i="0" dirty="0">
                <a:solidFill>
                  <a:srgbClr val="CC99FF"/>
                </a:solidFill>
                <a:effectLst/>
                <a:latin typeface="-apple-system"/>
              </a:rPr>
              <a:t> </a:t>
            </a:r>
            <a:endParaRPr lang="zh-CN" altLang="en-US" sz="2000" b="0" i="0" dirty="0">
              <a:solidFill>
                <a:srgbClr val="CC99F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5040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4E8EF589-F068-433F-A08B-89740B97A97A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23" name="Oval 3">
              <a:extLst>
                <a:ext uri="{FF2B5EF4-FFF2-40B4-BE49-F238E27FC236}">
                  <a16:creationId xmlns:a16="http://schemas.microsoft.com/office/drawing/2014/main" id="{933D2B89-ABCC-4245-89E6-51D7011AA07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C1EEC866-2626-4CEF-80C0-6FE3D8861FE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47BE10A6-EC1E-410F-8941-0C1C7CF3A62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18</a:t>
              </a:r>
              <a:endParaRPr lang="en-US" altLang="zh-Hans-HK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BDC10F01-6ABE-40FB-B15E-EEF5E7CBA91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C52C2A5A-516F-409F-9546-0EF1DAD69E3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213F1AE9-1238-41CB-B8F4-4843006CBA0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10</a:t>
              </a:r>
            </a:p>
          </p:txBody>
        </p:sp>
        <p:cxnSp>
          <p:nvCxnSpPr>
            <p:cNvPr id="29" name="AutoShape 9">
              <a:extLst>
                <a:ext uri="{FF2B5EF4-FFF2-40B4-BE49-F238E27FC236}">
                  <a16:creationId xmlns:a16="http://schemas.microsoft.com/office/drawing/2014/main" id="{C5B364A5-EDA9-4CFB-8ABA-463496C14EBA}"/>
                </a:ext>
              </a:extLst>
            </p:cNvPr>
            <p:cNvCxnSpPr>
              <a:cxnSpLocks noChangeShapeType="1"/>
              <a:stCxn id="28" idx="3"/>
              <a:endCxn id="27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0">
              <a:extLst>
                <a:ext uri="{FF2B5EF4-FFF2-40B4-BE49-F238E27FC236}">
                  <a16:creationId xmlns:a16="http://schemas.microsoft.com/office/drawing/2014/main" id="{D3BDE2D4-3EA1-4E01-BB03-587A38E35A09}"/>
                </a:ext>
              </a:extLst>
            </p:cNvPr>
            <p:cNvCxnSpPr>
              <a:cxnSpLocks noChangeShapeType="1"/>
              <a:stCxn id="28" idx="5"/>
              <a:endCxn id="26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1">
              <a:extLst>
                <a:ext uri="{FF2B5EF4-FFF2-40B4-BE49-F238E27FC236}">
                  <a16:creationId xmlns:a16="http://schemas.microsoft.com/office/drawing/2014/main" id="{806FC50A-7B69-4643-AA0C-FA012442816E}"/>
                </a:ext>
              </a:extLst>
            </p:cNvPr>
            <p:cNvCxnSpPr>
              <a:cxnSpLocks noChangeShapeType="1"/>
              <a:stCxn id="26" idx="5"/>
              <a:endCxn id="23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2">
              <a:extLst>
                <a:ext uri="{FF2B5EF4-FFF2-40B4-BE49-F238E27FC236}">
                  <a16:creationId xmlns:a16="http://schemas.microsoft.com/office/drawing/2014/main" id="{63863DEF-EFFD-4FCF-88B3-12B2B4815282}"/>
                </a:ext>
              </a:extLst>
            </p:cNvPr>
            <p:cNvCxnSpPr>
              <a:cxnSpLocks noChangeShapeType="1"/>
              <a:stCxn id="27" idx="3"/>
              <a:endCxn id="25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3">
              <a:extLst>
                <a:ext uri="{FF2B5EF4-FFF2-40B4-BE49-F238E27FC236}">
                  <a16:creationId xmlns:a16="http://schemas.microsoft.com/office/drawing/2014/main" id="{0650C5E2-C2D0-468E-83EB-7494D90B8E1B}"/>
                </a:ext>
              </a:extLst>
            </p:cNvPr>
            <p:cNvCxnSpPr>
              <a:cxnSpLocks noChangeShapeType="1"/>
              <a:stCxn id="27" idx="5"/>
              <a:endCxn id="24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Oval 14">
              <a:extLst>
                <a:ext uri="{FF2B5EF4-FFF2-40B4-BE49-F238E27FC236}">
                  <a16:creationId xmlns:a16="http://schemas.microsoft.com/office/drawing/2014/main" id="{CFCBAB5C-8973-497E-94B2-41D54F28DAE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35" name="AutoShape 15">
              <a:extLst>
                <a:ext uri="{FF2B5EF4-FFF2-40B4-BE49-F238E27FC236}">
                  <a16:creationId xmlns:a16="http://schemas.microsoft.com/office/drawing/2014/main" id="{91790674-E85F-4860-9B56-830F23446914}"/>
                </a:ext>
              </a:extLst>
            </p:cNvPr>
            <p:cNvCxnSpPr>
              <a:cxnSpLocks noChangeShapeType="1"/>
              <a:stCxn id="25" idx="3"/>
              <a:endCxn id="34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16">
              <a:extLst>
                <a:ext uri="{FF2B5EF4-FFF2-40B4-BE49-F238E27FC236}">
                  <a16:creationId xmlns:a16="http://schemas.microsoft.com/office/drawing/2014/main" id="{42392AFE-577F-468F-8E5C-F304FD630A3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40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37" name="AutoShape 17">
              <a:extLst>
                <a:ext uri="{FF2B5EF4-FFF2-40B4-BE49-F238E27FC236}">
                  <a16:creationId xmlns:a16="http://schemas.microsoft.com/office/drawing/2014/main" id="{CC0B9D5A-05CF-41E9-B113-712599A26B31}"/>
                </a:ext>
              </a:extLst>
            </p:cNvPr>
            <p:cNvCxnSpPr>
              <a:cxnSpLocks noChangeShapeType="1"/>
              <a:stCxn id="25" idx="5"/>
              <a:endCxn id="36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8">
              <a:extLst>
                <a:ext uri="{FF2B5EF4-FFF2-40B4-BE49-F238E27FC236}">
                  <a16:creationId xmlns:a16="http://schemas.microsoft.com/office/drawing/2014/main" id="{D6598491-F653-4153-9A15-C1295239211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39" name="AutoShape 19">
              <a:extLst>
                <a:ext uri="{FF2B5EF4-FFF2-40B4-BE49-F238E27FC236}">
                  <a16:creationId xmlns:a16="http://schemas.microsoft.com/office/drawing/2014/main" id="{410C3142-17A3-47ED-BB83-5D73F14B8FE7}"/>
                </a:ext>
              </a:extLst>
            </p:cNvPr>
            <p:cNvCxnSpPr>
              <a:cxnSpLocks noChangeShapeType="1"/>
              <a:stCxn id="26" idx="3"/>
              <a:endCxn id="38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20">
              <a:extLst>
                <a:ext uri="{FF2B5EF4-FFF2-40B4-BE49-F238E27FC236}">
                  <a16:creationId xmlns:a16="http://schemas.microsoft.com/office/drawing/2014/main" id="{0EF6FF15-062F-4D64-8F4A-911C21F71EF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65</a:t>
              </a:r>
            </a:p>
          </p:txBody>
        </p:sp>
        <p:cxnSp>
          <p:nvCxnSpPr>
            <p:cNvPr id="41" name="AutoShape 21">
              <a:extLst>
                <a:ext uri="{FF2B5EF4-FFF2-40B4-BE49-F238E27FC236}">
                  <a16:creationId xmlns:a16="http://schemas.microsoft.com/office/drawing/2014/main" id="{D423224D-E607-4850-8294-7469FCF67AFA}"/>
                </a:ext>
              </a:extLst>
            </p:cNvPr>
            <p:cNvCxnSpPr>
              <a:cxnSpLocks noChangeShapeType="1"/>
              <a:stCxn id="24" idx="3"/>
              <a:endCxn id="40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标题 1">
            <a:extLst>
              <a:ext uri="{FF2B5EF4-FFF2-40B4-BE49-F238E27FC236}">
                <a16:creationId xmlns:a16="http://schemas.microsoft.com/office/drawing/2014/main" id="{CEF24364-D1D8-44E2-A739-1065206B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</p:spPr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Decrease_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(int I, int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43" name="内容占位符 2">
            <a:extLst>
              <a:ext uri="{FF2B5EF4-FFF2-40B4-BE49-F238E27FC236}">
                <a16:creationId xmlns:a16="http://schemas.microsoft.com/office/drawing/2014/main" id="{37052502-D1C1-4A36-B9EA-B8377D321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5061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赋值为</a:t>
            </a:r>
            <a:r>
              <a:rPr lang="en-US" altLang="zh-CN" sz="2400" dirty="0" err="1">
                <a:solidFill>
                  <a:srgbClr val="00B050"/>
                </a:solidFill>
              </a:rPr>
              <a:t>val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然后不断向上调整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直到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en-US" altLang="zh-CN" sz="2400" dirty="0">
                <a:solidFill>
                  <a:srgbClr val="7030A0"/>
                </a:solidFill>
              </a:rPr>
              <a:t> ≥ 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/2]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或者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=1</a:t>
            </a:r>
            <a:endParaRPr lang="zh-Hans-HK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5408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0A152-43AE-4D4A-8712-0C56E1DF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7097759" cy="1049235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课后练习题（堆）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5814DC9-1FCB-4A9F-9CD9-CE6133CD01E0}"/>
              </a:ext>
            </a:extLst>
          </p:cNvPr>
          <p:cNvSpPr>
            <a:spLocks noGrp="1"/>
          </p:cNvSpPr>
          <p:nvPr/>
        </p:nvSpPr>
        <p:spPr>
          <a:xfrm>
            <a:off x="592010" y="1933307"/>
            <a:ext cx="7495441" cy="2644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任务安排问题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(slide~7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1~n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假设：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同一个时间单位你只能处理一项任务；</a:t>
            </a:r>
            <a:endParaRPr lang="en-US" altLang="zh-CN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000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只能在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 </a:t>
            </a:r>
            <a:r>
              <a:rPr lang="en-US" altLang="zh-CN" sz="20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后开始处理。 （</a:t>
            </a:r>
            <a:r>
              <a:rPr lang="en-US" altLang="zh-CN" sz="20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r>
              <a:rPr lang="en-US" altLang="zh-CN" sz="20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是给定的）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0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 </a:t>
            </a:r>
            <a:r>
              <a:rPr lang="en-US" altLang="zh-CN" sz="20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个时间单位才能完成。（</a:t>
            </a:r>
            <a:r>
              <a:rPr lang="en-US" altLang="zh-CN" sz="20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0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是给定的）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一个任务</a:t>
            </a:r>
            <a:r>
              <a:rPr lang="zh-CN" altLang="en-US" sz="20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可分成多次处理</a:t>
            </a:r>
            <a:r>
              <a:rPr lang="zh-CN" altLang="en-US" sz="20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可停下来等之后继续处理</a:t>
            </a:r>
            <a:r>
              <a:rPr lang="zh-CN" altLang="en-US" sz="20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000" kern="1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设计方案使得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最小，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为任务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被完成的时刻。</a:t>
            </a:r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27">
            <a:extLst>
              <a:ext uri="{FF2B5EF4-FFF2-40B4-BE49-F238E27FC236}">
                <a16:creationId xmlns:a16="http://schemas.microsoft.com/office/drawing/2014/main" id="{94430CD2-C584-443F-BD4F-023B742FA042}"/>
              </a:ext>
            </a:extLst>
          </p:cNvPr>
          <p:cNvSpPr txBox="1"/>
          <p:nvPr/>
        </p:nvSpPr>
        <p:spPr>
          <a:xfrm>
            <a:off x="801559" y="5634722"/>
            <a:ext cx="216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ans-HK" dirty="0">
                <a:solidFill>
                  <a:srgbClr val="00B050"/>
                </a:solidFill>
              </a:rPr>
              <a:t>r</a:t>
            </a:r>
            <a:r>
              <a:rPr lang="en-US" altLang="zh-Hans-HK" baseline="-25000" dirty="0">
                <a:solidFill>
                  <a:srgbClr val="00B050"/>
                </a:solidFill>
              </a:rPr>
              <a:t>1</a:t>
            </a:r>
            <a:r>
              <a:rPr lang="en-US" altLang="zh-Hans-HK" dirty="0">
                <a:solidFill>
                  <a:srgbClr val="00B050"/>
                </a:solidFill>
              </a:rPr>
              <a:t>=1,r</a:t>
            </a:r>
            <a:r>
              <a:rPr lang="en-US" altLang="zh-Hans-HK" baseline="-25000" dirty="0">
                <a:solidFill>
                  <a:srgbClr val="00B050"/>
                </a:solidFill>
              </a:rPr>
              <a:t>2</a:t>
            </a:r>
            <a:r>
              <a:rPr lang="en-US" altLang="zh-Hans-HK" dirty="0">
                <a:solidFill>
                  <a:srgbClr val="00B050"/>
                </a:solidFill>
              </a:rPr>
              <a:t>=2,r</a:t>
            </a:r>
            <a:r>
              <a:rPr lang="en-US" altLang="zh-Hans-HK" baseline="-25000" dirty="0">
                <a:solidFill>
                  <a:srgbClr val="00B050"/>
                </a:solidFill>
              </a:rPr>
              <a:t>3</a:t>
            </a:r>
            <a:r>
              <a:rPr lang="en-US" altLang="zh-Hans-HK" dirty="0">
                <a:solidFill>
                  <a:srgbClr val="00B050"/>
                </a:solidFill>
              </a:rPr>
              <a:t>=3</a:t>
            </a:r>
          </a:p>
          <a:p>
            <a:r>
              <a:rPr lang="en-US" altLang="zh-Hans-HK" dirty="0">
                <a:solidFill>
                  <a:srgbClr val="00B050"/>
                </a:solidFill>
              </a:rPr>
              <a:t>p</a:t>
            </a:r>
            <a:r>
              <a:rPr lang="en-US" altLang="zh-Hans-HK" baseline="-25000" dirty="0">
                <a:solidFill>
                  <a:srgbClr val="00B050"/>
                </a:solidFill>
              </a:rPr>
              <a:t>1</a:t>
            </a:r>
            <a:r>
              <a:rPr lang="en-US" altLang="zh-Hans-HK" dirty="0">
                <a:solidFill>
                  <a:srgbClr val="00B050"/>
                </a:solidFill>
              </a:rPr>
              <a:t>=4,p</a:t>
            </a:r>
            <a:r>
              <a:rPr lang="en-US" altLang="zh-Hans-HK" baseline="-25000" dirty="0">
                <a:solidFill>
                  <a:srgbClr val="00B050"/>
                </a:solidFill>
              </a:rPr>
              <a:t>2</a:t>
            </a:r>
            <a:r>
              <a:rPr lang="en-US" altLang="zh-Hans-HK" dirty="0">
                <a:solidFill>
                  <a:srgbClr val="00B050"/>
                </a:solidFill>
              </a:rPr>
              <a:t>=2,p</a:t>
            </a:r>
            <a:r>
              <a:rPr lang="en-US" altLang="zh-Hans-HK" baseline="-25000" dirty="0">
                <a:solidFill>
                  <a:srgbClr val="00B050"/>
                </a:solidFill>
              </a:rPr>
              <a:t>3</a:t>
            </a:r>
            <a:r>
              <a:rPr lang="en-US" altLang="zh-Hans-HK" dirty="0">
                <a:solidFill>
                  <a:srgbClr val="00B050"/>
                </a:solidFill>
              </a:rPr>
              <a:t>=2</a:t>
            </a:r>
            <a:endParaRPr lang="zh-Hans-HK" altLang="en-US" dirty="0">
              <a:solidFill>
                <a:srgbClr val="00B05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F25D38E-21B5-4374-9410-C793388A8A25}"/>
              </a:ext>
            </a:extLst>
          </p:cNvPr>
          <p:cNvGrpSpPr/>
          <p:nvPr/>
        </p:nvGrpSpPr>
        <p:grpSpPr>
          <a:xfrm>
            <a:off x="934909" y="4491334"/>
            <a:ext cx="1023043" cy="1010038"/>
            <a:chOff x="1200150" y="4523987"/>
            <a:chExt cx="1023043" cy="101003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5C9F519-9314-45C9-93D6-041800DC225E}"/>
                </a:ext>
              </a:extLst>
            </p:cNvPr>
            <p:cNvSpPr/>
            <p:nvPr/>
          </p:nvSpPr>
          <p:spPr>
            <a:xfrm>
              <a:off x="1343025" y="4838700"/>
              <a:ext cx="728663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66E155B-BC90-4EC3-95F7-0F83A5609ED4}"/>
                </a:ext>
              </a:extLst>
            </p:cNvPr>
            <p:cNvSpPr/>
            <p:nvPr/>
          </p:nvSpPr>
          <p:spPr>
            <a:xfrm>
              <a:off x="1524001" y="5105400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541D553-8FD0-4ACF-AE84-3E2569B15421}"/>
                </a:ext>
              </a:extLst>
            </p:cNvPr>
            <p:cNvSpPr/>
            <p:nvPr/>
          </p:nvSpPr>
          <p:spPr>
            <a:xfrm>
              <a:off x="1700213" y="5372100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110F1A5-6F2A-4918-8FBB-FE6760E79CAC}"/>
                </a:ext>
              </a:extLst>
            </p:cNvPr>
            <p:cNvCxnSpPr/>
            <p:nvPr/>
          </p:nvCxnSpPr>
          <p:spPr>
            <a:xfrm>
              <a:off x="1524001" y="48387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5EA676D-6C30-4127-BB85-C78060B3C626}"/>
                </a:ext>
              </a:extLst>
            </p:cNvPr>
            <p:cNvCxnSpPr/>
            <p:nvPr/>
          </p:nvCxnSpPr>
          <p:spPr>
            <a:xfrm>
              <a:off x="1704976" y="48387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C7AA5CE-9947-4530-B37C-97C1B13B8F03}"/>
                </a:ext>
              </a:extLst>
            </p:cNvPr>
            <p:cNvCxnSpPr/>
            <p:nvPr/>
          </p:nvCxnSpPr>
          <p:spPr>
            <a:xfrm>
              <a:off x="1885951" y="48291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71DFFB3F-C12D-4D85-82DB-658C7DC9719B}"/>
                </a:ext>
              </a:extLst>
            </p:cNvPr>
            <p:cNvCxnSpPr/>
            <p:nvPr/>
          </p:nvCxnSpPr>
          <p:spPr>
            <a:xfrm>
              <a:off x="1704976" y="50958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2B624C5-82BE-4E08-884F-8C9644610298}"/>
                </a:ext>
              </a:extLst>
            </p:cNvPr>
            <p:cNvCxnSpPr/>
            <p:nvPr/>
          </p:nvCxnSpPr>
          <p:spPr>
            <a:xfrm>
              <a:off x="1895476" y="53625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29">
              <a:extLst>
                <a:ext uri="{FF2B5EF4-FFF2-40B4-BE49-F238E27FC236}">
                  <a16:creationId xmlns:a16="http://schemas.microsoft.com/office/drawing/2014/main" id="{84D6D910-3F47-4E0E-B381-7CEAC5530497}"/>
                </a:ext>
              </a:extLst>
            </p:cNvPr>
            <p:cNvSpPr txBox="1"/>
            <p:nvPr/>
          </p:nvSpPr>
          <p:spPr>
            <a:xfrm>
              <a:off x="1200150" y="452437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47" name="文本框 31">
              <a:extLst>
                <a:ext uri="{FF2B5EF4-FFF2-40B4-BE49-F238E27FC236}">
                  <a16:creationId xmlns:a16="http://schemas.microsoft.com/office/drawing/2014/main" id="{E2C27703-C026-49C4-9DB6-4895F2AD1826}"/>
                </a:ext>
              </a:extLst>
            </p:cNvPr>
            <p:cNvSpPr txBox="1"/>
            <p:nvPr/>
          </p:nvSpPr>
          <p:spPr>
            <a:xfrm>
              <a:off x="1386784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2</a:t>
              </a:r>
              <a:endParaRPr lang="zh-Hans-HK" altLang="en-US" sz="1200" dirty="0"/>
            </a:p>
          </p:txBody>
        </p:sp>
        <p:sp>
          <p:nvSpPr>
            <p:cNvPr id="48" name="文本框 33">
              <a:extLst>
                <a:ext uri="{FF2B5EF4-FFF2-40B4-BE49-F238E27FC236}">
                  <a16:creationId xmlns:a16="http://schemas.microsoft.com/office/drawing/2014/main" id="{01BF51EB-28FC-476E-9452-DC6999A64009}"/>
                </a:ext>
              </a:extLst>
            </p:cNvPr>
            <p:cNvSpPr txBox="1"/>
            <p:nvPr/>
          </p:nvSpPr>
          <p:spPr>
            <a:xfrm>
              <a:off x="1577284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3</a:t>
              </a:r>
              <a:endParaRPr lang="zh-Hans-HK" altLang="en-US" sz="1200" dirty="0"/>
            </a:p>
          </p:txBody>
        </p:sp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4CFFA161-6349-4FD8-B218-33FB76C28DED}"/>
                </a:ext>
              </a:extLst>
            </p:cNvPr>
            <p:cNvSpPr txBox="1"/>
            <p:nvPr/>
          </p:nvSpPr>
          <p:spPr>
            <a:xfrm>
              <a:off x="1758259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4</a:t>
              </a:r>
              <a:endParaRPr lang="zh-Hans-HK" altLang="en-US" sz="1200" dirty="0"/>
            </a:p>
          </p:txBody>
        </p:sp>
        <p:sp>
          <p:nvSpPr>
            <p:cNvPr id="50" name="文本框 45">
              <a:extLst>
                <a:ext uri="{FF2B5EF4-FFF2-40B4-BE49-F238E27FC236}">
                  <a16:creationId xmlns:a16="http://schemas.microsoft.com/office/drawing/2014/main" id="{0FB54F2B-0497-48A3-A4E7-D2BEA9A110A3}"/>
                </a:ext>
              </a:extLst>
            </p:cNvPr>
            <p:cNvSpPr txBox="1"/>
            <p:nvPr/>
          </p:nvSpPr>
          <p:spPr>
            <a:xfrm>
              <a:off x="1948759" y="452398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5</a:t>
              </a:r>
              <a:endParaRPr lang="zh-Hans-HK" altLang="en-US" sz="12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8AD54FC-262C-4484-A96A-4FDBE2F65DDD}"/>
              </a:ext>
            </a:extLst>
          </p:cNvPr>
          <p:cNvGrpSpPr/>
          <p:nvPr/>
        </p:nvGrpSpPr>
        <p:grpSpPr>
          <a:xfrm>
            <a:off x="3186845" y="4629334"/>
            <a:ext cx="5354405" cy="513660"/>
            <a:chOff x="3470374" y="5027747"/>
            <a:chExt cx="5354405" cy="513660"/>
          </a:xfrm>
        </p:grpSpPr>
        <p:sp>
          <p:nvSpPr>
            <p:cNvPr id="25" name="文本框 35">
              <a:extLst>
                <a:ext uri="{FF2B5EF4-FFF2-40B4-BE49-F238E27FC236}">
                  <a16:creationId xmlns:a16="http://schemas.microsoft.com/office/drawing/2014/main" id="{0B42EE13-FD03-4858-BF78-622B40F8D85D}"/>
                </a:ext>
              </a:extLst>
            </p:cNvPr>
            <p:cNvSpPr txBox="1"/>
            <p:nvPr/>
          </p:nvSpPr>
          <p:spPr>
            <a:xfrm>
              <a:off x="3470374" y="503833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95077A5-85E7-421E-9ECA-188D16764B02}"/>
                </a:ext>
              </a:extLst>
            </p:cNvPr>
            <p:cNvSpPr/>
            <p:nvPr/>
          </p:nvSpPr>
          <p:spPr>
            <a:xfrm>
              <a:off x="3608484" y="5314949"/>
              <a:ext cx="728663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FD16F1D-5B20-4FF0-A1D3-7351A48B92EE}"/>
                </a:ext>
              </a:extLst>
            </p:cNvPr>
            <p:cNvSpPr/>
            <p:nvPr/>
          </p:nvSpPr>
          <p:spPr>
            <a:xfrm>
              <a:off x="4343400" y="5314949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99A13FF-0CA1-4064-A472-6F9D6EC76623}"/>
                </a:ext>
              </a:extLst>
            </p:cNvPr>
            <p:cNvSpPr/>
            <p:nvPr/>
          </p:nvSpPr>
          <p:spPr>
            <a:xfrm>
              <a:off x="4709678" y="5314949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3599B4C-D84A-40A6-9E2F-C76206CB6ACE}"/>
                </a:ext>
              </a:extLst>
            </p:cNvPr>
            <p:cNvCxnSpPr/>
            <p:nvPr/>
          </p:nvCxnSpPr>
          <p:spPr>
            <a:xfrm>
              <a:off x="3789460" y="5314949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B91C4B0-5FA5-47E8-BB22-7F30273E0B37}"/>
                </a:ext>
              </a:extLst>
            </p:cNvPr>
            <p:cNvCxnSpPr/>
            <p:nvPr/>
          </p:nvCxnSpPr>
          <p:spPr>
            <a:xfrm>
              <a:off x="3970435" y="5314949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DC79454-2611-4892-98F2-8091097B21B0}"/>
                </a:ext>
              </a:extLst>
            </p:cNvPr>
            <p:cNvCxnSpPr/>
            <p:nvPr/>
          </p:nvCxnSpPr>
          <p:spPr>
            <a:xfrm>
              <a:off x="4151410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3E364E6-0374-4272-9E64-46771FB2E19E}"/>
                </a:ext>
              </a:extLst>
            </p:cNvPr>
            <p:cNvCxnSpPr/>
            <p:nvPr/>
          </p:nvCxnSpPr>
          <p:spPr>
            <a:xfrm>
              <a:off x="4524375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380E825-D005-4C52-A5F8-59D892EBB37E}"/>
                </a:ext>
              </a:extLst>
            </p:cNvPr>
            <p:cNvCxnSpPr/>
            <p:nvPr/>
          </p:nvCxnSpPr>
          <p:spPr>
            <a:xfrm>
              <a:off x="4904941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46">
              <a:extLst>
                <a:ext uri="{FF2B5EF4-FFF2-40B4-BE49-F238E27FC236}">
                  <a16:creationId xmlns:a16="http://schemas.microsoft.com/office/drawing/2014/main" id="{F1A6F914-CBAB-4436-87E0-1ACA7C8D23B9}"/>
                </a:ext>
              </a:extLst>
            </p:cNvPr>
            <p:cNvSpPr txBox="1"/>
            <p:nvPr/>
          </p:nvSpPr>
          <p:spPr>
            <a:xfrm>
              <a:off x="4224639" y="503814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5</a:t>
              </a:r>
              <a:endParaRPr lang="zh-Hans-HK" altLang="en-US" sz="1200" dirty="0"/>
            </a:p>
          </p:txBody>
        </p:sp>
        <p:sp>
          <p:nvSpPr>
            <p:cNvPr id="35" name="文本框 47">
              <a:extLst>
                <a:ext uri="{FF2B5EF4-FFF2-40B4-BE49-F238E27FC236}">
                  <a16:creationId xmlns:a16="http://schemas.microsoft.com/office/drawing/2014/main" id="{19A4D91A-A9B9-471B-8E3C-C929EC5FF430}"/>
                </a:ext>
              </a:extLst>
            </p:cNvPr>
            <p:cNvSpPr txBox="1"/>
            <p:nvPr/>
          </p:nvSpPr>
          <p:spPr>
            <a:xfrm>
              <a:off x="4567171" y="502774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7</a:t>
              </a:r>
              <a:endParaRPr lang="zh-Hans-HK" altLang="en-US" sz="1200" dirty="0"/>
            </a:p>
          </p:txBody>
        </p:sp>
        <p:sp>
          <p:nvSpPr>
            <p:cNvPr id="36" name="文本框 48">
              <a:extLst>
                <a:ext uri="{FF2B5EF4-FFF2-40B4-BE49-F238E27FC236}">
                  <a16:creationId xmlns:a16="http://schemas.microsoft.com/office/drawing/2014/main" id="{FC4498AD-91C9-4367-BB9C-2FEB99AF8A47}"/>
                </a:ext>
              </a:extLst>
            </p:cNvPr>
            <p:cNvSpPr txBox="1"/>
            <p:nvPr/>
          </p:nvSpPr>
          <p:spPr>
            <a:xfrm>
              <a:off x="4935609" y="502774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9</a:t>
              </a:r>
              <a:endParaRPr lang="zh-Hans-HK" altLang="en-US" sz="1200" dirty="0"/>
            </a:p>
          </p:txBody>
        </p:sp>
        <p:sp>
          <p:nvSpPr>
            <p:cNvPr id="37" name="文本框 49">
              <a:extLst>
                <a:ext uri="{FF2B5EF4-FFF2-40B4-BE49-F238E27FC236}">
                  <a16:creationId xmlns:a16="http://schemas.microsoft.com/office/drawing/2014/main" id="{46BC5021-096D-41E8-A236-7E18F60E9E52}"/>
                </a:ext>
              </a:extLst>
            </p:cNvPr>
            <p:cNvSpPr txBox="1"/>
            <p:nvPr/>
          </p:nvSpPr>
          <p:spPr>
            <a:xfrm>
              <a:off x="5496547" y="5172075"/>
              <a:ext cx="332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方案</a:t>
              </a:r>
              <a:r>
                <a:rPr lang="en-US" altLang="zh-CN" dirty="0"/>
                <a:t>A</a:t>
              </a:r>
              <a:r>
                <a:rPr lang="zh-CN" altLang="en-US" dirty="0"/>
                <a:t>：</a:t>
              </a:r>
              <a:r>
                <a:rPr lang="en-US" altLang="zh-CN" dirty="0"/>
                <a:t>t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=5+7+9=21</a:t>
              </a:r>
              <a:endParaRPr lang="zh-Hans-HK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382276-2E82-44BC-BC66-7123FE7BD472}"/>
              </a:ext>
            </a:extLst>
          </p:cNvPr>
          <p:cNvGrpSpPr/>
          <p:nvPr/>
        </p:nvGrpSpPr>
        <p:grpSpPr>
          <a:xfrm>
            <a:off x="3205133" y="5185696"/>
            <a:ext cx="5346859" cy="581995"/>
            <a:chOff x="3470374" y="5666405"/>
            <a:chExt cx="5346859" cy="58199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CFA68DE-6AE7-4CF1-9C54-D6ED06699D21}"/>
                </a:ext>
              </a:extLst>
            </p:cNvPr>
            <p:cNvSpPr/>
            <p:nvPr/>
          </p:nvSpPr>
          <p:spPr>
            <a:xfrm>
              <a:off x="3608485" y="5939030"/>
              <a:ext cx="180976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896048B-2459-4A39-8186-D29E8C966E1D}"/>
                </a:ext>
              </a:extLst>
            </p:cNvPr>
            <p:cNvSpPr/>
            <p:nvPr/>
          </p:nvSpPr>
          <p:spPr>
            <a:xfrm>
              <a:off x="3789460" y="5947409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5F10D8E-3EEE-4627-8713-C3E62C73BB70}"/>
                </a:ext>
              </a:extLst>
            </p:cNvPr>
            <p:cNvCxnSpPr/>
            <p:nvPr/>
          </p:nvCxnSpPr>
          <p:spPr>
            <a:xfrm>
              <a:off x="3970435" y="593788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97F27E6-13B0-485C-9E9D-0F770A3A6B00}"/>
                </a:ext>
              </a:extLst>
            </p:cNvPr>
            <p:cNvSpPr/>
            <p:nvPr/>
          </p:nvSpPr>
          <p:spPr>
            <a:xfrm>
              <a:off x="4159449" y="5947409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B46F2A5-C8C1-4C5E-BFA0-5D9E41595F37}"/>
                </a:ext>
              </a:extLst>
            </p:cNvPr>
            <p:cNvCxnSpPr/>
            <p:nvPr/>
          </p:nvCxnSpPr>
          <p:spPr>
            <a:xfrm>
              <a:off x="4354712" y="593788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859CFA2-6024-408A-9FCF-0CFCB38F2C67}"/>
                </a:ext>
              </a:extLst>
            </p:cNvPr>
            <p:cNvSpPr/>
            <p:nvPr/>
          </p:nvSpPr>
          <p:spPr>
            <a:xfrm>
              <a:off x="4548491" y="5941692"/>
              <a:ext cx="542178" cy="167641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EEA4270-A094-4F24-80C8-71E213CB61D8}"/>
                </a:ext>
              </a:extLst>
            </p:cNvPr>
            <p:cNvCxnSpPr/>
            <p:nvPr/>
          </p:nvCxnSpPr>
          <p:spPr>
            <a:xfrm>
              <a:off x="4729466" y="5941693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518A361-AECA-4795-A898-225C139352AE}"/>
                </a:ext>
              </a:extLst>
            </p:cNvPr>
            <p:cNvCxnSpPr/>
            <p:nvPr/>
          </p:nvCxnSpPr>
          <p:spPr>
            <a:xfrm>
              <a:off x="4910441" y="5941693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62">
              <a:extLst>
                <a:ext uri="{FF2B5EF4-FFF2-40B4-BE49-F238E27FC236}">
                  <a16:creationId xmlns:a16="http://schemas.microsoft.com/office/drawing/2014/main" id="{3E725C83-B7FC-4C79-9B59-4E689F4883D2}"/>
                </a:ext>
              </a:extLst>
            </p:cNvPr>
            <p:cNvSpPr txBox="1"/>
            <p:nvPr/>
          </p:nvSpPr>
          <p:spPr>
            <a:xfrm>
              <a:off x="3470374" y="566698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20" name="文本框 64">
              <a:extLst>
                <a:ext uri="{FF2B5EF4-FFF2-40B4-BE49-F238E27FC236}">
                  <a16:creationId xmlns:a16="http://schemas.microsoft.com/office/drawing/2014/main" id="{55D2D983-AD9F-47EB-881E-282F41CEC107}"/>
                </a:ext>
              </a:extLst>
            </p:cNvPr>
            <p:cNvSpPr txBox="1"/>
            <p:nvPr/>
          </p:nvSpPr>
          <p:spPr>
            <a:xfrm>
              <a:off x="3660874" y="5676512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2</a:t>
              </a:r>
              <a:endParaRPr lang="zh-Hans-HK" altLang="en-US" sz="1200" dirty="0"/>
            </a:p>
          </p:txBody>
        </p:sp>
        <p:sp>
          <p:nvSpPr>
            <p:cNvPr id="21" name="文本框 66">
              <a:extLst>
                <a:ext uri="{FF2B5EF4-FFF2-40B4-BE49-F238E27FC236}">
                  <a16:creationId xmlns:a16="http://schemas.microsoft.com/office/drawing/2014/main" id="{8EED9057-EF9A-4C87-B131-5A2097B2070D}"/>
                </a:ext>
              </a:extLst>
            </p:cNvPr>
            <p:cNvSpPr txBox="1"/>
            <p:nvPr/>
          </p:nvSpPr>
          <p:spPr>
            <a:xfrm>
              <a:off x="4012707" y="566698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Hans-HK" sz="1200" dirty="0"/>
                <a:t>4</a:t>
              </a:r>
              <a:endParaRPr lang="zh-Hans-HK" altLang="en-US" sz="1200" dirty="0"/>
            </a:p>
          </p:txBody>
        </p:sp>
        <p:sp>
          <p:nvSpPr>
            <p:cNvPr id="22" name="文本框 67">
              <a:extLst>
                <a:ext uri="{FF2B5EF4-FFF2-40B4-BE49-F238E27FC236}">
                  <a16:creationId xmlns:a16="http://schemas.microsoft.com/office/drawing/2014/main" id="{47FE82F4-0CAE-4946-AA23-8B110AFC8CB4}"/>
                </a:ext>
              </a:extLst>
            </p:cNvPr>
            <p:cNvSpPr txBox="1"/>
            <p:nvPr/>
          </p:nvSpPr>
          <p:spPr>
            <a:xfrm>
              <a:off x="4402047" y="5674218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Hans-HK" sz="1200" dirty="0"/>
                <a:t>6</a:t>
              </a:r>
              <a:endParaRPr lang="zh-Hans-HK" altLang="en-US" sz="1200" dirty="0"/>
            </a:p>
          </p:txBody>
        </p:sp>
        <p:sp>
          <p:nvSpPr>
            <p:cNvPr id="23" name="文本框 68">
              <a:extLst>
                <a:ext uri="{FF2B5EF4-FFF2-40B4-BE49-F238E27FC236}">
                  <a16:creationId xmlns:a16="http://schemas.microsoft.com/office/drawing/2014/main" id="{37CE0F29-D8E9-482E-A4A4-26203FF21B23}"/>
                </a:ext>
              </a:extLst>
            </p:cNvPr>
            <p:cNvSpPr txBox="1"/>
            <p:nvPr/>
          </p:nvSpPr>
          <p:spPr>
            <a:xfrm>
              <a:off x="5489001" y="5879068"/>
              <a:ext cx="332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方案</a:t>
              </a:r>
              <a:r>
                <a:rPr lang="en-US" altLang="zh-CN" dirty="0"/>
                <a:t>B</a:t>
              </a:r>
              <a:r>
                <a:rPr lang="zh-CN" altLang="en-US" dirty="0"/>
                <a:t>：</a:t>
              </a:r>
              <a:r>
                <a:rPr lang="en-US" altLang="zh-CN" dirty="0"/>
                <a:t>t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=9+4+6=19</a:t>
              </a:r>
              <a:endParaRPr lang="zh-Hans-HK" altLang="en-US" dirty="0"/>
            </a:p>
          </p:txBody>
        </p:sp>
        <p:sp>
          <p:nvSpPr>
            <p:cNvPr id="24" name="文本框 69">
              <a:extLst>
                <a:ext uri="{FF2B5EF4-FFF2-40B4-BE49-F238E27FC236}">
                  <a16:creationId xmlns:a16="http://schemas.microsoft.com/office/drawing/2014/main" id="{AE11A114-FCF6-4253-A4A3-78C0E1384D05}"/>
                </a:ext>
              </a:extLst>
            </p:cNvPr>
            <p:cNvSpPr txBox="1"/>
            <p:nvPr/>
          </p:nvSpPr>
          <p:spPr>
            <a:xfrm>
              <a:off x="4957083" y="566640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9</a:t>
              </a:r>
              <a:endParaRPr lang="zh-Hans-HK" altLang="en-US" sz="1200" dirty="0"/>
            </a:p>
          </p:txBody>
        </p:sp>
      </p:grpSp>
      <p:sp>
        <p:nvSpPr>
          <p:cNvPr id="10" name="文本框 74">
            <a:extLst>
              <a:ext uri="{FF2B5EF4-FFF2-40B4-BE49-F238E27FC236}">
                <a16:creationId xmlns:a16="http://schemas.microsoft.com/office/drawing/2014/main" id="{02387B01-4856-455F-AAB4-EDD3B4D0E20D}"/>
              </a:ext>
            </a:extLst>
          </p:cNvPr>
          <p:cNvSpPr txBox="1"/>
          <p:nvPr/>
        </p:nvSpPr>
        <p:spPr>
          <a:xfrm>
            <a:off x="3683896" y="57772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贪心：</a:t>
            </a:r>
            <a:r>
              <a:rPr lang="zh-CN" alt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总是挑选最快完成的任务处理</a:t>
            </a:r>
            <a:r>
              <a:rPr lang="en-US" altLang="zh-CN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7573542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D2FAF-62DF-4B28-B6DC-AEEE4C79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reference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70092-4B0A-4679-9E7B-F9370844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sz="1800" b="1" i="0" u="none" strike="noStrike" baseline="0" dirty="0">
                <a:solidFill>
                  <a:srgbClr val="CC99FF"/>
                </a:solidFill>
                <a:latin typeface="IELXUM+LucidaGrande-Bold"/>
              </a:rPr>
              <a:t>http://www.cs.princeton.edu/~wayne/kleinberg-tardos </a:t>
            </a:r>
            <a:r>
              <a:rPr lang="zh-CN" altLang="en-US" sz="1800" b="1" dirty="0">
                <a:solidFill>
                  <a:srgbClr val="000000"/>
                </a:solidFill>
                <a:latin typeface="IELXUM+LucidaGrande-Bold"/>
              </a:rPr>
              <a:t>等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94872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4E8EF589-F068-433F-A08B-89740B97A97A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23" name="Oval 3">
              <a:extLst>
                <a:ext uri="{FF2B5EF4-FFF2-40B4-BE49-F238E27FC236}">
                  <a16:creationId xmlns:a16="http://schemas.microsoft.com/office/drawing/2014/main" id="{933D2B89-ABCC-4245-89E6-51D7011AA07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C1EEC866-2626-4CEF-80C0-6FE3D8861FE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47BE10A6-EC1E-410F-8941-0C1C7CF3A62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20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BDC10F01-6ABE-40FB-B15E-EEF5E7CBA91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C52C2A5A-516F-409F-9546-0EF1DAD69E3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213F1AE9-1238-41CB-B8F4-4843006CBA0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10</a:t>
              </a:r>
            </a:p>
          </p:txBody>
        </p:sp>
        <p:cxnSp>
          <p:nvCxnSpPr>
            <p:cNvPr id="29" name="AutoShape 9">
              <a:extLst>
                <a:ext uri="{FF2B5EF4-FFF2-40B4-BE49-F238E27FC236}">
                  <a16:creationId xmlns:a16="http://schemas.microsoft.com/office/drawing/2014/main" id="{C5B364A5-EDA9-4CFB-8ABA-463496C14EBA}"/>
                </a:ext>
              </a:extLst>
            </p:cNvPr>
            <p:cNvCxnSpPr>
              <a:cxnSpLocks noChangeShapeType="1"/>
              <a:stCxn id="28" idx="3"/>
              <a:endCxn id="27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0">
              <a:extLst>
                <a:ext uri="{FF2B5EF4-FFF2-40B4-BE49-F238E27FC236}">
                  <a16:creationId xmlns:a16="http://schemas.microsoft.com/office/drawing/2014/main" id="{D3BDE2D4-3EA1-4E01-BB03-587A38E35A09}"/>
                </a:ext>
              </a:extLst>
            </p:cNvPr>
            <p:cNvCxnSpPr>
              <a:cxnSpLocks noChangeShapeType="1"/>
              <a:stCxn id="28" idx="5"/>
              <a:endCxn id="26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1">
              <a:extLst>
                <a:ext uri="{FF2B5EF4-FFF2-40B4-BE49-F238E27FC236}">
                  <a16:creationId xmlns:a16="http://schemas.microsoft.com/office/drawing/2014/main" id="{806FC50A-7B69-4643-AA0C-FA012442816E}"/>
                </a:ext>
              </a:extLst>
            </p:cNvPr>
            <p:cNvCxnSpPr>
              <a:cxnSpLocks noChangeShapeType="1"/>
              <a:stCxn id="26" idx="5"/>
              <a:endCxn id="23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2">
              <a:extLst>
                <a:ext uri="{FF2B5EF4-FFF2-40B4-BE49-F238E27FC236}">
                  <a16:creationId xmlns:a16="http://schemas.microsoft.com/office/drawing/2014/main" id="{63863DEF-EFFD-4FCF-88B3-12B2B4815282}"/>
                </a:ext>
              </a:extLst>
            </p:cNvPr>
            <p:cNvCxnSpPr>
              <a:cxnSpLocks noChangeShapeType="1"/>
              <a:stCxn id="27" idx="3"/>
              <a:endCxn id="25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3">
              <a:extLst>
                <a:ext uri="{FF2B5EF4-FFF2-40B4-BE49-F238E27FC236}">
                  <a16:creationId xmlns:a16="http://schemas.microsoft.com/office/drawing/2014/main" id="{0650C5E2-C2D0-468E-83EB-7494D90B8E1B}"/>
                </a:ext>
              </a:extLst>
            </p:cNvPr>
            <p:cNvCxnSpPr>
              <a:cxnSpLocks noChangeShapeType="1"/>
              <a:stCxn id="27" idx="5"/>
              <a:endCxn id="24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Oval 14">
              <a:extLst>
                <a:ext uri="{FF2B5EF4-FFF2-40B4-BE49-F238E27FC236}">
                  <a16:creationId xmlns:a16="http://schemas.microsoft.com/office/drawing/2014/main" id="{CFCBAB5C-8973-497E-94B2-41D54F28DAE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35" name="AutoShape 15">
              <a:extLst>
                <a:ext uri="{FF2B5EF4-FFF2-40B4-BE49-F238E27FC236}">
                  <a16:creationId xmlns:a16="http://schemas.microsoft.com/office/drawing/2014/main" id="{91790674-E85F-4860-9B56-830F23446914}"/>
                </a:ext>
              </a:extLst>
            </p:cNvPr>
            <p:cNvCxnSpPr>
              <a:cxnSpLocks noChangeShapeType="1"/>
              <a:stCxn id="25" idx="3"/>
              <a:endCxn id="34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16">
              <a:extLst>
                <a:ext uri="{FF2B5EF4-FFF2-40B4-BE49-F238E27FC236}">
                  <a16:creationId xmlns:a16="http://schemas.microsoft.com/office/drawing/2014/main" id="{42392AFE-577F-468F-8E5C-F304FD630A3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40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37" name="AutoShape 17">
              <a:extLst>
                <a:ext uri="{FF2B5EF4-FFF2-40B4-BE49-F238E27FC236}">
                  <a16:creationId xmlns:a16="http://schemas.microsoft.com/office/drawing/2014/main" id="{CC0B9D5A-05CF-41E9-B113-712599A26B31}"/>
                </a:ext>
              </a:extLst>
            </p:cNvPr>
            <p:cNvCxnSpPr>
              <a:cxnSpLocks noChangeShapeType="1"/>
              <a:stCxn id="25" idx="5"/>
              <a:endCxn id="36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8">
              <a:extLst>
                <a:ext uri="{FF2B5EF4-FFF2-40B4-BE49-F238E27FC236}">
                  <a16:creationId xmlns:a16="http://schemas.microsoft.com/office/drawing/2014/main" id="{D6598491-F653-4153-9A15-C1295239211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39" name="AutoShape 19">
              <a:extLst>
                <a:ext uri="{FF2B5EF4-FFF2-40B4-BE49-F238E27FC236}">
                  <a16:creationId xmlns:a16="http://schemas.microsoft.com/office/drawing/2014/main" id="{410C3142-17A3-47ED-BB83-5D73F14B8FE7}"/>
                </a:ext>
              </a:extLst>
            </p:cNvPr>
            <p:cNvCxnSpPr>
              <a:cxnSpLocks noChangeShapeType="1"/>
              <a:stCxn id="26" idx="3"/>
              <a:endCxn id="38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20">
              <a:extLst>
                <a:ext uri="{FF2B5EF4-FFF2-40B4-BE49-F238E27FC236}">
                  <a16:creationId xmlns:a16="http://schemas.microsoft.com/office/drawing/2014/main" id="{0EF6FF15-062F-4D64-8F4A-911C21F71EF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65</a:t>
              </a:r>
            </a:p>
          </p:txBody>
        </p:sp>
        <p:cxnSp>
          <p:nvCxnSpPr>
            <p:cNvPr id="41" name="AutoShape 21">
              <a:extLst>
                <a:ext uri="{FF2B5EF4-FFF2-40B4-BE49-F238E27FC236}">
                  <a16:creationId xmlns:a16="http://schemas.microsoft.com/office/drawing/2014/main" id="{D423224D-E607-4850-8294-7469FCF67AFA}"/>
                </a:ext>
              </a:extLst>
            </p:cNvPr>
            <p:cNvCxnSpPr>
              <a:cxnSpLocks noChangeShapeType="1"/>
              <a:stCxn id="24" idx="3"/>
              <a:endCxn id="40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标题 1">
            <a:extLst>
              <a:ext uri="{FF2B5EF4-FFF2-40B4-BE49-F238E27FC236}">
                <a16:creationId xmlns:a16="http://schemas.microsoft.com/office/drawing/2014/main" id="{3B01C5A8-CE3D-44C1-B018-8069F66D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</p:spPr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Decrease_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(int I, int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43" name="内容占位符 2">
            <a:extLst>
              <a:ext uri="{FF2B5EF4-FFF2-40B4-BE49-F238E27FC236}">
                <a16:creationId xmlns:a16="http://schemas.microsoft.com/office/drawing/2014/main" id="{637CD61F-60DD-46CC-A30C-1B63F9BE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5061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赋值为</a:t>
            </a:r>
            <a:r>
              <a:rPr lang="en-US" altLang="zh-CN" sz="2400" dirty="0" err="1">
                <a:solidFill>
                  <a:srgbClr val="00B050"/>
                </a:solidFill>
              </a:rPr>
              <a:t>val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然后不断向上调整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直到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en-US" altLang="zh-CN" sz="2400" dirty="0">
                <a:solidFill>
                  <a:srgbClr val="7030A0"/>
                </a:solidFill>
              </a:rPr>
              <a:t> ≥ 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/2]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或者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=1</a:t>
            </a:r>
            <a:endParaRPr lang="zh-Hans-HK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24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画廊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359</TotalTime>
  <Words>5083</Words>
  <Application>Microsoft Office PowerPoint</Application>
  <PresentationFormat>全屏显示(4:3)</PresentationFormat>
  <Paragraphs>1511</Paragraphs>
  <Slides>81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8" baseType="lpstr">
      <vt:lpstr>-apple-system</vt:lpstr>
      <vt:lpstr>IELXUM+LucidaGrande-Bold</vt:lpstr>
      <vt:lpstr>JMXZBL+Times-Italic</vt:lpstr>
      <vt:lpstr>JUHXHZ+Times-Roman</vt:lpstr>
      <vt:lpstr>WBPAVT+Times-Roman</vt:lpstr>
      <vt:lpstr>隶书</vt:lpstr>
      <vt:lpstr>Arial</vt:lpstr>
      <vt:lpstr>Calibri</vt:lpstr>
      <vt:lpstr>Cambria</vt:lpstr>
      <vt:lpstr>Cambria Math</vt:lpstr>
      <vt:lpstr>Corbel</vt:lpstr>
      <vt:lpstr>Courier New</vt:lpstr>
      <vt:lpstr>Gill Sans MT</vt:lpstr>
      <vt:lpstr>Lucida Bright</vt:lpstr>
      <vt:lpstr>Lucida Sans</vt:lpstr>
      <vt:lpstr>Times New Roman</vt:lpstr>
      <vt:lpstr>画廊</vt:lpstr>
      <vt:lpstr>堆 与 并查集</vt:lpstr>
      <vt:lpstr>堆的抽象数据类型定义</vt:lpstr>
      <vt:lpstr>Heap property （堆性质）</vt:lpstr>
      <vt:lpstr>同样的键值，堆并不唯一</vt:lpstr>
      <vt:lpstr>Insert(int val)</vt:lpstr>
      <vt:lpstr>Insert(int val)的具体实现</vt:lpstr>
      <vt:lpstr>Decrease_Value(int I, int val)</vt:lpstr>
      <vt:lpstr>Decrease_Value(int I, int val)</vt:lpstr>
      <vt:lpstr>Decrease_Value(int I, int val)</vt:lpstr>
      <vt:lpstr>Decrease_Value的具体实现</vt:lpstr>
      <vt:lpstr>Delete_Min</vt:lpstr>
      <vt:lpstr>Delete_Min</vt:lpstr>
      <vt:lpstr>Delete_Min</vt:lpstr>
      <vt:lpstr>Delete_Min</vt:lpstr>
      <vt:lpstr>Delete_min的实现</vt:lpstr>
      <vt:lpstr>Delete(int i)</vt:lpstr>
      <vt:lpstr>Delete(int i)</vt:lpstr>
      <vt:lpstr>Delete(int i)</vt:lpstr>
      <vt:lpstr>Delete(int i)的实现</vt:lpstr>
      <vt:lpstr>Update_Value(int I, int val)</vt:lpstr>
      <vt:lpstr>与线性表的 时间复杂度对比</vt:lpstr>
      <vt:lpstr>堆的快速建立方法</vt:lpstr>
      <vt:lpstr>堆的快速建立方法</vt:lpstr>
      <vt:lpstr>堆的快速建立方法</vt:lpstr>
      <vt:lpstr>堆的快速建立方法</vt:lpstr>
      <vt:lpstr>堆的快速建立方法</vt:lpstr>
      <vt:lpstr>堆的快速建立方法</vt:lpstr>
      <vt:lpstr>堆的快速建立方法</vt:lpstr>
      <vt:lpstr>堆的快速建立方法</vt:lpstr>
      <vt:lpstr>应用1：堆排序</vt:lpstr>
      <vt:lpstr>应用2：Dijkstra算法</vt:lpstr>
      <vt:lpstr>应用2：Dijkstra算法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应用3：Prim算法</vt:lpstr>
      <vt:lpstr>PowerPoint 演示文稿</vt:lpstr>
      <vt:lpstr>相关阅读: fibnacci堆(****)</vt:lpstr>
      <vt:lpstr>相关阅读：左式堆/二项式堆(***) </vt:lpstr>
      <vt:lpstr>Fibonacci堆的价值</vt:lpstr>
      <vt:lpstr>练习题：中位数的计算</vt:lpstr>
      <vt:lpstr>并查集</vt:lpstr>
      <vt:lpstr>introduction</vt:lpstr>
      <vt:lpstr>并查集基本结构</vt:lpstr>
      <vt:lpstr>并查集三种基本操作</vt:lpstr>
      <vt:lpstr>并查集三种基本操作</vt:lpstr>
      <vt:lpstr>举例</vt:lpstr>
      <vt:lpstr>举例</vt:lpstr>
      <vt:lpstr>举例</vt:lpstr>
      <vt:lpstr>举例</vt:lpstr>
      <vt:lpstr>pseudo code</vt:lpstr>
      <vt:lpstr>Link-by-rank</vt:lpstr>
      <vt:lpstr>举例(Link-by-rank)</vt:lpstr>
      <vt:lpstr>举例(Link-by-rank)</vt:lpstr>
      <vt:lpstr>举例(Link-by-rank)</vt:lpstr>
      <vt:lpstr>举例(Link-by-rank)</vt:lpstr>
      <vt:lpstr>Link-by-rank (pseudo code)</vt:lpstr>
      <vt:lpstr>Path Compression</vt:lpstr>
      <vt:lpstr>Path Compression(pseudo code)</vt:lpstr>
      <vt:lpstr>bounds on efficiency (I) (***) </vt:lpstr>
      <vt:lpstr>Bounds on Efficiency (II) (****)</vt:lpstr>
      <vt:lpstr>Bounds on Efficiency (II) (****)</vt:lpstr>
      <vt:lpstr>Bounds on Efficiency (III) (*****)</vt:lpstr>
      <vt:lpstr>Tight  Lowerbound(*****)</vt:lpstr>
      <vt:lpstr>应用1  连通分量（联通分块）</vt:lpstr>
      <vt:lpstr>应用1  连通分量</vt:lpstr>
      <vt:lpstr>应用2  KrUskal最小生成树算法</vt:lpstr>
      <vt:lpstr>应用2  KrUskal最小生成树算法</vt:lpstr>
      <vt:lpstr>应用3  Offline-NCA-queries</vt:lpstr>
      <vt:lpstr>举例</vt:lpstr>
      <vt:lpstr>上机练习题</vt:lpstr>
      <vt:lpstr>课后练习题（堆）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 与 并查集</dc:title>
  <dc:creator>金 恺</dc:creator>
  <cp:lastModifiedBy>金 恺</cp:lastModifiedBy>
  <cp:revision>123</cp:revision>
  <dcterms:created xsi:type="dcterms:W3CDTF">2020-10-17T09:11:00Z</dcterms:created>
  <dcterms:modified xsi:type="dcterms:W3CDTF">2020-10-29T02:29:25Z</dcterms:modified>
</cp:coreProperties>
</file>