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7" r:id="rId3"/>
    <p:sldId id="271" r:id="rId4"/>
    <p:sldId id="281" r:id="rId5"/>
    <p:sldId id="258" r:id="rId6"/>
    <p:sldId id="273" r:id="rId7"/>
    <p:sldId id="261" r:id="rId8"/>
    <p:sldId id="278" r:id="rId9"/>
    <p:sldId id="279" r:id="rId10"/>
    <p:sldId id="280" r:id="rId11"/>
    <p:sldId id="259" r:id="rId12"/>
    <p:sldId id="274" r:id="rId13"/>
    <p:sldId id="275" r:id="rId14"/>
    <p:sldId id="277" r:id="rId15"/>
    <p:sldId id="285" r:id="rId16"/>
    <p:sldId id="260" r:id="rId17"/>
    <p:sldId id="282" r:id="rId18"/>
    <p:sldId id="283" r:id="rId19"/>
    <p:sldId id="284" r:id="rId20"/>
    <p:sldId id="269" r:id="rId21"/>
    <p:sldId id="272" r:id="rId22"/>
    <p:sldId id="27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2" r:id="rId31"/>
    <p:sldId id="263" r:id="rId32"/>
    <p:sldId id="328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264" r:id="rId45"/>
    <p:sldId id="339" r:id="rId46"/>
    <p:sldId id="265" r:id="rId47"/>
    <p:sldId id="266" r:id="rId48"/>
    <p:sldId id="324" r:id="rId49"/>
    <p:sldId id="267" r:id="rId50"/>
    <p:sldId id="293" r:id="rId51"/>
    <p:sldId id="294" r:id="rId52"/>
    <p:sldId id="295" r:id="rId53"/>
    <p:sldId id="298" r:id="rId54"/>
    <p:sldId id="296" r:id="rId55"/>
    <p:sldId id="299" r:id="rId56"/>
    <p:sldId id="301" r:id="rId57"/>
    <p:sldId id="302" r:id="rId58"/>
    <p:sldId id="303" r:id="rId59"/>
    <p:sldId id="300" r:id="rId60"/>
    <p:sldId id="304" r:id="rId61"/>
    <p:sldId id="305" r:id="rId62"/>
    <p:sldId id="306" r:id="rId63"/>
    <p:sldId id="307" r:id="rId64"/>
    <p:sldId id="308" r:id="rId65"/>
    <p:sldId id="309" r:id="rId66"/>
    <p:sldId id="311" r:id="rId67"/>
    <p:sldId id="312" r:id="rId68"/>
    <p:sldId id="310" r:id="rId69"/>
    <p:sldId id="313" r:id="rId70"/>
    <p:sldId id="314" r:id="rId71"/>
    <p:sldId id="315" r:id="rId72"/>
    <p:sldId id="316" r:id="rId73"/>
    <p:sldId id="322" r:id="rId74"/>
    <p:sldId id="317" r:id="rId75"/>
    <p:sldId id="318" r:id="rId76"/>
    <p:sldId id="323" r:id="rId77"/>
    <p:sldId id="319" r:id="rId78"/>
    <p:sldId id="325" r:id="rId79"/>
    <p:sldId id="320" r:id="rId80"/>
    <p:sldId id="326" r:id="rId81"/>
    <p:sldId id="321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99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27/10/2020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tags" Target="../tags/tag294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tags" Target="../tags/tag293.xml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tags" Target="../tags/tag29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36" Type="http://schemas.openxmlformats.org/officeDocument/2006/relationships/tags" Target="../tags/tag296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tags" Target="../tags/tag291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tags" Target="../tags/tag290.xml"/><Relationship Id="rId35" Type="http://schemas.openxmlformats.org/officeDocument/2006/relationships/tags" Target="../tags/tag2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26" Type="http://schemas.openxmlformats.org/officeDocument/2006/relationships/tags" Target="../tags/tag322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34" Type="http://schemas.openxmlformats.org/officeDocument/2006/relationships/tags" Target="../tags/tag330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29" Type="http://schemas.openxmlformats.org/officeDocument/2006/relationships/tags" Target="../tags/tag325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31" Type="http://schemas.openxmlformats.org/officeDocument/2006/relationships/tags" Target="../tags/tag327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tags" Target="../tags/tag358.xml"/><Relationship Id="rId3" Type="http://schemas.openxmlformats.org/officeDocument/2006/relationships/tags" Target="../tags/tag335.xml"/><Relationship Id="rId21" Type="http://schemas.openxmlformats.org/officeDocument/2006/relationships/tags" Target="../tags/tag353.xml"/><Relationship Id="rId34" Type="http://schemas.openxmlformats.org/officeDocument/2006/relationships/tags" Target="../tags/tag366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tags" Target="../tags/tag357.xml"/><Relationship Id="rId33" Type="http://schemas.openxmlformats.org/officeDocument/2006/relationships/tags" Target="../tags/tag365.xml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tags" Target="../tags/tag361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tags" Target="../tags/tag356.xml"/><Relationship Id="rId32" Type="http://schemas.openxmlformats.org/officeDocument/2006/relationships/tags" Target="../tags/tag364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tags" Target="../tags/tag355.xml"/><Relationship Id="rId28" Type="http://schemas.openxmlformats.org/officeDocument/2006/relationships/tags" Target="../tags/tag360.xml"/><Relationship Id="rId36" Type="http://schemas.openxmlformats.org/officeDocument/2006/relationships/tags" Target="../tags/tag368.xml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tags" Target="../tags/tag363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tags" Target="../tags/tag354.xml"/><Relationship Id="rId27" Type="http://schemas.openxmlformats.org/officeDocument/2006/relationships/tags" Target="../tags/tag359.xml"/><Relationship Id="rId30" Type="http://schemas.openxmlformats.org/officeDocument/2006/relationships/tags" Target="../tags/tag362.xml"/><Relationship Id="rId35" Type="http://schemas.openxmlformats.org/officeDocument/2006/relationships/tags" Target="../tags/tag3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tags" Target="../tags/tag394.xml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34" Type="http://schemas.openxmlformats.org/officeDocument/2006/relationships/tags" Target="../tags/tag402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tags" Target="../tags/tag393.xml"/><Relationship Id="rId33" Type="http://schemas.openxmlformats.org/officeDocument/2006/relationships/tags" Target="../tags/tag401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tags" Target="../tags/tag397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tags" Target="../tags/tag392.xml"/><Relationship Id="rId32" Type="http://schemas.openxmlformats.org/officeDocument/2006/relationships/tags" Target="../tags/tag40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tags" Target="../tags/tag391.xml"/><Relationship Id="rId28" Type="http://schemas.openxmlformats.org/officeDocument/2006/relationships/tags" Target="../tags/tag396.xml"/><Relationship Id="rId36" Type="http://schemas.openxmlformats.org/officeDocument/2006/relationships/tags" Target="../tags/tag404.xml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31" Type="http://schemas.openxmlformats.org/officeDocument/2006/relationships/tags" Target="../tags/tag399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tags" Target="../tags/tag395.xml"/><Relationship Id="rId30" Type="http://schemas.openxmlformats.org/officeDocument/2006/relationships/tags" Target="../tags/tag398.xml"/><Relationship Id="rId35" Type="http://schemas.openxmlformats.org/officeDocument/2006/relationships/tags" Target="../tags/tag40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26" Type="http://schemas.openxmlformats.org/officeDocument/2006/relationships/tags" Target="../tags/tag430.xml"/><Relationship Id="rId3" Type="http://schemas.openxmlformats.org/officeDocument/2006/relationships/tags" Target="../tags/tag407.xml"/><Relationship Id="rId21" Type="http://schemas.openxmlformats.org/officeDocument/2006/relationships/tags" Target="../tags/tag425.xml"/><Relationship Id="rId34" Type="http://schemas.openxmlformats.org/officeDocument/2006/relationships/tags" Target="../tags/tag438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5" Type="http://schemas.openxmlformats.org/officeDocument/2006/relationships/tags" Target="../tags/tag429.xml"/><Relationship Id="rId33" Type="http://schemas.openxmlformats.org/officeDocument/2006/relationships/tags" Target="../tags/tag437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0" Type="http://schemas.openxmlformats.org/officeDocument/2006/relationships/tags" Target="../tags/tag424.xml"/><Relationship Id="rId29" Type="http://schemas.openxmlformats.org/officeDocument/2006/relationships/tags" Target="../tags/tag433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tags" Target="../tags/tag428.xml"/><Relationship Id="rId32" Type="http://schemas.openxmlformats.org/officeDocument/2006/relationships/tags" Target="../tags/tag43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09.xml"/><Relationship Id="rId15" Type="http://schemas.openxmlformats.org/officeDocument/2006/relationships/tags" Target="../tags/tag419.xml"/><Relationship Id="rId23" Type="http://schemas.openxmlformats.org/officeDocument/2006/relationships/tags" Target="../tags/tag427.xml"/><Relationship Id="rId28" Type="http://schemas.openxmlformats.org/officeDocument/2006/relationships/tags" Target="../tags/tag432.xml"/><Relationship Id="rId36" Type="http://schemas.openxmlformats.org/officeDocument/2006/relationships/tags" Target="../tags/tag440.xml"/><Relationship Id="rId10" Type="http://schemas.openxmlformats.org/officeDocument/2006/relationships/tags" Target="../tags/tag414.xml"/><Relationship Id="rId19" Type="http://schemas.openxmlformats.org/officeDocument/2006/relationships/tags" Target="../tags/tag423.xml"/><Relationship Id="rId31" Type="http://schemas.openxmlformats.org/officeDocument/2006/relationships/tags" Target="../tags/tag435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6.xml"/><Relationship Id="rId27" Type="http://schemas.openxmlformats.org/officeDocument/2006/relationships/tags" Target="../tags/tag431.xml"/><Relationship Id="rId30" Type="http://schemas.openxmlformats.org/officeDocument/2006/relationships/tags" Target="../tags/tag434.xml"/><Relationship Id="rId35" Type="http://schemas.openxmlformats.org/officeDocument/2006/relationships/tags" Target="../tags/tag43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" Type="http://schemas.openxmlformats.org/officeDocument/2006/relationships/tags" Target="../tags/tag443.xml"/><Relationship Id="rId21" Type="http://schemas.openxmlformats.org/officeDocument/2006/relationships/tags" Target="../tags/tag461.xml"/><Relationship Id="rId34" Type="http://schemas.openxmlformats.org/officeDocument/2006/relationships/tags" Target="../tags/tag474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tags" Target="../tags/tag473.xml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tags" Target="../tags/tag460.xml"/><Relationship Id="rId29" Type="http://schemas.openxmlformats.org/officeDocument/2006/relationships/tags" Target="../tags/tag469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tags" Target="../tags/tag47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31" Type="http://schemas.openxmlformats.org/officeDocument/2006/relationships/tags" Target="../tags/tag471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tags" Target="../tags/tag47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26" Type="http://schemas.openxmlformats.org/officeDocument/2006/relationships/tags" Target="../tags/tag502.xml"/><Relationship Id="rId3" Type="http://schemas.openxmlformats.org/officeDocument/2006/relationships/tags" Target="../tags/tag479.xml"/><Relationship Id="rId21" Type="http://schemas.openxmlformats.org/officeDocument/2006/relationships/tags" Target="../tags/tag497.xml"/><Relationship Id="rId34" Type="http://schemas.openxmlformats.org/officeDocument/2006/relationships/tags" Target="../tags/tag510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2" Type="http://schemas.openxmlformats.org/officeDocument/2006/relationships/tags" Target="../tags/tag478.xml"/><Relationship Id="rId16" Type="http://schemas.openxmlformats.org/officeDocument/2006/relationships/tags" Target="../tags/tag492.xml"/><Relationship Id="rId20" Type="http://schemas.openxmlformats.org/officeDocument/2006/relationships/tags" Target="../tags/tag496.xml"/><Relationship Id="rId29" Type="http://schemas.openxmlformats.org/officeDocument/2006/relationships/tags" Target="../tags/tag505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24" Type="http://schemas.openxmlformats.org/officeDocument/2006/relationships/tags" Target="../tags/tag500.xml"/><Relationship Id="rId32" Type="http://schemas.openxmlformats.org/officeDocument/2006/relationships/tags" Target="../tags/tag50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tags" Target="../tags/tag512.xml"/><Relationship Id="rId10" Type="http://schemas.openxmlformats.org/officeDocument/2006/relationships/tags" Target="../tags/tag486.xml"/><Relationship Id="rId19" Type="http://schemas.openxmlformats.org/officeDocument/2006/relationships/tags" Target="../tags/tag495.xml"/><Relationship Id="rId31" Type="http://schemas.openxmlformats.org/officeDocument/2006/relationships/tags" Target="../tags/tag507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tags" Target="../tags/tag490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30" Type="http://schemas.openxmlformats.org/officeDocument/2006/relationships/tags" Target="../tags/tag506.xml"/><Relationship Id="rId35" Type="http://schemas.openxmlformats.org/officeDocument/2006/relationships/tags" Target="../tags/tag5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84BA2090-20F2-4E9A-AFFC-759A5C10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, int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0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7F9C19DB-7021-45F2-84CA-2F31667586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5" name="AutoShape 21">
              <a:extLst>
                <a:ext uri="{FF2B5EF4-FFF2-40B4-BE49-F238E27FC236}">
                  <a16:creationId xmlns:a16="http://schemas.microsoft.com/office/drawing/2014/main" id="{DA5AE4CB-553D-4E74-B375-E4516A6D6F83}"/>
                </a:ext>
              </a:extLst>
            </p:cNvPr>
            <p:cNvCxnSpPr>
              <a:cxnSpLocks noChangeShapeType="1"/>
              <a:stCxn id="28" idx="3"/>
              <a:endCxn id="4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AFFA-D1AD-4530-A120-40614CE1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45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00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1A1702C-F44B-4506-9849-EC3D26C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BA657C-2C01-4859-B25B-77CF804BA47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2DEFA8C3-1854-461D-BA60-289C7B1CEC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EC60C42B-FDA6-42CA-ABE5-927889C8BB5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1D994C0D-1DB7-428F-85AE-10E7ECBF5E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9EEF2183-BB81-4DB9-9E7D-AAF0E93A9A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CF725BA-FB62-484D-912B-244AE607441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F32D5B8-DFA9-4EEE-BE22-8A1824B738A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584D86C3-9F9D-4666-A47D-41135896EB10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76A3DDED-A300-496E-9093-87D220A363EC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6C9C793D-319B-4607-B9FC-BEB4A1343C5E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9E073970-E5C4-4C3E-802A-302C88A8980C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968E1AA-A0FF-4E33-A40B-00D006DB556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F83F9409-45A0-472A-9904-F4A7F89C77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91633769-1B3C-4891-9427-F4B6627938E8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0878C2A0-F1EC-4888-AD35-9CBD7086237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54961207-EC05-4596-B89C-66270BDE446D}"/>
                </a:ext>
              </a:extLst>
            </p:cNvPr>
            <p:cNvCxnSpPr>
              <a:cxnSpLocks noChangeShapeType="1"/>
              <a:stCxn id="29" idx="5"/>
              <a:endCxn id="4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06D02F4D-B164-418C-BBA1-C6DB335BF38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>
              <a:extLst>
                <a:ext uri="{FF2B5EF4-FFF2-40B4-BE49-F238E27FC236}">
                  <a16:creationId xmlns:a16="http://schemas.microsoft.com/office/drawing/2014/main" id="{3478CBAA-8882-4CAC-AEB7-CE8DD270BE77}"/>
                </a:ext>
              </a:extLst>
            </p:cNvPr>
            <p:cNvCxnSpPr>
              <a:cxnSpLocks noChangeShapeType="1"/>
              <a:stCxn id="30" idx="3"/>
              <a:endCxn id="4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348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strike="sngStrike" dirty="0">
                  <a:solidFill>
                    <a:srgbClr val="FF0000"/>
                  </a:solidFill>
                </a:rPr>
                <a:t>85</a:t>
              </a: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3595545-157A-490F-88D4-8FCE4E5E740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234D0FCE-428F-4A94-BFB2-76E872010C43}"/>
                </a:ext>
              </a:extLst>
            </p:cNvPr>
            <p:cNvCxnSpPr>
              <a:cxnSpLocks noChangeShapeType="1"/>
              <a:stCxn id="6" idx="3"/>
              <a:endCxn id="22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65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70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AF8B20-4F82-4BBE-8D75-09B0C9E48150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24A8695-B10F-4020-ADA1-34F3A8C3BA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D018C86-07D1-41C6-8309-CAAFC1C831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3200414-EE0C-4A35-8AEA-7EB3D7771DA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E941C49-DB6C-4BDC-9E1D-100A74F0B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B68A9D-7E69-43CB-ABC9-234FEC6833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D05D86D-41FA-4FFA-B86E-A20EE32E37F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CF14F07B-F4AA-468A-8B36-F0CA822A9C89}"/>
                </a:ext>
              </a:extLst>
            </p:cNvPr>
            <p:cNvCxnSpPr>
              <a:cxnSpLocks noChangeShapeType="1"/>
              <a:stCxn id="10" idx="3"/>
              <a:endCxn id="9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FF3341ED-2136-43D2-B2AA-5F04862A0C8A}"/>
                </a:ext>
              </a:extLst>
            </p:cNvPr>
            <p:cNvCxnSpPr>
              <a:cxnSpLocks noChangeShapeType="1"/>
              <a:stCxn id="10" idx="5"/>
              <a:endCxn id="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FABB51A5-4042-4099-AFAE-7DF7FB8A0814}"/>
                </a:ext>
              </a:extLst>
            </p:cNvPr>
            <p:cNvCxnSpPr>
              <a:cxnSpLocks noChangeShapeType="1"/>
              <a:stCxn id="8" idx="5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2778AB6-5871-46E4-B98F-35079F26DF2F}"/>
                </a:ext>
              </a:extLst>
            </p:cNvPr>
            <p:cNvCxnSpPr>
              <a:cxnSpLocks noChangeShapeType="1"/>
              <a:stCxn id="9" idx="3"/>
              <a:endCxn id="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0680A840-5EAB-4205-B7DE-88A377531A83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F82EC3-3A8F-4D65-A7B4-C243E4D4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7BB32DE-4249-409B-9DCB-07F4083F7352}"/>
                </a:ext>
              </a:extLst>
            </p:cNvPr>
            <p:cNvCxnSpPr>
              <a:cxnSpLocks noChangeShapeType="1"/>
              <a:stCxn id="7" idx="3"/>
              <a:endCxn id="16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FB3B99D0-67A9-4358-A70D-37711C4167E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15B4004C-7D7F-4E42-9DD9-88CDEDF2C3C6}"/>
                </a:ext>
              </a:extLst>
            </p:cNvPr>
            <p:cNvCxnSpPr>
              <a:cxnSpLocks noChangeShapeType="1"/>
              <a:stCxn id="7" idx="5"/>
              <a:endCxn id="1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215AFFD-797A-43A6-810E-D03DD4BB926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06D12B5-D8EB-4B07-9B30-992893312550}"/>
                </a:ext>
              </a:extLst>
            </p:cNvPr>
            <p:cNvCxnSpPr>
              <a:cxnSpLocks noChangeShapeType="1"/>
              <a:stCxn id="8" idx="3"/>
              <a:endCxn id="2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16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0" y="18537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7030A0"/>
                </a:solidFill>
              </a:rPr>
              <a:t>Delete(int 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618285" y="96888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6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82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21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00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2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92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9890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0146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12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9478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4144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810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81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813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6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22145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1477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8147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681162" y="3937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747962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endParaRPr lang="en-US" altLang="zh-Hans-HK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8716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30734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34718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41402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32051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13382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20066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10715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14732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21383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5400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042570" y="3593331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40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5345600" y="804520"/>
            <a:ext cx="379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6" y="2521971"/>
                <a:ext cx="7420831" cy="3834127"/>
              </a:xfrm>
              <a:prstGeom prst="rect">
                <a:avLst/>
              </a:prstGeom>
              <a:blipFill>
                <a:blip r:embed="rId2"/>
                <a:stretch>
                  <a:fillRect l="-1233" t="-143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5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2400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最大堆相反。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341FE185-24B2-4031-B80A-C1ACD45272B8}"/>
              </a:ext>
            </a:extLst>
          </p:cNvPr>
          <p:cNvGrpSpPr/>
          <p:nvPr/>
        </p:nvGrpSpPr>
        <p:grpSpPr>
          <a:xfrm>
            <a:off x="99614" y="552842"/>
            <a:ext cx="2942565" cy="2612997"/>
            <a:chOff x="987600" y="1555730"/>
            <a:chExt cx="2942565" cy="2612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5B70073-F11C-4823-8612-F890597C7AF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5784D48-C0AE-4710-A758-D88A404D348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1E07690-FD85-4673-8415-C47E490AB1E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EEFB9F5-A50F-4AD2-9DDC-0F76F810E26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D7F975-A9E7-43B2-BB9D-1704E6748978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D9B555F-34D2-4E93-A2F7-81E5F8A30BFC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12FE99-9FB5-432D-80E1-7FA764C4B3AF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DDEAA8-4E56-4F5A-9206-8B49C64D1266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5DC736-3CFB-441C-8417-A68BE71B39CD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1E2573-9E77-48F4-9C4A-AD16D4B4521B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401826A-359E-4E89-B360-0343D758FC71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6C6A980-669E-43E2-A77B-6C3CCA4EBDFF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4C49DDD-2016-49D8-81B0-B3BEAFA2DF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19C831C-B5F5-4C75-9211-FDFF73EA5DC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4CEFFF-3DD8-461E-BC4D-211D5F9C3FE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D9FA4A-89F0-4A19-B28A-6A5649D6AF19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8BE787-5CA9-4032-A7C2-746AFA88E2F0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F22AAD-0D08-43DC-A56E-0997AD7DF73E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51A290-7541-4501-A2C1-1DB43CE07D05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D7E1EF-3970-4086-9DC0-3F7E84D74ED3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F825E8-E4FD-40E2-9542-DCE27EB4269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683EF36-6FD7-4D26-A189-8BDD61C640E3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90F201B-E9F7-4660-AB3B-A9C3DAB138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A8FFE45-39EA-4A78-B1E6-05CF8B89E6E7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B1ADEB-A11B-4F05-A002-911A1A43C39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60A7A5D-985F-4173-A4D9-F878584E6DF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52DB08-CE2F-477F-B5FE-A8F6935647E2}"/>
              </a:ext>
            </a:extLst>
          </p:cNvPr>
          <p:cNvGrpSpPr/>
          <p:nvPr/>
        </p:nvGrpSpPr>
        <p:grpSpPr>
          <a:xfrm>
            <a:off x="3263439" y="520526"/>
            <a:ext cx="2872229" cy="2612997"/>
            <a:chOff x="1057936" y="1555730"/>
            <a:chExt cx="2872229" cy="261299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B0AA5C6-9D4C-4D6F-8BEB-C292D7A14D1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C8EA68A-FC5E-4A87-B665-2EB9B0C18D75}"/>
                </a:ext>
              </a:extLst>
            </p:cNvPr>
            <p:cNvSpPr/>
            <p:nvPr/>
          </p:nvSpPr>
          <p:spPr>
            <a:xfrm>
              <a:off x="1328525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25E76F7-558A-4CF5-B20F-A9E8DC2894B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A74107-468B-427C-907D-37FA29937CE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3B504E-E895-4A5C-960C-3065B3E952AC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CF5267D-DD41-4A26-BEBF-EEB5C4E04FA8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 flipH="1">
              <a:off x="1562362" y="2012923"/>
              <a:ext cx="718644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C76FED3-FD2E-4428-9B48-B84313BCF615}"/>
                </a:ext>
              </a:extLst>
            </p:cNvPr>
            <p:cNvCxnSpPr>
              <a:cxnSpLocks/>
              <a:stCxn id="53" idx="1"/>
              <a:endCxn id="52" idx="4"/>
            </p:cNvCxnSpPr>
            <p:nvPr/>
          </p:nvCxnSpPr>
          <p:spPr>
            <a:xfrm flipH="1" flipV="1">
              <a:off x="1465504" y="2830316"/>
              <a:ext cx="389765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0B2088-3F25-43E0-AECF-0EC6B31A050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EC2B2C-3D00-461B-8B64-428E3A0CAB19}"/>
                </a:ext>
              </a:extLst>
            </p:cNvPr>
            <p:cNvCxnSpPr>
              <a:cxnSpLocks/>
              <a:stCxn id="55" idx="1"/>
              <a:endCxn id="5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C43C61C-B4CD-4396-AFD6-E395A58D5CCD}"/>
                </a:ext>
              </a:extLst>
            </p:cNvPr>
            <p:cNvCxnSpPr>
              <a:cxnSpLocks/>
              <a:stCxn id="54" idx="3"/>
              <a:endCxn id="5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F7EEAA6-D579-4344-B37F-AE6F1BB11FEA}"/>
                </a:ext>
              </a:extLst>
            </p:cNvPr>
            <p:cNvCxnSpPr>
              <a:cxnSpLocks/>
              <a:stCxn id="55" idx="4"/>
              <a:endCxn id="54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1BEA936-1C66-426A-BF3F-70D97E7D8B8C}"/>
                </a:ext>
              </a:extLst>
            </p:cNvPr>
            <p:cNvCxnSpPr>
              <a:cxnSpLocks/>
              <a:stCxn id="54" idx="1"/>
              <a:endCxn id="5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DEBBEC5-9C7D-4009-9505-4E207EA83CB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93B7353-447F-4601-8A38-1B808DF2DD9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B17AD5-9731-4E49-96D2-8850A4C9682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F12D7F5-CF92-4152-9F0E-AD5E5157585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EA15FC-3382-481A-9F17-865CD8D1B693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556AC7E-3749-4ACC-A922-40EFFA9472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196BDB7-DEE8-479A-89A1-6975FEBD5DE9}"/>
                </a:ext>
              </a:extLst>
            </p:cNvPr>
            <p:cNvCxnSpPr>
              <a:cxnSpLocks/>
              <a:stCxn id="55" idx="2"/>
              <a:endCxn id="53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803A726-9A7C-4A5A-81EF-1CE54EAC056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217370B-F5DF-436E-9A5D-20B276045E47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CD1A302-D5BC-4A49-BC8A-21DF4A02F5E3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32F42C-F13A-4FFA-8961-B2F2E3C43217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95EEB71-9401-4D37-BF13-C554E0FB138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B6E84D7-D81F-4138-99FD-1AF97E913F35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0AAF8B4-E08F-4031-A653-B0F642BE6E81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CB7691-222E-4433-9511-2C41A4ED6F8E}"/>
              </a:ext>
            </a:extLst>
          </p:cNvPr>
          <p:cNvGrpSpPr/>
          <p:nvPr/>
        </p:nvGrpSpPr>
        <p:grpSpPr>
          <a:xfrm>
            <a:off x="0" y="3557235"/>
            <a:ext cx="2872229" cy="2612997"/>
            <a:chOff x="1057936" y="1555730"/>
            <a:chExt cx="2872229" cy="2612997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632338E-5EA1-450C-A03F-FD29320F0B2C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9432A03-BBBE-43A1-AAAB-50440DA2F72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FF8EDC1-9E15-4172-9D84-545048F79AE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4AABBD4-184F-4AFD-909F-FCD328A10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9F2B198-F135-4889-9F40-EEB16458EDC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FA1A2B7-73E9-412B-9A87-76D97F4A70E8}"/>
                </a:ext>
              </a:extLst>
            </p:cNvPr>
            <p:cNvCxnSpPr>
              <a:stCxn id="105" idx="3"/>
              <a:endCxn id="10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1BD5ED7-6660-4CD3-A9DF-BE36357E71EA}"/>
                </a:ext>
              </a:extLst>
            </p:cNvPr>
            <p:cNvCxnSpPr>
              <a:cxnSpLocks/>
              <a:stCxn id="107" idx="1"/>
              <a:endCxn id="10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9E3AB0C-A0CC-4F22-A41C-A5FD88414569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CC8475A-3404-4A82-BF77-FD21EDE84E2B}"/>
                </a:ext>
              </a:extLst>
            </p:cNvPr>
            <p:cNvCxnSpPr>
              <a:cxnSpLocks/>
              <a:stCxn id="109" idx="1"/>
              <a:endCxn id="10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7291061-3360-4246-A1B3-8AD8A0CCFCE7}"/>
                </a:ext>
              </a:extLst>
            </p:cNvPr>
            <p:cNvCxnSpPr>
              <a:cxnSpLocks/>
              <a:stCxn id="108" idx="3"/>
              <a:endCxn id="10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703F011-95B0-4620-9F98-ABB02D134ACB}"/>
                </a:ext>
              </a:extLst>
            </p:cNvPr>
            <p:cNvCxnSpPr>
              <a:cxnSpLocks/>
              <a:stCxn id="109" idx="4"/>
              <a:endCxn id="108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C0348A3-C0B3-436B-8952-31854A2E6777}"/>
                </a:ext>
              </a:extLst>
            </p:cNvPr>
            <p:cNvCxnSpPr>
              <a:cxnSpLocks/>
              <a:stCxn id="108" idx="1"/>
              <a:endCxn id="10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265798F-0F86-48F0-8FD0-F7BCFBCC6AE6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6B04B44-B555-466B-A3B7-CB29BF57F27F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D1B531C-48D5-4BFA-89BF-F9D7B545BBC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FCECD5-D607-431B-B6ED-ADD85805342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91B929-F703-4EB2-8ABA-A40D4466BDCC}"/>
                </a:ext>
              </a:extLst>
            </p:cNvPr>
            <p:cNvCxnSpPr>
              <a:cxnSpLocks/>
              <a:stCxn id="107" idx="0"/>
              <a:endCxn id="10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2B6B336-EB28-46E7-89C1-B18C8F68DE2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D7D1EA5-6A50-4265-B35E-5B86EADAFC59}"/>
                </a:ext>
              </a:extLst>
            </p:cNvPr>
            <p:cNvCxnSpPr>
              <a:cxnSpLocks/>
              <a:stCxn id="109" idx="2"/>
              <a:endCxn id="107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B64EF2C-DC43-4D82-B182-63A2C080481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534D9DD-97C3-4B15-B53B-CEEBB85767C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6F19DEF-3B11-461C-B83B-B86AB1E75C34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1087D78-B084-4706-8C9D-298AF8C9A22C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1EDE62-0534-448D-8569-A5C523D8A7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0649398-D7EC-42E8-B652-E0D573481B4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EB67B24-CFCC-4971-A7A2-471BD2DDCA3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1C6B3CA-5C75-43FA-B6AE-A13711D42983}"/>
              </a:ext>
            </a:extLst>
          </p:cNvPr>
          <p:cNvGrpSpPr/>
          <p:nvPr/>
        </p:nvGrpSpPr>
        <p:grpSpPr>
          <a:xfrm>
            <a:off x="6133156" y="514759"/>
            <a:ext cx="2960149" cy="2612997"/>
            <a:chOff x="1057936" y="1555730"/>
            <a:chExt cx="2960149" cy="2612997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DC7F1F4-C6AC-49D5-9CE3-AE81F1E91CD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25651A3-738E-401B-9ED7-F85055B66F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5450FCC-F2B8-4408-B497-42C1DCF778A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BAFCA83-C497-486F-8568-46D42ED4A0E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38AC851-7A85-4501-9E95-C18372B9F467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D1941EE-230F-4581-B049-B9C083010287}"/>
                </a:ext>
              </a:extLst>
            </p:cNvPr>
            <p:cNvCxnSpPr>
              <a:stCxn id="132" idx="3"/>
              <a:endCxn id="1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6B5A75B-B7C1-4A6A-8D1A-04970CCE81AA}"/>
                </a:ext>
              </a:extLst>
            </p:cNvPr>
            <p:cNvCxnSpPr>
              <a:cxnSpLocks/>
              <a:stCxn id="134" idx="1"/>
              <a:endCxn id="1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E43D6F1-8589-47E7-91AC-DF69FFD6AEB7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A4ADBCA3-0315-4E53-89BD-C9E89AE289FB}"/>
                </a:ext>
              </a:extLst>
            </p:cNvPr>
            <p:cNvCxnSpPr>
              <a:cxnSpLocks/>
              <a:stCxn id="136" idx="1"/>
              <a:endCxn id="1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B5D1311-1160-45A0-8C79-FEFB113F5FDA}"/>
                </a:ext>
              </a:extLst>
            </p:cNvPr>
            <p:cNvCxnSpPr>
              <a:cxnSpLocks/>
              <a:stCxn id="135" idx="3"/>
              <a:endCxn id="1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258DC74D-9502-4F24-89D3-BDACDEF5B266}"/>
                </a:ext>
              </a:extLst>
            </p:cNvPr>
            <p:cNvCxnSpPr>
              <a:cxnSpLocks/>
              <a:stCxn id="136" idx="4"/>
              <a:endCxn id="135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664755B-85F5-4E00-B5ED-FB8BA7C35CED}"/>
                </a:ext>
              </a:extLst>
            </p:cNvPr>
            <p:cNvCxnSpPr>
              <a:cxnSpLocks/>
              <a:stCxn id="135" idx="1"/>
              <a:endCxn id="1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A6715AB-E003-4D6B-8684-7C0E5DD1F1B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9CBC388-1C76-4F5D-84FD-B039104D82B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695D695-1D20-45B1-B42B-9CDEF68194F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7CEED5-36A5-45AC-9241-BB63DF8A98E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80830F4-386D-404D-B30D-9AFE3CB354E8}"/>
                </a:ext>
              </a:extLst>
            </p:cNvPr>
            <p:cNvCxnSpPr>
              <a:cxnSpLocks/>
              <a:stCxn id="134" idx="0"/>
              <a:endCxn id="1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7173740-F358-4D07-B707-953C9318A9F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6E45392-5606-42D1-990A-824D5B38CABE}"/>
                </a:ext>
              </a:extLst>
            </p:cNvPr>
            <p:cNvCxnSpPr>
              <a:cxnSpLocks/>
              <a:stCxn id="136" idx="2"/>
              <a:endCxn id="134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24F87D5-8F7F-46CF-9C70-02B5ED53D2F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2ABF689-17A5-4F6D-905C-FD0272CC1ED9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9897730-077E-4A52-9902-58FAEF260F2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B32640-A8CC-4612-B3D4-F4E4FE89F81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F78FF15-232A-4F1D-AB3D-CE52883FA3E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5126F5E7-216D-4109-B410-28315310E9A0}"/>
                </a:ext>
              </a:extLst>
            </p:cNvPr>
            <p:cNvSpPr txBox="1"/>
            <p:nvPr/>
          </p:nvSpPr>
          <p:spPr>
            <a:xfrm>
              <a:off x="365304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1F1B2365-CD62-46BC-A626-494D393AF4AD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6488ED4-30C3-4973-BFE8-655441A1AD22}"/>
              </a:ext>
            </a:extLst>
          </p:cNvPr>
          <p:cNvGrpSpPr/>
          <p:nvPr/>
        </p:nvGrpSpPr>
        <p:grpSpPr>
          <a:xfrm>
            <a:off x="3135885" y="3597866"/>
            <a:ext cx="2872229" cy="2612997"/>
            <a:chOff x="1057936" y="1555730"/>
            <a:chExt cx="2872229" cy="2612997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1FDB651-04B9-4B72-A2E0-26E832799799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D14298D-B0EA-4237-92AA-9BAE7071DA5E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B0E94466-5058-457F-AE1C-D65DEE84761E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2F0BDD4-D3B7-44C1-A27F-F9411C64709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145399C-983D-46FF-8A02-1D0532AB209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E467D5B-CD34-40AE-839A-804CBA8B18FA}"/>
                </a:ext>
              </a:extLst>
            </p:cNvPr>
            <p:cNvCxnSpPr>
              <a:stCxn id="159" idx="3"/>
              <a:endCxn id="16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C6E05241-08A6-4ABF-BFCD-2BFA630005AE}"/>
                </a:ext>
              </a:extLst>
            </p:cNvPr>
            <p:cNvCxnSpPr>
              <a:cxnSpLocks/>
              <a:stCxn id="161" idx="1"/>
              <a:endCxn id="16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975C04F-A92E-4B54-B35A-848D0C1F1FBF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5A9A902-26B0-4CBE-983F-B6B5E463B652}"/>
                </a:ext>
              </a:extLst>
            </p:cNvPr>
            <p:cNvCxnSpPr>
              <a:cxnSpLocks/>
              <a:stCxn id="163" idx="1"/>
              <a:endCxn id="15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F7F7DF7-C43D-42ED-AB63-669314CBF9D0}"/>
                </a:ext>
              </a:extLst>
            </p:cNvPr>
            <p:cNvCxnSpPr>
              <a:cxnSpLocks/>
              <a:stCxn id="162" idx="3"/>
              <a:endCxn id="16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B5160DB1-95DE-413D-8A42-F4747A55E33E}"/>
                </a:ext>
              </a:extLst>
            </p:cNvPr>
            <p:cNvCxnSpPr>
              <a:cxnSpLocks/>
              <a:stCxn id="163" idx="4"/>
              <a:endCxn id="162" idx="7"/>
            </p:cNvCxnSpPr>
            <p:nvPr/>
          </p:nvCxnSpPr>
          <p:spPr>
            <a:xfrm flipH="1">
              <a:off x="3015798" y="2795275"/>
              <a:ext cx="444217" cy="7122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A432483-D2E9-44C1-B75B-662ED96B62B0}"/>
                </a:ext>
              </a:extLst>
            </p:cNvPr>
            <p:cNvCxnSpPr>
              <a:cxnSpLocks/>
              <a:stCxn id="162" idx="1"/>
              <a:endCxn id="15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ECAFA1E-614F-464A-8933-211AF410D7A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72A2E59-87FC-4CD8-B1CF-AE8F865655B9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28C2C16-D60B-4344-8EAF-EFAFD8FD6349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EFCF382-4B0E-4473-8BEC-0E4AB6EFB6C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3D07FA9C-3E70-488C-BB33-D60B7E0787B4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C0918D5-4F3A-4BB5-BA5E-6C2214CB1E3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D81E999E-F8C5-478A-A809-90FED645B75F}"/>
                </a:ext>
              </a:extLst>
            </p:cNvPr>
            <p:cNvCxnSpPr>
              <a:cxnSpLocks/>
              <a:stCxn id="163" idx="2"/>
              <a:endCxn id="161" idx="7"/>
            </p:cNvCxnSpPr>
            <p:nvPr/>
          </p:nvCxnSpPr>
          <p:spPr>
            <a:xfrm flipH="1">
              <a:off x="2048986" y="2658297"/>
              <a:ext cx="1274051" cy="8492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65302EE-300B-4DBD-8BB2-A8C1FAA20EE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DC98E04-424F-425B-8CE5-7D1D024242FE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17043DC-C4C9-4129-8796-0783E46B1985}"/>
                </a:ext>
              </a:extLst>
            </p:cNvPr>
            <p:cNvSpPr txBox="1"/>
            <p:nvPr/>
          </p:nvSpPr>
          <p:spPr>
            <a:xfrm>
              <a:off x="1057936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90AA2F88-B4E7-4C8A-83E5-E57AE609139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27B261E-DC25-4DCC-A1A8-A1FE0A6AA5B8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9EF7499-227E-47FA-AF5F-26EC7CCD8D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19516F0B-EDCE-4BA1-9226-FA9C65101F3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6A8EC7C1-3492-4760-90DC-0E24FA62E1FE}"/>
              </a:ext>
            </a:extLst>
          </p:cNvPr>
          <p:cNvGrpSpPr/>
          <p:nvPr/>
        </p:nvGrpSpPr>
        <p:grpSpPr>
          <a:xfrm>
            <a:off x="6079184" y="3629452"/>
            <a:ext cx="2942565" cy="2612997"/>
            <a:chOff x="987600" y="1555730"/>
            <a:chExt cx="2942565" cy="2612997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CC0C63AD-BBA5-4868-82C6-CA2D7E1D9DA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6005F1C0-B9A4-42E6-94B3-5079A039520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01FFF3E4-6883-4F8F-913C-7F930C8CF99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4D864FA4-2C17-416E-898D-065969D0696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F3106F47-515D-4051-AC7A-52D72A9C4FE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72E3678-080B-4061-B4FC-CB362FAB9958}"/>
                </a:ext>
              </a:extLst>
            </p:cNvPr>
            <p:cNvCxnSpPr>
              <a:stCxn id="213" idx="3"/>
              <a:endCxn id="21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973143C5-20E1-4FFC-BD03-60A539CC909D}"/>
                </a:ext>
              </a:extLst>
            </p:cNvPr>
            <p:cNvCxnSpPr>
              <a:cxnSpLocks/>
              <a:stCxn id="215" idx="1"/>
              <a:endCxn id="21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BAF3EC2F-AA76-46EA-AA96-CE091EAAEB8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140373D8-CA18-4566-88FF-87B142A6BF2B}"/>
                </a:ext>
              </a:extLst>
            </p:cNvPr>
            <p:cNvCxnSpPr>
              <a:cxnSpLocks/>
              <a:stCxn id="217" idx="1"/>
              <a:endCxn id="21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FD066D9-41E1-45C2-A07C-2153EEBC8A63}"/>
                </a:ext>
              </a:extLst>
            </p:cNvPr>
            <p:cNvCxnSpPr>
              <a:cxnSpLocks/>
              <a:stCxn id="216" idx="3"/>
              <a:endCxn id="21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5A70CB8-A5C5-41F0-9AE2-16E830AFD2F5}"/>
                </a:ext>
              </a:extLst>
            </p:cNvPr>
            <p:cNvCxnSpPr>
              <a:cxnSpLocks/>
              <a:stCxn id="217" idx="4"/>
              <a:endCxn id="21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40CFBFB-4AF7-4754-A6B5-E4FC2FB39C9D}"/>
                </a:ext>
              </a:extLst>
            </p:cNvPr>
            <p:cNvCxnSpPr>
              <a:cxnSpLocks/>
              <a:stCxn id="216" idx="1"/>
              <a:endCxn id="21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57FC910-2E20-470F-99F8-9B9B698198B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DF21916-3B9F-4BE8-A39D-DD6942435321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D86C903-D066-4E79-A032-2BB5ED12F90B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6A95E2E5-0B74-4F00-BB6B-F8204CE10C7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A794982A-E3A2-4CC6-8518-5358604A721D}"/>
                </a:ext>
              </a:extLst>
            </p:cNvPr>
            <p:cNvCxnSpPr>
              <a:cxnSpLocks/>
              <a:stCxn id="215" idx="0"/>
              <a:endCxn id="21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EBA73A96-F153-465E-AF2E-1EEC38CAD31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4919AAE4-2F88-45A1-B121-F67F8099C4E4}"/>
                </a:ext>
              </a:extLst>
            </p:cNvPr>
            <p:cNvCxnSpPr>
              <a:cxnSpLocks/>
              <a:stCxn id="217" idx="2"/>
              <a:endCxn id="21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971670DB-AC12-43A6-8B54-9529CDA78E47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F715824-FF81-4AD5-B472-03A0357A412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223DFB3-50FC-44F7-A93C-B22B767E1D8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1B89B885-327C-4FBD-A817-1D9956EB49A4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A5A29251-E302-4CEA-8E69-426E9A3C6E2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C861DC8B-D4A2-4A38-BF96-B9EE8B3F4687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C25092BE-5F23-4893-8051-EAFCB560B777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C98DDB-0AD1-4E7E-9849-979C8605BE83}"/>
              </a:ext>
            </a:extLst>
          </p:cNvPr>
          <p:cNvGrpSpPr/>
          <p:nvPr/>
        </p:nvGrpSpPr>
        <p:grpSpPr>
          <a:xfrm>
            <a:off x="629364" y="816003"/>
            <a:ext cx="2942565" cy="2612997"/>
            <a:chOff x="987600" y="1555730"/>
            <a:chExt cx="2942565" cy="26129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317A805-1856-48C1-B4C0-BA43F580D9DB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DF541B-0743-43DB-8FDC-C3C6291841BC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880D57B-60DA-49F9-89F0-68B66F144132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C5FBE0-63D6-45FE-83A9-14AA0EC40D5A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2013968-281B-4C9B-97F8-43A1404F7E86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406AB-CC6A-4CC8-A140-B9DD4E6BD4C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AAC41F8-816F-45EE-81E1-304BF3B73A22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F08F6E-6425-4A6F-97E5-871A61F6EC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3D13519-39A1-4171-B7EF-52177ACA9323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17DCAF2-8D59-40C9-9A00-6A3B9E3A4B48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76BC97-7756-4C4B-84FA-268664B7011E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3BB85E1-E4D7-47D6-B021-23E5F74BB706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092FE7F-B7D8-48C5-9A68-300584017A9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8834AF-90DD-4E9D-A3B0-503446DE0F3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24C603-0ADE-464A-B90A-613538F26E4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0B1DB5-D69C-42A6-8F2D-ADFB8AB8300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8627F7-4AD5-48DB-85F3-F9EE78C004A2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733F78-3F84-4527-A639-99983F6A686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1F8FAF6-C834-48E1-BD96-7EB04AE0874E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EF254E-6879-4F6E-A623-3572D947B91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C737A1-F039-4FF5-89C3-D678B86C8CF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19200B-DC43-4321-BF26-5C4DA23EB2F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6677E2D-87FB-4C10-97E4-9EE210A915B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3173B9A-D3B5-412F-AADA-599E811B7402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9794A34-5491-4D19-BA4A-C025FCD14582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CFF296-B03B-4BF6-972A-D7D11751F799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5550447" y="109093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3512816-ECFB-47B7-8CA6-3A3BEC2B6CDC}"/>
              </a:ext>
            </a:extLst>
          </p:cNvPr>
          <p:cNvSpPr/>
          <p:nvPr/>
        </p:nvSpPr>
        <p:spPr>
          <a:xfrm>
            <a:off x="4844535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B27F76F-B71D-4F4C-9B71-2A66E98C75EA}"/>
              </a:ext>
            </a:extLst>
          </p:cNvPr>
          <p:cNvSpPr/>
          <p:nvPr/>
        </p:nvSpPr>
        <p:spPr>
          <a:xfrm>
            <a:off x="6255563" y="18682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24D66B4-7236-411D-980E-13BB99A4C7DF}"/>
              </a:ext>
            </a:extLst>
          </p:cNvPr>
          <p:cNvSpPr/>
          <p:nvPr/>
        </p:nvSpPr>
        <p:spPr>
          <a:xfrm>
            <a:off x="4206955" y="276781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FACA604-1B68-4586-A9A6-8E1522EDC77F}"/>
              </a:ext>
            </a:extLst>
          </p:cNvPr>
          <p:cNvSpPr/>
          <p:nvPr/>
        </p:nvSpPr>
        <p:spPr>
          <a:xfrm>
            <a:off x="5234103" y="276781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1B03CE-C5E6-44DA-8118-B74E4E6563D0}"/>
              </a:ext>
            </a:extLst>
          </p:cNvPr>
          <p:cNvSpPr txBox="1"/>
          <p:nvPr/>
        </p:nvSpPr>
        <p:spPr>
          <a:xfrm>
            <a:off x="5836079" y="114837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2C97D5-412C-4C96-A8CC-572E65C61D77}"/>
              </a:ext>
            </a:extLst>
          </p:cNvPr>
          <p:cNvSpPr txBox="1"/>
          <p:nvPr/>
        </p:nvSpPr>
        <p:spPr>
          <a:xfrm>
            <a:off x="5030841" y="2016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746E59-CD1C-4609-AAEB-8853D0EF9ADE}"/>
              </a:ext>
            </a:extLst>
          </p:cNvPr>
          <p:cNvSpPr txBox="1"/>
          <p:nvPr/>
        </p:nvSpPr>
        <p:spPr>
          <a:xfrm>
            <a:off x="6502395" y="19989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20735D5-6F1B-4310-8163-3531BA1E810C}"/>
              </a:ext>
            </a:extLst>
          </p:cNvPr>
          <p:cNvSpPr txBox="1"/>
          <p:nvPr/>
        </p:nvSpPr>
        <p:spPr>
          <a:xfrm>
            <a:off x="4400323" y="29496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CD871E-872A-45FC-8E9F-728B0A46D897}"/>
              </a:ext>
            </a:extLst>
          </p:cNvPr>
          <p:cNvSpPr txBox="1"/>
          <p:nvPr/>
        </p:nvSpPr>
        <p:spPr>
          <a:xfrm>
            <a:off x="5511842" y="28931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5156120" y="140252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862032" y="140252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35" idx="0"/>
            <a:endCxn id="32" idx="5"/>
          </p:cNvCxnSpPr>
          <p:nvPr/>
        </p:nvCxnSpPr>
        <p:spPr>
          <a:xfrm flipH="1" flipV="1">
            <a:off x="5156120" y="2179796"/>
            <a:ext cx="260506" cy="58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4389478" y="217979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673325" y="3638334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382141" y="387314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676229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087257" y="465042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038649" y="555002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667773" y="3930589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4862535" y="4798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334089" y="47811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232017" y="5731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4987814" y="4184734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693726" y="4184734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221172" y="4962007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A4EFADF-2C09-4FAA-B724-60669E6A0AC9}"/>
              </a:ext>
            </a:extLst>
          </p:cNvPr>
          <p:cNvGrpSpPr/>
          <p:nvPr/>
        </p:nvGrpSpPr>
        <p:grpSpPr>
          <a:xfrm>
            <a:off x="785226" y="606067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139C0BC-C257-4D39-9B87-863D466623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6E7BC0-985C-4496-86F1-AB1B88934F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89E14EF-3E0D-4E3C-9F23-3CCF3CB03D7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BAFE58-F010-4267-9ED7-68B2B83279F5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8C5889F-5289-4109-A397-C45A22C5EF9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0EC7532-B44D-4245-83FC-B3753C35245D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DEDB7EE-E80C-4ED4-939E-A3F85F8F0B8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8738094-FBA4-432E-A7BF-9A0AFC723631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02F44CE-49A4-475D-A4FC-660217519FC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428A364-0CDF-4D71-A880-9945A3AE6189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BFF2184-2345-41CF-9ED0-06863D3B76DD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632FB70-E0D8-416B-84D2-920A07F3FD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2B292AD-838A-4121-A1F5-C14F09B4C712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60A6961-5902-4DA3-BC65-4D9195A54AF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8F83AF1-1B20-4F43-A435-086797A6DD0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668FDE-4E3D-48CA-8CAF-6981619DD13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65D01C3-229A-4037-B58C-42F30DAE44F5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7402FBC-B7DC-44AF-987A-09237518FB6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7EF202D-AB83-4DD8-B768-AB985566A285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E8FEE8-B578-4DF6-A88A-9E6741D6D24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4777BF8-7F7F-4A4C-9F99-B75E8C66678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91BD222-31AD-4A18-A212-377C80BF2ABA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C54A90F-7174-4618-8E5E-3A20CB3A9E18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7E94401-5716-4F3C-8536-2AA1F7E7EAAE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06BF160-9DD2-483D-874B-4C1901B57ABF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B6A92E5-D2B8-4695-A4D8-DB7D161C1A55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9F08888A-6B19-49F2-82BA-7B768DCA3289}"/>
              </a:ext>
            </a:extLst>
          </p:cNvPr>
          <p:cNvSpPr/>
          <p:nvPr/>
        </p:nvSpPr>
        <p:spPr>
          <a:xfrm>
            <a:off x="5494042" y="84088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D7F0E78-3594-4059-A738-08754C9EC2AD}"/>
              </a:ext>
            </a:extLst>
          </p:cNvPr>
          <p:cNvSpPr/>
          <p:nvPr/>
        </p:nvSpPr>
        <p:spPr>
          <a:xfrm>
            <a:off x="4788130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CC897468-9DF1-4A59-83A8-D97860702577}"/>
              </a:ext>
            </a:extLst>
          </p:cNvPr>
          <p:cNvSpPr/>
          <p:nvPr/>
        </p:nvSpPr>
        <p:spPr>
          <a:xfrm>
            <a:off x="6199158" y="1618155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5C0C882-E241-472C-BEE3-F197E2ACD119}"/>
              </a:ext>
            </a:extLst>
          </p:cNvPr>
          <p:cNvSpPr/>
          <p:nvPr/>
        </p:nvSpPr>
        <p:spPr>
          <a:xfrm>
            <a:off x="4150550" y="2517762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7126EBF-7CAC-4940-BF20-1C21FEB9EBDA}"/>
              </a:ext>
            </a:extLst>
          </p:cNvPr>
          <p:cNvSpPr txBox="1"/>
          <p:nvPr/>
        </p:nvSpPr>
        <p:spPr>
          <a:xfrm>
            <a:off x="5779674" y="898322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7442760-9211-40E4-ADA5-26AC73FDB302}"/>
              </a:ext>
            </a:extLst>
          </p:cNvPr>
          <p:cNvSpPr txBox="1"/>
          <p:nvPr/>
        </p:nvSpPr>
        <p:spPr>
          <a:xfrm>
            <a:off x="4974436" y="17662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98199C2-C14F-4C67-AD11-2F975399EC75}"/>
              </a:ext>
            </a:extLst>
          </p:cNvPr>
          <p:cNvSpPr txBox="1"/>
          <p:nvPr/>
        </p:nvSpPr>
        <p:spPr>
          <a:xfrm>
            <a:off x="6445990" y="17488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299B141-6213-4A77-B94D-692A51B44CA4}"/>
              </a:ext>
            </a:extLst>
          </p:cNvPr>
          <p:cNvSpPr txBox="1"/>
          <p:nvPr/>
        </p:nvSpPr>
        <p:spPr>
          <a:xfrm>
            <a:off x="4343918" y="26995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9923FC8E-8F1E-44B2-BAE0-EC5ABADFFFB6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099715" y="1152467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8D53FCD-A232-4CF8-BA89-2F443B39CF5F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5805627" y="1152467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F2951E3-D926-441A-A58C-F5B0D620A787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333073" y="1929740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F90593-1A36-4F16-ADC1-CFC64319F918}"/>
              </a:ext>
            </a:extLst>
          </p:cNvPr>
          <p:cNvGrpSpPr/>
          <p:nvPr/>
        </p:nvGrpSpPr>
        <p:grpSpPr>
          <a:xfrm>
            <a:off x="814002" y="692911"/>
            <a:ext cx="2942565" cy="2612997"/>
            <a:chOff x="987600" y="1555730"/>
            <a:chExt cx="2942565" cy="261299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F53A139-C671-4A2F-A3A5-0D8D6E32A6B6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B5402B-37D7-4B62-BA81-7245C12C6CC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3A7F525-30F7-4E50-AA1F-9AC40BEBA9D1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111321-0ABC-4717-A2A8-6CE7CF96D1D6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E62F5DF-A9FE-4A18-90C4-4C2164BBD48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4A37B1F-6526-404C-AF03-59306DB4B86B}"/>
                </a:ext>
              </a:extLst>
            </p:cNvPr>
            <p:cNvCxnSpPr>
              <a:stCxn id="55" idx="3"/>
              <a:endCxn id="5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3A2771-8739-40D9-A5D7-37936049364A}"/>
                </a:ext>
              </a:extLst>
            </p:cNvPr>
            <p:cNvCxnSpPr>
              <a:cxnSpLocks/>
              <a:stCxn id="57" idx="1"/>
              <a:endCxn id="5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D7BBA1-1076-4158-BD91-2C4DA1B6096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3E98D76-7501-4AD3-81DE-6CC5564F890E}"/>
                </a:ext>
              </a:extLst>
            </p:cNvPr>
            <p:cNvCxnSpPr>
              <a:cxnSpLocks/>
              <a:stCxn id="59" idx="1"/>
              <a:endCxn id="5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8F845-5A85-4268-B4C1-A4C9284FBAA6}"/>
                </a:ext>
              </a:extLst>
            </p:cNvPr>
            <p:cNvCxnSpPr>
              <a:cxnSpLocks/>
              <a:stCxn id="58" idx="3"/>
              <a:endCxn id="5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0656499-66A3-406F-AF39-2A505AAB0DCE}"/>
                </a:ext>
              </a:extLst>
            </p:cNvPr>
            <p:cNvCxnSpPr>
              <a:cxnSpLocks/>
              <a:stCxn id="59" idx="4"/>
              <a:endCxn id="5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B7E7C0D-8536-4CCD-AD7A-D3ECD9A1E0D5}"/>
                </a:ext>
              </a:extLst>
            </p:cNvPr>
            <p:cNvCxnSpPr>
              <a:cxnSpLocks/>
              <a:stCxn id="58" idx="1"/>
              <a:endCxn id="5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00FB0E-7911-45AD-9F48-F3DA8F0B9BFB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EFD26EE-3766-4155-9E28-E65317FDE6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774217-69F1-4D77-BC31-8E71A8F9E36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9E26AE-14D6-4C8B-B8DA-F673823AE13C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4E6CAC5-9C6E-47AB-9167-DDD91CB1A134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C21FE68-F426-4803-B27A-C8DE85AECCA0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2F1622B-8926-420A-A4EA-3131BAD4092F}"/>
                </a:ext>
              </a:extLst>
            </p:cNvPr>
            <p:cNvCxnSpPr>
              <a:cxnSpLocks/>
              <a:stCxn id="59" idx="2"/>
              <a:endCxn id="5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1DC9A85-D731-4036-9B19-013200EEE800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F97F8DB-F285-4E9B-8A63-6B74BCC7C4D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4F0FA80-B6B3-450C-B25C-CC73248F292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4D28DD0-29ED-4E9B-BE28-218B4C3CEBB1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A716D33-CD30-44C0-A846-546CD7E766D0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E31F3F4-0DCB-4347-B747-43E89681EA9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18FDE1-D62B-489C-8062-118BC367645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椭圆 80">
            <a:extLst>
              <a:ext uri="{FF2B5EF4-FFF2-40B4-BE49-F238E27FC236}">
                <a16:creationId xmlns:a16="http://schemas.microsoft.com/office/drawing/2014/main" id="{7D89E704-C97A-47A8-B85F-2762F30305CF}"/>
              </a:ext>
            </a:extLst>
          </p:cNvPr>
          <p:cNvSpPr/>
          <p:nvPr/>
        </p:nvSpPr>
        <p:spPr>
          <a:xfrm>
            <a:off x="5522818" y="92772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D75FE3-7DC8-434D-87D5-069FFD28FCAF}"/>
              </a:ext>
            </a:extLst>
          </p:cNvPr>
          <p:cNvSpPr/>
          <p:nvPr/>
        </p:nvSpPr>
        <p:spPr>
          <a:xfrm>
            <a:off x="4816906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452032-B55C-4DC3-B03D-6DB10D25781E}"/>
              </a:ext>
            </a:extLst>
          </p:cNvPr>
          <p:cNvSpPr/>
          <p:nvPr/>
        </p:nvSpPr>
        <p:spPr>
          <a:xfrm>
            <a:off x="6227934" y="170499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7ACF27A-6B52-4115-A1A3-CE61D6490FBE}"/>
              </a:ext>
            </a:extLst>
          </p:cNvPr>
          <p:cNvSpPr/>
          <p:nvPr/>
        </p:nvSpPr>
        <p:spPr>
          <a:xfrm>
            <a:off x="4179326" y="260460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D86157-9081-4E72-BF05-8F2D01D9FB02}"/>
              </a:ext>
            </a:extLst>
          </p:cNvPr>
          <p:cNvSpPr txBox="1"/>
          <p:nvPr/>
        </p:nvSpPr>
        <p:spPr>
          <a:xfrm>
            <a:off x="5808450" y="98516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CEC912-DE9E-428B-BFD0-938500911639}"/>
              </a:ext>
            </a:extLst>
          </p:cNvPr>
          <p:cNvSpPr txBox="1"/>
          <p:nvPr/>
        </p:nvSpPr>
        <p:spPr>
          <a:xfrm>
            <a:off x="5003212" y="185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9CA122-8F19-45DC-9793-FB9C111D6501}"/>
              </a:ext>
            </a:extLst>
          </p:cNvPr>
          <p:cNvSpPr txBox="1"/>
          <p:nvPr/>
        </p:nvSpPr>
        <p:spPr>
          <a:xfrm>
            <a:off x="6474766" y="1835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928F3C5-D010-4C33-B0CB-ED1957176D4F}"/>
              </a:ext>
            </a:extLst>
          </p:cNvPr>
          <p:cNvSpPr txBox="1"/>
          <p:nvPr/>
        </p:nvSpPr>
        <p:spPr>
          <a:xfrm>
            <a:off x="4372694" y="27864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746F476-B4EC-444F-8968-B75BE85AAF11}"/>
              </a:ext>
            </a:extLst>
          </p:cNvPr>
          <p:cNvCxnSpPr>
            <a:stCxn id="82" idx="7"/>
            <a:endCxn id="81" idx="3"/>
          </p:cNvCxnSpPr>
          <p:nvPr/>
        </p:nvCxnSpPr>
        <p:spPr>
          <a:xfrm flipV="1">
            <a:off x="5128491" y="123931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FA12E8-DC82-4105-A004-01DDF9128EE0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5834403" y="1239311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E29FDA-D55B-4A90-B9E0-8918A45B1BA1}"/>
              </a:ext>
            </a:extLst>
          </p:cNvPr>
          <p:cNvCxnSpPr>
            <a:cxnSpLocks/>
            <a:stCxn id="84" idx="0"/>
            <a:endCxn id="82" idx="3"/>
          </p:cNvCxnSpPr>
          <p:nvPr/>
        </p:nvCxnSpPr>
        <p:spPr>
          <a:xfrm flipV="1">
            <a:off x="4361849" y="2016584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928302" y="3585581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558341" y="383283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4852429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263457" y="4610104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214849" y="550971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5843973" y="3890271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038735" y="475816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510289" y="47407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408217" y="56915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164014" y="4144416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5869926" y="4144416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397372" y="4921689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第五步。</a:t>
            </a:r>
            <a:r>
              <a:rPr lang="en-US" altLang="zh-CN" dirty="0"/>
              <a:t>F</a:t>
            </a:r>
            <a:r>
              <a:rPr lang="en-US" altLang="zh-CN" baseline="-25000" dirty="0"/>
              <a:t>4</a:t>
            </a:r>
            <a:r>
              <a:rPr lang="zh-CN" altLang="en-US" dirty="0"/>
              <a:t>修改为</a:t>
            </a:r>
            <a:r>
              <a:rPr lang="en-US" altLang="zh-CN" dirty="0"/>
              <a:t>9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42D1B91-4CB8-425D-88A6-6538F2CCE0FB}"/>
              </a:ext>
            </a:extLst>
          </p:cNvPr>
          <p:cNvGrpSpPr/>
          <p:nvPr/>
        </p:nvGrpSpPr>
        <p:grpSpPr>
          <a:xfrm>
            <a:off x="1095356" y="816003"/>
            <a:ext cx="2942565" cy="2612997"/>
            <a:chOff x="987600" y="1555730"/>
            <a:chExt cx="2942565" cy="261299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F824F51-56A2-46EF-B9A0-286C70B241CF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16566DD-8EA1-450C-BAB5-AAF8DACD0D1A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A4955AC-BDAE-4A0A-95F2-D497E09DF138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E5F0365-5E38-4734-BF97-85C20C1EAAAF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CC2D8F4-9FC8-4762-8825-B165FC37417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A005390-16FB-4186-B81B-BBB69C4EDE14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8A702FB-F93F-41F5-A46B-4498B7B4D6D6}"/>
                </a:ext>
              </a:extLst>
            </p:cNvPr>
            <p:cNvCxnSpPr>
              <a:cxnSpLocks/>
              <a:stCxn id="133" idx="1"/>
              <a:endCxn id="13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ECC25F9-DC81-40E4-B756-C70F9A163008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2C22E6-4E4F-4841-BBD9-82B21AE94274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82FE4F-087C-4BEB-882F-33493DCF1D6F}"/>
                </a:ext>
              </a:extLst>
            </p:cNvPr>
            <p:cNvCxnSpPr>
              <a:cxnSpLocks/>
              <a:stCxn id="134" idx="3"/>
              <a:endCxn id="133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6106348-105D-402F-B40E-4F4856167D38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05C5B4E-3BE8-427A-B539-567ED2AB2562}"/>
                </a:ext>
              </a:extLst>
            </p:cNvPr>
            <p:cNvCxnSpPr>
              <a:cxnSpLocks/>
              <a:stCxn id="134" idx="1"/>
              <a:endCxn id="13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E8216B1-587E-4ED9-B566-3D8047551C4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1CFE4E1-1997-4051-8A7A-C88972CBD445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40F7B9D-9523-4A7A-902C-872D10C76AC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A8D9F1-7F8B-4771-B986-95743DFE905D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C43E3AC-99D2-4935-8896-377B273E8FDE}"/>
                </a:ext>
              </a:extLst>
            </p:cNvPr>
            <p:cNvCxnSpPr>
              <a:cxnSpLocks/>
              <a:stCxn id="133" idx="0"/>
              <a:endCxn id="13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1F51E76-E4E0-47B5-823A-179EC334339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323FFE-6E27-4D9F-A64E-42076678E210}"/>
                </a:ext>
              </a:extLst>
            </p:cNvPr>
            <p:cNvCxnSpPr>
              <a:cxnSpLocks/>
              <a:stCxn id="135" idx="2"/>
              <a:endCxn id="133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D08C663-0EA9-4152-BF40-83848E02E6FD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34DEA44-746D-4590-BC4B-797B3161A83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277C72D-4E76-4C9B-8D3A-77652D3D054D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CCAA87-06C2-43BF-860F-18DB58D64AB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ECFB311-31E1-4E9F-8448-3A023CDD4FAF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A8304FF-6243-4C06-996F-6409BB22305E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506AC21-C9C5-41C6-AE5F-260E0D3826A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709059EF-1470-4A06-8558-75755CB12DDE}"/>
              </a:ext>
            </a:extLst>
          </p:cNvPr>
          <p:cNvSpPr/>
          <p:nvPr/>
        </p:nvSpPr>
        <p:spPr>
          <a:xfrm>
            <a:off x="5844129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46F84A0-922F-45AD-B6B0-C97A4FF103F4}"/>
              </a:ext>
            </a:extLst>
          </p:cNvPr>
          <p:cNvSpPr/>
          <p:nvPr/>
        </p:nvSpPr>
        <p:spPr>
          <a:xfrm>
            <a:off x="5138217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69E055E-5BFA-449C-A832-AF1057E6F1C9}"/>
              </a:ext>
            </a:extLst>
          </p:cNvPr>
          <p:cNvSpPr/>
          <p:nvPr/>
        </p:nvSpPr>
        <p:spPr>
          <a:xfrm>
            <a:off x="6549245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33FFFDC-4378-4D4E-B3CE-639AA8B72A55}"/>
              </a:ext>
            </a:extLst>
          </p:cNvPr>
          <p:cNvSpPr/>
          <p:nvPr/>
        </p:nvSpPr>
        <p:spPr>
          <a:xfrm>
            <a:off x="4500637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Hans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9A09EEA-02A1-407F-AD38-D922ADBF0407}"/>
              </a:ext>
            </a:extLst>
          </p:cNvPr>
          <p:cNvSpPr txBox="1"/>
          <p:nvPr/>
        </p:nvSpPr>
        <p:spPr>
          <a:xfrm>
            <a:off x="6129761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D408634-927A-4CE0-8B6E-B0C1F9A7A933}"/>
              </a:ext>
            </a:extLst>
          </p:cNvPr>
          <p:cNvSpPr txBox="1"/>
          <p:nvPr/>
        </p:nvSpPr>
        <p:spPr>
          <a:xfrm>
            <a:off x="5324523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AD76433-88FE-4F3D-9680-496026399679}"/>
              </a:ext>
            </a:extLst>
          </p:cNvPr>
          <p:cNvSpPr txBox="1"/>
          <p:nvPr/>
        </p:nvSpPr>
        <p:spPr>
          <a:xfrm>
            <a:off x="6796077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9EC1977-675A-43DC-8AAA-B066A8602FDA}"/>
              </a:ext>
            </a:extLst>
          </p:cNvPr>
          <p:cNvSpPr txBox="1"/>
          <p:nvPr/>
        </p:nvSpPr>
        <p:spPr>
          <a:xfrm>
            <a:off x="4694005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6E56817-6C8F-4878-A4C8-8C3E21ECF963}"/>
              </a:ext>
            </a:extLst>
          </p:cNvPr>
          <p:cNvCxnSpPr>
            <a:stCxn id="158" idx="7"/>
            <a:endCxn id="157" idx="3"/>
          </p:cNvCxnSpPr>
          <p:nvPr/>
        </p:nvCxnSpPr>
        <p:spPr>
          <a:xfrm flipV="1">
            <a:off x="5449802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066163-07D0-4F46-A3C5-AC8D008AC96F}"/>
              </a:ext>
            </a:extLst>
          </p:cNvPr>
          <p:cNvCxnSpPr>
            <a:cxnSpLocks/>
            <a:stCxn id="159" idx="1"/>
            <a:endCxn id="157" idx="5"/>
          </p:cNvCxnSpPr>
          <p:nvPr/>
        </p:nvCxnSpPr>
        <p:spPr>
          <a:xfrm flipH="1" flipV="1">
            <a:off x="6155714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2A88903-0BD4-47CF-8096-1325844B7958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4683160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253617" y="3654888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002390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296478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707506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658898" y="567695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288022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482784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6954338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852266" y="58587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608063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313975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841421" y="5088931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4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0FFADC-C861-4623-8B0D-37337AA6A648}"/>
              </a:ext>
            </a:extLst>
          </p:cNvPr>
          <p:cNvGrpSpPr/>
          <p:nvPr/>
        </p:nvGrpSpPr>
        <p:grpSpPr>
          <a:xfrm>
            <a:off x="1376710" y="816003"/>
            <a:ext cx="2942565" cy="2612997"/>
            <a:chOff x="987600" y="1555730"/>
            <a:chExt cx="2942565" cy="2612997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FAA2B3F-FEA6-4CF5-B021-3C049192CFAD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8496CDF-6F77-47A1-83DA-B48534DC4CB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2BDB5DA-6D97-4F59-A4F9-9EDE19DFA34F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752513B-171C-4930-88E0-B6868CBA07E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21B9630-F5B0-4573-BEB2-3DFEEFDAB9F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1449614-E0A8-4B78-B3A8-492C0B7307A1}"/>
                </a:ext>
              </a:extLst>
            </p:cNvPr>
            <p:cNvCxnSpPr>
              <a:stCxn id="90" idx="3"/>
              <a:endCxn id="9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900D1850-4D8F-4164-8BA9-B095E3C52029}"/>
                </a:ext>
              </a:extLst>
            </p:cNvPr>
            <p:cNvCxnSpPr>
              <a:cxnSpLocks/>
              <a:stCxn id="95" idx="1"/>
              <a:endCxn id="9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7B33677-4217-43D8-BD90-9522E1955A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E8D3EAA-8AF5-429F-96ED-8DF907185470}"/>
                </a:ext>
              </a:extLst>
            </p:cNvPr>
            <p:cNvCxnSpPr>
              <a:cxnSpLocks/>
              <a:stCxn id="97" idx="1"/>
              <a:endCxn id="9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B4DF9AE-6A97-4A92-BF6B-0F6136833C9B}"/>
                </a:ext>
              </a:extLst>
            </p:cNvPr>
            <p:cNvCxnSpPr>
              <a:cxnSpLocks/>
              <a:stCxn id="96" idx="3"/>
              <a:endCxn id="9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D1A3437-76ED-4E8B-9BD2-3F8B43C611D9}"/>
                </a:ext>
              </a:extLst>
            </p:cNvPr>
            <p:cNvCxnSpPr>
              <a:cxnSpLocks/>
              <a:stCxn id="97" idx="4"/>
              <a:endCxn id="9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69D2648-F1AD-4725-A01B-0CDB71EFCCD4}"/>
                </a:ext>
              </a:extLst>
            </p:cNvPr>
            <p:cNvCxnSpPr>
              <a:cxnSpLocks/>
              <a:stCxn id="96" idx="1"/>
              <a:endCxn id="9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9D1F7-7BA5-46D5-91A3-2F55A97EEAA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FD3553A-106D-4FFF-9EF1-16A17162E524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326563-C2D4-4FD0-BE23-1C5D84EBA802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F3F63A0-0722-48F3-95B5-B31344462213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C280EDF-8B8A-449F-B46F-7DF55E601CD0}"/>
                </a:ext>
              </a:extLst>
            </p:cNvPr>
            <p:cNvCxnSpPr>
              <a:cxnSpLocks/>
              <a:stCxn id="95" idx="0"/>
              <a:endCxn id="9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F309524-8DD6-4910-BBAE-E9D4D8C9301A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89AB3D9-7041-43EE-AB49-C15FA63D73DE}"/>
                </a:ext>
              </a:extLst>
            </p:cNvPr>
            <p:cNvCxnSpPr>
              <a:cxnSpLocks/>
              <a:stCxn id="97" idx="2"/>
              <a:endCxn id="9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BCFF07-B260-4664-B3BE-9FD19F22BD22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8ED0D81-EEE5-4B27-A7A1-962187F60163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B47FC9CF-9077-4B5F-A377-DE9618A3D858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AEDDD2-2F73-4429-A89B-3781311FB98F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BCBFC6F-CC94-43E9-AA28-1B564AD668E5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CF9ECA9-0E04-4919-BEC9-BD3A50C161C1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A9560A4-267F-4865-80DB-8F8553BD6C78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8861B4C7-CF93-489B-9197-EE0E2926B369}"/>
              </a:ext>
            </a:extLst>
          </p:cNvPr>
          <p:cNvSpPr/>
          <p:nvPr/>
        </p:nvSpPr>
        <p:spPr>
          <a:xfrm>
            <a:off x="6125483" y="11611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3C2675B-2E8E-4A30-BFC4-591B087E0EC1}"/>
              </a:ext>
            </a:extLst>
          </p:cNvPr>
          <p:cNvSpPr/>
          <p:nvPr/>
        </p:nvSpPr>
        <p:spPr>
          <a:xfrm>
            <a:off x="5419571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2EF7D07-CC61-4D1B-B226-0172CEAE3794}"/>
              </a:ext>
            </a:extLst>
          </p:cNvPr>
          <p:cNvSpPr/>
          <p:nvPr/>
        </p:nvSpPr>
        <p:spPr>
          <a:xfrm>
            <a:off x="6830599" y="19384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C98FBB6-5A1B-4EEC-86F9-293917A82F53}"/>
              </a:ext>
            </a:extLst>
          </p:cNvPr>
          <p:cNvSpPr/>
          <p:nvPr/>
        </p:nvSpPr>
        <p:spPr>
          <a:xfrm>
            <a:off x="4781991" y="283806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CAFE0C5-69F8-4150-A8DF-54B23F46E5A8}"/>
              </a:ext>
            </a:extLst>
          </p:cNvPr>
          <p:cNvSpPr txBox="1"/>
          <p:nvPr/>
        </p:nvSpPr>
        <p:spPr>
          <a:xfrm>
            <a:off x="6411115" y="12186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39192A-9957-4CA5-866F-4322C7A35208}"/>
              </a:ext>
            </a:extLst>
          </p:cNvPr>
          <p:cNvSpPr txBox="1"/>
          <p:nvPr/>
        </p:nvSpPr>
        <p:spPr>
          <a:xfrm>
            <a:off x="5605877" y="2086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B372168-525B-4498-982D-BE632498F897}"/>
              </a:ext>
            </a:extLst>
          </p:cNvPr>
          <p:cNvSpPr txBox="1"/>
          <p:nvPr/>
        </p:nvSpPr>
        <p:spPr>
          <a:xfrm>
            <a:off x="7077431" y="20691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B45706-79A1-4088-9D73-E3460A676788}"/>
              </a:ext>
            </a:extLst>
          </p:cNvPr>
          <p:cNvSpPr txBox="1"/>
          <p:nvPr/>
        </p:nvSpPr>
        <p:spPr>
          <a:xfrm>
            <a:off x="4975359" y="30198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AFF3782-AAEE-40DF-B3B3-52D0720A4FCB}"/>
              </a:ext>
            </a:extLst>
          </p:cNvPr>
          <p:cNvCxnSpPr>
            <a:stCxn id="120" idx="7"/>
            <a:endCxn id="119" idx="3"/>
          </p:cNvCxnSpPr>
          <p:nvPr/>
        </p:nvCxnSpPr>
        <p:spPr>
          <a:xfrm flipV="1">
            <a:off x="5731156" y="14727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EED6A4E-D8F4-40B4-B0F5-BB9478A30CA4}"/>
              </a:ext>
            </a:extLst>
          </p:cNvPr>
          <p:cNvCxnSpPr>
            <a:cxnSpLocks/>
            <a:stCxn id="121" idx="1"/>
            <a:endCxn id="119" idx="5"/>
          </p:cNvCxnSpPr>
          <p:nvPr/>
        </p:nvCxnSpPr>
        <p:spPr>
          <a:xfrm flipH="1" flipV="1">
            <a:off x="6437068" y="14727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32D412D-85B4-4B1F-955B-60FF39000BBD}"/>
              </a:ext>
            </a:extLst>
          </p:cNvPr>
          <p:cNvCxnSpPr>
            <a:cxnSpLocks/>
            <a:stCxn id="122" idx="0"/>
            <a:endCxn id="120" idx="3"/>
          </p:cNvCxnSpPr>
          <p:nvPr/>
        </p:nvCxnSpPr>
        <p:spPr>
          <a:xfrm flipV="1">
            <a:off x="4964514" y="2250046"/>
            <a:ext cx="508517" cy="5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376710" y="36548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125483" y="40000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419571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830599" y="47773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411115" y="40575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605877" y="4925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077431" y="4908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731156" y="43116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437068" y="43116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第七步。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6</a:t>
            </a:r>
            <a:endParaRPr lang="en-US" altLang="zh-CN" baseline="-250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34794C8-C0B1-40D7-B7C5-B3FE32990005}"/>
              </a:ext>
            </a:extLst>
          </p:cNvPr>
          <p:cNvGrpSpPr/>
          <p:nvPr/>
        </p:nvGrpSpPr>
        <p:grpSpPr>
          <a:xfrm>
            <a:off x="1482217" y="911688"/>
            <a:ext cx="2942565" cy="2612997"/>
            <a:chOff x="987600" y="1555730"/>
            <a:chExt cx="2942565" cy="261299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891505-BBC8-49B9-9841-A6FEE6AFA67A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4A48C39-F150-4313-851D-A3B9523E998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06AB2AB-A513-438A-918F-EFAB1D641E8C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EE009E8-4C48-42FA-8FEE-9084BD5EB6C8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04FF56-3C3B-4CF8-B8F7-72782177B0DD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14E163-9C9C-4B4E-83F3-791461C9C89F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B1E66E6-9B48-4AB0-81A3-2583189AF983}"/>
                </a:ext>
              </a:extLst>
            </p:cNvPr>
            <p:cNvCxnSpPr>
              <a:cxnSpLocks/>
              <a:stCxn id="82" idx="1"/>
              <a:endCxn id="8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ACA13DC-45A4-4051-9484-34F12A947374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C36F4CB-A612-4814-AAEE-6B013A3D3124}"/>
                </a:ext>
              </a:extLst>
            </p:cNvPr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B1729E2-7986-4E88-8E27-BF5803C28A71}"/>
                </a:ext>
              </a:extLst>
            </p:cNvPr>
            <p:cNvCxnSpPr>
              <a:cxnSpLocks/>
              <a:stCxn id="83" idx="3"/>
              <a:endCxn id="8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97A12A3-A93C-457B-8852-3E62A964ED2B}"/>
                </a:ext>
              </a:extLst>
            </p:cNvPr>
            <p:cNvCxnSpPr>
              <a:cxnSpLocks/>
              <a:stCxn id="84" idx="4"/>
              <a:endCxn id="8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1E019C-6DA0-46A8-B245-B3C4AB5900AE}"/>
                </a:ext>
              </a:extLst>
            </p:cNvPr>
            <p:cNvCxnSpPr>
              <a:cxnSpLocks/>
              <a:stCxn id="83" idx="1"/>
              <a:endCxn id="8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056D2E2-CEB5-4AB4-8CFC-6D795C0EE938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D4A7E0B-DB55-4C92-BCC6-820A7D361858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0251ED9-531F-4B75-B65C-CB87CC34B766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76E49D4-9474-440C-99F2-9438C2DA45AE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21E8DA5-4E1E-4F17-BD07-FF5376F2F675}"/>
                </a:ext>
              </a:extLst>
            </p:cNvPr>
            <p:cNvCxnSpPr>
              <a:cxnSpLocks/>
              <a:stCxn id="82" idx="0"/>
              <a:endCxn id="8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B2DF059-85CF-4893-B0F6-0EC9FC4DD834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A4EE802-02EE-4821-B7B7-E9FE7A58D1F2}"/>
                </a:ext>
              </a:extLst>
            </p:cNvPr>
            <p:cNvCxnSpPr>
              <a:cxnSpLocks/>
              <a:stCxn id="84" idx="2"/>
              <a:endCxn id="8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BCBA13-2470-427B-98CD-84C14D31439E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60A3A73-35F8-49F4-999A-C1A431BBA73C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7A87C84-2021-44AE-86F8-8F26AE7CA7FF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AE65A0D-73F4-41AC-8505-55E79246B8A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1C7A68-6999-4413-B041-BCAD29C78FA4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4DB183C-4190-4600-85FE-FA1C2498510D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5015393A-0332-4EA6-A64D-8FD43BB79F9A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椭圆 181">
            <a:extLst>
              <a:ext uri="{FF2B5EF4-FFF2-40B4-BE49-F238E27FC236}">
                <a16:creationId xmlns:a16="http://schemas.microsoft.com/office/drawing/2014/main" id="{4FCCFA3A-3B20-4299-B1B9-A70599B02642}"/>
              </a:ext>
            </a:extLst>
          </p:cNvPr>
          <p:cNvSpPr/>
          <p:nvPr/>
        </p:nvSpPr>
        <p:spPr>
          <a:xfrm>
            <a:off x="6230990" y="1256873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13E0C730-E3FA-4B7A-BC30-C3600B46BCE3}"/>
              </a:ext>
            </a:extLst>
          </p:cNvPr>
          <p:cNvSpPr/>
          <p:nvPr/>
        </p:nvSpPr>
        <p:spPr>
          <a:xfrm>
            <a:off x="5525078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0D2E294-4620-4987-858F-9E2B8824AF4C}"/>
              </a:ext>
            </a:extLst>
          </p:cNvPr>
          <p:cNvSpPr/>
          <p:nvPr/>
        </p:nvSpPr>
        <p:spPr>
          <a:xfrm>
            <a:off x="6936106" y="203414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8511FD-84A0-47CB-BDF5-6E9DFA6C92D9}"/>
              </a:ext>
            </a:extLst>
          </p:cNvPr>
          <p:cNvSpPr txBox="1"/>
          <p:nvPr/>
        </p:nvSpPr>
        <p:spPr>
          <a:xfrm>
            <a:off x="6516622" y="1314313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78357DB-C8EF-49A6-92ED-B1307CD1E5D3}"/>
              </a:ext>
            </a:extLst>
          </p:cNvPr>
          <p:cNvSpPr txBox="1"/>
          <p:nvPr/>
        </p:nvSpPr>
        <p:spPr>
          <a:xfrm>
            <a:off x="5711384" y="21822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200C717-F84B-4701-A49A-F4C9A71E182D}"/>
              </a:ext>
            </a:extLst>
          </p:cNvPr>
          <p:cNvSpPr txBox="1"/>
          <p:nvPr/>
        </p:nvSpPr>
        <p:spPr>
          <a:xfrm>
            <a:off x="7182938" y="21648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6EB9B9E-7552-4AAA-8A3A-A759F3AD3056}"/>
              </a:ext>
            </a:extLst>
          </p:cNvPr>
          <p:cNvCxnSpPr>
            <a:stCxn id="183" idx="7"/>
            <a:endCxn id="182" idx="3"/>
          </p:cNvCxnSpPr>
          <p:nvPr/>
        </p:nvCxnSpPr>
        <p:spPr>
          <a:xfrm flipV="1">
            <a:off x="5836663" y="1568458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4FD2F73-04A4-4884-9161-D348F366FAC9}"/>
              </a:ext>
            </a:extLst>
          </p:cNvPr>
          <p:cNvCxnSpPr>
            <a:cxnSpLocks/>
            <a:stCxn id="184" idx="1"/>
            <a:endCxn id="182" idx="5"/>
          </p:cNvCxnSpPr>
          <p:nvPr/>
        </p:nvCxnSpPr>
        <p:spPr>
          <a:xfrm flipH="1" flipV="1">
            <a:off x="6542575" y="1568458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482217" y="3637303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30990" y="3982488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25078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36106" y="4759761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16622" y="4039928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11384" y="49078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182938" y="48904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36663" y="4294073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42575" y="4294073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7BD1426-0F3E-437C-801B-19A8B85E9212}"/>
              </a:ext>
            </a:extLst>
          </p:cNvPr>
          <p:cNvGrpSpPr/>
          <p:nvPr/>
        </p:nvGrpSpPr>
        <p:grpSpPr>
          <a:xfrm>
            <a:off x="1510216" y="1104912"/>
            <a:ext cx="2942565" cy="2612997"/>
            <a:chOff x="987600" y="1555730"/>
            <a:chExt cx="2942565" cy="2612997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62DBD7-4F90-48FD-90D7-867CCB25427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19E095E-34B7-46B4-B0A0-105F8F090D02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6274A73-AB07-4683-8242-70058F14FCBB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CC97AF9-5EB4-4152-A7A6-973C823941E1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C9C5C43-C238-4296-B295-1BC9EFE6AA52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FC1B335-4840-4DA5-9D3A-D2A5D9DB0C60}"/>
                </a:ext>
              </a:extLst>
            </p:cNvPr>
            <p:cNvCxnSpPr>
              <a:stCxn id="77" idx="3"/>
              <a:endCxn id="78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BCD90D3-A81B-4B50-BD36-40B45D45947C}"/>
                </a:ext>
              </a:extLst>
            </p:cNvPr>
            <p:cNvCxnSpPr>
              <a:cxnSpLocks/>
              <a:stCxn id="130" idx="1"/>
              <a:endCxn id="78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89BFFF-5D8A-412F-ACF0-E19D07655B9B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F337DB5-2930-41CE-899F-AAE897CAB15C}"/>
                </a:ext>
              </a:extLst>
            </p:cNvPr>
            <p:cNvCxnSpPr>
              <a:cxnSpLocks/>
              <a:stCxn id="132" idx="1"/>
              <a:endCxn id="77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DE6D1A9-5194-44F8-B662-403160F01EC9}"/>
                </a:ext>
              </a:extLst>
            </p:cNvPr>
            <p:cNvCxnSpPr>
              <a:cxnSpLocks/>
              <a:stCxn id="131" idx="3"/>
              <a:endCxn id="130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3991DB6-DA1F-495E-966B-F35C7583491D}"/>
                </a:ext>
              </a:extLst>
            </p:cNvPr>
            <p:cNvCxnSpPr>
              <a:cxnSpLocks/>
              <a:stCxn id="132" idx="4"/>
              <a:endCxn id="131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9E875E2-0D32-42E6-A54F-86593F4D74C1}"/>
                </a:ext>
              </a:extLst>
            </p:cNvPr>
            <p:cNvCxnSpPr>
              <a:cxnSpLocks/>
              <a:stCxn id="131" idx="1"/>
              <a:endCxn id="77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C9E06DE-F428-4943-83FD-A42F94195A5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3479DF8-8161-41C5-86E5-68520283618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9015A16-CF58-4F05-A6EB-5CB907599A5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6EE4AA3-D1B5-4665-BBDB-0FD787AB69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58CB9A4-6493-4254-B821-726713D735B4}"/>
                </a:ext>
              </a:extLst>
            </p:cNvPr>
            <p:cNvCxnSpPr>
              <a:cxnSpLocks/>
              <a:stCxn id="130" idx="0"/>
              <a:endCxn id="77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630EB7-4377-4A29-9139-0A6564C84EE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0DB1221-2219-40FF-A880-EEFFB552E684}"/>
                </a:ext>
              </a:extLst>
            </p:cNvPr>
            <p:cNvCxnSpPr>
              <a:cxnSpLocks/>
              <a:stCxn id="132" idx="2"/>
              <a:endCxn id="130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E090BF9-F983-4597-A1C0-B9157745ED8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A7C044E-50DA-4984-B6BB-E12405004D6B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C97E1F7-0751-4998-873F-98D9F9D83E82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C44522-D6A7-4D44-958B-4D18ADC34BD2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687BAC9-659F-4244-BD67-2F606460524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C9CD6CA-C291-4BD1-A146-342229261D4A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BA6409D-C2F4-4310-83DB-3E09C1680C0E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46D5E457-D54C-4297-A3D2-7028BBA94652}"/>
              </a:ext>
            </a:extLst>
          </p:cNvPr>
          <p:cNvSpPr/>
          <p:nvPr/>
        </p:nvSpPr>
        <p:spPr>
          <a:xfrm>
            <a:off x="6258989" y="1450097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2CFDA7-7C41-4407-983B-B3C53292DEB7}"/>
              </a:ext>
            </a:extLst>
          </p:cNvPr>
          <p:cNvSpPr/>
          <p:nvPr/>
        </p:nvSpPr>
        <p:spPr>
          <a:xfrm>
            <a:off x="5553077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4C4191A-EF53-4E48-8784-4F96F1A7CAA0}"/>
              </a:ext>
            </a:extLst>
          </p:cNvPr>
          <p:cNvSpPr/>
          <p:nvPr/>
        </p:nvSpPr>
        <p:spPr>
          <a:xfrm>
            <a:off x="6964105" y="2227370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37FEDC1-3E6D-4AC2-AF70-5F508F52B58E}"/>
              </a:ext>
            </a:extLst>
          </p:cNvPr>
          <p:cNvSpPr txBox="1"/>
          <p:nvPr/>
        </p:nvSpPr>
        <p:spPr>
          <a:xfrm>
            <a:off x="6544621" y="1507537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82C464-D7CF-4FAA-8E18-4BA4FFEDC675}"/>
              </a:ext>
            </a:extLst>
          </p:cNvPr>
          <p:cNvSpPr txBox="1"/>
          <p:nvPr/>
        </p:nvSpPr>
        <p:spPr>
          <a:xfrm>
            <a:off x="5739383" y="23754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73B9AD1-092A-4A0E-9095-257D0BF4B909}"/>
              </a:ext>
            </a:extLst>
          </p:cNvPr>
          <p:cNvSpPr txBox="1"/>
          <p:nvPr/>
        </p:nvSpPr>
        <p:spPr>
          <a:xfrm>
            <a:off x="7210937" y="23580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070EDD2-C43D-484A-BAC6-EC85453667A0}"/>
              </a:ext>
            </a:extLst>
          </p:cNvPr>
          <p:cNvCxnSpPr>
            <a:stCxn id="155" idx="7"/>
            <a:endCxn id="154" idx="3"/>
          </p:cNvCxnSpPr>
          <p:nvPr/>
        </p:nvCxnSpPr>
        <p:spPr>
          <a:xfrm flipV="1">
            <a:off x="5864662" y="1761682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20B191A6-1296-47BA-86D9-1944CDEF02CB}"/>
              </a:ext>
            </a:extLst>
          </p:cNvPr>
          <p:cNvCxnSpPr>
            <a:cxnSpLocks/>
            <a:stCxn id="156" idx="1"/>
            <a:endCxn id="154" idx="5"/>
          </p:cNvCxnSpPr>
          <p:nvPr/>
        </p:nvCxnSpPr>
        <p:spPr>
          <a:xfrm flipH="1" flipV="1">
            <a:off x="6570574" y="1761682"/>
            <a:ext cx="446991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629435" y="3760189"/>
            <a:ext cx="2942565" cy="2612997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55878" y="4142416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49966" y="4919689"/>
            <a:ext cx="365045" cy="365045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41510" y="4199856"/>
            <a:ext cx="4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36272" y="50677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61551" y="4454001"/>
            <a:ext cx="447787" cy="51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6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第九步。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找到</a:t>
            </a: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116E839-0E13-4D51-A9CA-D65A96D0E8EF}"/>
              </a:ext>
            </a:extLst>
          </p:cNvPr>
          <p:cNvGrpSpPr/>
          <p:nvPr/>
        </p:nvGrpSpPr>
        <p:grpSpPr>
          <a:xfrm>
            <a:off x="1424219" y="827913"/>
            <a:ext cx="3165366" cy="2949094"/>
            <a:chOff x="987600" y="1555730"/>
            <a:chExt cx="2942565" cy="261299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46AB5D-4CA3-4D95-9073-54EC292B4065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9E1FC2C-C593-4A82-B476-1823D2228829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B5E56B0-C4B3-48D2-A3E5-9E0F70C3B0D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60A1054-5FEC-4634-86E6-414FF9C83869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17E9F69-48BE-4073-A8D1-05856F05D0C9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C98385B-88A4-43FE-BA05-2F290EEC7C72}"/>
                </a:ext>
              </a:extLst>
            </p:cNvPr>
            <p:cNvCxnSpPr>
              <a:stCxn id="74" idx="3"/>
              <a:endCxn id="75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4A5D3AF-EA70-4EA9-BD0F-7036581B0240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B365F36-B7ED-4D79-8BE0-39C419F71B4C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15C2B54-0A38-499D-A2A3-0AC17BD73869}"/>
                </a:ext>
              </a:extLst>
            </p:cNvPr>
            <p:cNvCxnSpPr>
              <a:cxnSpLocks/>
              <a:stCxn id="93" idx="1"/>
              <a:endCxn id="74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42D49CC-1973-4F00-BED6-7E6D9CC7569B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2825FF-E0E7-4F2C-A8AC-0323AFCB1947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D59FB88-2311-4DA5-B35B-0B99554963AE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3AA6B63-6153-425E-A5C2-47345E89640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870054-BEE2-41C1-A9B8-815E748A1A7B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2ABC55A-E7FD-41FC-88CB-7788E34ECD5F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E27266-B22E-4FD4-92A1-11103E1E1D64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AE5486E-BC9E-48B1-8F1F-94CA632CCBE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CE7B6A-0E97-423D-9C36-E6AD9588044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46E93A6-6750-4C8A-90DE-233BB62256AC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23B8EEF-A388-4CDF-9823-A8808F72DA6B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037BF1F-F963-46A6-9A79-0862BBF8E7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80B368E-A62E-401B-831C-1F61B56229F9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CC8857C-EE13-41B8-99D4-093EB7AE5BF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5E7BD-14C1-41FE-8876-0F83D6089426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E67E897-BDA1-4D48-A185-5158A6128EE4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52180A-322E-4673-BE29-DE713F59B3B2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椭圆 115">
            <a:extLst>
              <a:ext uri="{FF2B5EF4-FFF2-40B4-BE49-F238E27FC236}">
                <a16:creationId xmlns:a16="http://schemas.microsoft.com/office/drawing/2014/main" id="{3CFB3113-8A9E-4907-AE23-03E5F0C06D42}"/>
              </a:ext>
            </a:extLst>
          </p:cNvPr>
          <p:cNvSpPr/>
          <p:nvPr/>
        </p:nvSpPr>
        <p:spPr>
          <a:xfrm>
            <a:off x="6145822" y="1210140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7EBD28A-239E-445E-8689-AD04149723EB}"/>
              </a:ext>
            </a:extLst>
          </p:cNvPr>
          <p:cNvSpPr/>
          <p:nvPr/>
        </p:nvSpPr>
        <p:spPr>
          <a:xfrm>
            <a:off x="5439910" y="198741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6E6E71-1CF9-4F2B-B13C-7B474F886178}"/>
              </a:ext>
            </a:extLst>
          </p:cNvPr>
          <p:cNvSpPr txBox="1"/>
          <p:nvPr/>
        </p:nvSpPr>
        <p:spPr>
          <a:xfrm>
            <a:off x="6421319" y="1267579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41D91F-5032-4299-9928-9C790CB2686A}"/>
              </a:ext>
            </a:extLst>
          </p:cNvPr>
          <p:cNvSpPr txBox="1"/>
          <p:nvPr/>
        </p:nvSpPr>
        <p:spPr>
          <a:xfrm>
            <a:off x="5624338" y="2135469"/>
            <a:ext cx="4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9B5C63B-8866-48FD-914B-6295608AC537}"/>
              </a:ext>
            </a:extLst>
          </p:cNvPr>
          <p:cNvCxnSpPr>
            <a:stCxn id="117" idx="7"/>
            <a:endCxn id="116" idx="3"/>
          </p:cNvCxnSpPr>
          <p:nvPr/>
        </p:nvCxnSpPr>
        <p:spPr>
          <a:xfrm flipV="1">
            <a:off x="5775088" y="1561803"/>
            <a:ext cx="428241" cy="48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73688" y="3650244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95291" y="4032471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70788" y="4089910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5918122" y="538375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第十步。修改</a:t>
            </a:r>
            <a:r>
              <a:rPr lang="en-US" altLang="zh-CN" dirty="0"/>
              <a:t>F4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46E898-DE43-4E1C-B1A8-873E84F74CB2}"/>
              </a:ext>
            </a:extLst>
          </p:cNvPr>
          <p:cNvGrpSpPr/>
          <p:nvPr/>
        </p:nvGrpSpPr>
        <p:grpSpPr>
          <a:xfrm>
            <a:off x="1538519" y="748782"/>
            <a:ext cx="3165366" cy="2949094"/>
            <a:chOff x="987600" y="1555730"/>
            <a:chExt cx="2942565" cy="261299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F0313C5-89BA-48EE-ABBC-AA71FFE13A6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21BBCA7-426A-467B-B7BC-47BAE71B1C53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4C5A6E-7B8B-4DFB-B22C-E77D6B388060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7E07D6-F4DD-4E1D-90C0-CAB2F16D6D8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10AA923-601D-403A-B7F4-7F67C9F6CF4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0DF64BE-2177-45A5-B4EF-4AAECD315F73}"/>
                </a:ext>
              </a:extLst>
            </p:cNvPr>
            <p:cNvCxnSpPr>
              <a:stCxn id="71" idx="3"/>
              <a:endCxn id="72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17DBBF4-5AC4-4AC4-99E4-19A374617A25}"/>
                </a:ext>
              </a:extLst>
            </p:cNvPr>
            <p:cNvCxnSpPr>
              <a:cxnSpLocks/>
              <a:stCxn id="79" idx="1"/>
              <a:endCxn id="72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5FA2F1-AA13-41AD-8661-409596493EB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7F268C5-15C1-485F-A64D-86A2DB714351}"/>
                </a:ext>
              </a:extLst>
            </p:cNvPr>
            <p:cNvCxnSpPr>
              <a:cxnSpLocks/>
              <a:stCxn id="81" idx="1"/>
              <a:endCxn id="71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B96B713-4077-4DDC-B641-21A0D5BF6200}"/>
                </a:ext>
              </a:extLst>
            </p:cNvPr>
            <p:cNvCxnSpPr>
              <a:cxnSpLocks/>
              <a:stCxn id="80" idx="3"/>
              <a:endCxn id="79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E7626EF-AE2F-4C79-8A17-D86E8A0108E0}"/>
                </a:ext>
              </a:extLst>
            </p:cNvPr>
            <p:cNvCxnSpPr>
              <a:cxnSpLocks/>
              <a:stCxn id="81" idx="4"/>
              <a:endCxn id="80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E71E7D-A15B-4F95-8E26-34117E87B285}"/>
                </a:ext>
              </a:extLst>
            </p:cNvPr>
            <p:cNvCxnSpPr>
              <a:cxnSpLocks/>
              <a:stCxn id="80" idx="1"/>
              <a:endCxn id="71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F7FCC2C-8F0A-4999-B5F9-B14C3899B01C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BC00F0-470F-4823-A6E8-4BB27EA9D46C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B86091-18FC-474E-BDF4-8ACD9BBFDA48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F6A2CFE-B57D-4B62-9A97-421340A43497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24A13FF-9005-47F5-A232-44E1FB420AD7}"/>
                </a:ext>
              </a:extLst>
            </p:cNvPr>
            <p:cNvCxnSpPr>
              <a:cxnSpLocks/>
              <a:stCxn id="79" idx="0"/>
              <a:endCxn id="71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8354608-DE32-4AF1-B4F0-C55DEA3CAAA7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F60F07C-8C3B-4004-BAA4-202BF2AEB851}"/>
                </a:ext>
              </a:extLst>
            </p:cNvPr>
            <p:cNvCxnSpPr>
              <a:cxnSpLocks/>
              <a:stCxn id="81" idx="2"/>
              <a:endCxn id="79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10E7843-4B1D-41E8-93AB-6A026C2DA83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CD356BA-E62F-4326-919D-52C9A8F0A5E8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4737F9F-6BDF-4714-AF65-94CAE2440B04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80012AA-EECE-482D-8C23-6AE4B9A50BCB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E055B51-FA37-441D-BF7A-3ADB861EAA69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FA70614-5CFA-46D5-BA74-FA417585B9BC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EE4F85F-71FD-41E0-91BF-8E8A15E8D7B3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椭圆 163">
            <a:extLst>
              <a:ext uri="{FF2B5EF4-FFF2-40B4-BE49-F238E27FC236}">
                <a16:creationId xmlns:a16="http://schemas.microsoft.com/office/drawing/2014/main" id="{D049D30E-20F5-4A3D-B0B0-A360FFF6D9C1}"/>
              </a:ext>
            </a:extLst>
          </p:cNvPr>
          <p:cNvSpPr/>
          <p:nvPr/>
        </p:nvSpPr>
        <p:spPr>
          <a:xfrm>
            <a:off x="6260122" y="1131009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86EE13-48F5-42DB-83FC-448060CA17A8}"/>
              </a:ext>
            </a:extLst>
          </p:cNvPr>
          <p:cNvSpPr txBox="1"/>
          <p:nvPr/>
        </p:nvSpPr>
        <p:spPr>
          <a:xfrm>
            <a:off x="6535619" y="1188448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60C863A-F27C-4307-B9A8-9C18C4CC82B5}"/>
              </a:ext>
            </a:extLst>
          </p:cNvPr>
          <p:cNvGrpSpPr/>
          <p:nvPr/>
        </p:nvGrpSpPr>
        <p:grpSpPr>
          <a:xfrm>
            <a:off x="1617673" y="3694206"/>
            <a:ext cx="3165366" cy="2949094"/>
            <a:chOff x="987600" y="1555730"/>
            <a:chExt cx="2942565" cy="2612997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D266B8-3381-48AB-A588-1A35050C9A4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8980448-8D2C-4E17-839A-621E6FC21BD8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49EF0B-6C25-4B81-A8A6-0FDF95327CBA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7CB2967-5E63-4782-833C-BE42331893A0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4623E76-7E63-4962-9DFD-65C1D59326E0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5EC2E5-0118-43C7-932F-6464668EFA96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75E3F30-482D-44D6-B1AA-93EF18AE16C8}"/>
                </a:ext>
              </a:extLst>
            </p:cNvPr>
            <p:cNvCxnSpPr>
              <a:cxnSpLocks/>
              <a:stCxn id="67" idx="1"/>
              <a:endCxn id="6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68F6612-8AE9-4911-999C-4EB66FFBE8B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86A1E22A-E842-4E4D-A3F2-02552835D859}"/>
                </a:ext>
              </a:extLst>
            </p:cNvPr>
            <p:cNvCxnSpPr>
              <a:cxnSpLocks/>
              <a:stCxn id="69" idx="1"/>
              <a:endCxn id="6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BB45A12-C6CC-4FF0-B505-D97FF34FE7B7}"/>
                </a:ext>
              </a:extLst>
            </p:cNvPr>
            <p:cNvCxnSpPr>
              <a:cxnSpLocks/>
              <a:stCxn id="68" idx="3"/>
              <a:endCxn id="6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DAF78D32-597F-49FD-B466-D680960E0F22}"/>
                </a:ext>
              </a:extLst>
            </p:cNvPr>
            <p:cNvCxnSpPr>
              <a:cxnSpLocks/>
              <a:stCxn id="69" idx="4"/>
              <a:endCxn id="6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9E262D9-36D4-481C-BDD6-8002D4903EEC}"/>
                </a:ext>
              </a:extLst>
            </p:cNvPr>
            <p:cNvCxnSpPr>
              <a:cxnSpLocks/>
              <a:stCxn id="68" idx="1"/>
              <a:endCxn id="6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D6CC4FC-95C9-48FD-9333-9F12254F6AE0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25F3C61-B6FD-4FFE-B552-86DB591341E7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8FBDBF7-3503-4066-95F5-61A7EACD1074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9BC6CAA-487C-4192-ADC2-DA4A818BC83A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E798FF8-B07C-43A2-8689-AEC099D8B2D5}"/>
                </a:ext>
              </a:extLst>
            </p:cNvPr>
            <p:cNvCxnSpPr>
              <a:cxnSpLocks/>
              <a:stCxn id="67" idx="0"/>
              <a:endCxn id="6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AC35186-6B5A-47E9-BF9A-078622BB3F01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2B46746-3F18-4D08-AEAA-4209EA87413B}"/>
                </a:ext>
              </a:extLst>
            </p:cNvPr>
            <p:cNvCxnSpPr>
              <a:cxnSpLocks/>
              <a:stCxn id="69" idx="2"/>
              <a:endCxn id="6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D5EDBEA-3176-44FC-AF39-F244BE3B49C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031C6-B046-437B-AFBB-8B5D0F22052A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5588606-686A-4382-BCF0-F3F4DD703541}"/>
                </a:ext>
              </a:extLst>
            </p:cNvPr>
            <p:cNvSpPr txBox="1"/>
            <p:nvPr/>
          </p:nvSpPr>
          <p:spPr>
            <a:xfrm>
              <a:off x="987600" y="2315121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43161E-716C-4BA1-8A9E-F3383DCD514D}"/>
                </a:ext>
              </a:extLst>
            </p:cNvPr>
            <p:cNvSpPr txBox="1"/>
            <p:nvPr/>
          </p:nvSpPr>
          <p:spPr>
            <a:xfrm>
              <a:off x="2474723" y="155573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1744802-62FC-480B-AB5F-FEEB46062CDC}"/>
                </a:ext>
              </a:extLst>
            </p:cNvPr>
            <p:cNvSpPr txBox="1"/>
            <p:nvPr/>
          </p:nvSpPr>
          <p:spPr>
            <a:xfrm>
              <a:off x="1573328" y="3645507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DA7495C-A59B-48BC-B21D-A93F3FA93F00}"/>
                </a:ext>
              </a:extLst>
            </p:cNvPr>
            <p:cNvSpPr txBox="1"/>
            <p:nvPr/>
          </p:nvSpPr>
          <p:spPr>
            <a:xfrm>
              <a:off x="3565120" y="2465620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BBB63EF-18EA-4AF1-B295-42DE3F2507A6}"/>
                </a:ext>
              </a:extLst>
            </p:cNvPr>
            <p:cNvSpPr txBox="1"/>
            <p:nvPr/>
          </p:nvSpPr>
          <p:spPr>
            <a:xfrm>
              <a:off x="2892921" y="3624318"/>
              <a:ext cx="365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椭圆 147">
            <a:extLst>
              <a:ext uri="{FF2B5EF4-FFF2-40B4-BE49-F238E27FC236}">
                <a16:creationId xmlns:a16="http://schemas.microsoft.com/office/drawing/2014/main" id="{F18D0FE0-3F73-42B6-BE56-685166F7EA4C}"/>
              </a:ext>
            </a:extLst>
          </p:cNvPr>
          <p:cNvSpPr/>
          <p:nvPr/>
        </p:nvSpPr>
        <p:spPr>
          <a:xfrm>
            <a:off x="6339276" y="4076433"/>
            <a:ext cx="392685" cy="411999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AFC49B8-BBFA-49A3-88E6-10438D3F3A07}"/>
              </a:ext>
            </a:extLst>
          </p:cNvPr>
          <p:cNvSpPr txBox="1"/>
          <p:nvPr/>
        </p:nvSpPr>
        <p:spPr>
          <a:xfrm>
            <a:off x="6614773" y="4133872"/>
            <a:ext cx="5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7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9E958DA-DA5D-48E3-9F01-31FDB498A763}"/>
              </a:ext>
            </a:extLst>
          </p:cNvPr>
          <p:cNvSpPr txBox="1"/>
          <p:nvPr/>
        </p:nvSpPr>
        <p:spPr>
          <a:xfrm>
            <a:off x="6902531" y="257881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6E59896-0B7C-4B8C-8413-37ECCAD239FD}"/>
              </a:ext>
            </a:extLst>
          </p:cNvPr>
          <p:cNvSpPr txBox="1"/>
          <p:nvPr/>
        </p:nvSpPr>
        <p:spPr>
          <a:xfrm>
            <a:off x="2284995" y="566703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BB1582D-F7B4-4916-982E-DEDD11FF12D9}"/>
              </a:ext>
            </a:extLst>
          </p:cNvPr>
          <p:cNvSpPr txBox="1"/>
          <p:nvPr/>
        </p:nvSpPr>
        <p:spPr>
          <a:xfrm>
            <a:off x="771888" y="565476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100A14-BA8D-4908-A462-FB2657C4C8C6}"/>
              </a:ext>
            </a:extLst>
          </p:cNvPr>
          <p:cNvSpPr txBox="1"/>
          <p:nvPr/>
        </p:nvSpPr>
        <p:spPr>
          <a:xfrm>
            <a:off x="5216683" y="6310240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C61B082-15B7-401B-8527-B374D3AB3D5B}"/>
              </a:ext>
            </a:extLst>
          </p:cNvPr>
          <p:cNvSpPr txBox="1"/>
          <p:nvPr/>
        </p:nvSpPr>
        <p:spPr>
          <a:xfrm>
            <a:off x="3703576" y="629797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D7835DD-C2FF-4137-ABCF-3FE35EA375C0}"/>
              </a:ext>
            </a:extLst>
          </p:cNvPr>
          <p:cNvSpPr txBox="1"/>
          <p:nvPr/>
        </p:nvSpPr>
        <p:spPr>
          <a:xfrm>
            <a:off x="3079168" y="4969190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248669E-7EE7-4B89-83EE-5D2D6553D9B1}"/>
              </a:ext>
            </a:extLst>
          </p:cNvPr>
          <p:cNvSpPr txBox="1"/>
          <p:nvPr/>
        </p:nvSpPr>
        <p:spPr>
          <a:xfrm>
            <a:off x="8681544" y="383165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846F14F-7206-4A77-BB10-DB007070E268}"/>
              </a:ext>
            </a:extLst>
          </p:cNvPr>
          <p:cNvSpPr txBox="1"/>
          <p:nvPr/>
        </p:nvSpPr>
        <p:spPr>
          <a:xfrm>
            <a:off x="8021864" y="5248016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DCFD785-0BF1-44EC-B32C-0815B07F0F0F}"/>
              </a:ext>
            </a:extLst>
          </p:cNvPr>
          <p:cNvSpPr txBox="1"/>
          <p:nvPr/>
        </p:nvSpPr>
        <p:spPr>
          <a:xfrm>
            <a:off x="6508757" y="523575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F567BC8-62F1-4E19-B8D7-1C92A1D7B4A7}"/>
              </a:ext>
            </a:extLst>
          </p:cNvPr>
          <p:cNvSpPr txBox="1"/>
          <p:nvPr/>
        </p:nvSpPr>
        <p:spPr>
          <a:xfrm>
            <a:off x="5884349" y="3906966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573823"/>
            <a:ext cx="6571343" cy="228599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3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3716852"/>
              </a:xfrm>
              <a:blipFill>
                <a:blip r:embed="rId2"/>
                <a:stretch>
                  <a:fillRect l="-835" t="-821" b="-164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3974123" y="3224307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7CBDAE-779A-48F2-BA04-4FD3F4B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429000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4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68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introduction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4237891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6F4DB0-7604-4751-BCD9-050EA40D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7" y="202115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16A8E0-673C-457F-90F0-D8BC8BAF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70" y="2109575"/>
            <a:ext cx="3829050" cy="2065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A1119-D3B5-4FF3-9BB7-C1A9A2F65889}"/>
              </a:ext>
            </a:extLst>
          </p:cNvPr>
          <p:cNvSpPr txBox="1"/>
          <p:nvPr/>
        </p:nvSpPr>
        <p:spPr>
          <a:xfrm>
            <a:off x="2971800" y="2219999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6EFBDA9-1451-4B43-9AE1-2571215D3065}"/>
              </a:ext>
            </a:extLst>
          </p:cNvPr>
          <p:cNvSpPr txBox="1">
            <a:spLocks/>
          </p:cNvSpPr>
          <p:nvPr/>
        </p:nvSpPr>
        <p:spPr>
          <a:xfrm>
            <a:off x="1443491" y="4237891"/>
            <a:ext cx="7287271" cy="1679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i="1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60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5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8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18230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09043" y="35756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557542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5354516" y="3950872"/>
            <a:ext cx="418907" cy="231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5928851" y="3484588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8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78443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81504" y="424385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831560" y="368114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509826" y="31448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4944256" y="4619089"/>
            <a:ext cx="301628" cy="229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556740" y="4056379"/>
            <a:ext cx="339200" cy="25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206796" y="3520048"/>
            <a:ext cx="367410" cy="2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729634" y="30537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3185-DFDC-4FAA-8ECE-D58151F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的具体实现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9896-4747-4721-A8E0-54AD2D58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2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46DEC4B-31A5-42F2-A02A-52EA400DA192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860258-33C2-4A54-80C6-FCF89A1712C1}"/>
              </a:ext>
            </a:extLst>
          </p:cNvPr>
          <p:cNvSpPr/>
          <p:nvPr/>
        </p:nvSpPr>
        <p:spPr>
          <a:xfrm>
            <a:off x="509953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A96BE0-DA89-4644-95DD-7B495397D3C3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65F72E-E7F1-44B9-A062-2AA67BDD9551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C80199C-2E4D-4CD0-9C2B-420E92C3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8407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448FB96-4D57-42CC-9C45-FCFD1C3C7DD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31934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A5765AA-1FE8-4227-92D9-BC7EDBE57B03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1103D84-982A-4D2C-876C-6696650527B5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3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26426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4941277" y="4026878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93480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484077" y="4246686"/>
            <a:ext cx="457200" cy="59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161085" y="3935830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615461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027C1EF-51C6-4C75-94B2-9C7B9CB47008}"/>
              </a:ext>
            </a:extLst>
          </p:cNvPr>
          <p:cNvSpPr txBox="1"/>
          <p:nvPr/>
        </p:nvSpPr>
        <p:spPr>
          <a:xfrm>
            <a:off x="4042848" y="386719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53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6989887" y="475351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19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举例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2425123" cy="4037747"/>
          </a:xfrm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4569020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5134708" y="424385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5755839" y="484598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6770079" y="484456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788828" y="4619086"/>
            <a:ext cx="410260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5354516" y="415280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5509944" y="4619086"/>
            <a:ext cx="465703" cy="2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5574324" y="4463658"/>
            <a:ext cx="1260135" cy="4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19B08-4A13-4202-AABC-F6C04E815158}"/>
              </a:ext>
            </a:extLst>
          </p:cNvPr>
          <p:cNvSpPr txBox="1"/>
          <p:nvPr/>
        </p:nvSpPr>
        <p:spPr>
          <a:xfrm>
            <a:off x="4187531" y="401301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9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310054" y="40586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60min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r>
              <a:rPr lang="zh-CN" altLang="en-US" sz="2400" dirty="0">
                <a:solidFill>
                  <a:srgbClr val="7030A0"/>
                </a:solidFill>
              </a:rPr>
              <a:t>可在下次答疑时间咨询我。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Offline-NCA-queries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MakeSet</a:t>
            </a:r>
            <a:r>
              <a:rPr lang="en-US" altLang="zh-Hans-HK" dirty="0">
                <a:solidFill>
                  <a:srgbClr val="9933FF"/>
                </a:solidFill>
              </a:rPr>
              <a:t>(u)</a:t>
            </a:r>
            <a:r>
              <a:rPr lang="en-US" altLang="zh-Hans-HK" dirty="0">
                <a:solidFill>
                  <a:srgbClr val="0070C0"/>
                </a:solidFill>
              </a:rPr>
              <a:t>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>
                <a:solidFill>
                  <a:srgbClr val="9933FF"/>
                </a:solidFill>
              </a:rPr>
              <a:t>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FF0000"/>
                </a:solidFill>
              </a:rPr>
              <a:t>    </a:t>
            </a:r>
            <a:r>
              <a:rPr lang="en-US" altLang="zh-Hans-HK" dirty="0" err="1">
                <a:solidFill>
                  <a:srgbClr val="FF0000"/>
                </a:solidFill>
              </a:rPr>
              <a:t>u.color</a:t>
            </a:r>
            <a:r>
              <a:rPr lang="en-US" altLang="zh-Hans-HK" dirty="0">
                <a:solidFill>
                  <a:srgbClr val="FF0000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FF0000"/>
                </a:solidFill>
              </a:rPr>
              <a:t>v.color</a:t>
            </a:r>
            <a:r>
              <a:rPr lang="en-US" altLang="zh-Hans-HK" dirty="0">
                <a:solidFill>
                  <a:srgbClr val="FF0000"/>
                </a:solidFill>
              </a:rPr>
              <a:t> == black </a:t>
            </a:r>
            <a:r>
              <a:rPr lang="en-US" altLang="zh-Hans-HK" dirty="0">
                <a:solidFill>
                  <a:srgbClr val="0070C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9933FF"/>
                </a:solidFill>
              </a:rPr>
              <a:t>Find(v)</a:t>
            </a:r>
            <a:r>
              <a:rPr lang="en-US" altLang="zh-Hans-HK" dirty="0">
                <a:solidFill>
                  <a:srgbClr val="00B0F0"/>
                </a:solidFill>
              </a:rPr>
              <a:t>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10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b,e,h,I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81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zh-Hans-HK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CEF24364-D1D8-44E2-A739-1065206B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37052502-D1C1-4A36-B9EA-B8377D32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4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A152-43AE-4D4A-8712-0C56E1DF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7759" cy="104923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课后练习题（堆）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/>
        </p:nvSpPr>
        <p:spPr>
          <a:xfrm>
            <a:off x="592010" y="1933307"/>
            <a:ext cx="7495441" cy="264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(slide~7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801559" y="5634722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dirty="0">
                <a:solidFill>
                  <a:srgbClr val="00B050"/>
                </a:solidFill>
              </a:rPr>
              <a:t>r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=1,r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=2,r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B050"/>
                </a:solidFill>
              </a:rPr>
              <a:t>p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=4,p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=2,p</a:t>
            </a:r>
            <a:r>
              <a:rPr lang="en-US" altLang="zh-Hans-HK" baseline="-25000" dirty="0">
                <a:solidFill>
                  <a:srgbClr val="00B050"/>
                </a:solidFill>
              </a:rPr>
              <a:t>3</a:t>
            </a:r>
            <a:r>
              <a:rPr lang="en-US" altLang="zh-Hans-HK" dirty="0">
                <a:solidFill>
                  <a:srgbClr val="00B050"/>
                </a:solidFill>
              </a:rPr>
              <a:t>=2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934909" y="4491334"/>
            <a:ext cx="1023043" cy="1010038"/>
            <a:chOff x="1200150" y="4523987"/>
            <a:chExt cx="1023043" cy="101003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47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48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50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186845" y="4629334"/>
            <a:ext cx="5354405" cy="513660"/>
            <a:chOff x="3470374" y="5027747"/>
            <a:chExt cx="5354405" cy="513660"/>
          </a:xfrm>
        </p:grpSpPr>
        <p:sp>
          <p:nvSpPr>
            <p:cNvPr id="25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35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205133" y="5185696"/>
            <a:ext cx="5346859" cy="581995"/>
            <a:chOff x="3470374" y="5666405"/>
            <a:chExt cx="5346859" cy="58199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Hans-HK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20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21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22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23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24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10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683896" y="57772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总是挑选最快完成的任务处理</a:t>
            </a:r>
            <a:r>
              <a:rPr lang="en-US" altLang="zh-C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57354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E8EF589-F068-433F-A08B-89740B97A97A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933D2B89-ABCC-4245-89E6-51D7011AA0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C1EEC866-2626-4CEF-80C0-6FE3D8861FE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47BE10A6-EC1E-410F-8941-0C1C7CF3A6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DC10F01-6ABE-40FB-B15E-EEF5E7CBA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C52C2A5A-516F-409F-9546-0EF1DAD69E3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213F1AE9-1238-41CB-B8F4-4843006CBA0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>
              <a:extLst>
                <a:ext uri="{FF2B5EF4-FFF2-40B4-BE49-F238E27FC236}">
                  <a16:creationId xmlns:a16="http://schemas.microsoft.com/office/drawing/2014/main" id="{C5B364A5-EDA9-4CFB-8ABA-463496C14EBA}"/>
                </a:ext>
              </a:extLst>
            </p:cNvPr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>
              <a:extLst>
                <a:ext uri="{FF2B5EF4-FFF2-40B4-BE49-F238E27FC236}">
                  <a16:creationId xmlns:a16="http://schemas.microsoft.com/office/drawing/2014/main" id="{D3BDE2D4-3EA1-4E01-BB03-587A38E35A09}"/>
                </a:ext>
              </a:extLst>
            </p:cNvPr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>
              <a:extLst>
                <a:ext uri="{FF2B5EF4-FFF2-40B4-BE49-F238E27FC236}">
                  <a16:creationId xmlns:a16="http://schemas.microsoft.com/office/drawing/2014/main" id="{806FC50A-7B69-4643-AA0C-FA012442816E}"/>
                </a:ext>
              </a:extLst>
            </p:cNvPr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63863DEF-EFFD-4FCF-88B3-12B2B4815282}"/>
                </a:ext>
              </a:extLst>
            </p:cNvPr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0650C5E2-C2D0-468E-83EB-7494D90B8E1B}"/>
                </a:ext>
              </a:extLst>
            </p:cNvPr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CFCBAB5C-8973-497E-94B2-41D54F28DAE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>
              <a:extLst>
                <a:ext uri="{FF2B5EF4-FFF2-40B4-BE49-F238E27FC236}">
                  <a16:creationId xmlns:a16="http://schemas.microsoft.com/office/drawing/2014/main" id="{91790674-E85F-4860-9B56-830F23446914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42392AFE-577F-468F-8E5C-F304FD630A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40</a:t>
              </a:r>
              <a:endParaRPr lang="en-US" altLang="zh-Hans-HK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C0B9D5A-05CF-41E9-B113-712599A26B31}"/>
                </a:ext>
              </a:extLst>
            </p:cNvPr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D6598491-F653-4153-9A15-C129523921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410C3142-17A3-47ED-BB83-5D73F14B8FE7}"/>
                </a:ext>
              </a:extLst>
            </p:cNvPr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EF6FF15-062F-4D64-8F4A-911C21F71EF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>
              <a:extLst>
                <a:ext uri="{FF2B5EF4-FFF2-40B4-BE49-F238E27FC236}">
                  <a16:creationId xmlns:a16="http://schemas.microsoft.com/office/drawing/2014/main" id="{D423224D-E607-4850-8294-7469FCF67AFA}"/>
                </a:ext>
              </a:extLst>
            </p:cNvPr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3B01C5A8-CE3D-44C1-B018-8069F66D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637CD61F-60DD-46CC-A30C-1B63F9BE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=1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5093</Words>
  <Application>Microsoft Office PowerPoint</Application>
  <PresentationFormat>全屏显示(4:3)</PresentationFormat>
  <Paragraphs>1521</Paragraphs>
  <Slides>81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-apple-system</vt:lpstr>
      <vt:lpstr>IELXUM+LucidaGrande-Bold</vt:lpstr>
      <vt:lpstr>JMXZBL+Times-Italic</vt:lpstr>
      <vt:lpstr>JUHXHZ+Times-Roman</vt:lpstr>
      <vt:lpstr>WBPAVT+Times-Roman</vt:lpstr>
      <vt:lpstr>隶书</vt:lpstr>
      <vt:lpstr>Arial</vt:lpstr>
      <vt:lpstr>Calibri</vt:lpstr>
      <vt:lpstr>Cambria</vt:lpstr>
      <vt:lpstr>Cambria Math</vt:lpstr>
      <vt:lpstr>Corbel</vt:lpstr>
      <vt:lpstr>Courier New</vt:lpstr>
      <vt:lpstr>Gill Sans MT</vt:lpstr>
      <vt:lpstr>Lucida Bright</vt:lpstr>
      <vt:lpstr>Lucida Sans</vt:lpstr>
      <vt:lpstr>Times New Roman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Insert(int val)的具体实现</vt:lpstr>
      <vt:lpstr>Decrease_Value(int I, int val)</vt:lpstr>
      <vt:lpstr>Decrease_Value(int I, int val)</vt:lpstr>
      <vt:lpstr>Decrease_Value(int I, int val)</vt:lpstr>
      <vt:lpstr>Decrease_Value的具体实现</vt:lpstr>
      <vt:lpstr>Delete_Min</vt:lpstr>
      <vt:lpstr>Delete_Min</vt:lpstr>
      <vt:lpstr>Delete_Min</vt:lpstr>
      <vt:lpstr>Delete_Min</vt:lpstr>
      <vt:lpstr>Delete_min的实现</vt:lpstr>
      <vt:lpstr>Delete(int i)</vt:lpstr>
      <vt:lpstr>Delete(int i)</vt:lpstr>
      <vt:lpstr>Delete(int i)</vt:lpstr>
      <vt:lpstr>Delete(int i)的实现</vt:lpstr>
      <vt:lpstr>Update_Value(int I, int val)</vt:lpstr>
      <vt:lpstr>与线性表的 时间复杂度对比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堆的快速建立方法</vt:lpstr>
      <vt:lpstr>应用1：堆排序</vt:lpstr>
      <vt:lpstr>应用2：Dijkstra算法</vt:lpstr>
      <vt:lpstr>应用2：Dijkstra算法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应用3：Prim算法</vt:lpstr>
      <vt:lpstr>PowerPoint 演示文稿</vt:lpstr>
      <vt:lpstr>相关阅读: fibnacci堆(****)</vt:lpstr>
      <vt:lpstr>相关阅读：左式堆/二项式堆(***) </vt:lpstr>
      <vt:lpstr>Fibonacci堆的价值</vt:lpstr>
      <vt:lpstr>练习题：中位数的计算</vt:lpstr>
      <vt:lpstr>并查集</vt:lpstr>
      <vt:lpstr>introduction</vt:lpstr>
      <vt:lpstr>并查集基本结构</vt:lpstr>
      <vt:lpstr>并查集三种基本操作</vt:lpstr>
      <vt:lpstr>并查集三种基本操作</vt:lpstr>
      <vt:lpstr>举例</vt:lpstr>
      <vt:lpstr>举例</vt:lpstr>
      <vt:lpstr>举例</vt:lpstr>
      <vt:lpstr>举例</vt:lpstr>
      <vt:lpstr>pseudo code</vt:lpstr>
      <vt:lpstr>Link-by-rank</vt:lpstr>
      <vt:lpstr>举例(Link-by-rank)</vt:lpstr>
      <vt:lpstr>举例(Link-by-rank)</vt:lpstr>
      <vt:lpstr>举例(Link-by-rank)</vt:lpstr>
      <vt:lpstr>举例(Link-by-rank)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应用3  Offline-NCA-queries</vt:lpstr>
      <vt:lpstr>举例</vt:lpstr>
      <vt:lpstr>上机练习题</vt:lpstr>
      <vt:lpstr>课后练习题（堆）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金 恺</cp:lastModifiedBy>
  <cp:revision>121</cp:revision>
  <dcterms:created xsi:type="dcterms:W3CDTF">2020-10-17T09:11:00Z</dcterms:created>
  <dcterms:modified xsi:type="dcterms:W3CDTF">2020-10-27T12:37:03Z</dcterms:modified>
</cp:coreProperties>
</file>