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58" r:id="rId3"/>
    <p:sldId id="260" r:id="rId4"/>
    <p:sldId id="273" r:id="rId5"/>
    <p:sldId id="259" r:id="rId6"/>
    <p:sldId id="264" r:id="rId7"/>
    <p:sldId id="263" r:id="rId8"/>
    <p:sldId id="265" r:id="rId9"/>
  </p:sldIdLst>
  <p:sldSz cx="9144000" cy="5143500" type="screen16x9"/>
  <p:notesSz cx="6858000" cy="9144000"/>
  <p:embeddedFontLst>
    <p:embeddedFont>
      <p:font typeface="Arimo" panose="020B0604020202020204" charset="0"/>
      <p:regular r:id="rId11"/>
      <p:bold r:id="rId12"/>
      <p:italic r:id="rId13"/>
      <p:boldItalic r:id="rId14"/>
    </p:embeddedFont>
    <p:embeddedFont>
      <p:font typeface="Nunito Light" pitchFamily="2" charset="0"/>
      <p:regular r:id="rId15"/>
      <p:italic r:id="rId16"/>
    </p:embeddedFont>
    <p:embeddedFont>
      <p:font typeface="Playfair Display SemiBold" panose="020B0604020202020204" charset="0"/>
      <p:regular r:id="rId17"/>
      <p:bold r:id="rId18"/>
      <p:italic r:id="rId19"/>
      <p:boldItalic r:id="rId20"/>
    </p:embeddedFont>
    <p:embeddedFont>
      <p:font typeface="Press Start 2P" panose="020B0604020202020204" charset="0"/>
      <p:regular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A010F0-93B4-4863-9A76-DD5E2D38C3F5}">
  <a:tblStyle styleId="{4FA010F0-93B4-4863-9A76-DD5E2D38C3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4930716-A461-4BD5-891D-B3F96C04BFB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e7cd982bd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e7cd982bd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e7cd982bd3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e7cd982bd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e7cd982bd3_2_22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e7cd982bd3_2_22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e7cd982bd3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e7cd982bd3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e7cd982bd3_2_22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e7cd982bd3_2_22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8115bb3772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8115bb3772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e7cd982bd3_2_22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e7cd982bd3_2_22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1142550" y="1570350"/>
            <a:ext cx="6858900" cy="1610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142550" y="3092550"/>
            <a:ext cx="6858900" cy="4806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474950" y="-375"/>
            <a:ext cx="238275" cy="940500"/>
            <a:chOff x="474950" y="-375"/>
            <a:chExt cx="238275" cy="940500"/>
          </a:xfrm>
        </p:grpSpPr>
        <p:cxnSp>
          <p:nvCxnSpPr>
            <p:cNvPr id="14" name="Google Shape;14;p2"/>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cxnSp>
        <p:nvCxnSpPr>
          <p:cNvPr id="16" name="Google Shape;16;p2"/>
          <p:cNvCxnSpPr/>
          <p:nvPr/>
        </p:nvCxnSpPr>
        <p:spPr>
          <a:xfrm>
            <a:off x="4572000" y="-12850"/>
            <a:ext cx="0" cy="497700"/>
          </a:xfrm>
          <a:prstGeom prst="straightConnector1">
            <a:avLst/>
          </a:prstGeom>
          <a:noFill/>
          <a:ln w="19050" cap="flat" cmpd="sng">
            <a:solidFill>
              <a:schemeClr val="dk1"/>
            </a:solidFill>
            <a:prstDash val="solid"/>
            <a:round/>
            <a:headEnd type="none" w="med" len="med"/>
            <a:tailEnd type="none" w="med" len="med"/>
          </a:ln>
        </p:spPr>
      </p:cxnSp>
      <p:grpSp>
        <p:nvGrpSpPr>
          <p:cNvPr id="17" name="Google Shape;17;p2"/>
          <p:cNvGrpSpPr/>
          <p:nvPr/>
        </p:nvGrpSpPr>
        <p:grpSpPr>
          <a:xfrm>
            <a:off x="359296" y="1808220"/>
            <a:ext cx="369304" cy="554077"/>
            <a:chOff x="3119125" y="3168075"/>
            <a:chExt cx="419425" cy="629275"/>
          </a:xfrm>
        </p:grpSpPr>
        <p:sp>
          <p:nvSpPr>
            <p:cNvPr id="18" name="Google Shape;18;p2"/>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7923500" y="-375"/>
            <a:ext cx="238275" cy="785223"/>
            <a:chOff x="474950" y="-375"/>
            <a:chExt cx="238275" cy="940500"/>
          </a:xfrm>
        </p:grpSpPr>
        <p:cxnSp>
          <p:nvCxnSpPr>
            <p:cNvPr id="30" name="Google Shape;30;p2"/>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2"/>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32" name="Google Shape;32;p2"/>
          <p:cNvGrpSpPr/>
          <p:nvPr/>
        </p:nvGrpSpPr>
        <p:grpSpPr>
          <a:xfrm flipH="1">
            <a:off x="8415446" y="1808220"/>
            <a:ext cx="369304" cy="554077"/>
            <a:chOff x="3119125" y="3168075"/>
            <a:chExt cx="419425" cy="629275"/>
          </a:xfrm>
        </p:grpSpPr>
        <p:sp>
          <p:nvSpPr>
            <p:cNvPr id="33" name="Google Shape;33;p2"/>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454"/>
        <p:cNvGrpSpPr/>
        <p:nvPr/>
      </p:nvGrpSpPr>
      <p:grpSpPr>
        <a:xfrm>
          <a:off x="0" y="0"/>
          <a:ext cx="0" cy="0"/>
          <a:chOff x="0" y="0"/>
          <a:chExt cx="0" cy="0"/>
        </a:xfrm>
      </p:grpSpPr>
      <p:pic>
        <p:nvPicPr>
          <p:cNvPr id="455" name="Google Shape;455;p23"/>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456" name="Google Shape;456;p23"/>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457" name="Google Shape;457;p23"/>
          <p:cNvSpPr txBox="1">
            <a:spLocks noGrp="1"/>
          </p:cNvSpPr>
          <p:nvPr>
            <p:ph type="title"/>
          </p:nvPr>
        </p:nvSpPr>
        <p:spPr>
          <a:xfrm>
            <a:off x="713225" y="484425"/>
            <a:ext cx="7717500" cy="59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458" name="Google Shape;458;p23"/>
          <p:cNvSpPr txBox="1">
            <a:spLocks noGrp="1"/>
          </p:cNvSpPr>
          <p:nvPr>
            <p:ph type="subTitle" idx="1"/>
          </p:nvPr>
        </p:nvSpPr>
        <p:spPr>
          <a:xfrm>
            <a:off x="1987150" y="1821512"/>
            <a:ext cx="53409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59" name="Google Shape;459;p23"/>
          <p:cNvSpPr txBox="1">
            <a:spLocks noGrp="1"/>
          </p:cNvSpPr>
          <p:nvPr>
            <p:ph type="subTitle" idx="2"/>
          </p:nvPr>
        </p:nvSpPr>
        <p:spPr>
          <a:xfrm>
            <a:off x="1987150" y="2902738"/>
            <a:ext cx="53409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60" name="Google Shape;460;p23"/>
          <p:cNvSpPr txBox="1">
            <a:spLocks noGrp="1"/>
          </p:cNvSpPr>
          <p:nvPr>
            <p:ph type="subTitle" idx="3"/>
          </p:nvPr>
        </p:nvSpPr>
        <p:spPr>
          <a:xfrm>
            <a:off x="1987150" y="3983963"/>
            <a:ext cx="53409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61" name="Google Shape;461;p23"/>
          <p:cNvSpPr txBox="1">
            <a:spLocks noGrp="1"/>
          </p:cNvSpPr>
          <p:nvPr>
            <p:ph type="subTitle" idx="4"/>
          </p:nvPr>
        </p:nvSpPr>
        <p:spPr>
          <a:xfrm>
            <a:off x="1987150" y="1362813"/>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2" name="Google Shape;462;p23"/>
          <p:cNvSpPr txBox="1">
            <a:spLocks noGrp="1"/>
          </p:cNvSpPr>
          <p:nvPr>
            <p:ph type="subTitle" idx="5"/>
          </p:nvPr>
        </p:nvSpPr>
        <p:spPr>
          <a:xfrm>
            <a:off x="1987150" y="2444043"/>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3" name="Google Shape;463;p23"/>
          <p:cNvSpPr txBox="1">
            <a:spLocks noGrp="1"/>
          </p:cNvSpPr>
          <p:nvPr>
            <p:ph type="subTitle" idx="6"/>
          </p:nvPr>
        </p:nvSpPr>
        <p:spPr>
          <a:xfrm>
            <a:off x="1987150" y="3525273"/>
            <a:ext cx="53409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64" name="Google Shape;464;p23"/>
          <p:cNvGrpSpPr/>
          <p:nvPr/>
        </p:nvGrpSpPr>
        <p:grpSpPr>
          <a:xfrm rot="10800000">
            <a:off x="223275" y="3795575"/>
            <a:ext cx="238275" cy="1347925"/>
            <a:chOff x="474950" y="-375"/>
            <a:chExt cx="238275" cy="940500"/>
          </a:xfrm>
        </p:grpSpPr>
        <p:cxnSp>
          <p:nvCxnSpPr>
            <p:cNvPr id="465" name="Google Shape;465;p23"/>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466" name="Google Shape;466;p23"/>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467" name="Google Shape;467;p23"/>
          <p:cNvGrpSpPr/>
          <p:nvPr/>
        </p:nvGrpSpPr>
        <p:grpSpPr>
          <a:xfrm>
            <a:off x="343921" y="426045"/>
            <a:ext cx="369304" cy="554077"/>
            <a:chOff x="3119125" y="3168075"/>
            <a:chExt cx="419425" cy="629275"/>
          </a:xfrm>
        </p:grpSpPr>
        <p:sp>
          <p:nvSpPr>
            <p:cNvPr id="468" name="Google Shape;468;p23"/>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79"/>
        <p:cNvGrpSpPr/>
        <p:nvPr/>
      </p:nvGrpSpPr>
      <p:grpSpPr>
        <a:xfrm>
          <a:off x="0" y="0"/>
          <a:ext cx="0" cy="0"/>
          <a:chOff x="0" y="0"/>
          <a:chExt cx="0" cy="0"/>
        </a:xfrm>
      </p:grpSpPr>
      <p:pic>
        <p:nvPicPr>
          <p:cNvPr id="480" name="Google Shape;480;p2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481" name="Google Shape;481;p24"/>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482" name="Google Shape;482;p24"/>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483" name="Google Shape;483;p24"/>
          <p:cNvSpPr txBox="1">
            <a:spLocks noGrp="1"/>
          </p:cNvSpPr>
          <p:nvPr>
            <p:ph type="subTitle" idx="1"/>
          </p:nvPr>
        </p:nvSpPr>
        <p:spPr>
          <a:xfrm>
            <a:off x="1031700" y="1061781"/>
            <a:ext cx="3311700" cy="748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84" name="Google Shape;484;p24"/>
          <p:cNvSpPr txBox="1">
            <a:spLocks noGrp="1"/>
          </p:cNvSpPr>
          <p:nvPr>
            <p:ph type="subTitle" idx="2"/>
          </p:nvPr>
        </p:nvSpPr>
        <p:spPr>
          <a:xfrm>
            <a:off x="1031700" y="1751138"/>
            <a:ext cx="3311700" cy="92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5" name="Google Shape;485;p24"/>
          <p:cNvSpPr txBox="1">
            <a:spLocks noGrp="1"/>
          </p:cNvSpPr>
          <p:nvPr>
            <p:ph type="subTitle" idx="3"/>
          </p:nvPr>
        </p:nvSpPr>
        <p:spPr>
          <a:xfrm>
            <a:off x="4800600" y="1751138"/>
            <a:ext cx="3311700" cy="92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6" name="Google Shape;486;p24"/>
          <p:cNvSpPr txBox="1">
            <a:spLocks noGrp="1"/>
          </p:cNvSpPr>
          <p:nvPr>
            <p:ph type="subTitle" idx="4"/>
          </p:nvPr>
        </p:nvSpPr>
        <p:spPr>
          <a:xfrm>
            <a:off x="1031700" y="3446525"/>
            <a:ext cx="3311700" cy="92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24"/>
          <p:cNvSpPr txBox="1">
            <a:spLocks noGrp="1"/>
          </p:cNvSpPr>
          <p:nvPr>
            <p:ph type="subTitle" idx="5"/>
          </p:nvPr>
        </p:nvSpPr>
        <p:spPr>
          <a:xfrm>
            <a:off x="4800600" y="3446525"/>
            <a:ext cx="3311700" cy="926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8" name="Google Shape;488;p24"/>
          <p:cNvSpPr txBox="1">
            <a:spLocks noGrp="1"/>
          </p:cNvSpPr>
          <p:nvPr>
            <p:ph type="subTitle" idx="6"/>
          </p:nvPr>
        </p:nvSpPr>
        <p:spPr>
          <a:xfrm>
            <a:off x="1031700" y="2757225"/>
            <a:ext cx="3311700" cy="748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89" name="Google Shape;489;p24"/>
          <p:cNvSpPr txBox="1">
            <a:spLocks noGrp="1"/>
          </p:cNvSpPr>
          <p:nvPr>
            <p:ph type="subTitle" idx="7"/>
          </p:nvPr>
        </p:nvSpPr>
        <p:spPr>
          <a:xfrm>
            <a:off x="4800600" y="1061781"/>
            <a:ext cx="3311700" cy="748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90" name="Google Shape;490;p24"/>
          <p:cNvSpPr txBox="1">
            <a:spLocks noGrp="1"/>
          </p:cNvSpPr>
          <p:nvPr>
            <p:ph type="subTitle" idx="8"/>
          </p:nvPr>
        </p:nvSpPr>
        <p:spPr>
          <a:xfrm>
            <a:off x="4800600" y="2757225"/>
            <a:ext cx="3311700" cy="748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491" name="Google Shape;491;p24"/>
          <p:cNvGrpSpPr/>
          <p:nvPr/>
        </p:nvGrpSpPr>
        <p:grpSpPr>
          <a:xfrm>
            <a:off x="390439" y="882495"/>
            <a:ext cx="369304" cy="554077"/>
            <a:chOff x="3119125" y="3168075"/>
            <a:chExt cx="419425" cy="629275"/>
          </a:xfrm>
        </p:grpSpPr>
        <p:sp>
          <p:nvSpPr>
            <p:cNvPr id="492" name="Google Shape;492;p24"/>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4"/>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4"/>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3" name="Google Shape;503;p24"/>
          <p:cNvCxnSpPr/>
          <p:nvPr/>
        </p:nvCxnSpPr>
        <p:spPr>
          <a:xfrm>
            <a:off x="512725" y="3580750"/>
            <a:ext cx="0" cy="1573200"/>
          </a:xfrm>
          <a:prstGeom prst="straightConnector1">
            <a:avLst/>
          </a:prstGeom>
          <a:noFill/>
          <a:ln w="19050" cap="flat" cmpd="sng">
            <a:solidFill>
              <a:schemeClr val="dk1"/>
            </a:solidFill>
            <a:prstDash val="solid"/>
            <a:round/>
            <a:headEnd type="none" w="med" len="med"/>
            <a:tailEnd type="none" w="med" len="med"/>
          </a:ln>
        </p:spPr>
      </p:cxnSp>
      <p:grpSp>
        <p:nvGrpSpPr>
          <p:cNvPr id="504" name="Google Shape;504;p24"/>
          <p:cNvGrpSpPr/>
          <p:nvPr/>
        </p:nvGrpSpPr>
        <p:grpSpPr>
          <a:xfrm flipH="1">
            <a:off x="8387850" y="-375"/>
            <a:ext cx="238275" cy="1531604"/>
            <a:chOff x="474950" y="-375"/>
            <a:chExt cx="238275" cy="940500"/>
          </a:xfrm>
        </p:grpSpPr>
        <p:cxnSp>
          <p:nvCxnSpPr>
            <p:cNvPr id="505" name="Google Shape;505;p24"/>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506" name="Google Shape;506;p24"/>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507" name="Google Shape;507;p24"/>
          <p:cNvGrpSpPr/>
          <p:nvPr/>
        </p:nvGrpSpPr>
        <p:grpSpPr>
          <a:xfrm>
            <a:off x="186849" y="2795018"/>
            <a:ext cx="651756" cy="651514"/>
            <a:chOff x="2814625" y="1652725"/>
            <a:chExt cx="2428300" cy="2427400"/>
          </a:xfrm>
        </p:grpSpPr>
        <p:sp>
          <p:nvSpPr>
            <p:cNvPr id="508" name="Google Shape;508;p24"/>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4"/>
          <p:cNvGrpSpPr/>
          <p:nvPr/>
        </p:nvGrpSpPr>
        <p:grpSpPr>
          <a:xfrm rot="10800000" flipH="1">
            <a:off x="8402646" y="1610664"/>
            <a:ext cx="455742" cy="385444"/>
            <a:chOff x="4052875" y="1592600"/>
            <a:chExt cx="737925" cy="624200"/>
          </a:xfrm>
        </p:grpSpPr>
        <p:sp>
          <p:nvSpPr>
            <p:cNvPr id="527" name="Google Shape;527;p24"/>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544"/>
        <p:cNvGrpSpPr/>
        <p:nvPr/>
      </p:nvGrpSpPr>
      <p:grpSpPr>
        <a:xfrm>
          <a:off x="0" y="0"/>
          <a:ext cx="0" cy="0"/>
          <a:chOff x="0" y="0"/>
          <a:chExt cx="0" cy="0"/>
        </a:xfrm>
      </p:grpSpPr>
      <p:pic>
        <p:nvPicPr>
          <p:cNvPr id="545" name="Google Shape;545;p25"/>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546" name="Google Shape;546;p25"/>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547" name="Google Shape;547;p25"/>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548" name="Google Shape;548;p25"/>
          <p:cNvSpPr txBox="1">
            <a:spLocks noGrp="1"/>
          </p:cNvSpPr>
          <p:nvPr>
            <p:ph type="subTitle" idx="1"/>
          </p:nvPr>
        </p:nvSpPr>
        <p:spPr>
          <a:xfrm>
            <a:off x="713254" y="1511725"/>
            <a:ext cx="34254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9" name="Google Shape;549;p25"/>
          <p:cNvSpPr txBox="1">
            <a:spLocks noGrp="1"/>
          </p:cNvSpPr>
          <p:nvPr>
            <p:ph type="subTitle" idx="2"/>
          </p:nvPr>
        </p:nvSpPr>
        <p:spPr>
          <a:xfrm>
            <a:off x="713404" y="2730750"/>
            <a:ext cx="34251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0" name="Google Shape;550;p25"/>
          <p:cNvSpPr txBox="1">
            <a:spLocks noGrp="1"/>
          </p:cNvSpPr>
          <p:nvPr>
            <p:ph type="subTitle" idx="3"/>
          </p:nvPr>
        </p:nvSpPr>
        <p:spPr>
          <a:xfrm>
            <a:off x="5005046" y="2730750"/>
            <a:ext cx="34257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1" name="Google Shape;551;p25"/>
          <p:cNvSpPr txBox="1">
            <a:spLocks noGrp="1"/>
          </p:cNvSpPr>
          <p:nvPr>
            <p:ph type="subTitle" idx="4"/>
          </p:nvPr>
        </p:nvSpPr>
        <p:spPr>
          <a:xfrm>
            <a:off x="5005046" y="1511725"/>
            <a:ext cx="34257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2" name="Google Shape;552;p25"/>
          <p:cNvSpPr txBox="1">
            <a:spLocks noGrp="1"/>
          </p:cNvSpPr>
          <p:nvPr>
            <p:ph type="subTitle" idx="5"/>
          </p:nvPr>
        </p:nvSpPr>
        <p:spPr>
          <a:xfrm>
            <a:off x="713254" y="3949775"/>
            <a:ext cx="34254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3" name="Google Shape;553;p25"/>
          <p:cNvSpPr txBox="1">
            <a:spLocks noGrp="1"/>
          </p:cNvSpPr>
          <p:nvPr>
            <p:ph type="subTitle" idx="6"/>
          </p:nvPr>
        </p:nvSpPr>
        <p:spPr>
          <a:xfrm>
            <a:off x="5005046" y="3949775"/>
            <a:ext cx="3425700" cy="65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4" name="Google Shape;554;p25"/>
          <p:cNvSpPr txBox="1">
            <a:spLocks noGrp="1"/>
          </p:cNvSpPr>
          <p:nvPr>
            <p:ph type="subTitle" idx="7"/>
          </p:nvPr>
        </p:nvSpPr>
        <p:spPr>
          <a:xfrm>
            <a:off x="713254" y="1117050"/>
            <a:ext cx="34254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55" name="Google Shape;555;p25"/>
          <p:cNvSpPr txBox="1">
            <a:spLocks noGrp="1"/>
          </p:cNvSpPr>
          <p:nvPr>
            <p:ph type="subTitle" idx="8"/>
          </p:nvPr>
        </p:nvSpPr>
        <p:spPr>
          <a:xfrm>
            <a:off x="713404" y="2335925"/>
            <a:ext cx="3425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56" name="Google Shape;556;p25"/>
          <p:cNvSpPr txBox="1">
            <a:spLocks noGrp="1"/>
          </p:cNvSpPr>
          <p:nvPr>
            <p:ph type="subTitle" idx="9"/>
          </p:nvPr>
        </p:nvSpPr>
        <p:spPr>
          <a:xfrm>
            <a:off x="5005046" y="2335925"/>
            <a:ext cx="34257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57" name="Google Shape;557;p25"/>
          <p:cNvSpPr txBox="1">
            <a:spLocks noGrp="1"/>
          </p:cNvSpPr>
          <p:nvPr>
            <p:ph type="subTitle" idx="13"/>
          </p:nvPr>
        </p:nvSpPr>
        <p:spPr>
          <a:xfrm>
            <a:off x="5005046" y="1117050"/>
            <a:ext cx="34257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58" name="Google Shape;558;p25"/>
          <p:cNvSpPr txBox="1">
            <a:spLocks noGrp="1"/>
          </p:cNvSpPr>
          <p:nvPr>
            <p:ph type="subTitle" idx="14"/>
          </p:nvPr>
        </p:nvSpPr>
        <p:spPr>
          <a:xfrm>
            <a:off x="713254" y="3554800"/>
            <a:ext cx="34254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59" name="Google Shape;559;p25"/>
          <p:cNvSpPr txBox="1">
            <a:spLocks noGrp="1"/>
          </p:cNvSpPr>
          <p:nvPr>
            <p:ph type="subTitle" idx="15"/>
          </p:nvPr>
        </p:nvSpPr>
        <p:spPr>
          <a:xfrm>
            <a:off x="5005196" y="3554800"/>
            <a:ext cx="34254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7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cxnSp>
        <p:nvCxnSpPr>
          <p:cNvPr id="560" name="Google Shape;560;p25"/>
          <p:cNvCxnSpPr/>
          <p:nvPr/>
        </p:nvCxnSpPr>
        <p:spPr>
          <a:xfrm>
            <a:off x="368650" y="-375"/>
            <a:ext cx="0" cy="2063700"/>
          </a:xfrm>
          <a:prstGeom prst="straightConnector1">
            <a:avLst/>
          </a:prstGeom>
          <a:noFill/>
          <a:ln w="19050" cap="flat" cmpd="sng">
            <a:solidFill>
              <a:schemeClr val="dk1"/>
            </a:solidFill>
            <a:prstDash val="solid"/>
            <a:round/>
            <a:headEnd type="none" w="med" len="med"/>
            <a:tailEnd type="none" w="med" len="med"/>
          </a:ln>
        </p:spPr>
      </p:cxnSp>
      <p:sp>
        <p:nvSpPr>
          <p:cNvPr id="561" name="Google Shape;561;p25"/>
          <p:cNvSpPr/>
          <p:nvPr/>
        </p:nvSpPr>
        <p:spPr>
          <a:xfrm>
            <a:off x="65300" y="2153149"/>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25"/>
          <p:cNvCxnSpPr/>
          <p:nvPr/>
        </p:nvCxnSpPr>
        <p:spPr>
          <a:xfrm rot="10800000">
            <a:off x="4572000" y="4733100"/>
            <a:ext cx="0" cy="410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592"/>
        <p:cNvGrpSpPr/>
        <p:nvPr/>
      </p:nvGrpSpPr>
      <p:grpSpPr>
        <a:xfrm>
          <a:off x="0" y="0"/>
          <a:ext cx="0" cy="0"/>
          <a:chOff x="0" y="0"/>
          <a:chExt cx="0" cy="0"/>
        </a:xfrm>
      </p:grpSpPr>
      <p:pic>
        <p:nvPicPr>
          <p:cNvPr id="593" name="Google Shape;593;p2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94" name="Google Shape;594;p27"/>
          <p:cNvPicPr preferRelativeResize="0"/>
          <p:nvPr/>
        </p:nvPicPr>
        <p:blipFill>
          <a:blip r:embed="rId3">
            <a:alphaModFix amt="52999"/>
          </a:blip>
          <a:stretch>
            <a:fillRect/>
          </a:stretch>
        </p:blipFill>
        <p:spPr>
          <a:xfrm flipH="1">
            <a:off x="0" y="0"/>
            <a:ext cx="9144000" cy="5143500"/>
          </a:xfrm>
          <a:prstGeom prst="rect">
            <a:avLst/>
          </a:prstGeom>
          <a:noFill/>
          <a:ln>
            <a:noFill/>
          </a:ln>
        </p:spPr>
      </p:pic>
      <p:grpSp>
        <p:nvGrpSpPr>
          <p:cNvPr id="595" name="Google Shape;595;p27"/>
          <p:cNvGrpSpPr/>
          <p:nvPr/>
        </p:nvGrpSpPr>
        <p:grpSpPr>
          <a:xfrm>
            <a:off x="627350" y="-375"/>
            <a:ext cx="238275" cy="1523704"/>
            <a:chOff x="474950" y="-375"/>
            <a:chExt cx="238275" cy="940500"/>
          </a:xfrm>
        </p:grpSpPr>
        <p:cxnSp>
          <p:nvCxnSpPr>
            <p:cNvPr id="596" name="Google Shape;596;p27"/>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597" name="Google Shape;597;p27"/>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cxnSp>
        <p:nvCxnSpPr>
          <p:cNvPr id="598" name="Google Shape;598;p27"/>
          <p:cNvCxnSpPr/>
          <p:nvPr/>
        </p:nvCxnSpPr>
        <p:spPr>
          <a:xfrm>
            <a:off x="7790475" y="-375"/>
            <a:ext cx="0" cy="812400"/>
          </a:xfrm>
          <a:prstGeom prst="straightConnector1">
            <a:avLst/>
          </a:prstGeom>
          <a:noFill/>
          <a:ln w="19050" cap="flat" cmpd="sng">
            <a:solidFill>
              <a:schemeClr val="dk1"/>
            </a:solidFill>
            <a:prstDash val="solid"/>
            <a:round/>
            <a:headEnd type="none" w="med" len="med"/>
            <a:tailEnd type="none" w="med" len="med"/>
          </a:ln>
        </p:spPr>
      </p:cxnSp>
      <p:grpSp>
        <p:nvGrpSpPr>
          <p:cNvPr id="599" name="Google Shape;599;p27"/>
          <p:cNvGrpSpPr/>
          <p:nvPr/>
        </p:nvGrpSpPr>
        <p:grpSpPr>
          <a:xfrm>
            <a:off x="7464599" y="926493"/>
            <a:ext cx="651756" cy="651514"/>
            <a:chOff x="2814625" y="1652725"/>
            <a:chExt cx="2428300" cy="2427400"/>
          </a:xfrm>
        </p:grpSpPr>
        <p:sp>
          <p:nvSpPr>
            <p:cNvPr id="600" name="Google Shape;600;p27"/>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7"/>
          <p:cNvGrpSpPr/>
          <p:nvPr/>
        </p:nvGrpSpPr>
        <p:grpSpPr>
          <a:xfrm>
            <a:off x="789414" y="806295"/>
            <a:ext cx="369304" cy="554077"/>
            <a:chOff x="3119125" y="3168075"/>
            <a:chExt cx="419425" cy="629275"/>
          </a:xfrm>
        </p:grpSpPr>
        <p:sp>
          <p:nvSpPr>
            <p:cNvPr id="619" name="Google Shape;619;p27"/>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27"/>
          <p:cNvGrpSpPr/>
          <p:nvPr/>
        </p:nvGrpSpPr>
        <p:grpSpPr>
          <a:xfrm rot="10800000" flipH="1">
            <a:off x="409871" y="1638626"/>
            <a:ext cx="455742" cy="385444"/>
            <a:chOff x="4052875" y="1592600"/>
            <a:chExt cx="737925" cy="624200"/>
          </a:xfrm>
        </p:grpSpPr>
        <p:sp>
          <p:nvSpPr>
            <p:cNvPr id="631" name="Google Shape;631;p27"/>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27"/>
          <p:cNvGrpSpPr/>
          <p:nvPr/>
        </p:nvGrpSpPr>
        <p:grpSpPr>
          <a:xfrm rot="10800000">
            <a:off x="7552200" y="3795575"/>
            <a:ext cx="238275" cy="1347925"/>
            <a:chOff x="474950" y="-375"/>
            <a:chExt cx="238275" cy="940500"/>
          </a:xfrm>
        </p:grpSpPr>
        <p:cxnSp>
          <p:nvCxnSpPr>
            <p:cNvPr id="649" name="Google Shape;649;p27"/>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27"/>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651"/>
        <p:cNvGrpSpPr/>
        <p:nvPr/>
      </p:nvGrpSpPr>
      <p:grpSpPr>
        <a:xfrm>
          <a:off x="0" y="0"/>
          <a:ext cx="0" cy="0"/>
          <a:chOff x="0" y="0"/>
          <a:chExt cx="0" cy="0"/>
        </a:xfrm>
      </p:grpSpPr>
      <p:pic>
        <p:nvPicPr>
          <p:cNvPr id="652" name="Google Shape;652;p2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653" name="Google Shape;653;p28"/>
          <p:cNvPicPr preferRelativeResize="0"/>
          <p:nvPr/>
        </p:nvPicPr>
        <p:blipFill>
          <a:blip r:embed="rId3">
            <a:alphaModFix amt="52999"/>
          </a:blip>
          <a:stretch>
            <a:fillRect/>
          </a:stretch>
        </p:blipFill>
        <p:spPr>
          <a:xfrm>
            <a:off x="0" y="0"/>
            <a:ext cx="9144000" cy="5143500"/>
          </a:xfrm>
          <a:prstGeom prst="rect">
            <a:avLst/>
          </a:prstGeom>
          <a:noFill/>
          <a:ln>
            <a:noFill/>
          </a:ln>
        </p:spPr>
      </p:pic>
      <p:cxnSp>
        <p:nvCxnSpPr>
          <p:cNvPr id="654" name="Google Shape;654;p28"/>
          <p:cNvCxnSpPr/>
          <p:nvPr/>
        </p:nvCxnSpPr>
        <p:spPr>
          <a:xfrm>
            <a:off x="673450" y="-375"/>
            <a:ext cx="0" cy="2063700"/>
          </a:xfrm>
          <a:prstGeom prst="straightConnector1">
            <a:avLst/>
          </a:prstGeom>
          <a:noFill/>
          <a:ln w="19050" cap="flat" cmpd="sng">
            <a:solidFill>
              <a:schemeClr val="dk1"/>
            </a:solidFill>
            <a:prstDash val="solid"/>
            <a:round/>
            <a:headEnd type="none" w="med" len="med"/>
            <a:tailEnd type="none" w="med" len="med"/>
          </a:ln>
        </p:spPr>
      </p:cxnSp>
      <p:grpSp>
        <p:nvGrpSpPr>
          <p:cNvPr id="655" name="Google Shape;655;p28"/>
          <p:cNvGrpSpPr/>
          <p:nvPr/>
        </p:nvGrpSpPr>
        <p:grpSpPr>
          <a:xfrm>
            <a:off x="347574" y="2162143"/>
            <a:ext cx="651756" cy="651514"/>
            <a:chOff x="2814625" y="1652725"/>
            <a:chExt cx="2428300" cy="2427400"/>
          </a:xfrm>
        </p:grpSpPr>
        <p:sp>
          <p:nvSpPr>
            <p:cNvPr id="656" name="Google Shape;656;p28"/>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4" name="Google Shape;674;p28"/>
          <p:cNvCxnSpPr/>
          <p:nvPr/>
        </p:nvCxnSpPr>
        <p:spPr>
          <a:xfrm>
            <a:off x="7790475" y="-375"/>
            <a:ext cx="0" cy="1141500"/>
          </a:xfrm>
          <a:prstGeom prst="straightConnector1">
            <a:avLst/>
          </a:prstGeom>
          <a:noFill/>
          <a:ln w="19050" cap="flat" cmpd="sng">
            <a:solidFill>
              <a:schemeClr val="dk1"/>
            </a:solidFill>
            <a:prstDash val="solid"/>
            <a:round/>
            <a:headEnd type="none" w="med" len="med"/>
            <a:tailEnd type="none" w="med" len="med"/>
          </a:ln>
        </p:spPr>
      </p:cxnSp>
      <p:sp>
        <p:nvSpPr>
          <p:cNvPr id="675" name="Google Shape;675;p28"/>
          <p:cNvSpPr/>
          <p:nvPr/>
        </p:nvSpPr>
        <p:spPr>
          <a:xfrm>
            <a:off x="7485850" y="1209899"/>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pic>
        <p:nvPicPr>
          <p:cNvPr id="45" name="Google Shape;45;p3"/>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46" name="Google Shape;46;p3"/>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47" name="Google Shape;47;p3"/>
          <p:cNvSpPr txBox="1">
            <a:spLocks noGrp="1"/>
          </p:cNvSpPr>
          <p:nvPr>
            <p:ph type="title"/>
          </p:nvPr>
        </p:nvSpPr>
        <p:spPr>
          <a:xfrm>
            <a:off x="2100150" y="2305900"/>
            <a:ext cx="4943700" cy="1755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3502800" y="1211363"/>
            <a:ext cx="2138400" cy="1229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cxnSp>
        <p:nvCxnSpPr>
          <p:cNvPr id="49" name="Google Shape;49;p3"/>
          <p:cNvCxnSpPr/>
          <p:nvPr/>
        </p:nvCxnSpPr>
        <p:spPr>
          <a:xfrm>
            <a:off x="4572000" y="4465700"/>
            <a:ext cx="0" cy="727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pic>
        <p:nvPicPr>
          <p:cNvPr id="109" name="Google Shape;109;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0" name="Google Shape;110;p7"/>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11" name="Google Shape;111;p7"/>
          <p:cNvSpPr txBox="1">
            <a:spLocks noGrp="1"/>
          </p:cNvSpPr>
          <p:nvPr>
            <p:ph type="title"/>
          </p:nvPr>
        </p:nvSpPr>
        <p:spPr>
          <a:xfrm>
            <a:off x="713225" y="484425"/>
            <a:ext cx="3558300" cy="9975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12" name="Google Shape;112;p7"/>
          <p:cNvSpPr txBox="1">
            <a:spLocks noGrp="1"/>
          </p:cNvSpPr>
          <p:nvPr>
            <p:ph type="body" idx="1"/>
          </p:nvPr>
        </p:nvSpPr>
        <p:spPr>
          <a:xfrm>
            <a:off x="720000" y="1481950"/>
            <a:ext cx="4218600" cy="3119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191919"/>
              </a:buClr>
              <a:buSzPts val="1200"/>
              <a:buFont typeface="Nunito Light"/>
              <a:buChar char="●"/>
              <a:defRPr/>
            </a:lvl1pPr>
            <a:lvl2pPr marL="914400" lvl="1" indent="-304800" rtl="0">
              <a:lnSpc>
                <a:spcPct val="100000"/>
              </a:lnSpc>
              <a:spcBef>
                <a:spcPts val="0"/>
              </a:spcBef>
              <a:spcAft>
                <a:spcPts val="0"/>
              </a:spcAft>
              <a:buClr>
                <a:srgbClr val="191919"/>
              </a:buClr>
              <a:buSzPts val="1200"/>
              <a:buFont typeface="Nunito Light"/>
              <a:buChar char="○"/>
              <a:defRPr/>
            </a:lvl2pPr>
            <a:lvl3pPr marL="1371600" lvl="2" indent="-304800" rtl="0">
              <a:lnSpc>
                <a:spcPct val="100000"/>
              </a:lnSpc>
              <a:spcBef>
                <a:spcPts val="0"/>
              </a:spcBef>
              <a:spcAft>
                <a:spcPts val="0"/>
              </a:spcAft>
              <a:buClr>
                <a:srgbClr val="191919"/>
              </a:buClr>
              <a:buSzPts val="1200"/>
              <a:buFont typeface="Nunito Light"/>
              <a:buChar char="■"/>
              <a:defRPr/>
            </a:lvl3pPr>
            <a:lvl4pPr marL="1828800" lvl="3" indent="-304800" rtl="0">
              <a:lnSpc>
                <a:spcPct val="100000"/>
              </a:lnSpc>
              <a:spcBef>
                <a:spcPts val="0"/>
              </a:spcBef>
              <a:spcAft>
                <a:spcPts val="0"/>
              </a:spcAft>
              <a:buClr>
                <a:srgbClr val="191919"/>
              </a:buClr>
              <a:buSzPts val="1200"/>
              <a:buFont typeface="Nunito Light"/>
              <a:buChar char="●"/>
              <a:defRPr/>
            </a:lvl4pPr>
            <a:lvl5pPr marL="2286000" lvl="4" indent="-304800" rtl="0">
              <a:lnSpc>
                <a:spcPct val="100000"/>
              </a:lnSpc>
              <a:spcBef>
                <a:spcPts val="0"/>
              </a:spcBef>
              <a:spcAft>
                <a:spcPts val="0"/>
              </a:spcAft>
              <a:buClr>
                <a:srgbClr val="191919"/>
              </a:buClr>
              <a:buSzPts val="1200"/>
              <a:buFont typeface="Nunito Light"/>
              <a:buChar char="○"/>
              <a:defRPr/>
            </a:lvl5pPr>
            <a:lvl6pPr marL="2743200" lvl="5" indent="-304800" rtl="0">
              <a:lnSpc>
                <a:spcPct val="100000"/>
              </a:lnSpc>
              <a:spcBef>
                <a:spcPts val="0"/>
              </a:spcBef>
              <a:spcAft>
                <a:spcPts val="0"/>
              </a:spcAft>
              <a:buClr>
                <a:srgbClr val="191919"/>
              </a:buClr>
              <a:buSzPts val="1200"/>
              <a:buFont typeface="Nunito Light"/>
              <a:buChar char="■"/>
              <a:defRPr/>
            </a:lvl6pPr>
            <a:lvl7pPr marL="3200400" lvl="6" indent="-304800" rtl="0">
              <a:lnSpc>
                <a:spcPct val="100000"/>
              </a:lnSpc>
              <a:spcBef>
                <a:spcPts val="0"/>
              </a:spcBef>
              <a:spcAft>
                <a:spcPts val="0"/>
              </a:spcAft>
              <a:buClr>
                <a:srgbClr val="191919"/>
              </a:buClr>
              <a:buSzPts val="1200"/>
              <a:buFont typeface="Nunito Light"/>
              <a:buChar char="●"/>
              <a:defRPr/>
            </a:lvl7pPr>
            <a:lvl8pPr marL="3657600" lvl="7" indent="-304800" rtl="0">
              <a:lnSpc>
                <a:spcPct val="100000"/>
              </a:lnSpc>
              <a:spcBef>
                <a:spcPts val="0"/>
              </a:spcBef>
              <a:spcAft>
                <a:spcPts val="0"/>
              </a:spcAft>
              <a:buClr>
                <a:srgbClr val="191919"/>
              </a:buClr>
              <a:buSzPts val="1200"/>
              <a:buFont typeface="Nunito Light"/>
              <a:buChar char="○"/>
              <a:defRPr/>
            </a:lvl8pPr>
            <a:lvl9pPr marL="4114800" lvl="8" indent="-304800" rtl="0">
              <a:lnSpc>
                <a:spcPct val="100000"/>
              </a:lnSpc>
              <a:spcBef>
                <a:spcPts val="0"/>
              </a:spcBef>
              <a:spcAft>
                <a:spcPts val="0"/>
              </a:spcAft>
              <a:buClr>
                <a:srgbClr val="191919"/>
              </a:buClr>
              <a:buSzPts val="1200"/>
              <a:buFont typeface="Nunito Light"/>
              <a:buChar char="■"/>
              <a:defRPr/>
            </a:lvl9pPr>
          </a:lstStyle>
          <a:p>
            <a:endParaRPr/>
          </a:p>
        </p:txBody>
      </p:sp>
      <p:sp>
        <p:nvSpPr>
          <p:cNvPr id="113" name="Google Shape;113;p7"/>
          <p:cNvSpPr>
            <a:spLocks noGrp="1"/>
          </p:cNvSpPr>
          <p:nvPr>
            <p:ph type="pic" idx="2"/>
          </p:nvPr>
        </p:nvSpPr>
        <p:spPr>
          <a:xfrm>
            <a:off x="6120000" y="0"/>
            <a:ext cx="3024000" cy="5143500"/>
          </a:xfrm>
          <a:prstGeom prst="rect">
            <a:avLst/>
          </a:prstGeom>
          <a:noFill/>
          <a:ln>
            <a:noFill/>
          </a:ln>
        </p:spPr>
      </p:sp>
      <p:cxnSp>
        <p:nvCxnSpPr>
          <p:cNvPr id="114" name="Google Shape;114;p7"/>
          <p:cNvCxnSpPr/>
          <p:nvPr/>
        </p:nvCxnSpPr>
        <p:spPr>
          <a:xfrm>
            <a:off x="352650" y="3354125"/>
            <a:ext cx="0" cy="18000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pic>
        <p:nvPicPr>
          <p:cNvPr id="126" name="Google Shape;126;p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27" name="Google Shape;127;p9"/>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28" name="Google Shape;128;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9" name="Google Shape;129;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30" name="Google Shape;130;p9"/>
          <p:cNvGrpSpPr/>
          <p:nvPr/>
        </p:nvGrpSpPr>
        <p:grpSpPr>
          <a:xfrm>
            <a:off x="474950" y="-375"/>
            <a:ext cx="238275" cy="1523704"/>
            <a:chOff x="474950" y="-375"/>
            <a:chExt cx="238275" cy="940500"/>
          </a:xfrm>
        </p:grpSpPr>
        <p:cxnSp>
          <p:nvCxnSpPr>
            <p:cNvPr id="131" name="Google Shape;131;p9"/>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9"/>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133" name="Google Shape;133;p9"/>
          <p:cNvGrpSpPr/>
          <p:nvPr/>
        </p:nvGrpSpPr>
        <p:grpSpPr>
          <a:xfrm rot="10800000">
            <a:off x="8268400" y="3919075"/>
            <a:ext cx="238275" cy="1224437"/>
            <a:chOff x="474950" y="-375"/>
            <a:chExt cx="238275" cy="940500"/>
          </a:xfrm>
        </p:grpSpPr>
        <p:cxnSp>
          <p:nvCxnSpPr>
            <p:cNvPr id="134" name="Google Shape;134;p9"/>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9"/>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sp>
        <p:nvSpPr>
          <p:cNvPr id="136" name="Google Shape;136;p9"/>
          <p:cNvSpPr/>
          <p:nvPr/>
        </p:nvSpPr>
        <p:spPr>
          <a:xfrm>
            <a:off x="8325463" y="3444050"/>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9"/>
          <p:cNvGrpSpPr/>
          <p:nvPr/>
        </p:nvGrpSpPr>
        <p:grpSpPr>
          <a:xfrm rot="10800000" flipH="1">
            <a:off x="257471" y="1641226"/>
            <a:ext cx="455742" cy="385444"/>
            <a:chOff x="4052875" y="1592600"/>
            <a:chExt cx="737925" cy="624200"/>
          </a:xfrm>
        </p:grpSpPr>
        <p:sp>
          <p:nvSpPr>
            <p:cNvPr id="138" name="Google Shape;138;p9"/>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5"/>
        <p:cNvGrpSpPr/>
        <p:nvPr/>
      </p:nvGrpSpPr>
      <p:grpSpPr>
        <a:xfrm>
          <a:off x="0" y="0"/>
          <a:ext cx="0" cy="0"/>
          <a:chOff x="0" y="0"/>
          <a:chExt cx="0" cy="0"/>
        </a:xfrm>
      </p:grpSpPr>
      <p:sp>
        <p:nvSpPr>
          <p:cNvPr id="156" name="Google Shape;156;p10"/>
          <p:cNvSpPr>
            <a:spLocks noGrp="1"/>
          </p:cNvSpPr>
          <p:nvPr>
            <p:ph type="pic" idx="2"/>
          </p:nvPr>
        </p:nvSpPr>
        <p:spPr>
          <a:xfrm>
            <a:off x="0" y="150"/>
            <a:ext cx="9144000" cy="5143500"/>
          </a:xfrm>
          <a:prstGeom prst="rect">
            <a:avLst/>
          </a:prstGeom>
          <a:noFill/>
          <a:ln>
            <a:noFill/>
          </a:ln>
        </p:spPr>
      </p:sp>
      <p:sp>
        <p:nvSpPr>
          <p:cNvPr id="157" name="Google Shape;157;p10"/>
          <p:cNvSpPr txBox="1">
            <a:spLocks noGrp="1"/>
          </p:cNvSpPr>
          <p:nvPr>
            <p:ph type="title"/>
          </p:nvPr>
        </p:nvSpPr>
        <p:spPr>
          <a:xfrm>
            <a:off x="713225" y="484425"/>
            <a:ext cx="7717500" cy="5643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8"/>
        <p:cNvGrpSpPr/>
        <p:nvPr/>
      </p:nvGrpSpPr>
      <p:grpSpPr>
        <a:xfrm>
          <a:off x="0" y="0"/>
          <a:ext cx="0" cy="0"/>
          <a:chOff x="0" y="0"/>
          <a:chExt cx="0" cy="0"/>
        </a:xfrm>
      </p:grpSpPr>
      <p:pic>
        <p:nvPicPr>
          <p:cNvPr id="159" name="Google Shape;159;p11"/>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60" name="Google Shape;160;p11"/>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161" name="Google Shape;16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2" name="Google Shape;16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cxnSp>
        <p:nvCxnSpPr>
          <p:cNvPr id="163" name="Google Shape;163;p11"/>
          <p:cNvCxnSpPr/>
          <p:nvPr/>
        </p:nvCxnSpPr>
        <p:spPr>
          <a:xfrm>
            <a:off x="652325" y="3580750"/>
            <a:ext cx="0" cy="1573200"/>
          </a:xfrm>
          <a:prstGeom prst="straightConnector1">
            <a:avLst/>
          </a:prstGeom>
          <a:noFill/>
          <a:ln w="19050" cap="flat" cmpd="sng">
            <a:solidFill>
              <a:schemeClr val="dk1"/>
            </a:solidFill>
            <a:prstDash val="solid"/>
            <a:round/>
            <a:headEnd type="none" w="med" len="med"/>
            <a:tailEnd type="none" w="med" len="med"/>
          </a:ln>
        </p:spPr>
      </p:cxnSp>
      <p:grpSp>
        <p:nvGrpSpPr>
          <p:cNvPr id="164" name="Google Shape;164;p11"/>
          <p:cNvGrpSpPr/>
          <p:nvPr/>
        </p:nvGrpSpPr>
        <p:grpSpPr>
          <a:xfrm>
            <a:off x="326449" y="2791143"/>
            <a:ext cx="651756" cy="651514"/>
            <a:chOff x="2814625" y="1652725"/>
            <a:chExt cx="2428300" cy="2427400"/>
          </a:xfrm>
        </p:grpSpPr>
        <p:sp>
          <p:nvSpPr>
            <p:cNvPr id="165" name="Google Shape;165;p11"/>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1"/>
          <p:cNvGrpSpPr/>
          <p:nvPr/>
        </p:nvGrpSpPr>
        <p:grpSpPr>
          <a:xfrm>
            <a:off x="8399750" y="-375"/>
            <a:ext cx="238275" cy="1224437"/>
            <a:chOff x="474950" y="-375"/>
            <a:chExt cx="238275" cy="940500"/>
          </a:xfrm>
        </p:grpSpPr>
        <p:cxnSp>
          <p:nvCxnSpPr>
            <p:cNvPr id="184" name="Google Shape;184;p11"/>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185" name="Google Shape;185;p11"/>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sp>
        <p:nvSpPr>
          <p:cNvPr id="186" name="Google Shape;186;p11"/>
          <p:cNvSpPr/>
          <p:nvPr/>
        </p:nvSpPr>
        <p:spPr>
          <a:xfrm>
            <a:off x="8097025" y="1289924"/>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8"/>
        <p:cNvGrpSpPr/>
        <p:nvPr/>
      </p:nvGrpSpPr>
      <p:grpSpPr>
        <a:xfrm>
          <a:off x="0" y="0"/>
          <a:ext cx="0" cy="0"/>
          <a:chOff x="0" y="0"/>
          <a:chExt cx="0" cy="0"/>
        </a:xfrm>
      </p:grpSpPr>
      <p:pic>
        <p:nvPicPr>
          <p:cNvPr id="189" name="Google Shape;189;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0" name="Google Shape;190;p13"/>
          <p:cNvPicPr preferRelativeResize="0"/>
          <p:nvPr/>
        </p:nvPicPr>
        <p:blipFill>
          <a:blip r:embed="rId3">
            <a:alphaModFix amt="52999"/>
          </a:blip>
          <a:stretch>
            <a:fillRect/>
          </a:stretch>
        </p:blipFill>
        <p:spPr>
          <a:xfrm flipH="1">
            <a:off x="0" y="0"/>
            <a:ext cx="9144000" cy="5143500"/>
          </a:xfrm>
          <a:prstGeom prst="rect">
            <a:avLst/>
          </a:prstGeom>
          <a:noFill/>
          <a:ln>
            <a:noFill/>
          </a:ln>
        </p:spPr>
      </p:pic>
      <p:sp>
        <p:nvSpPr>
          <p:cNvPr id="191" name="Google Shape;191;p13"/>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92" name="Google Shape;192;p13"/>
          <p:cNvSpPr txBox="1">
            <a:spLocks noGrp="1"/>
          </p:cNvSpPr>
          <p:nvPr>
            <p:ph type="title" idx="2" hasCustomPrompt="1"/>
          </p:nvPr>
        </p:nvSpPr>
        <p:spPr>
          <a:xfrm>
            <a:off x="2083563" y="13736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subTitle" idx="1"/>
          </p:nvPr>
        </p:nvSpPr>
        <p:spPr>
          <a:xfrm>
            <a:off x="3044637" y="13736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sp>
        <p:nvSpPr>
          <p:cNvPr id="194" name="Google Shape;194;p13"/>
          <p:cNvSpPr txBox="1">
            <a:spLocks noGrp="1"/>
          </p:cNvSpPr>
          <p:nvPr>
            <p:ph type="title" idx="3" hasCustomPrompt="1"/>
          </p:nvPr>
        </p:nvSpPr>
        <p:spPr>
          <a:xfrm>
            <a:off x="2083563" y="18974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13"/>
          <p:cNvSpPr txBox="1">
            <a:spLocks noGrp="1"/>
          </p:cNvSpPr>
          <p:nvPr>
            <p:ph type="subTitle" idx="4"/>
          </p:nvPr>
        </p:nvSpPr>
        <p:spPr>
          <a:xfrm>
            <a:off x="3044637" y="18974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sp>
        <p:nvSpPr>
          <p:cNvPr id="196" name="Google Shape;196;p13"/>
          <p:cNvSpPr txBox="1">
            <a:spLocks noGrp="1"/>
          </p:cNvSpPr>
          <p:nvPr>
            <p:ph type="title" idx="5" hasCustomPrompt="1"/>
          </p:nvPr>
        </p:nvSpPr>
        <p:spPr>
          <a:xfrm>
            <a:off x="2083563" y="24212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7" name="Google Shape;197;p13"/>
          <p:cNvSpPr txBox="1">
            <a:spLocks noGrp="1"/>
          </p:cNvSpPr>
          <p:nvPr>
            <p:ph type="subTitle" idx="6"/>
          </p:nvPr>
        </p:nvSpPr>
        <p:spPr>
          <a:xfrm>
            <a:off x="3044637" y="24212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sp>
        <p:nvSpPr>
          <p:cNvPr id="198" name="Google Shape;198;p13"/>
          <p:cNvSpPr txBox="1">
            <a:spLocks noGrp="1"/>
          </p:cNvSpPr>
          <p:nvPr>
            <p:ph type="title" idx="7" hasCustomPrompt="1"/>
          </p:nvPr>
        </p:nvSpPr>
        <p:spPr>
          <a:xfrm>
            <a:off x="2083563" y="29450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subTitle" idx="8"/>
          </p:nvPr>
        </p:nvSpPr>
        <p:spPr>
          <a:xfrm>
            <a:off x="3044637" y="29450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sp>
        <p:nvSpPr>
          <p:cNvPr id="200" name="Google Shape;200;p13"/>
          <p:cNvSpPr txBox="1">
            <a:spLocks noGrp="1"/>
          </p:cNvSpPr>
          <p:nvPr>
            <p:ph type="title" idx="9" hasCustomPrompt="1"/>
          </p:nvPr>
        </p:nvSpPr>
        <p:spPr>
          <a:xfrm>
            <a:off x="2083563" y="34688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13"/>
          </p:nvPr>
        </p:nvSpPr>
        <p:spPr>
          <a:xfrm>
            <a:off x="3044637" y="34688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sp>
        <p:nvSpPr>
          <p:cNvPr id="202" name="Google Shape;202;p13"/>
          <p:cNvSpPr txBox="1">
            <a:spLocks noGrp="1"/>
          </p:cNvSpPr>
          <p:nvPr>
            <p:ph type="title" idx="14" hasCustomPrompt="1"/>
          </p:nvPr>
        </p:nvSpPr>
        <p:spPr>
          <a:xfrm>
            <a:off x="2083563" y="3992650"/>
            <a:ext cx="1037100" cy="44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15"/>
          </p:nvPr>
        </p:nvSpPr>
        <p:spPr>
          <a:xfrm>
            <a:off x="3044637" y="3992650"/>
            <a:ext cx="4015800" cy="447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layfair Display SemiBold"/>
              <a:buNone/>
              <a:defRPr sz="1700">
                <a:latin typeface="Press Start 2P"/>
                <a:ea typeface="Press Start 2P"/>
                <a:cs typeface="Press Start 2P"/>
                <a:sym typeface="Press Start 2P"/>
              </a:defRPr>
            </a:lvl1pPr>
            <a:lvl2pPr lvl="1"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2pPr>
            <a:lvl3pPr lvl="2"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3pPr>
            <a:lvl4pPr lvl="3"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4pPr>
            <a:lvl5pPr lvl="4"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5pPr>
            <a:lvl6pPr lvl="5"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6pPr>
            <a:lvl7pPr lvl="6"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7pPr>
            <a:lvl8pPr lvl="7"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8pPr>
            <a:lvl9pPr lvl="8" rtl="0">
              <a:lnSpc>
                <a:spcPct val="100000"/>
              </a:lnSpc>
              <a:spcBef>
                <a:spcPts val="0"/>
              </a:spcBef>
              <a:spcAft>
                <a:spcPts val="0"/>
              </a:spcAft>
              <a:buSzPts val="2400"/>
              <a:buFont typeface="Playfair Display SemiBold"/>
              <a:buNone/>
              <a:defRPr sz="2400">
                <a:latin typeface="Playfair Display SemiBold"/>
                <a:ea typeface="Playfair Display SemiBold"/>
                <a:cs typeface="Playfair Display SemiBold"/>
                <a:sym typeface="Playfair Display SemiBold"/>
              </a:defRPr>
            </a:lvl9pPr>
          </a:lstStyle>
          <a:p>
            <a:endParaRPr/>
          </a:p>
        </p:txBody>
      </p:sp>
      <p:grpSp>
        <p:nvGrpSpPr>
          <p:cNvPr id="204" name="Google Shape;204;p13"/>
          <p:cNvGrpSpPr/>
          <p:nvPr/>
        </p:nvGrpSpPr>
        <p:grpSpPr>
          <a:xfrm flipH="1">
            <a:off x="8246114" y="1048720"/>
            <a:ext cx="369304" cy="554077"/>
            <a:chOff x="3119125" y="3168075"/>
            <a:chExt cx="419425" cy="629275"/>
          </a:xfrm>
        </p:grpSpPr>
        <p:sp>
          <p:nvSpPr>
            <p:cNvPr id="205" name="Google Shape;205;p13"/>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 name="Google Shape;216;p13"/>
          <p:cNvCxnSpPr/>
          <p:nvPr/>
        </p:nvCxnSpPr>
        <p:spPr>
          <a:xfrm>
            <a:off x="8735850" y="0"/>
            <a:ext cx="0" cy="15732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217"/>
        <p:cNvGrpSpPr/>
        <p:nvPr/>
      </p:nvGrpSpPr>
      <p:grpSpPr>
        <a:xfrm>
          <a:off x="0" y="0"/>
          <a:ext cx="0" cy="0"/>
          <a:chOff x="0" y="0"/>
          <a:chExt cx="0" cy="0"/>
        </a:xfrm>
      </p:grpSpPr>
      <p:pic>
        <p:nvPicPr>
          <p:cNvPr id="218" name="Google Shape;218;p14"/>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19" name="Google Shape;219;p14"/>
          <p:cNvPicPr preferRelativeResize="0"/>
          <p:nvPr/>
        </p:nvPicPr>
        <p:blipFill>
          <a:blip r:embed="rId3">
            <a:alphaModFix amt="52999"/>
          </a:blip>
          <a:stretch>
            <a:fillRect/>
          </a:stretch>
        </p:blipFill>
        <p:spPr>
          <a:xfrm>
            <a:off x="0" y="0"/>
            <a:ext cx="9144000" cy="5143500"/>
          </a:xfrm>
          <a:prstGeom prst="rect">
            <a:avLst/>
          </a:prstGeom>
          <a:noFill/>
          <a:ln>
            <a:noFill/>
          </a:ln>
        </p:spPr>
      </p:pic>
      <p:sp>
        <p:nvSpPr>
          <p:cNvPr id="220" name="Google Shape;220;p14"/>
          <p:cNvSpPr txBox="1">
            <a:spLocks noGrp="1"/>
          </p:cNvSpPr>
          <p:nvPr>
            <p:ph type="title"/>
          </p:nvPr>
        </p:nvSpPr>
        <p:spPr>
          <a:xfrm>
            <a:off x="1874563" y="2990325"/>
            <a:ext cx="5394900" cy="53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6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1" name="Google Shape;221;p14"/>
          <p:cNvSpPr txBox="1">
            <a:spLocks noGrp="1"/>
          </p:cNvSpPr>
          <p:nvPr>
            <p:ph type="subTitle" idx="1"/>
          </p:nvPr>
        </p:nvSpPr>
        <p:spPr>
          <a:xfrm>
            <a:off x="1874538" y="1614975"/>
            <a:ext cx="5394900" cy="1299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222" name="Google Shape;222;p14"/>
          <p:cNvGrpSpPr/>
          <p:nvPr/>
        </p:nvGrpSpPr>
        <p:grpSpPr>
          <a:xfrm>
            <a:off x="673450" y="-375"/>
            <a:ext cx="238275" cy="1216255"/>
            <a:chOff x="474950" y="-375"/>
            <a:chExt cx="238275" cy="940500"/>
          </a:xfrm>
        </p:grpSpPr>
        <p:cxnSp>
          <p:nvCxnSpPr>
            <p:cNvPr id="223" name="Google Shape;223;p14"/>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14"/>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225" name="Google Shape;225;p14"/>
          <p:cNvGrpSpPr/>
          <p:nvPr/>
        </p:nvGrpSpPr>
        <p:grpSpPr>
          <a:xfrm rot="10800000">
            <a:off x="8268400" y="3919075"/>
            <a:ext cx="238275" cy="1224437"/>
            <a:chOff x="474950" y="-375"/>
            <a:chExt cx="238275" cy="940500"/>
          </a:xfrm>
        </p:grpSpPr>
        <p:cxnSp>
          <p:nvCxnSpPr>
            <p:cNvPr id="226" name="Google Shape;226;p14"/>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14"/>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cxnSp>
        <p:nvCxnSpPr>
          <p:cNvPr id="228" name="Google Shape;228;p14"/>
          <p:cNvCxnSpPr/>
          <p:nvPr/>
        </p:nvCxnSpPr>
        <p:spPr>
          <a:xfrm>
            <a:off x="4572000" y="-12850"/>
            <a:ext cx="0" cy="497700"/>
          </a:xfrm>
          <a:prstGeom prst="straightConnector1">
            <a:avLst/>
          </a:prstGeom>
          <a:noFill/>
          <a:ln w="19050" cap="flat" cmpd="sng">
            <a:solidFill>
              <a:schemeClr val="dk1"/>
            </a:solidFill>
            <a:prstDash val="solid"/>
            <a:round/>
            <a:headEnd type="none" w="med" len="med"/>
            <a:tailEnd type="none" w="med" len="med"/>
          </a:ln>
        </p:spPr>
      </p:cxnSp>
      <p:grpSp>
        <p:nvGrpSpPr>
          <p:cNvPr id="229" name="Google Shape;229;p14"/>
          <p:cNvGrpSpPr/>
          <p:nvPr/>
        </p:nvGrpSpPr>
        <p:grpSpPr>
          <a:xfrm rot="10800000" flipH="1">
            <a:off x="443621" y="1311601"/>
            <a:ext cx="455742" cy="385444"/>
            <a:chOff x="4052875" y="1592600"/>
            <a:chExt cx="737925" cy="624200"/>
          </a:xfrm>
        </p:grpSpPr>
        <p:sp>
          <p:nvSpPr>
            <p:cNvPr id="230" name="Google Shape;230;p14"/>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4"/>
          <p:cNvSpPr/>
          <p:nvPr/>
        </p:nvSpPr>
        <p:spPr>
          <a:xfrm>
            <a:off x="8325463" y="3444050"/>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5050" y="445025"/>
            <a:ext cx="77703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1pPr>
            <a:lvl2pPr lvl="1">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2pPr>
            <a:lvl3pPr lvl="2">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3pPr>
            <a:lvl4pPr lvl="3">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4pPr>
            <a:lvl5pPr lvl="4">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5pPr>
            <a:lvl6pPr lvl="5">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6pPr>
            <a:lvl7pPr lvl="6">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7pPr>
            <a:lvl8pPr lvl="7">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8pPr>
            <a:lvl9pPr lvl="8">
              <a:lnSpc>
                <a:spcPct val="100000"/>
              </a:lnSpc>
              <a:spcBef>
                <a:spcPts val="0"/>
              </a:spcBef>
              <a:spcAft>
                <a:spcPts val="0"/>
              </a:spcAft>
              <a:buClr>
                <a:schemeClr val="dk1"/>
              </a:buClr>
              <a:buSzPts val="2700"/>
              <a:buFont typeface="Press Start 2P"/>
              <a:buNone/>
              <a:defRPr sz="27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665050" y="1152475"/>
            <a:ext cx="77703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7" r:id="rId6"/>
    <p:sldLayoutId id="2147483658" r:id="rId7"/>
    <p:sldLayoutId id="2147483659" r:id="rId8"/>
    <p:sldLayoutId id="2147483660" r:id="rId9"/>
    <p:sldLayoutId id="2147483669" r:id="rId10"/>
    <p:sldLayoutId id="2147483670" r:id="rId11"/>
    <p:sldLayoutId id="2147483671"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2"/>
          <p:cNvSpPr txBox="1">
            <a:spLocks noGrp="1"/>
          </p:cNvSpPr>
          <p:nvPr>
            <p:ph type="ctrTitle"/>
          </p:nvPr>
        </p:nvSpPr>
        <p:spPr>
          <a:xfrm>
            <a:off x="1142550" y="1570350"/>
            <a:ext cx="6858900" cy="161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Bloed, zweet en tranen</a:t>
            </a:r>
            <a:endParaRPr dirty="0"/>
          </a:p>
        </p:txBody>
      </p:sp>
      <p:sp>
        <p:nvSpPr>
          <p:cNvPr id="687" name="Google Shape;687;p32"/>
          <p:cNvSpPr txBox="1">
            <a:spLocks noGrp="1"/>
          </p:cNvSpPr>
          <p:nvPr>
            <p:ph type="subTitle" idx="1"/>
          </p:nvPr>
        </p:nvSpPr>
        <p:spPr>
          <a:xfrm>
            <a:off x="1142550" y="3092550"/>
            <a:ext cx="6858900" cy="48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200202"/>
              </a:buClr>
              <a:buSzPts val="1100"/>
              <a:buFont typeface="Arial"/>
              <a:buNone/>
            </a:pPr>
            <a:r>
              <a:rPr lang="en" dirty="0"/>
              <a:t>Gepresenteerd door: Alex, Naël, Romy en Celine</a:t>
            </a:r>
            <a:endParaRPr dirty="0"/>
          </a:p>
        </p:txBody>
      </p:sp>
      <p:sp>
        <p:nvSpPr>
          <p:cNvPr id="688" name="Google Shape;688;p32"/>
          <p:cNvSpPr/>
          <p:nvPr/>
        </p:nvSpPr>
        <p:spPr>
          <a:xfrm>
            <a:off x="4393738" y="583600"/>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207974" y="4153488"/>
            <a:ext cx="728045" cy="662104"/>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32"/>
          <p:cNvGrpSpPr/>
          <p:nvPr/>
        </p:nvGrpSpPr>
        <p:grpSpPr>
          <a:xfrm rot="10800000">
            <a:off x="7774725" y="3795575"/>
            <a:ext cx="238275" cy="1347925"/>
            <a:chOff x="474950" y="-375"/>
            <a:chExt cx="238275" cy="940500"/>
          </a:xfrm>
        </p:grpSpPr>
        <p:cxnSp>
          <p:nvCxnSpPr>
            <p:cNvPr id="691" name="Google Shape;691;p32"/>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692" name="Google Shape;692;p32"/>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693" name="Google Shape;693;p32"/>
          <p:cNvGrpSpPr/>
          <p:nvPr/>
        </p:nvGrpSpPr>
        <p:grpSpPr>
          <a:xfrm>
            <a:off x="7784696" y="3295589"/>
            <a:ext cx="455742" cy="385443"/>
            <a:chOff x="4052875" y="1592600"/>
            <a:chExt cx="737925" cy="624200"/>
          </a:xfrm>
        </p:grpSpPr>
        <p:sp>
          <p:nvSpPr>
            <p:cNvPr id="694" name="Google Shape;694;p32"/>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2"/>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2"/>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1" name="Google Shape;711;p32"/>
          <p:cNvCxnSpPr/>
          <p:nvPr/>
        </p:nvCxnSpPr>
        <p:spPr>
          <a:xfrm>
            <a:off x="2176325" y="4426175"/>
            <a:ext cx="0" cy="727800"/>
          </a:xfrm>
          <a:prstGeom prst="straightConnector1">
            <a:avLst/>
          </a:prstGeom>
          <a:noFill/>
          <a:ln w="19050" cap="flat" cmpd="sng">
            <a:solidFill>
              <a:schemeClr val="dk1"/>
            </a:solidFill>
            <a:prstDash val="solid"/>
            <a:round/>
            <a:headEnd type="none" w="med" len="med"/>
            <a:tailEnd type="none" w="med" len="med"/>
          </a:ln>
        </p:spPr>
      </p:cxnSp>
      <p:grpSp>
        <p:nvGrpSpPr>
          <p:cNvPr id="712" name="Google Shape;712;p32"/>
          <p:cNvGrpSpPr/>
          <p:nvPr/>
        </p:nvGrpSpPr>
        <p:grpSpPr>
          <a:xfrm>
            <a:off x="1617778" y="350204"/>
            <a:ext cx="728004" cy="727735"/>
            <a:chOff x="2814625" y="1652725"/>
            <a:chExt cx="2428300" cy="2427400"/>
          </a:xfrm>
        </p:grpSpPr>
        <p:sp>
          <p:nvSpPr>
            <p:cNvPr id="713" name="Google Shape;713;p32"/>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2"/>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4"/>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Inhoud</a:t>
            </a:r>
            <a:endParaRPr dirty="0"/>
          </a:p>
        </p:txBody>
      </p:sp>
      <p:sp>
        <p:nvSpPr>
          <p:cNvPr id="746" name="Google Shape;746;p34"/>
          <p:cNvSpPr txBox="1">
            <a:spLocks noGrp="1"/>
          </p:cNvSpPr>
          <p:nvPr>
            <p:ph type="title" idx="2"/>
          </p:nvPr>
        </p:nvSpPr>
        <p:spPr>
          <a:xfrm>
            <a:off x="2083563" y="13736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47" name="Google Shape;747;p34"/>
          <p:cNvSpPr txBox="1">
            <a:spLocks noGrp="1"/>
          </p:cNvSpPr>
          <p:nvPr>
            <p:ph type="subTitle" idx="1"/>
          </p:nvPr>
        </p:nvSpPr>
        <p:spPr>
          <a:xfrm>
            <a:off x="3044637" y="1373650"/>
            <a:ext cx="4015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Opdracht</a:t>
            </a:r>
            <a:endParaRPr dirty="0"/>
          </a:p>
        </p:txBody>
      </p:sp>
      <p:sp>
        <p:nvSpPr>
          <p:cNvPr id="748" name="Google Shape;748;p34"/>
          <p:cNvSpPr txBox="1">
            <a:spLocks noGrp="1"/>
          </p:cNvSpPr>
          <p:nvPr>
            <p:ph type="title" idx="3"/>
          </p:nvPr>
        </p:nvSpPr>
        <p:spPr>
          <a:xfrm>
            <a:off x="2083563" y="18974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49" name="Google Shape;749;p34"/>
          <p:cNvSpPr txBox="1">
            <a:spLocks noGrp="1"/>
          </p:cNvSpPr>
          <p:nvPr>
            <p:ph type="subTitle" idx="4"/>
          </p:nvPr>
        </p:nvSpPr>
        <p:spPr>
          <a:xfrm>
            <a:off x="3044637" y="1897450"/>
            <a:ext cx="4015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Ons idee</a:t>
            </a:r>
            <a:endParaRPr dirty="0"/>
          </a:p>
        </p:txBody>
      </p:sp>
      <p:sp>
        <p:nvSpPr>
          <p:cNvPr id="750" name="Google Shape;750;p34"/>
          <p:cNvSpPr txBox="1">
            <a:spLocks noGrp="1"/>
          </p:cNvSpPr>
          <p:nvPr>
            <p:ph type="title" idx="5"/>
          </p:nvPr>
        </p:nvSpPr>
        <p:spPr>
          <a:xfrm>
            <a:off x="2083563" y="24212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51" name="Google Shape;751;p34"/>
          <p:cNvSpPr txBox="1">
            <a:spLocks noGrp="1"/>
          </p:cNvSpPr>
          <p:nvPr>
            <p:ph type="subTitle" idx="6"/>
          </p:nvPr>
        </p:nvSpPr>
        <p:spPr>
          <a:xfrm>
            <a:off x="3044637" y="2421250"/>
            <a:ext cx="4015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laten zien</a:t>
            </a:r>
            <a:endParaRPr dirty="0"/>
          </a:p>
        </p:txBody>
      </p:sp>
      <p:sp>
        <p:nvSpPr>
          <p:cNvPr id="752" name="Google Shape;752;p34"/>
          <p:cNvSpPr txBox="1">
            <a:spLocks noGrp="1"/>
          </p:cNvSpPr>
          <p:nvPr>
            <p:ph type="title" idx="7"/>
          </p:nvPr>
        </p:nvSpPr>
        <p:spPr>
          <a:xfrm>
            <a:off x="2083563" y="29450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53" name="Google Shape;753;p34"/>
          <p:cNvSpPr txBox="1">
            <a:spLocks noGrp="1"/>
          </p:cNvSpPr>
          <p:nvPr>
            <p:ph type="subTitle" idx="8"/>
          </p:nvPr>
        </p:nvSpPr>
        <p:spPr>
          <a:xfrm>
            <a:off x="3044637" y="2945050"/>
            <a:ext cx="4015800" cy="447600"/>
          </a:xfrm>
          <a:prstGeom prst="rect">
            <a:avLst/>
          </a:prstGeom>
        </p:spPr>
        <p:txBody>
          <a:bodyPr spcFirstLastPara="1" wrap="square" lIns="91425" tIns="91425" rIns="91425" bIns="91425" anchor="ctr" anchorCtr="0">
            <a:noAutofit/>
          </a:bodyPr>
          <a:lstStyle/>
          <a:p>
            <a:pPr marL="0" indent="0"/>
            <a:r>
              <a:rPr lang="nl-NL" dirty="0"/>
              <a:t>Samenwerking</a:t>
            </a:r>
          </a:p>
        </p:txBody>
      </p:sp>
      <p:sp>
        <p:nvSpPr>
          <p:cNvPr id="754" name="Google Shape;754;p34"/>
          <p:cNvSpPr txBox="1">
            <a:spLocks noGrp="1"/>
          </p:cNvSpPr>
          <p:nvPr>
            <p:ph type="title" idx="9"/>
          </p:nvPr>
        </p:nvSpPr>
        <p:spPr>
          <a:xfrm>
            <a:off x="2083563" y="34688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55" name="Google Shape;755;p34"/>
          <p:cNvSpPr txBox="1">
            <a:spLocks noGrp="1"/>
          </p:cNvSpPr>
          <p:nvPr>
            <p:ph type="subTitle" idx="13"/>
          </p:nvPr>
        </p:nvSpPr>
        <p:spPr>
          <a:xfrm>
            <a:off x="3044637" y="3468850"/>
            <a:ext cx="4015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Toekomst</a:t>
            </a:r>
            <a:endParaRPr dirty="0"/>
          </a:p>
        </p:txBody>
      </p:sp>
      <p:sp>
        <p:nvSpPr>
          <p:cNvPr id="756" name="Google Shape;756;p34"/>
          <p:cNvSpPr txBox="1">
            <a:spLocks noGrp="1"/>
          </p:cNvSpPr>
          <p:nvPr>
            <p:ph type="title" idx="14"/>
          </p:nvPr>
        </p:nvSpPr>
        <p:spPr>
          <a:xfrm>
            <a:off x="2083563" y="3992650"/>
            <a:ext cx="1037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757" name="Google Shape;757;p34"/>
          <p:cNvSpPr txBox="1">
            <a:spLocks noGrp="1"/>
          </p:cNvSpPr>
          <p:nvPr>
            <p:ph type="subTitle" idx="15"/>
          </p:nvPr>
        </p:nvSpPr>
        <p:spPr>
          <a:xfrm>
            <a:off x="3044637" y="3992650"/>
            <a:ext cx="4015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Einde</a:t>
            </a:r>
            <a:endParaRPr dirty="0"/>
          </a:p>
        </p:txBody>
      </p:sp>
      <p:grpSp>
        <p:nvGrpSpPr>
          <p:cNvPr id="758" name="Google Shape;758;p34"/>
          <p:cNvGrpSpPr/>
          <p:nvPr/>
        </p:nvGrpSpPr>
        <p:grpSpPr>
          <a:xfrm rot="10800000" flipH="1">
            <a:off x="855950" y="3419658"/>
            <a:ext cx="238275" cy="1723842"/>
            <a:chOff x="474950" y="-375"/>
            <a:chExt cx="238275" cy="940500"/>
          </a:xfrm>
        </p:grpSpPr>
        <p:cxnSp>
          <p:nvCxnSpPr>
            <p:cNvPr id="759" name="Google Shape;759;p34"/>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760" name="Google Shape;760;p34"/>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761" name="Google Shape;761;p34"/>
          <p:cNvGrpSpPr/>
          <p:nvPr/>
        </p:nvGrpSpPr>
        <p:grpSpPr>
          <a:xfrm rot="10800000">
            <a:off x="8079525" y="3795575"/>
            <a:ext cx="238275" cy="1347925"/>
            <a:chOff x="474950" y="-375"/>
            <a:chExt cx="238275" cy="940500"/>
          </a:xfrm>
        </p:grpSpPr>
        <p:cxnSp>
          <p:nvCxnSpPr>
            <p:cNvPr id="762" name="Google Shape;762;p34"/>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763" name="Google Shape;763;p34"/>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sp>
        <p:nvSpPr>
          <p:cNvPr id="764" name="Google Shape;764;p34"/>
          <p:cNvSpPr/>
          <p:nvPr/>
        </p:nvSpPr>
        <p:spPr>
          <a:xfrm>
            <a:off x="8140513" y="3342675"/>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4"/>
          <p:cNvGrpSpPr/>
          <p:nvPr/>
        </p:nvGrpSpPr>
        <p:grpSpPr>
          <a:xfrm>
            <a:off x="480128" y="2519779"/>
            <a:ext cx="728004" cy="727735"/>
            <a:chOff x="2814625" y="1652725"/>
            <a:chExt cx="2428300" cy="2427400"/>
          </a:xfrm>
        </p:grpSpPr>
        <p:sp>
          <p:nvSpPr>
            <p:cNvPr id="766" name="Google Shape;766;p34"/>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6"/>
          <p:cNvSpPr txBox="1">
            <a:spLocks noGrp="1"/>
          </p:cNvSpPr>
          <p:nvPr>
            <p:ph type="title"/>
          </p:nvPr>
        </p:nvSpPr>
        <p:spPr>
          <a:xfrm>
            <a:off x="713225" y="484425"/>
            <a:ext cx="3558300" cy="9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Opdracht</a:t>
            </a:r>
            <a:endParaRPr dirty="0"/>
          </a:p>
        </p:txBody>
      </p:sp>
      <p:sp>
        <p:nvSpPr>
          <p:cNvPr id="846" name="Google Shape;846;p36"/>
          <p:cNvSpPr txBox="1">
            <a:spLocks noGrp="1"/>
          </p:cNvSpPr>
          <p:nvPr>
            <p:ph type="body" idx="1"/>
          </p:nvPr>
        </p:nvSpPr>
        <p:spPr>
          <a:xfrm>
            <a:off x="720000" y="1481950"/>
            <a:ext cx="4218600" cy="31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err="1"/>
              <a:t>TechJam</a:t>
            </a:r>
            <a:endParaRPr lang="nl-NL" dirty="0"/>
          </a:p>
          <a:p>
            <a:pPr marL="0" lvl="0" indent="0" algn="l" rtl="0">
              <a:spcBef>
                <a:spcPts val="0"/>
              </a:spcBef>
              <a:spcAft>
                <a:spcPts val="0"/>
              </a:spcAft>
              <a:buNone/>
            </a:pPr>
            <a:r>
              <a:rPr lang="nl-NL" dirty="0"/>
              <a:t>Klant : Blast Galaxy</a:t>
            </a:r>
          </a:p>
          <a:p>
            <a:pPr marL="0" lvl="0" indent="0" algn="l" rtl="0">
              <a:spcBef>
                <a:spcPts val="0"/>
              </a:spcBef>
              <a:spcAft>
                <a:spcPts val="0"/>
              </a:spcAft>
              <a:buNone/>
            </a:pPr>
            <a:r>
              <a:rPr lang="nl-NL" dirty="0"/>
              <a:t>Doel: In een korte tijd iets ontwikkelen en nieuwe technieken proberen.</a:t>
            </a:r>
          </a:p>
          <a:p>
            <a:pPr marL="0" lvl="0" indent="0" algn="l" rtl="0">
              <a:spcBef>
                <a:spcPts val="0"/>
              </a:spcBef>
              <a:spcAft>
                <a:spcPts val="0"/>
              </a:spcAft>
              <a:buNone/>
            </a:pPr>
            <a:endParaRPr lang="nl-NL" dirty="0"/>
          </a:p>
          <a:p>
            <a:pPr marL="0" lvl="0" indent="0" algn="l" rtl="0">
              <a:spcBef>
                <a:spcPts val="0"/>
              </a:spcBef>
              <a:spcAft>
                <a:spcPts val="0"/>
              </a:spcAft>
              <a:buNone/>
            </a:pPr>
            <a:r>
              <a:rPr lang="nl-NL" dirty="0"/>
              <a:t>Samenwerken met  4 SD1-studenten</a:t>
            </a:r>
          </a:p>
          <a:p>
            <a:pPr marL="0" lvl="0" indent="0" algn="l" rtl="0">
              <a:spcBef>
                <a:spcPts val="0"/>
              </a:spcBef>
              <a:spcAft>
                <a:spcPts val="0"/>
              </a:spcAft>
              <a:buNone/>
            </a:pPr>
            <a:endParaRPr lang="nl-NL" dirty="0"/>
          </a:p>
          <a:p>
            <a:pPr marL="0" lvl="0" indent="0" algn="l" rtl="0">
              <a:spcBef>
                <a:spcPts val="0"/>
              </a:spcBef>
              <a:spcAft>
                <a:spcPts val="0"/>
              </a:spcAft>
              <a:buNone/>
            </a:pPr>
            <a:r>
              <a:rPr lang="nl-NL" dirty="0"/>
              <a:t>Laten zien wat we geleerd hebben periode 1 en 2</a:t>
            </a:r>
            <a:endParaRPr dirty="0"/>
          </a:p>
        </p:txBody>
      </p:sp>
      <p:pic>
        <p:nvPicPr>
          <p:cNvPr id="847" name="Google Shape;847;p36"/>
          <p:cNvPicPr preferRelativeResize="0">
            <a:picLocks noGrp="1"/>
          </p:cNvPicPr>
          <p:nvPr>
            <p:ph type="pic" idx="2"/>
          </p:nvPr>
        </p:nvPicPr>
        <p:blipFill rotWithShape="1">
          <a:blip r:embed="rId3">
            <a:alphaModFix/>
          </a:blip>
          <a:srcRect l="29000" r="29000"/>
          <a:stretch/>
        </p:blipFill>
        <p:spPr>
          <a:xfrm>
            <a:off x="6120000" y="0"/>
            <a:ext cx="3024000" cy="5143498"/>
          </a:xfrm>
          <a:prstGeom prst="rect">
            <a:avLst/>
          </a:prstGeom>
        </p:spPr>
      </p:pic>
      <p:cxnSp>
        <p:nvCxnSpPr>
          <p:cNvPr id="848" name="Google Shape;848;p36"/>
          <p:cNvCxnSpPr/>
          <p:nvPr/>
        </p:nvCxnSpPr>
        <p:spPr>
          <a:xfrm>
            <a:off x="4778050" y="0"/>
            <a:ext cx="0" cy="878100"/>
          </a:xfrm>
          <a:prstGeom prst="straightConnector1">
            <a:avLst/>
          </a:prstGeom>
          <a:noFill/>
          <a:ln w="19050" cap="flat" cmpd="sng">
            <a:solidFill>
              <a:schemeClr val="dk1"/>
            </a:solidFill>
            <a:prstDash val="solid"/>
            <a:round/>
            <a:headEnd type="none" w="med" len="med"/>
            <a:tailEnd type="none" w="med" len="med"/>
          </a:ln>
        </p:spPr>
      </p:cxnSp>
      <p:grpSp>
        <p:nvGrpSpPr>
          <p:cNvPr id="849" name="Google Shape;849;p36"/>
          <p:cNvGrpSpPr/>
          <p:nvPr/>
        </p:nvGrpSpPr>
        <p:grpSpPr>
          <a:xfrm rot="10800000">
            <a:off x="5305950" y="4358275"/>
            <a:ext cx="238275" cy="785223"/>
            <a:chOff x="474950" y="-375"/>
            <a:chExt cx="238275" cy="940500"/>
          </a:xfrm>
        </p:grpSpPr>
        <p:cxnSp>
          <p:nvCxnSpPr>
            <p:cNvPr id="850" name="Google Shape;850;p36"/>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851" name="Google Shape;851;p36"/>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852" name="Google Shape;852;p36"/>
          <p:cNvGrpSpPr/>
          <p:nvPr/>
        </p:nvGrpSpPr>
        <p:grpSpPr>
          <a:xfrm>
            <a:off x="4889321" y="400220"/>
            <a:ext cx="369304" cy="554077"/>
            <a:chOff x="3119125" y="3168075"/>
            <a:chExt cx="419425" cy="629275"/>
          </a:xfrm>
        </p:grpSpPr>
        <p:sp>
          <p:nvSpPr>
            <p:cNvPr id="853" name="Google Shape;853;p36"/>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6"/>
          <p:cNvGrpSpPr/>
          <p:nvPr/>
        </p:nvGrpSpPr>
        <p:grpSpPr>
          <a:xfrm>
            <a:off x="5217224" y="3589156"/>
            <a:ext cx="651756" cy="651514"/>
            <a:chOff x="2814625" y="1652725"/>
            <a:chExt cx="2428300" cy="2427400"/>
          </a:xfrm>
        </p:grpSpPr>
        <p:sp>
          <p:nvSpPr>
            <p:cNvPr id="865" name="Google Shape;865;p36"/>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49"/>
          <p:cNvSpPr txBox="1">
            <a:spLocks noGrp="1"/>
          </p:cNvSpPr>
          <p:nvPr>
            <p:ph type="title"/>
          </p:nvPr>
        </p:nvSpPr>
        <p:spPr>
          <a:xfrm>
            <a:off x="713225" y="484425"/>
            <a:ext cx="7717500" cy="5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Ons idee</a:t>
            </a:r>
            <a:endParaRPr dirty="0"/>
          </a:p>
        </p:txBody>
      </p:sp>
      <p:sp>
        <p:nvSpPr>
          <p:cNvPr id="1245" name="Google Shape;1245;p49"/>
          <p:cNvSpPr txBox="1">
            <a:spLocks noGrp="1"/>
          </p:cNvSpPr>
          <p:nvPr>
            <p:ph type="subTitle" idx="1"/>
          </p:nvPr>
        </p:nvSpPr>
        <p:spPr>
          <a:xfrm>
            <a:off x="544112" y="1962001"/>
            <a:ext cx="5448997" cy="3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—Stardew valley Minigame</a:t>
            </a:r>
            <a:endParaRPr dirty="0"/>
          </a:p>
        </p:txBody>
      </p:sp>
      <p:sp>
        <p:nvSpPr>
          <p:cNvPr id="1248" name="Google Shape;1248;p49"/>
          <p:cNvSpPr txBox="1">
            <a:spLocks noGrp="1"/>
          </p:cNvSpPr>
          <p:nvPr>
            <p:ph type="subTitle" idx="4"/>
          </p:nvPr>
        </p:nvSpPr>
        <p:spPr>
          <a:xfrm>
            <a:off x="3780188" y="2746909"/>
            <a:ext cx="2849212" cy="19696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Lijken op deze minigame</a:t>
            </a:r>
            <a:endParaRPr dirty="0"/>
          </a:p>
        </p:txBody>
      </p:sp>
      <p:pic>
        <p:nvPicPr>
          <p:cNvPr id="1253" name="Google Shape;1253;p49"/>
          <p:cNvPicPr preferRelativeResize="0"/>
          <p:nvPr/>
        </p:nvPicPr>
        <p:blipFill rotWithShape="1">
          <a:blip r:embed="rId3"/>
          <a:srcRect l="3" r="3"/>
          <a:stretch/>
        </p:blipFill>
        <p:spPr>
          <a:xfrm>
            <a:off x="630145" y="2428092"/>
            <a:ext cx="2921050" cy="232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254" name="Google Shape;1254;p49"/>
          <p:cNvGrpSpPr/>
          <p:nvPr/>
        </p:nvGrpSpPr>
        <p:grpSpPr>
          <a:xfrm flipH="1">
            <a:off x="8300550" y="-375"/>
            <a:ext cx="238275" cy="1935643"/>
            <a:chOff x="474950" y="-375"/>
            <a:chExt cx="238275" cy="940500"/>
          </a:xfrm>
        </p:grpSpPr>
        <p:cxnSp>
          <p:nvCxnSpPr>
            <p:cNvPr id="1255" name="Google Shape;1255;p49"/>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1256" name="Google Shape;1256;p49"/>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cxnSp>
        <p:nvCxnSpPr>
          <p:cNvPr id="1257" name="Google Shape;1257;p49"/>
          <p:cNvCxnSpPr/>
          <p:nvPr/>
        </p:nvCxnSpPr>
        <p:spPr>
          <a:xfrm>
            <a:off x="7842050" y="4426175"/>
            <a:ext cx="0" cy="727800"/>
          </a:xfrm>
          <a:prstGeom prst="straightConnector1">
            <a:avLst/>
          </a:prstGeom>
          <a:noFill/>
          <a:ln w="19050" cap="flat" cmpd="sng">
            <a:solidFill>
              <a:schemeClr val="dk1"/>
            </a:solidFill>
            <a:prstDash val="solid"/>
            <a:round/>
            <a:headEnd type="none" w="med" len="med"/>
            <a:tailEnd type="none" w="med" len="med"/>
          </a:ln>
        </p:spPr>
      </p:cxnSp>
      <p:grpSp>
        <p:nvGrpSpPr>
          <p:cNvPr id="1258" name="Google Shape;1258;p49"/>
          <p:cNvGrpSpPr/>
          <p:nvPr/>
        </p:nvGrpSpPr>
        <p:grpSpPr>
          <a:xfrm>
            <a:off x="7614171" y="3957101"/>
            <a:ext cx="455742" cy="385443"/>
            <a:chOff x="4052875" y="1592600"/>
            <a:chExt cx="737925" cy="624200"/>
          </a:xfrm>
        </p:grpSpPr>
        <p:sp>
          <p:nvSpPr>
            <p:cNvPr id="1259" name="Google Shape;1259;p49"/>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9"/>
          <p:cNvSpPr/>
          <p:nvPr/>
        </p:nvSpPr>
        <p:spPr>
          <a:xfrm>
            <a:off x="8237625" y="2017699"/>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5"/>
          <p:cNvSpPr txBox="1">
            <a:spLocks noGrp="1"/>
          </p:cNvSpPr>
          <p:nvPr>
            <p:ph type="title"/>
          </p:nvPr>
        </p:nvSpPr>
        <p:spPr>
          <a:xfrm>
            <a:off x="2100150" y="2305900"/>
            <a:ext cx="4943700" cy="17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Game laten zien</a:t>
            </a:r>
            <a:endParaRPr dirty="0"/>
          </a:p>
        </p:txBody>
      </p:sp>
      <p:sp>
        <p:nvSpPr>
          <p:cNvPr id="789" name="Google Shape;789;p35"/>
          <p:cNvSpPr txBox="1">
            <a:spLocks noGrp="1"/>
          </p:cNvSpPr>
          <p:nvPr>
            <p:ph type="title" idx="2"/>
          </p:nvPr>
        </p:nvSpPr>
        <p:spPr>
          <a:xfrm>
            <a:off x="3502800" y="1211363"/>
            <a:ext cx="2138400" cy="122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grpSp>
        <p:nvGrpSpPr>
          <p:cNvPr id="790" name="Google Shape;790;p35"/>
          <p:cNvGrpSpPr/>
          <p:nvPr/>
        </p:nvGrpSpPr>
        <p:grpSpPr>
          <a:xfrm>
            <a:off x="1160750" y="-375"/>
            <a:ext cx="238275" cy="1451003"/>
            <a:chOff x="474950" y="-375"/>
            <a:chExt cx="238275" cy="940500"/>
          </a:xfrm>
        </p:grpSpPr>
        <p:cxnSp>
          <p:nvCxnSpPr>
            <p:cNvPr id="791" name="Google Shape;791;p35"/>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792" name="Google Shape;792;p35"/>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grpSp>
        <p:nvGrpSpPr>
          <p:cNvPr id="793" name="Google Shape;793;p35"/>
          <p:cNvGrpSpPr/>
          <p:nvPr/>
        </p:nvGrpSpPr>
        <p:grpSpPr>
          <a:xfrm rot="10800000" flipH="1">
            <a:off x="8268400" y="3919075"/>
            <a:ext cx="238275" cy="1224437"/>
            <a:chOff x="474950" y="-375"/>
            <a:chExt cx="238275" cy="940500"/>
          </a:xfrm>
        </p:grpSpPr>
        <p:cxnSp>
          <p:nvCxnSpPr>
            <p:cNvPr id="794" name="Google Shape;794;p35"/>
            <p:cNvCxnSpPr/>
            <p:nvPr/>
          </p:nvCxnSpPr>
          <p:spPr>
            <a:xfrm>
              <a:off x="474950" y="-375"/>
              <a:ext cx="0" cy="940500"/>
            </a:xfrm>
            <a:prstGeom prst="straightConnector1">
              <a:avLst/>
            </a:prstGeom>
            <a:noFill/>
            <a:ln w="19050" cap="flat" cmpd="sng">
              <a:solidFill>
                <a:schemeClr val="dk1"/>
              </a:solidFill>
              <a:prstDash val="solid"/>
              <a:round/>
              <a:headEnd type="none" w="med" len="med"/>
              <a:tailEnd type="none" w="med" len="med"/>
            </a:ln>
          </p:spPr>
        </p:cxnSp>
        <p:cxnSp>
          <p:nvCxnSpPr>
            <p:cNvPr id="795" name="Google Shape;795;p35"/>
            <p:cNvCxnSpPr/>
            <p:nvPr/>
          </p:nvCxnSpPr>
          <p:spPr>
            <a:xfrm>
              <a:off x="713225" y="-375"/>
              <a:ext cx="0" cy="405600"/>
            </a:xfrm>
            <a:prstGeom prst="straightConnector1">
              <a:avLst/>
            </a:prstGeom>
            <a:noFill/>
            <a:ln w="19050" cap="flat" cmpd="sng">
              <a:solidFill>
                <a:schemeClr val="dk1"/>
              </a:solidFill>
              <a:prstDash val="solid"/>
              <a:round/>
              <a:headEnd type="none" w="med" len="med"/>
              <a:tailEnd type="none" w="med" len="med"/>
            </a:ln>
          </p:spPr>
        </p:cxnSp>
      </p:grpSp>
      <p:cxnSp>
        <p:nvCxnSpPr>
          <p:cNvPr id="796" name="Google Shape;796;p35"/>
          <p:cNvCxnSpPr/>
          <p:nvPr/>
        </p:nvCxnSpPr>
        <p:spPr>
          <a:xfrm>
            <a:off x="6678450" y="0"/>
            <a:ext cx="0" cy="1573200"/>
          </a:xfrm>
          <a:prstGeom prst="straightConnector1">
            <a:avLst/>
          </a:prstGeom>
          <a:noFill/>
          <a:ln w="19050" cap="flat" cmpd="sng">
            <a:solidFill>
              <a:schemeClr val="dk1"/>
            </a:solidFill>
            <a:prstDash val="solid"/>
            <a:round/>
            <a:headEnd type="none" w="med" len="med"/>
            <a:tailEnd type="none" w="med" len="med"/>
          </a:ln>
        </p:spPr>
      </p:cxnSp>
      <p:sp>
        <p:nvSpPr>
          <p:cNvPr id="797" name="Google Shape;797;p35"/>
          <p:cNvSpPr/>
          <p:nvPr/>
        </p:nvSpPr>
        <p:spPr>
          <a:xfrm>
            <a:off x="4393738" y="492825"/>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5"/>
          <p:cNvGrpSpPr/>
          <p:nvPr/>
        </p:nvGrpSpPr>
        <p:grpSpPr>
          <a:xfrm>
            <a:off x="1605384" y="2495270"/>
            <a:ext cx="369304" cy="554077"/>
            <a:chOff x="3119125" y="3168075"/>
            <a:chExt cx="419425" cy="629275"/>
          </a:xfrm>
        </p:grpSpPr>
        <p:sp>
          <p:nvSpPr>
            <p:cNvPr id="799" name="Google Shape;799;p35"/>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5"/>
          <p:cNvGrpSpPr/>
          <p:nvPr/>
        </p:nvGrpSpPr>
        <p:grpSpPr>
          <a:xfrm flipH="1">
            <a:off x="7169334" y="2495270"/>
            <a:ext cx="369304" cy="554077"/>
            <a:chOff x="3119125" y="3168075"/>
            <a:chExt cx="419425" cy="629275"/>
          </a:xfrm>
        </p:grpSpPr>
        <p:sp>
          <p:nvSpPr>
            <p:cNvPr id="811" name="Google Shape;811;p35"/>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5"/>
          <p:cNvGrpSpPr/>
          <p:nvPr/>
        </p:nvGrpSpPr>
        <p:grpSpPr>
          <a:xfrm rot="10800000" flipH="1">
            <a:off x="928471" y="1533764"/>
            <a:ext cx="455742" cy="385444"/>
            <a:chOff x="4052875" y="1592600"/>
            <a:chExt cx="737925" cy="624200"/>
          </a:xfrm>
        </p:grpSpPr>
        <p:sp>
          <p:nvSpPr>
            <p:cNvPr id="823" name="Google Shape;823;p35"/>
            <p:cNvSpPr/>
            <p:nvPr/>
          </p:nvSpPr>
          <p:spPr>
            <a:xfrm>
              <a:off x="4052875" y="1592600"/>
              <a:ext cx="737925" cy="624200"/>
            </a:xfrm>
            <a:custGeom>
              <a:avLst/>
              <a:gdLst/>
              <a:ahLst/>
              <a:cxnLst/>
              <a:rect l="l" t="t" r="r" b="b"/>
              <a:pathLst>
                <a:path w="29517" h="24968" extrusionOk="0">
                  <a:moveTo>
                    <a:pt x="13621" y="0"/>
                  </a:moveTo>
                  <a:lnTo>
                    <a:pt x="13621" y="2262"/>
                  </a:lnTo>
                  <a:lnTo>
                    <a:pt x="11359" y="2262"/>
                  </a:lnTo>
                  <a:lnTo>
                    <a:pt x="11359" y="4548"/>
                  </a:lnTo>
                  <a:lnTo>
                    <a:pt x="9085" y="4548"/>
                  </a:lnTo>
                  <a:lnTo>
                    <a:pt x="9085" y="6810"/>
                  </a:lnTo>
                  <a:lnTo>
                    <a:pt x="6823" y="6810"/>
                  </a:lnTo>
                  <a:lnTo>
                    <a:pt x="6823" y="9061"/>
                  </a:lnTo>
                  <a:lnTo>
                    <a:pt x="4549" y="9061"/>
                  </a:lnTo>
                  <a:lnTo>
                    <a:pt x="4549" y="11347"/>
                  </a:lnTo>
                  <a:lnTo>
                    <a:pt x="2275" y="11347"/>
                  </a:lnTo>
                  <a:lnTo>
                    <a:pt x="2275" y="13609"/>
                  </a:lnTo>
                  <a:lnTo>
                    <a:pt x="1" y="13609"/>
                  </a:lnTo>
                  <a:lnTo>
                    <a:pt x="1" y="15883"/>
                  </a:lnTo>
                  <a:lnTo>
                    <a:pt x="9085" y="15883"/>
                  </a:lnTo>
                  <a:lnTo>
                    <a:pt x="9085" y="24967"/>
                  </a:lnTo>
                  <a:lnTo>
                    <a:pt x="20432" y="24967"/>
                  </a:lnTo>
                  <a:lnTo>
                    <a:pt x="20432" y="15883"/>
                  </a:lnTo>
                  <a:lnTo>
                    <a:pt x="29516" y="15883"/>
                  </a:lnTo>
                  <a:lnTo>
                    <a:pt x="29516" y="13609"/>
                  </a:lnTo>
                  <a:lnTo>
                    <a:pt x="27242" y="13609"/>
                  </a:lnTo>
                  <a:lnTo>
                    <a:pt x="27242" y="11347"/>
                  </a:lnTo>
                  <a:lnTo>
                    <a:pt x="24980" y="11347"/>
                  </a:lnTo>
                  <a:lnTo>
                    <a:pt x="24980" y="9061"/>
                  </a:lnTo>
                  <a:lnTo>
                    <a:pt x="22706" y="9061"/>
                  </a:lnTo>
                  <a:lnTo>
                    <a:pt x="22706" y="6810"/>
                  </a:lnTo>
                  <a:lnTo>
                    <a:pt x="20432" y="6810"/>
                  </a:lnTo>
                  <a:lnTo>
                    <a:pt x="20432" y="4548"/>
                  </a:lnTo>
                  <a:lnTo>
                    <a:pt x="18158" y="4548"/>
                  </a:lnTo>
                  <a:lnTo>
                    <a:pt x="18158" y="2262"/>
                  </a:lnTo>
                  <a:lnTo>
                    <a:pt x="15895" y="2262"/>
                  </a:lnTo>
                  <a:lnTo>
                    <a:pt x="15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4336850" y="1649450"/>
              <a:ext cx="56575" cy="56575"/>
            </a:xfrm>
            <a:custGeom>
              <a:avLst/>
              <a:gdLst/>
              <a:ahLst/>
              <a:cxnLst/>
              <a:rect l="l" t="t" r="r" b="b"/>
              <a:pathLst>
                <a:path w="2263" h="2263" extrusionOk="0">
                  <a:moveTo>
                    <a:pt x="0" y="0"/>
                  </a:moveTo>
                  <a:lnTo>
                    <a:pt x="0" y="2262"/>
                  </a:lnTo>
                  <a:lnTo>
                    <a:pt x="2262" y="2262"/>
                  </a:lnTo>
                  <a:lnTo>
                    <a:pt x="22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4393700" y="1592875"/>
              <a:ext cx="56575" cy="56600"/>
            </a:xfrm>
            <a:custGeom>
              <a:avLst/>
              <a:gdLst/>
              <a:ahLst/>
              <a:cxnLst/>
              <a:rect l="l" t="t" r="r" b="b"/>
              <a:pathLst>
                <a:path w="2263" h="2264" extrusionOk="0">
                  <a:moveTo>
                    <a:pt x="0" y="1"/>
                  </a:moveTo>
                  <a:lnTo>
                    <a:pt x="0" y="2263"/>
                  </a:lnTo>
                  <a:lnTo>
                    <a:pt x="2262" y="2263"/>
                  </a:lnTo>
                  <a:lnTo>
                    <a:pt x="2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4280275" y="1706300"/>
              <a:ext cx="56600" cy="56575"/>
            </a:xfrm>
            <a:custGeom>
              <a:avLst/>
              <a:gdLst/>
              <a:ahLst/>
              <a:cxnLst/>
              <a:rect l="l" t="t" r="r" b="b"/>
              <a:pathLst>
                <a:path w="2264" h="2263" extrusionOk="0">
                  <a:moveTo>
                    <a:pt x="1" y="0"/>
                  </a:moveTo>
                  <a:lnTo>
                    <a:pt x="1"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4223425"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4166275"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109725" y="1876250"/>
              <a:ext cx="56575" cy="56575"/>
            </a:xfrm>
            <a:custGeom>
              <a:avLst/>
              <a:gdLst/>
              <a:ahLst/>
              <a:cxnLst/>
              <a:rect l="l" t="t" r="r" b="b"/>
              <a:pathLst>
                <a:path w="2263" h="2263" extrusionOk="0">
                  <a:moveTo>
                    <a:pt x="1" y="1"/>
                  </a:moveTo>
                  <a:lnTo>
                    <a:pt x="1" y="2263"/>
                  </a:lnTo>
                  <a:lnTo>
                    <a:pt x="2263" y="2263"/>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4052875" y="1933100"/>
              <a:ext cx="283700" cy="56575"/>
            </a:xfrm>
            <a:custGeom>
              <a:avLst/>
              <a:gdLst/>
              <a:ahLst/>
              <a:cxnLst/>
              <a:rect l="l" t="t" r="r" b="b"/>
              <a:pathLst>
                <a:path w="11348" h="2263" extrusionOk="0">
                  <a:moveTo>
                    <a:pt x="1" y="1"/>
                  </a:moveTo>
                  <a:lnTo>
                    <a:pt x="1" y="2263"/>
                  </a:lnTo>
                  <a:lnTo>
                    <a:pt x="11347" y="2263"/>
                  </a:lnTo>
                  <a:lnTo>
                    <a:pt x="113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4279975" y="2160225"/>
              <a:ext cx="283400" cy="56575"/>
            </a:xfrm>
            <a:custGeom>
              <a:avLst/>
              <a:gdLst/>
              <a:ahLst/>
              <a:cxnLst/>
              <a:rect l="l" t="t" r="r" b="b"/>
              <a:pathLst>
                <a:path w="11336" h="2263" extrusionOk="0">
                  <a:moveTo>
                    <a:pt x="1" y="0"/>
                  </a:moveTo>
                  <a:lnTo>
                    <a:pt x="1" y="2262"/>
                  </a:lnTo>
                  <a:lnTo>
                    <a:pt x="11336" y="2262"/>
                  </a:lnTo>
                  <a:lnTo>
                    <a:pt x="113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4280275" y="1989350"/>
              <a:ext cx="56600" cy="227150"/>
            </a:xfrm>
            <a:custGeom>
              <a:avLst/>
              <a:gdLst/>
              <a:ahLst/>
              <a:cxnLst/>
              <a:rect l="l" t="t" r="r" b="b"/>
              <a:pathLst>
                <a:path w="2264" h="9086" extrusionOk="0">
                  <a:moveTo>
                    <a:pt x="1" y="1"/>
                  </a:moveTo>
                  <a:lnTo>
                    <a:pt x="1" y="9085"/>
                  </a:lnTo>
                  <a:lnTo>
                    <a:pt x="2263" y="9085"/>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4450250" y="164945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4507100" y="1706300"/>
              <a:ext cx="56575" cy="56575"/>
            </a:xfrm>
            <a:custGeom>
              <a:avLst/>
              <a:gdLst/>
              <a:ahLst/>
              <a:cxnLst/>
              <a:rect l="l" t="t" r="r" b="b"/>
              <a:pathLst>
                <a:path w="2263" h="2263" extrusionOk="0">
                  <a:moveTo>
                    <a:pt x="0" y="0"/>
                  </a:moveTo>
                  <a:lnTo>
                    <a:pt x="0" y="2262"/>
                  </a:lnTo>
                  <a:lnTo>
                    <a:pt x="2263" y="2262"/>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4563650" y="176285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4620200" y="1819700"/>
              <a:ext cx="56575" cy="56575"/>
            </a:xfrm>
            <a:custGeom>
              <a:avLst/>
              <a:gdLst/>
              <a:ahLst/>
              <a:cxnLst/>
              <a:rect l="l" t="t" r="r" b="b"/>
              <a:pathLst>
                <a:path w="2263" h="2263" extrusionOk="0">
                  <a:moveTo>
                    <a:pt x="1" y="0"/>
                  </a:moveTo>
                  <a:lnTo>
                    <a:pt x="1" y="2263"/>
                  </a:lnTo>
                  <a:lnTo>
                    <a:pt x="2263" y="2263"/>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4677050" y="1876250"/>
              <a:ext cx="56600" cy="56575"/>
            </a:xfrm>
            <a:custGeom>
              <a:avLst/>
              <a:gdLst/>
              <a:ahLst/>
              <a:cxnLst/>
              <a:rect l="l" t="t" r="r" b="b"/>
              <a:pathLst>
                <a:path w="2264" h="2263" extrusionOk="0">
                  <a:moveTo>
                    <a:pt x="1" y="1"/>
                  </a:moveTo>
                  <a:lnTo>
                    <a:pt x="1" y="2263"/>
                  </a:lnTo>
                  <a:lnTo>
                    <a:pt x="2263" y="2263"/>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4506800" y="1933100"/>
              <a:ext cx="283400" cy="56575"/>
            </a:xfrm>
            <a:custGeom>
              <a:avLst/>
              <a:gdLst/>
              <a:ahLst/>
              <a:cxnLst/>
              <a:rect l="l" t="t" r="r" b="b"/>
              <a:pathLst>
                <a:path w="11336" h="2263" extrusionOk="0">
                  <a:moveTo>
                    <a:pt x="1" y="1"/>
                  </a:moveTo>
                  <a:lnTo>
                    <a:pt x="1" y="2263"/>
                  </a:lnTo>
                  <a:lnTo>
                    <a:pt x="11335" y="2263"/>
                  </a:lnTo>
                  <a:lnTo>
                    <a:pt x="11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4507100" y="1989650"/>
              <a:ext cx="56575" cy="227150"/>
            </a:xfrm>
            <a:custGeom>
              <a:avLst/>
              <a:gdLst/>
              <a:ahLst/>
              <a:cxnLst/>
              <a:rect l="l" t="t" r="r" b="b"/>
              <a:pathLst>
                <a:path w="2263" h="9086" extrusionOk="0">
                  <a:moveTo>
                    <a:pt x="0" y="1"/>
                  </a:moveTo>
                  <a:lnTo>
                    <a:pt x="0" y="9085"/>
                  </a:lnTo>
                  <a:lnTo>
                    <a:pt x="2263" y="9085"/>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35"/>
          <p:cNvSpPr/>
          <p:nvPr/>
        </p:nvSpPr>
        <p:spPr>
          <a:xfrm>
            <a:off x="7966550" y="3271424"/>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40"/>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Samenwerking</a:t>
            </a:r>
            <a:endParaRPr dirty="0"/>
          </a:p>
        </p:txBody>
      </p:sp>
      <p:sp>
        <p:nvSpPr>
          <p:cNvPr id="957" name="Google Shape;957;p40"/>
          <p:cNvSpPr txBox="1">
            <a:spLocks noGrp="1"/>
          </p:cNvSpPr>
          <p:nvPr>
            <p:ph type="subTitle" idx="1"/>
          </p:nvPr>
        </p:nvSpPr>
        <p:spPr>
          <a:xfrm>
            <a:off x="1031700" y="1061781"/>
            <a:ext cx="3311700" cy="7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Naël</a:t>
            </a:r>
            <a:endParaRPr dirty="0"/>
          </a:p>
        </p:txBody>
      </p:sp>
      <p:sp>
        <p:nvSpPr>
          <p:cNvPr id="958" name="Google Shape;958;p40"/>
          <p:cNvSpPr txBox="1">
            <a:spLocks noGrp="1"/>
          </p:cNvSpPr>
          <p:nvPr>
            <p:ph type="subTitle" idx="2"/>
          </p:nvPr>
        </p:nvSpPr>
        <p:spPr>
          <a:xfrm>
            <a:off x="1031700" y="1751138"/>
            <a:ext cx="3311700" cy="9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NL" dirty="0"/>
              <a:t>Samenwerking is wel redelijk goed gedaan, de taken zijn best goed verdeeld. Iedereen wist wie wat moest doen</a:t>
            </a:r>
            <a:endParaRPr dirty="0"/>
          </a:p>
        </p:txBody>
      </p:sp>
      <p:sp>
        <p:nvSpPr>
          <p:cNvPr id="959" name="Google Shape;959;p40"/>
          <p:cNvSpPr txBox="1">
            <a:spLocks noGrp="1"/>
          </p:cNvSpPr>
          <p:nvPr>
            <p:ph type="subTitle" idx="3"/>
          </p:nvPr>
        </p:nvSpPr>
        <p:spPr>
          <a:xfrm>
            <a:off x="4800600" y="1751138"/>
            <a:ext cx="3311700" cy="9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NL" dirty="0"/>
              <a:t>Samenwerking was wel goed gegaan doordat we eerst gingen bespreken over hoe wat we allemaal zouden doen  en wie dat dan zouden doen. Toen we begonnen met het werken aan het project gingen we elkaar nog aan spreken over wat we hebben gedaan en wat er nog gedaan moest worden.</a:t>
            </a:r>
            <a:endParaRPr dirty="0"/>
          </a:p>
        </p:txBody>
      </p:sp>
      <p:sp>
        <p:nvSpPr>
          <p:cNvPr id="960" name="Google Shape;960;p40"/>
          <p:cNvSpPr txBox="1">
            <a:spLocks noGrp="1"/>
          </p:cNvSpPr>
          <p:nvPr>
            <p:ph type="subTitle" idx="4"/>
          </p:nvPr>
        </p:nvSpPr>
        <p:spPr>
          <a:xfrm>
            <a:off x="1031700" y="3446525"/>
            <a:ext cx="3311700" cy="9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NL" b="0" i="0" dirty="0">
                <a:solidFill>
                  <a:srgbClr val="DBDEE1"/>
                </a:solidFill>
                <a:effectLst/>
                <a:latin typeface="Arimo" panose="020B0604020202020204" charset="0"/>
                <a:ea typeface="Arimo" panose="020B0604020202020204" charset="0"/>
                <a:cs typeface="Arimo" panose="020B0604020202020204" charset="0"/>
              </a:rPr>
              <a:t>samenwerking is goed gegaan. we hebben de eerste dag alles goed besproken en de taken verdeeld, zodat we dinsdag lekker zelf konden werken en elkaar konden helpen waar nodig.</a:t>
            </a:r>
            <a:endParaRPr lang="nl-NL" dirty="0">
              <a:latin typeface="Arimo" panose="020B0604020202020204" charset="0"/>
              <a:ea typeface="Arimo" panose="020B0604020202020204" charset="0"/>
              <a:cs typeface="Arimo" panose="020B0604020202020204" charset="0"/>
            </a:endParaRPr>
          </a:p>
        </p:txBody>
      </p:sp>
      <p:sp>
        <p:nvSpPr>
          <p:cNvPr id="961" name="Google Shape;961;p40"/>
          <p:cNvSpPr txBox="1">
            <a:spLocks noGrp="1"/>
          </p:cNvSpPr>
          <p:nvPr>
            <p:ph type="subTitle" idx="5"/>
          </p:nvPr>
        </p:nvSpPr>
        <p:spPr>
          <a:xfrm>
            <a:off x="4800600" y="3446525"/>
            <a:ext cx="3311700" cy="92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NL" dirty="0"/>
              <a:t>Samenwerking ging wel goed, de andere klasgenoten hadden ook inbreng in de game wat ook fijn was.</a:t>
            </a:r>
          </a:p>
          <a:p>
            <a:pPr marL="0" lvl="0" indent="0" algn="ctr" rtl="0">
              <a:spcBef>
                <a:spcPts val="0"/>
              </a:spcBef>
              <a:spcAft>
                <a:spcPts val="0"/>
              </a:spcAft>
              <a:buNone/>
            </a:pPr>
            <a:r>
              <a:rPr lang="nl-NL" dirty="0"/>
              <a:t>Het communiceren ging ook goed, we hadden op teams een chat gemaakt waardoor we elkaar konden bereiken.</a:t>
            </a:r>
            <a:endParaRPr dirty="0"/>
          </a:p>
        </p:txBody>
      </p:sp>
      <p:sp>
        <p:nvSpPr>
          <p:cNvPr id="962" name="Google Shape;962;p40"/>
          <p:cNvSpPr txBox="1">
            <a:spLocks noGrp="1"/>
          </p:cNvSpPr>
          <p:nvPr>
            <p:ph type="subTitle" idx="6"/>
          </p:nvPr>
        </p:nvSpPr>
        <p:spPr>
          <a:xfrm>
            <a:off x="1031700" y="2757225"/>
            <a:ext cx="3311700" cy="7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Romy</a:t>
            </a:r>
            <a:endParaRPr dirty="0"/>
          </a:p>
        </p:txBody>
      </p:sp>
      <p:sp>
        <p:nvSpPr>
          <p:cNvPr id="963" name="Google Shape;963;p40"/>
          <p:cNvSpPr txBox="1">
            <a:spLocks noGrp="1"/>
          </p:cNvSpPr>
          <p:nvPr>
            <p:ph type="subTitle" idx="7"/>
          </p:nvPr>
        </p:nvSpPr>
        <p:spPr>
          <a:xfrm>
            <a:off x="4800600" y="1061781"/>
            <a:ext cx="3311700" cy="7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Alex</a:t>
            </a:r>
            <a:endParaRPr dirty="0"/>
          </a:p>
        </p:txBody>
      </p:sp>
      <p:sp>
        <p:nvSpPr>
          <p:cNvPr id="964" name="Google Shape;964;p40"/>
          <p:cNvSpPr txBox="1">
            <a:spLocks noGrp="1"/>
          </p:cNvSpPr>
          <p:nvPr>
            <p:ph type="subTitle" idx="8"/>
          </p:nvPr>
        </p:nvSpPr>
        <p:spPr>
          <a:xfrm>
            <a:off x="4800600" y="2757225"/>
            <a:ext cx="3311700" cy="7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Celine</a:t>
            </a:r>
            <a:endParaRPr dirty="0"/>
          </a:p>
        </p:txBody>
      </p:sp>
      <p:cxnSp>
        <p:nvCxnSpPr>
          <p:cNvPr id="965" name="Google Shape;965;p40"/>
          <p:cNvCxnSpPr/>
          <p:nvPr/>
        </p:nvCxnSpPr>
        <p:spPr>
          <a:xfrm>
            <a:off x="4572000" y="4608575"/>
            <a:ext cx="0" cy="528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39"/>
          <p:cNvSpPr txBox="1">
            <a:spLocks noGrp="1"/>
          </p:cNvSpPr>
          <p:nvPr>
            <p:ph type="title"/>
          </p:nvPr>
        </p:nvSpPr>
        <p:spPr>
          <a:xfrm>
            <a:off x="713225" y="484425"/>
            <a:ext cx="7717500" cy="56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Toekomst</a:t>
            </a:r>
            <a:endParaRPr dirty="0"/>
          </a:p>
        </p:txBody>
      </p:sp>
      <p:sp>
        <p:nvSpPr>
          <p:cNvPr id="927" name="Google Shape;927;p39"/>
          <p:cNvSpPr txBox="1">
            <a:spLocks noGrp="1"/>
          </p:cNvSpPr>
          <p:nvPr>
            <p:ph type="subTitle" idx="1"/>
          </p:nvPr>
        </p:nvSpPr>
        <p:spPr>
          <a:xfrm>
            <a:off x="713225" y="2098131"/>
            <a:ext cx="34254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 hebben we alleen paarse slimes, maar misschien dan andere kleuren slimes die sterker zijn of sneller .</a:t>
            </a:r>
            <a:endParaRPr dirty="0"/>
          </a:p>
        </p:txBody>
      </p:sp>
      <p:sp>
        <p:nvSpPr>
          <p:cNvPr id="928" name="Google Shape;928;p39"/>
          <p:cNvSpPr txBox="1">
            <a:spLocks noGrp="1"/>
          </p:cNvSpPr>
          <p:nvPr>
            <p:ph type="subTitle" idx="2"/>
          </p:nvPr>
        </p:nvSpPr>
        <p:spPr>
          <a:xfrm>
            <a:off x="713404" y="3757801"/>
            <a:ext cx="34251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NL" dirty="0"/>
              <a:t>We kunnen nog een score teller toevoegen of misschien ook wel een highscore</a:t>
            </a:r>
            <a:endParaRPr dirty="0"/>
          </a:p>
        </p:txBody>
      </p:sp>
      <p:sp>
        <p:nvSpPr>
          <p:cNvPr id="929" name="Google Shape;929;p39"/>
          <p:cNvSpPr txBox="1">
            <a:spLocks noGrp="1"/>
          </p:cNvSpPr>
          <p:nvPr>
            <p:ph type="subTitle" idx="3"/>
          </p:nvPr>
        </p:nvSpPr>
        <p:spPr>
          <a:xfrm>
            <a:off x="5005046" y="3715507"/>
            <a:ext cx="34257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 alleen een meisje, maar kan ook jongen of misschien wapen veranderen naar boog.</a:t>
            </a:r>
            <a:endParaRPr dirty="0"/>
          </a:p>
        </p:txBody>
      </p:sp>
      <p:sp>
        <p:nvSpPr>
          <p:cNvPr id="930" name="Google Shape;930;p39"/>
          <p:cNvSpPr txBox="1">
            <a:spLocks noGrp="1"/>
          </p:cNvSpPr>
          <p:nvPr>
            <p:ph type="subTitle" idx="4"/>
          </p:nvPr>
        </p:nvSpPr>
        <p:spPr>
          <a:xfrm>
            <a:off x="5035729" y="2124217"/>
            <a:ext cx="3425700" cy="65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Achtergrond nu is in de wolken, misschien ook wel in space of op de aarde of in hell.</a:t>
            </a:r>
            <a:endParaRPr dirty="0"/>
          </a:p>
        </p:txBody>
      </p:sp>
      <p:sp>
        <p:nvSpPr>
          <p:cNvPr id="933" name="Google Shape;933;p39"/>
          <p:cNvSpPr txBox="1">
            <a:spLocks noGrp="1"/>
          </p:cNvSpPr>
          <p:nvPr>
            <p:ph type="subTitle" idx="7"/>
          </p:nvPr>
        </p:nvSpPr>
        <p:spPr>
          <a:xfrm>
            <a:off x="713225" y="1598382"/>
            <a:ext cx="34254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Meerder enemies</a:t>
            </a:r>
            <a:endParaRPr dirty="0"/>
          </a:p>
        </p:txBody>
      </p:sp>
      <p:sp>
        <p:nvSpPr>
          <p:cNvPr id="934" name="Google Shape;934;p39"/>
          <p:cNvSpPr txBox="1">
            <a:spLocks noGrp="1"/>
          </p:cNvSpPr>
          <p:nvPr>
            <p:ph type="subTitle" idx="8"/>
          </p:nvPr>
        </p:nvSpPr>
        <p:spPr>
          <a:xfrm>
            <a:off x="713225" y="3220501"/>
            <a:ext cx="34251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score</a:t>
            </a:r>
            <a:endParaRPr dirty="0"/>
          </a:p>
        </p:txBody>
      </p:sp>
      <p:sp>
        <p:nvSpPr>
          <p:cNvPr id="935" name="Google Shape;935;p39"/>
          <p:cNvSpPr txBox="1">
            <a:spLocks noGrp="1"/>
          </p:cNvSpPr>
          <p:nvPr>
            <p:ph type="subTitle" idx="9"/>
          </p:nvPr>
        </p:nvSpPr>
        <p:spPr>
          <a:xfrm>
            <a:off x="5004896" y="3220501"/>
            <a:ext cx="34257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dirty="0"/>
              <a:t>V</a:t>
            </a:r>
            <a:r>
              <a:rPr lang="en" dirty="0"/>
              <a:t>erschillende karakters</a:t>
            </a:r>
            <a:endParaRPr dirty="0"/>
          </a:p>
        </p:txBody>
      </p:sp>
      <p:sp>
        <p:nvSpPr>
          <p:cNvPr id="936" name="Google Shape;936;p39"/>
          <p:cNvSpPr txBox="1">
            <a:spLocks noGrp="1"/>
          </p:cNvSpPr>
          <p:nvPr>
            <p:ph type="subTitle" idx="13"/>
          </p:nvPr>
        </p:nvSpPr>
        <p:spPr>
          <a:xfrm>
            <a:off x="5035729" y="1624570"/>
            <a:ext cx="3425700" cy="5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Meerdere mappen</a:t>
            </a:r>
            <a:endParaRPr dirty="0"/>
          </a:p>
        </p:txBody>
      </p:sp>
      <p:grpSp>
        <p:nvGrpSpPr>
          <p:cNvPr id="939" name="Google Shape;939;p39"/>
          <p:cNvGrpSpPr/>
          <p:nvPr/>
        </p:nvGrpSpPr>
        <p:grpSpPr>
          <a:xfrm flipH="1">
            <a:off x="8246114" y="667720"/>
            <a:ext cx="369304" cy="554077"/>
            <a:chOff x="3119125" y="3168075"/>
            <a:chExt cx="419425" cy="629275"/>
          </a:xfrm>
        </p:grpSpPr>
        <p:sp>
          <p:nvSpPr>
            <p:cNvPr id="940" name="Google Shape;940;p39"/>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9"/>
          <p:cNvSpPr/>
          <p:nvPr/>
        </p:nvSpPr>
        <p:spPr>
          <a:xfrm>
            <a:off x="4393575" y="4286600"/>
            <a:ext cx="356529" cy="356529"/>
          </a:xfrm>
          <a:custGeom>
            <a:avLst/>
            <a:gdLst/>
            <a:ahLst/>
            <a:cxnLst/>
            <a:rect l="l" t="t" r="r" b="b"/>
            <a:pathLst>
              <a:path w="18914" h="18914" extrusionOk="0">
                <a:moveTo>
                  <a:pt x="7030" y="0"/>
                </a:moveTo>
                <a:lnTo>
                  <a:pt x="7030" y="3141"/>
                </a:lnTo>
                <a:lnTo>
                  <a:pt x="3141" y="3141"/>
                </a:lnTo>
                <a:lnTo>
                  <a:pt x="3141" y="7030"/>
                </a:lnTo>
                <a:lnTo>
                  <a:pt x="0" y="7030"/>
                </a:lnTo>
                <a:lnTo>
                  <a:pt x="0" y="11883"/>
                </a:lnTo>
                <a:lnTo>
                  <a:pt x="3141" y="11883"/>
                </a:lnTo>
                <a:lnTo>
                  <a:pt x="3141" y="15773"/>
                </a:lnTo>
                <a:lnTo>
                  <a:pt x="7030" y="15773"/>
                </a:lnTo>
                <a:lnTo>
                  <a:pt x="7030" y="18913"/>
                </a:lnTo>
                <a:lnTo>
                  <a:pt x="11884" y="18913"/>
                </a:lnTo>
                <a:lnTo>
                  <a:pt x="11884" y="15773"/>
                </a:lnTo>
                <a:lnTo>
                  <a:pt x="15773" y="15773"/>
                </a:lnTo>
                <a:lnTo>
                  <a:pt x="15773" y="11883"/>
                </a:lnTo>
                <a:lnTo>
                  <a:pt x="18914" y="11883"/>
                </a:lnTo>
                <a:lnTo>
                  <a:pt x="18914" y="7030"/>
                </a:lnTo>
                <a:lnTo>
                  <a:pt x="15773" y="7030"/>
                </a:lnTo>
                <a:lnTo>
                  <a:pt x="15773" y="3141"/>
                </a:lnTo>
                <a:lnTo>
                  <a:pt x="11884" y="3141"/>
                </a:lnTo>
                <a:lnTo>
                  <a:pt x="118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1"/>
          <p:cNvSpPr txBox="1">
            <a:spLocks noGrp="1"/>
          </p:cNvSpPr>
          <p:nvPr>
            <p:ph type="title"/>
          </p:nvPr>
        </p:nvSpPr>
        <p:spPr>
          <a:xfrm>
            <a:off x="1874563" y="2990325"/>
            <a:ext cx="5394900" cy="53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-Einde-</a:t>
            </a:r>
            <a:endParaRPr dirty="0"/>
          </a:p>
        </p:txBody>
      </p:sp>
      <p:sp>
        <p:nvSpPr>
          <p:cNvPr id="971" name="Google Shape;971;p41"/>
          <p:cNvSpPr txBox="1">
            <a:spLocks noGrp="1"/>
          </p:cNvSpPr>
          <p:nvPr>
            <p:ph type="subTitle" idx="1"/>
          </p:nvPr>
        </p:nvSpPr>
        <p:spPr>
          <a:xfrm>
            <a:off x="1874538" y="1614975"/>
            <a:ext cx="5394900" cy="129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Bedankt voor het luisteren</a:t>
            </a:r>
          </a:p>
          <a:p>
            <a:pPr marL="0" lvl="0" indent="0" algn="ctr" rtl="0">
              <a:spcBef>
                <a:spcPts val="0"/>
              </a:spcBef>
              <a:spcAft>
                <a:spcPts val="0"/>
              </a:spcAft>
              <a:buNone/>
            </a:pPr>
            <a:r>
              <a:rPr lang="en" dirty="0"/>
              <a:t>Zijn er nog vragen?</a:t>
            </a:r>
            <a:endParaRPr dirty="0"/>
          </a:p>
        </p:txBody>
      </p:sp>
      <p:sp>
        <p:nvSpPr>
          <p:cNvPr id="972" name="Google Shape;972;p41"/>
          <p:cNvSpPr/>
          <p:nvPr/>
        </p:nvSpPr>
        <p:spPr>
          <a:xfrm>
            <a:off x="4267375" y="4196899"/>
            <a:ext cx="609257" cy="554057"/>
          </a:xfrm>
          <a:custGeom>
            <a:avLst/>
            <a:gdLst/>
            <a:ahLst/>
            <a:cxnLst/>
            <a:rect l="l" t="t" r="r" b="b"/>
            <a:pathLst>
              <a:path w="46767" h="42538" extrusionOk="0">
                <a:moveTo>
                  <a:pt x="8494" y="1"/>
                </a:moveTo>
                <a:lnTo>
                  <a:pt x="8494" y="4247"/>
                </a:lnTo>
                <a:lnTo>
                  <a:pt x="4230" y="4247"/>
                </a:lnTo>
                <a:lnTo>
                  <a:pt x="4230" y="8512"/>
                </a:lnTo>
                <a:lnTo>
                  <a:pt x="1" y="8512"/>
                </a:lnTo>
                <a:lnTo>
                  <a:pt x="1" y="12758"/>
                </a:lnTo>
                <a:lnTo>
                  <a:pt x="1" y="17022"/>
                </a:lnTo>
                <a:lnTo>
                  <a:pt x="1" y="21269"/>
                </a:lnTo>
                <a:lnTo>
                  <a:pt x="4230" y="21269"/>
                </a:lnTo>
                <a:lnTo>
                  <a:pt x="4230" y="25516"/>
                </a:lnTo>
                <a:lnTo>
                  <a:pt x="8494" y="25516"/>
                </a:lnTo>
                <a:lnTo>
                  <a:pt x="8494" y="29780"/>
                </a:lnTo>
                <a:lnTo>
                  <a:pt x="12758" y="29780"/>
                </a:lnTo>
                <a:lnTo>
                  <a:pt x="12758" y="34027"/>
                </a:lnTo>
                <a:lnTo>
                  <a:pt x="16987" y="34027"/>
                </a:lnTo>
                <a:lnTo>
                  <a:pt x="16987" y="38273"/>
                </a:lnTo>
                <a:lnTo>
                  <a:pt x="21252" y="38273"/>
                </a:lnTo>
                <a:lnTo>
                  <a:pt x="21252" y="42537"/>
                </a:lnTo>
                <a:lnTo>
                  <a:pt x="25516" y="42537"/>
                </a:lnTo>
                <a:lnTo>
                  <a:pt x="25516" y="38273"/>
                </a:lnTo>
                <a:lnTo>
                  <a:pt x="29745" y="38273"/>
                </a:lnTo>
                <a:lnTo>
                  <a:pt x="29745" y="34027"/>
                </a:lnTo>
                <a:lnTo>
                  <a:pt x="34009" y="34027"/>
                </a:lnTo>
                <a:lnTo>
                  <a:pt x="34009" y="29780"/>
                </a:lnTo>
                <a:lnTo>
                  <a:pt x="38273" y="29780"/>
                </a:lnTo>
                <a:lnTo>
                  <a:pt x="38273" y="25516"/>
                </a:lnTo>
                <a:lnTo>
                  <a:pt x="42520" y="25516"/>
                </a:lnTo>
                <a:lnTo>
                  <a:pt x="42520" y="21269"/>
                </a:lnTo>
                <a:lnTo>
                  <a:pt x="46767" y="21269"/>
                </a:lnTo>
                <a:lnTo>
                  <a:pt x="46767" y="17022"/>
                </a:lnTo>
                <a:lnTo>
                  <a:pt x="46767" y="12758"/>
                </a:lnTo>
                <a:lnTo>
                  <a:pt x="46767" y="8512"/>
                </a:lnTo>
                <a:lnTo>
                  <a:pt x="42520" y="8512"/>
                </a:lnTo>
                <a:lnTo>
                  <a:pt x="42520" y="4247"/>
                </a:lnTo>
                <a:lnTo>
                  <a:pt x="38273" y="4247"/>
                </a:lnTo>
                <a:lnTo>
                  <a:pt x="38273" y="1"/>
                </a:lnTo>
                <a:lnTo>
                  <a:pt x="29745" y="1"/>
                </a:lnTo>
                <a:lnTo>
                  <a:pt x="29745" y="4247"/>
                </a:lnTo>
                <a:lnTo>
                  <a:pt x="25516" y="4247"/>
                </a:lnTo>
                <a:lnTo>
                  <a:pt x="25516" y="8512"/>
                </a:lnTo>
                <a:lnTo>
                  <a:pt x="21252" y="8512"/>
                </a:lnTo>
                <a:lnTo>
                  <a:pt x="21252" y="4247"/>
                </a:lnTo>
                <a:lnTo>
                  <a:pt x="16987" y="4247"/>
                </a:lnTo>
                <a:lnTo>
                  <a:pt x="16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41"/>
          <p:cNvGrpSpPr/>
          <p:nvPr/>
        </p:nvGrpSpPr>
        <p:grpSpPr>
          <a:xfrm>
            <a:off x="4246124" y="564368"/>
            <a:ext cx="651756" cy="651514"/>
            <a:chOff x="2814625" y="1652725"/>
            <a:chExt cx="2428300" cy="2427400"/>
          </a:xfrm>
        </p:grpSpPr>
        <p:sp>
          <p:nvSpPr>
            <p:cNvPr id="974" name="Google Shape;974;p41"/>
            <p:cNvSpPr/>
            <p:nvPr/>
          </p:nvSpPr>
          <p:spPr>
            <a:xfrm>
              <a:off x="3161400" y="1995900"/>
              <a:ext cx="173550" cy="173575"/>
            </a:xfrm>
            <a:custGeom>
              <a:avLst/>
              <a:gdLst/>
              <a:ahLst/>
              <a:cxnLst/>
              <a:rect l="l" t="t" r="r" b="b"/>
              <a:pathLst>
                <a:path w="6942" h="6943" extrusionOk="0">
                  <a:moveTo>
                    <a:pt x="0" y="1"/>
                  </a:moveTo>
                  <a:lnTo>
                    <a:pt x="0" y="6942"/>
                  </a:lnTo>
                  <a:lnTo>
                    <a:pt x="6942" y="6942"/>
                  </a:lnTo>
                  <a:lnTo>
                    <a:pt x="69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2988150" y="2169450"/>
              <a:ext cx="173275" cy="346800"/>
            </a:xfrm>
            <a:custGeom>
              <a:avLst/>
              <a:gdLst/>
              <a:ahLst/>
              <a:cxnLst/>
              <a:rect l="l" t="t" r="r" b="b"/>
              <a:pathLst>
                <a:path w="6931" h="13872" extrusionOk="0">
                  <a:moveTo>
                    <a:pt x="1" y="0"/>
                  </a:moveTo>
                  <a:lnTo>
                    <a:pt x="1" y="6930"/>
                  </a:lnTo>
                  <a:lnTo>
                    <a:pt x="1" y="13871"/>
                  </a:lnTo>
                  <a:lnTo>
                    <a:pt x="6930" y="13871"/>
                  </a:lnTo>
                  <a:lnTo>
                    <a:pt x="6930" y="6930"/>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3616500" y="2175100"/>
              <a:ext cx="173875" cy="520325"/>
            </a:xfrm>
            <a:custGeom>
              <a:avLst/>
              <a:gdLst/>
              <a:ahLst/>
              <a:cxnLst/>
              <a:rect l="l" t="t" r="r" b="b"/>
              <a:pathLst>
                <a:path w="6955" h="20813" extrusionOk="0">
                  <a:moveTo>
                    <a:pt x="1" y="0"/>
                  </a:moveTo>
                  <a:lnTo>
                    <a:pt x="1" y="6942"/>
                  </a:lnTo>
                  <a:lnTo>
                    <a:pt x="1" y="13883"/>
                  </a:lnTo>
                  <a:lnTo>
                    <a:pt x="1" y="20813"/>
                  </a:lnTo>
                  <a:lnTo>
                    <a:pt x="6954" y="20813"/>
                  </a:lnTo>
                  <a:lnTo>
                    <a:pt x="6954" y="13883"/>
                  </a:lnTo>
                  <a:lnTo>
                    <a:pt x="6954" y="6942"/>
                  </a:lnTo>
                  <a:lnTo>
                    <a:pt x="6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4230875" y="2175100"/>
              <a:ext cx="173250" cy="520325"/>
            </a:xfrm>
            <a:custGeom>
              <a:avLst/>
              <a:gdLst/>
              <a:ahLst/>
              <a:cxnLst/>
              <a:rect l="l" t="t" r="r" b="b"/>
              <a:pathLst>
                <a:path w="6930" h="20813" extrusionOk="0">
                  <a:moveTo>
                    <a:pt x="0" y="0"/>
                  </a:moveTo>
                  <a:lnTo>
                    <a:pt x="0" y="6942"/>
                  </a:lnTo>
                  <a:lnTo>
                    <a:pt x="0" y="13883"/>
                  </a:lnTo>
                  <a:lnTo>
                    <a:pt x="0" y="20813"/>
                  </a:lnTo>
                  <a:lnTo>
                    <a:pt x="6930" y="20813"/>
                  </a:lnTo>
                  <a:lnTo>
                    <a:pt x="6930" y="13883"/>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2814625" y="2519200"/>
              <a:ext cx="346800" cy="1040625"/>
            </a:xfrm>
            <a:custGeom>
              <a:avLst/>
              <a:gdLst/>
              <a:ahLst/>
              <a:cxnLst/>
              <a:rect l="l" t="t" r="r" b="b"/>
              <a:pathLst>
                <a:path w="13872" h="41625" extrusionOk="0">
                  <a:moveTo>
                    <a:pt x="1" y="0"/>
                  </a:moveTo>
                  <a:lnTo>
                    <a:pt x="1" y="6930"/>
                  </a:lnTo>
                  <a:lnTo>
                    <a:pt x="1" y="13871"/>
                  </a:lnTo>
                  <a:lnTo>
                    <a:pt x="1" y="20800"/>
                  </a:lnTo>
                  <a:lnTo>
                    <a:pt x="1" y="27742"/>
                  </a:lnTo>
                  <a:lnTo>
                    <a:pt x="6942" y="27742"/>
                  </a:lnTo>
                  <a:lnTo>
                    <a:pt x="6942" y="20800"/>
                  </a:lnTo>
                  <a:lnTo>
                    <a:pt x="6942" y="13871"/>
                  </a:lnTo>
                  <a:lnTo>
                    <a:pt x="6942" y="6930"/>
                  </a:lnTo>
                  <a:lnTo>
                    <a:pt x="6942" y="0"/>
                  </a:lnTo>
                  <a:close/>
                  <a:moveTo>
                    <a:pt x="6942" y="27742"/>
                  </a:moveTo>
                  <a:lnTo>
                    <a:pt x="6942" y="34671"/>
                  </a:lnTo>
                  <a:lnTo>
                    <a:pt x="6942" y="41624"/>
                  </a:lnTo>
                  <a:lnTo>
                    <a:pt x="13871" y="41624"/>
                  </a:lnTo>
                  <a:lnTo>
                    <a:pt x="13871" y="34671"/>
                  </a:lnTo>
                  <a:lnTo>
                    <a:pt x="13871" y="2774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3161400" y="3559800"/>
              <a:ext cx="173550" cy="173550"/>
            </a:xfrm>
            <a:custGeom>
              <a:avLst/>
              <a:gdLst/>
              <a:ahLst/>
              <a:cxnLst/>
              <a:rect l="l" t="t" r="r" b="b"/>
              <a:pathLst>
                <a:path w="6942" h="6942" extrusionOk="0">
                  <a:moveTo>
                    <a:pt x="0" y="0"/>
                  </a:moveTo>
                  <a:lnTo>
                    <a:pt x="0" y="6942"/>
                  </a:lnTo>
                  <a:lnTo>
                    <a:pt x="6942" y="6942"/>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3334925" y="3733325"/>
              <a:ext cx="347100" cy="173250"/>
            </a:xfrm>
            <a:custGeom>
              <a:avLst/>
              <a:gdLst/>
              <a:ahLst/>
              <a:cxnLst/>
              <a:rect l="l" t="t" r="r" b="b"/>
              <a:pathLst>
                <a:path w="13884" h="6930" extrusionOk="0">
                  <a:moveTo>
                    <a:pt x="1" y="1"/>
                  </a:moveTo>
                  <a:lnTo>
                    <a:pt x="1" y="6930"/>
                  </a:lnTo>
                  <a:lnTo>
                    <a:pt x="13883" y="6930"/>
                  </a:lnTo>
                  <a:lnTo>
                    <a:pt x="13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4375525" y="3733325"/>
              <a:ext cx="346800" cy="173250"/>
            </a:xfrm>
            <a:custGeom>
              <a:avLst/>
              <a:gdLst/>
              <a:ahLst/>
              <a:cxnLst/>
              <a:rect l="l" t="t" r="r" b="b"/>
              <a:pathLst>
                <a:path w="13872" h="6930" extrusionOk="0">
                  <a:moveTo>
                    <a:pt x="1" y="1"/>
                  </a:moveTo>
                  <a:lnTo>
                    <a:pt x="1" y="6930"/>
                  </a:lnTo>
                  <a:lnTo>
                    <a:pt x="13872" y="6930"/>
                  </a:lnTo>
                  <a:lnTo>
                    <a:pt x="13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4722300" y="3559800"/>
              <a:ext cx="173275" cy="173550"/>
            </a:xfrm>
            <a:custGeom>
              <a:avLst/>
              <a:gdLst/>
              <a:ahLst/>
              <a:cxnLst/>
              <a:rect l="l" t="t" r="r" b="b"/>
              <a:pathLst>
                <a:path w="6931" h="6942" extrusionOk="0">
                  <a:moveTo>
                    <a:pt x="1" y="0"/>
                  </a:moveTo>
                  <a:lnTo>
                    <a:pt x="1" y="6942"/>
                  </a:lnTo>
                  <a:lnTo>
                    <a:pt x="6930" y="6942"/>
                  </a:lnTo>
                  <a:lnTo>
                    <a:pt x="69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4895850" y="3212725"/>
              <a:ext cx="173550" cy="347100"/>
            </a:xfrm>
            <a:custGeom>
              <a:avLst/>
              <a:gdLst/>
              <a:ahLst/>
              <a:cxnLst/>
              <a:rect l="l" t="t" r="r" b="b"/>
              <a:pathLst>
                <a:path w="6942" h="13884" extrusionOk="0">
                  <a:moveTo>
                    <a:pt x="0" y="1"/>
                  </a:moveTo>
                  <a:lnTo>
                    <a:pt x="0" y="6954"/>
                  </a:lnTo>
                  <a:lnTo>
                    <a:pt x="0" y="13883"/>
                  </a:lnTo>
                  <a:lnTo>
                    <a:pt x="6941" y="13883"/>
                  </a:lnTo>
                  <a:lnTo>
                    <a:pt x="6941" y="6954"/>
                  </a:lnTo>
                  <a:lnTo>
                    <a:pt x="6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5069375" y="2519200"/>
              <a:ext cx="173550" cy="693550"/>
            </a:xfrm>
            <a:custGeom>
              <a:avLst/>
              <a:gdLst/>
              <a:ahLst/>
              <a:cxnLst/>
              <a:rect l="l" t="t" r="r" b="b"/>
              <a:pathLst>
                <a:path w="6942" h="27742" extrusionOk="0">
                  <a:moveTo>
                    <a:pt x="0" y="0"/>
                  </a:moveTo>
                  <a:lnTo>
                    <a:pt x="0" y="6930"/>
                  </a:lnTo>
                  <a:lnTo>
                    <a:pt x="0" y="13871"/>
                  </a:lnTo>
                  <a:lnTo>
                    <a:pt x="0" y="20800"/>
                  </a:lnTo>
                  <a:lnTo>
                    <a:pt x="0" y="27742"/>
                  </a:lnTo>
                  <a:lnTo>
                    <a:pt x="6942" y="27742"/>
                  </a:lnTo>
                  <a:lnTo>
                    <a:pt x="6942" y="20800"/>
                  </a:lnTo>
                  <a:lnTo>
                    <a:pt x="6942" y="13871"/>
                  </a:lnTo>
                  <a:lnTo>
                    <a:pt x="6942" y="6930"/>
                  </a:lnTo>
                  <a:lnTo>
                    <a:pt x="69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4895850" y="2172425"/>
              <a:ext cx="173550" cy="346800"/>
            </a:xfrm>
            <a:custGeom>
              <a:avLst/>
              <a:gdLst/>
              <a:ahLst/>
              <a:cxnLst/>
              <a:rect l="l" t="t" r="r" b="b"/>
              <a:pathLst>
                <a:path w="6942" h="13872" extrusionOk="0">
                  <a:moveTo>
                    <a:pt x="0" y="0"/>
                  </a:moveTo>
                  <a:lnTo>
                    <a:pt x="0" y="6930"/>
                  </a:lnTo>
                  <a:lnTo>
                    <a:pt x="0" y="13871"/>
                  </a:lnTo>
                  <a:lnTo>
                    <a:pt x="6941" y="13871"/>
                  </a:lnTo>
                  <a:lnTo>
                    <a:pt x="6941" y="6930"/>
                  </a:lnTo>
                  <a:lnTo>
                    <a:pt x="6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4722300" y="1998875"/>
              <a:ext cx="173275" cy="173575"/>
            </a:xfrm>
            <a:custGeom>
              <a:avLst/>
              <a:gdLst/>
              <a:ahLst/>
              <a:cxnLst/>
              <a:rect l="l" t="t" r="r" b="b"/>
              <a:pathLst>
                <a:path w="6931" h="6943" extrusionOk="0">
                  <a:moveTo>
                    <a:pt x="1" y="1"/>
                  </a:moveTo>
                  <a:lnTo>
                    <a:pt x="1" y="6942"/>
                  </a:lnTo>
                  <a:lnTo>
                    <a:pt x="6930" y="6942"/>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3334925" y="1652725"/>
              <a:ext cx="1387400" cy="346175"/>
            </a:xfrm>
            <a:custGeom>
              <a:avLst/>
              <a:gdLst/>
              <a:ahLst/>
              <a:cxnLst/>
              <a:rect l="l" t="t" r="r" b="b"/>
              <a:pathLst>
                <a:path w="55496" h="13847" extrusionOk="0">
                  <a:moveTo>
                    <a:pt x="6954" y="0"/>
                  </a:moveTo>
                  <a:lnTo>
                    <a:pt x="6954" y="6799"/>
                  </a:lnTo>
                  <a:lnTo>
                    <a:pt x="1" y="6799"/>
                  </a:lnTo>
                  <a:lnTo>
                    <a:pt x="1" y="13728"/>
                  </a:lnTo>
                  <a:lnTo>
                    <a:pt x="6954" y="13728"/>
                  </a:lnTo>
                  <a:lnTo>
                    <a:pt x="6954" y="6929"/>
                  </a:lnTo>
                  <a:lnTo>
                    <a:pt x="48554" y="6929"/>
                  </a:lnTo>
                  <a:lnTo>
                    <a:pt x="48554" y="13847"/>
                  </a:lnTo>
                  <a:lnTo>
                    <a:pt x="55496" y="13847"/>
                  </a:lnTo>
                  <a:lnTo>
                    <a:pt x="55496" y="6918"/>
                  </a:lnTo>
                  <a:lnTo>
                    <a:pt x="48554" y="6918"/>
                  </a:lnTo>
                  <a:lnTo>
                    <a:pt x="48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3682000" y="3906550"/>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3682000" y="3186225"/>
              <a:ext cx="693550" cy="173575"/>
            </a:xfrm>
            <a:custGeom>
              <a:avLst/>
              <a:gdLst/>
              <a:ahLst/>
              <a:cxnLst/>
              <a:rect l="l" t="t" r="r" b="b"/>
              <a:pathLst>
                <a:path w="27742" h="6943" extrusionOk="0">
                  <a:moveTo>
                    <a:pt x="0" y="1"/>
                  </a:moveTo>
                  <a:lnTo>
                    <a:pt x="0" y="6942"/>
                  </a:lnTo>
                  <a:lnTo>
                    <a:pt x="27742" y="6942"/>
                  </a:lnTo>
                  <a:lnTo>
                    <a:pt x="27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375525"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3508750" y="3013000"/>
              <a:ext cx="173275" cy="173250"/>
            </a:xfrm>
            <a:custGeom>
              <a:avLst/>
              <a:gdLst/>
              <a:ahLst/>
              <a:cxnLst/>
              <a:rect l="l" t="t" r="r" b="b"/>
              <a:pathLst>
                <a:path w="6931" h="6930" extrusionOk="0">
                  <a:moveTo>
                    <a:pt x="1" y="1"/>
                  </a:moveTo>
                  <a:lnTo>
                    <a:pt x="1" y="6930"/>
                  </a:lnTo>
                  <a:lnTo>
                    <a:pt x="6930" y="6930"/>
                  </a:lnTo>
                  <a:lnTo>
                    <a:pt x="6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1"/>
          <p:cNvGrpSpPr/>
          <p:nvPr/>
        </p:nvGrpSpPr>
        <p:grpSpPr>
          <a:xfrm flipH="1">
            <a:off x="7454071" y="2914270"/>
            <a:ext cx="369304" cy="554077"/>
            <a:chOff x="3119125" y="3168075"/>
            <a:chExt cx="419425" cy="629275"/>
          </a:xfrm>
        </p:grpSpPr>
        <p:sp>
          <p:nvSpPr>
            <p:cNvPr id="993" name="Google Shape;993;p41"/>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1"/>
          <p:cNvGrpSpPr/>
          <p:nvPr/>
        </p:nvGrpSpPr>
        <p:grpSpPr>
          <a:xfrm>
            <a:off x="1320621" y="2914283"/>
            <a:ext cx="369304" cy="554077"/>
            <a:chOff x="3119125" y="3168075"/>
            <a:chExt cx="419425" cy="629275"/>
          </a:xfrm>
        </p:grpSpPr>
        <p:sp>
          <p:nvSpPr>
            <p:cNvPr id="1005" name="Google Shape;1005;p41"/>
            <p:cNvSpPr/>
            <p:nvPr/>
          </p:nvSpPr>
          <p:spPr>
            <a:xfrm>
              <a:off x="3119125" y="3168075"/>
              <a:ext cx="419425" cy="629275"/>
            </a:xfrm>
            <a:custGeom>
              <a:avLst/>
              <a:gdLst/>
              <a:ahLst/>
              <a:cxnLst/>
              <a:rect l="l" t="t" r="r" b="b"/>
              <a:pathLst>
                <a:path w="16777" h="25171" extrusionOk="0">
                  <a:moveTo>
                    <a:pt x="2799" y="1"/>
                  </a:moveTo>
                  <a:lnTo>
                    <a:pt x="2799" y="2799"/>
                  </a:lnTo>
                  <a:lnTo>
                    <a:pt x="1" y="2799"/>
                  </a:lnTo>
                  <a:lnTo>
                    <a:pt x="1" y="22372"/>
                  </a:lnTo>
                  <a:lnTo>
                    <a:pt x="2799" y="22372"/>
                  </a:lnTo>
                  <a:lnTo>
                    <a:pt x="2799" y="25170"/>
                  </a:lnTo>
                  <a:lnTo>
                    <a:pt x="5597" y="25170"/>
                  </a:lnTo>
                  <a:lnTo>
                    <a:pt x="5597" y="22372"/>
                  </a:lnTo>
                  <a:lnTo>
                    <a:pt x="8395" y="22372"/>
                  </a:lnTo>
                  <a:lnTo>
                    <a:pt x="8395" y="19574"/>
                  </a:lnTo>
                  <a:lnTo>
                    <a:pt x="11181" y="19574"/>
                  </a:lnTo>
                  <a:lnTo>
                    <a:pt x="11181" y="16777"/>
                  </a:lnTo>
                  <a:lnTo>
                    <a:pt x="13979" y="16777"/>
                  </a:lnTo>
                  <a:lnTo>
                    <a:pt x="13979" y="13979"/>
                  </a:lnTo>
                  <a:lnTo>
                    <a:pt x="16777" y="13979"/>
                  </a:lnTo>
                  <a:lnTo>
                    <a:pt x="16777" y="11193"/>
                  </a:lnTo>
                  <a:lnTo>
                    <a:pt x="13979" y="11193"/>
                  </a:lnTo>
                  <a:lnTo>
                    <a:pt x="13979" y="8395"/>
                  </a:lnTo>
                  <a:lnTo>
                    <a:pt x="11181" y="8395"/>
                  </a:lnTo>
                  <a:lnTo>
                    <a:pt x="11181" y="5597"/>
                  </a:lnTo>
                  <a:lnTo>
                    <a:pt x="8395" y="5597"/>
                  </a:lnTo>
                  <a:lnTo>
                    <a:pt x="8395" y="2799"/>
                  </a:lnTo>
                  <a:lnTo>
                    <a:pt x="5597" y="2799"/>
                  </a:lnTo>
                  <a:lnTo>
                    <a:pt x="5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3468575" y="3447875"/>
              <a:ext cx="69975" cy="69975"/>
            </a:xfrm>
            <a:custGeom>
              <a:avLst/>
              <a:gdLst/>
              <a:ahLst/>
              <a:cxnLst/>
              <a:rect l="l" t="t" r="r" b="b"/>
              <a:pathLst>
                <a:path w="2799" h="2799" extrusionOk="0">
                  <a:moveTo>
                    <a:pt x="1" y="1"/>
                  </a:moveTo>
                  <a:lnTo>
                    <a:pt x="1" y="2798"/>
                  </a:lnTo>
                  <a:lnTo>
                    <a:pt x="2799" y="2798"/>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3398625" y="33779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3398625" y="35172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3328975" y="35871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3259025" y="365742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3328975" y="3307975"/>
              <a:ext cx="69975" cy="69975"/>
            </a:xfrm>
            <a:custGeom>
              <a:avLst/>
              <a:gdLst/>
              <a:ahLst/>
              <a:cxnLst/>
              <a:rect l="l" t="t" r="r" b="b"/>
              <a:pathLst>
                <a:path w="2799" h="2799" extrusionOk="0">
                  <a:moveTo>
                    <a:pt x="1" y="1"/>
                  </a:moveTo>
                  <a:lnTo>
                    <a:pt x="1" y="2799"/>
                  </a:lnTo>
                  <a:lnTo>
                    <a:pt x="2798" y="2799"/>
                  </a:lnTo>
                  <a:lnTo>
                    <a:pt x="27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3259025" y="323802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3189075" y="3168075"/>
              <a:ext cx="69975" cy="69975"/>
            </a:xfrm>
            <a:custGeom>
              <a:avLst/>
              <a:gdLst/>
              <a:ahLst/>
              <a:cxnLst/>
              <a:rect l="l" t="t" r="r" b="b"/>
              <a:pathLst>
                <a:path w="2799" h="2799" extrusionOk="0">
                  <a:moveTo>
                    <a:pt x="1" y="1"/>
                  </a:moveTo>
                  <a:lnTo>
                    <a:pt x="1" y="2799"/>
                  </a:lnTo>
                  <a:lnTo>
                    <a:pt x="2799" y="2799"/>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3189075" y="3727375"/>
              <a:ext cx="69975" cy="69975"/>
            </a:xfrm>
            <a:custGeom>
              <a:avLst/>
              <a:gdLst/>
              <a:ahLst/>
              <a:cxnLst/>
              <a:rect l="l" t="t" r="r" b="b"/>
              <a:pathLst>
                <a:path w="2799" h="2799" extrusionOk="0">
                  <a:moveTo>
                    <a:pt x="1" y="0"/>
                  </a:moveTo>
                  <a:lnTo>
                    <a:pt x="1" y="2798"/>
                  </a:lnTo>
                  <a:lnTo>
                    <a:pt x="2799" y="2798"/>
                  </a:lnTo>
                  <a:lnTo>
                    <a:pt x="2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3119125" y="3238025"/>
              <a:ext cx="69975" cy="489375"/>
            </a:xfrm>
            <a:custGeom>
              <a:avLst/>
              <a:gdLst/>
              <a:ahLst/>
              <a:cxnLst/>
              <a:rect l="l" t="t" r="r" b="b"/>
              <a:pathLst>
                <a:path w="2799" h="19575" extrusionOk="0">
                  <a:moveTo>
                    <a:pt x="1" y="1"/>
                  </a:moveTo>
                  <a:lnTo>
                    <a:pt x="1" y="19574"/>
                  </a:lnTo>
                  <a:lnTo>
                    <a:pt x="2799" y="19574"/>
                  </a:lnTo>
                  <a:lnTo>
                    <a:pt x="2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cade Effect Newsletter by Slidesgo">
  <a:themeElements>
    <a:clrScheme name="Simple Light">
      <a:dk1>
        <a:srgbClr val="FCFCFC"/>
      </a:dk1>
      <a:lt1>
        <a:srgbClr val="0F0858"/>
      </a:lt1>
      <a:dk2>
        <a:srgbClr val="BD6DFF"/>
      </a:dk2>
      <a:lt2>
        <a:srgbClr val="3730FD"/>
      </a:lt2>
      <a:accent1>
        <a:srgbClr val="FFFFFF"/>
      </a:accent1>
      <a:accent2>
        <a:srgbClr val="FFFFFF"/>
      </a:accent2>
      <a:accent3>
        <a:srgbClr val="FFFFFF"/>
      </a:accent3>
      <a:accent4>
        <a:srgbClr val="FFFFFF"/>
      </a:accent4>
      <a:accent5>
        <a:srgbClr val="FFFFFF"/>
      </a:accent5>
      <a:accent6>
        <a:srgbClr val="FFFFFF"/>
      </a:accent6>
      <a:hlink>
        <a:srgbClr val="FCFC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313</Words>
  <Application>Microsoft Office PowerPoint</Application>
  <PresentationFormat>Diavoorstelling (16:9)</PresentationFormat>
  <Paragraphs>50</Paragraphs>
  <Slides>8</Slides>
  <Notes>8</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vt:i4>
      </vt:variant>
    </vt:vector>
  </HeadingPairs>
  <TitlesOfParts>
    <vt:vector size="15" baseType="lpstr">
      <vt:lpstr>Arial</vt:lpstr>
      <vt:lpstr>Press Start 2P</vt:lpstr>
      <vt:lpstr>Playfair Display SemiBold</vt:lpstr>
      <vt:lpstr>Nunito Light</vt:lpstr>
      <vt:lpstr>Arimo</vt:lpstr>
      <vt:lpstr>Raleway</vt:lpstr>
      <vt:lpstr>Arcade Effect Newsletter by Slidesgo</vt:lpstr>
      <vt:lpstr>Bloed, zweet en tranen</vt:lpstr>
      <vt:lpstr>Inhoud</vt:lpstr>
      <vt:lpstr>Opdracht</vt:lpstr>
      <vt:lpstr>Ons idee</vt:lpstr>
      <vt:lpstr>Game laten zien</vt:lpstr>
      <vt:lpstr>Samenwerking</vt:lpstr>
      <vt:lpstr>Toekomst</vt:lpstr>
      <vt:lpstr>-Einde-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Bloed, zweet en tranen</dc:title>
  <dc:creator>Celine R</dc:creator>
  <cp:lastModifiedBy>Celine Reijn</cp:lastModifiedBy>
  <cp:revision>6</cp:revision>
  <dcterms:modified xsi:type="dcterms:W3CDTF">2024-02-14T09:57:18Z</dcterms:modified>
</cp:coreProperties>
</file>