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58" r:id="rId3"/>
    <p:sldId id="260" r:id="rId4"/>
    <p:sldId id="273" r:id="rId5"/>
    <p:sldId id="259" r:id="rId6"/>
    <p:sldId id="264" r:id="rId7"/>
    <p:sldId id="263" r:id="rId8"/>
    <p:sldId id="265" r:id="rId9"/>
  </p:sldIdLst>
  <p:sldSz cx="9144000" cy="5143500" type="screen16x9"/>
  <p:notesSz cx="6858000" cy="9144000"/>
  <p:embeddedFontLst>
    <p:embeddedFont>
      <p:font typeface="Arimo" panose="020B0604020202020204" charset="0"/>
      <p:regular r:id="rId11"/>
      <p:bold r:id="rId12"/>
      <p:italic r:id="rId13"/>
      <p:boldItalic r:id="rId14"/>
    </p:embeddedFont>
    <p:embeddedFont>
      <p:font typeface="Nunito Light" pitchFamily="2" charset="0"/>
      <p:regular r:id="rId15"/>
      <p:italic r:id="rId16"/>
    </p:embeddedFont>
    <p:embeddedFont>
      <p:font typeface="Playfair Display SemiBold" panose="020B0604020202020204" charset="0"/>
      <p:regular r:id="rId17"/>
      <p:bold r:id="rId18"/>
      <p:italic r:id="rId19"/>
      <p:boldItalic r:id="rId20"/>
    </p:embeddedFont>
    <p:embeddedFont>
      <p:font typeface="Press Start 2P" panose="020B0604020202020204" charset="0"/>
      <p:regular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A010F0-93B4-4863-9A76-DD5E2D38C3F5}">
  <a:tblStyle styleId="{4FA010F0-93B4-4863-9A76-DD5E2D38C3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4930716-A461-4BD5-891D-B3F96C04BFB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e7cd982bd3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e7cd982bd3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e7cd982bd3_2_22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1e7cd982bd3_2_22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e7cd982bd3_2_22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1e7cd982bd3_2_22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8115bb377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8115bb3772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e7cd982bd3_2_22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e7cd982bd3_2_22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142550" y="3092550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74950" y="-375"/>
            <a:ext cx="238275" cy="940500"/>
            <a:chOff x="474950" y="-375"/>
            <a:chExt cx="238275" cy="9405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" name="Google Shape;16;p2"/>
          <p:cNvCxnSpPr/>
          <p:nvPr/>
        </p:nvCxnSpPr>
        <p:spPr>
          <a:xfrm>
            <a:off x="4572000" y="-12850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7;p2"/>
          <p:cNvGrpSpPr/>
          <p:nvPr/>
        </p:nvGrpSpPr>
        <p:grpSpPr>
          <a:xfrm>
            <a:off x="359296" y="1808220"/>
            <a:ext cx="369304" cy="554077"/>
            <a:chOff x="3119125" y="3168075"/>
            <a:chExt cx="419425" cy="629275"/>
          </a:xfrm>
        </p:grpSpPr>
        <p:sp>
          <p:nvSpPr>
            <p:cNvPr id="18" name="Google Shape;18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7923500" y="-375"/>
            <a:ext cx="238275" cy="785223"/>
            <a:chOff x="474950" y="-375"/>
            <a:chExt cx="238275" cy="9405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32;p2"/>
          <p:cNvGrpSpPr/>
          <p:nvPr/>
        </p:nvGrpSpPr>
        <p:grpSpPr>
          <a:xfrm flipH="1">
            <a:off x="8415446" y="1808220"/>
            <a:ext cx="369304" cy="554077"/>
            <a:chOff x="3119125" y="3168075"/>
            <a:chExt cx="419425" cy="629275"/>
          </a:xfrm>
        </p:grpSpPr>
        <p:sp>
          <p:nvSpPr>
            <p:cNvPr id="33" name="Google Shape;33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3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3"/>
          <p:cNvSpPr txBox="1">
            <a:spLocks noGrp="1"/>
          </p:cNvSpPr>
          <p:nvPr>
            <p:ph type="subTitle" idx="1"/>
          </p:nvPr>
        </p:nvSpPr>
        <p:spPr>
          <a:xfrm>
            <a:off x="1987150" y="1821512"/>
            <a:ext cx="5340900" cy="3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9" name="Google Shape;459;p23"/>
          <p:cNvSpPr txBox="1">
            <a:spLocks noGrp="1"/>
          </p:cNvSpPr>
          <p:nvPr>
            <p:ph type="subTitle" idx="2"/>
          </p:nvPr>
        </p:nvSpPr>
        <p:spPr>
          <a:xfrm>
            <a:off x="1987150" y="2902738"/>
            <a:ext cx="5340900" cy="3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0" name="Google Shape;460;p23"/>
          <p:cNvSpPr txBox="1">
            <a:spLocks noGrp="1"/>
          </p:cNvSpPr>
          <p:nvPr>
            <p:ph type="subTitle" idx="3"/>
          </p:nvPr>
        </p:nvSpPr>
        <p:spPr>
          <a:xfrm>
            <a:off x="1987150" y="3983963"/>
            <a:ext cx="5340900" cy="3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1" name="Google Shape;461;p23"/>
          <p:cNvSpPr txBox="1">
            <a:spLocks noGrp="1"/>
          </p:cNvSpPr>
          <p:nvPr>
            <p:ph type="subTitle" idx="4"/>
          </p:nvPr>
        </p:nvSpPr>
        <p:spPr>
          <a:xfrm>
            <a:off x="1987150" y="1362813"/>
            <a:ext cx="5340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3"/>
          <p:cNvSpPr txBox="1">
            <a:spLocks noGrp="1"/>
          </p:cNvSpPr>
          <p:nvPr>
            <p:ph type="subTitle" idx="5"/>
          </p:nvPr>
        </p:nvSpPr>
        <p:spPr>
          <a:xfrm>
            <a:off x="1987150" y="2444043"/>
            <a:ext cx="5340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subTitle" idx="6"/>
          </p:nvPr>
        </p:nvSpPr>
        <p:spPr>
          <a:xfrm>
            <a:off x="1987150" y="3525273"/>
            <a:ext cx="5340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64" name="Google Shape;464;p23"/>
          <p:cNvGrpSpPr/>
          <p:nvPr/>
        </p:nvGrpSpPr>
        <p:grpSpPr>
          <a:xfrm rot="10800000">
            <a:off x="223275" y="3795575"/>
            <a:ext cx="238275" cy="1347925"/>
            <a:chOff x="474950" y="-375"/>
            <a:chExt cx="238275" cy="940500"/>
          </a:xfrm>
        </p:grpSpPr>
        <p:cxnSp>
          <p:nvCxnSpPr>
            <p:cNvPr id="465" name="Google Shape;465;p23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23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7" name="Google Shape;467;p23"/>
          <p:cNvGrpSpPr/>
          <p:nvPr/>
        </p:nvGrpSpPr>
        <p:grpSpPr>
          <a:xfrm>
            <a:off x="343921" y="426045"/>
            <a:ext cx="369304" cy="554077"/>
            <a:chOff x="3119125" y="3168075"/>
            <a:chExt cx="419425" cy="629275"/>
          </a:xfrm>
        </p:grpSpPr>
        <p:sp>
          <p:nvSpPr>
            <p:cNvPr id="468" name="Google Shape;468;p23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4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4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24"/>
          <p:cNvSpPr txBox="1">
            <a:spLocks noGrp="1"/>
          </p:cNvSpPr>
          <p:nvPr>
            <p:ph type="subTitle" idx="1"/>
          </p:nvPr>
        </p:nvSpPr>
        <p:spPr>
          <a:xfrm>
            <a:off x="1031700" y="1061781"/>
            <a:ext cx="3311700" cy="74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84" name="Google Shape;484;p24"/>
          <p:cNvSpPr txBox="1">
            <a:spLocks noGrp="1"/>
          </p:cNvSpPr>
          <p:nvPr>
            <p:ph type="subTitle" idx="2"/>
          </p:nvPr>
        </p:nvSpPr>
        <p:spPr>
          <a:xfrm>
            <a:off x="1031700" y="1751138"/>
            <a:ext cx="3311700" cy="92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4"/>
          <p:cNvSpPr txBox="1">
            <a:spLocks noGrp="1"/>
          </p:cNvSpPr>
          <p:nvPr>
            <p:ph type="subTitle" idx="3"/>
          </p:nvPr>
        </p:nvSpPr>
        <p:spPr>
          <a:xfrm>
            <a:off x="4800600" y="1751138"/>
            <a:ext cx="3311700" cy="92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24"/>
          <p:cNvSpPr txBox="1">
            <a:spLocks noGrp="1"/>
          </p:cNvSpPr>
          <p:nvPr>
            <p:ph type="subTitle" idx="4"/>
          </p:nvPr>
        </p:nvSpPr>
        <p:spPr>
          <a:xfrm>
            <a:off x="1031700" y="3446525"/>
            <a:ext cx="3311700" cy="92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24"/>
          <p:cNvSpPr txBox="1">
            <a:spLocks noGrp="1"/>
          </p:cNvSpPr>
          <p:nvPr>
            <p:ph type="subTitle" idx="5"/>
          </p:nvPr>
        </p:nvSpPr>
        <p:spPr>
          <a:xfrm>
            <a:off x="4800600" y="3446525"/>
            <a:ext cx="3311700" cy="92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24"/>
          <p:cNvSpPr txBox="1">
            <a:spLocks noGrp="1"/>
          </p:cNvSpPr>
          <p:nvPr>
            <p:ph type="subTitle" idx="6"/>
          </p:nvPr>
        </p:nvSpPr>
        <p:spPr>
          <a:xfrm>
            <a:off x="1031700" y="2757225"/>
            <a:ext cx="3311700" cy="74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89" name="Google Shape;489;p24"/>
          <p:cNvSpPr txBox="1">
            <a:spLocks noGrp="1"/>
          </p:cNvSpPr>
          <p:nvPr>
            <p:ph type="subTitle" idx="7"/>
          </p:nvPr>
        </p:nvSpPr>
        <p:spPr>
          <a:xfrm>
            <a:off x="4800600" y="1061781"/>
            <a:ext cx="3311700" cy="74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0" name="Google Shape;490;p24"/>
          <p:cNvSpPr txBox="1">
            <a:spLocks noGrp="1"/>
          </p:cNvSpPr>
          <p:nvPr>
            <p:ph type="subTitle" idx="8"/>
          </p:nvPr>
        </p:nvSpPr>
        <p:spPr>
          <a:xfrm>
            <a:off x="4800600" y="2757225"/>
            <a:ext cx="3311700" cy="74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91" name="Google Shape;491;p24"/>
          <p:cNvGrpSpPr/>
          <p:nvPr/>
        </p:nvGrpSpPr>
        <p:grpSpPr>
          <a:xfrm>
            <a:off x="390439" y="882495"/>
            <a:ext cx="369304" cy="554077"/>
            <a:chOff x="3119125" y="3168075"/>
            <a:chExt cx="419425" cy="629275"/>
          </a:xfrm>
        </p:grpSpPr>
        <p:sp>
          <p:nvSpPr>
            <p:cNvPr id="492" name="Google Shape;492;p24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3" name="Google Shape;503;p24"/>
          <p:cNvCxnSpPr/>
          <p:nvPr/>
        </p:nvCxnSpPr>
        <p:spPr>
          <a:xfrm>
            <a:off x="512725" y="358075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4" name="Google Shape;504;p24"/>
          <p:cNvGrpSpPr/>
          <p:nvPr/>
        </p:nvGrpSpPr>
        <p:grpSpPr>
          <a:xfrm flipH="1">
            <a:off x="8387850" y="-375"/>
            <a:ext cx="238275" cy="1531604"/>
            <a:chOff x="474950" y="-375"/>
            <a:chExt cx="238275" cy="940500"/>
          </a:xfrm>
        </p:grpSpPr>
        <p:cxnSp>
          <p:nvCxnSpPr>
            <p:cNvPr id="505" name="Google Shape;505;p2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2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7" name="Google Shape;507;p24"/>
          <p:cNvGrpSpPr/>
          <p:nvPr/>
        </p:nvGrpSpPr>
        <p:grpSpPr>
          <a:xfrm>
            <a:off x="186849" y="2795018"/>
            <a:ext cx="651756" cy="651514"/>
            <a:chOff x="2814625" y="1652725"/>
            <a:chExt cx="2428300" cy="2427400"/>
          </a:xfrm>
        </p:grpSpPr>
        <p:sp>
          <p:nvSpPr>
            <p:cNvPr id="508" name="Google Shape;508;p2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24"/>
          <p:cNvGrpSpPr/>
          <p:nvPr/>
        </p:nvGrpSpPr>
        <p:grpSpPr>
          <a:xfrm rot="10800000" flipH="1">
            <a:off x="8402646" y="1610664"/>
            <a:ext cx="455742" cy="385444"/>
            <a:chOff x="4052875" y="1592600"/>
            <a:chExt cx="737925" cy="624200"/>
          </a:xfrm>
        </p:grpSpPr>
        <p:sp>
          <p:nvSpPr>
            <p:cNvPr id="527" name="Google Shape;527;p24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5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25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25"/>
          <p:cNvSpPr txBox="1">
            <a:spLocks noGrp="1"/>
          </p:cNvSpPr>
          <p:nvPr>
            <p:ph type="subTitle" idx="1"/>
          </p:nvPr>
        </p:nvSpPr>
        <p:spPr>
          <a:xfrm>
            <a:off x="713254" y="1511725"/>
            <a:ext cx="34254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25"/>
          <p:cNvSpPr txBox="1">
            <a:spLocks noGrp="1"/>
          </p:cNvSpPr>
          <p:nvPr>
            <p:ph type="subTitle" idx="2"/>
          </p:nvPr>
        </p:nvSpPr>
        <p:spPr>
          <a:xfrm>
            <a:off x="713404" y="2730750"/>
            <a:ext cx="34251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5"/>
          <p:cNvSpPr txBox="1">
            <a:spLocks noGrp="1"/>
          </p:cNvSpPr>
          <p:nvPr>
            <p:ph type="subTitle" idx="3"/>
          </p:nvPr>
        </p:nvSpPr>
        <p:spPr>
          <a:xfrm>
            <a:off x="5005046" y="2730750"/>
            <a:ext cx="34257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25"/>
          <p:cNvSpPr txBox="1">
            <a:spLocks noGrp="1"/>
          </p:cNvSpPr>
          <p:nvPr>
            <p:ph type="subTitle" idx="4"/>
          </p:nvPr>
        </p:nvSpPr>
        <p:spPr>
          <a:xfrm>
            <a:off x="5005046" y="1511725"/>
            <a:ext cx="34257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5"/>
          <p:cNvSpPr txBox="1">
            <a:spLocks noGrp="1"/>
          </p:cNvSpPr>
          <p:nvPr>
            <p:ph type="subTitle" idx="5"/>
          </p:nvPr>
        </p:nvSpPr>
        <p:spPr>
          <a:xfrm>
            <a:off x="713254" y="3949775"/>
            <a:ext cx="34254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25"/>
          <p:cNvSpPr txBox="1">
            <a:spLocks noGrp="1"/>
          </p:cNvSpPr>
          <p:nvPr>
            <p:ph type="subTitle" idx="6"/>
          </p:nvPr>
        </p:nvSpPr>
        <p:spPr>
          <a:xfrm>
            <a:off x="5005046" y="3949775"/>
            <a:ext cx="34257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25"/>
          <p:cNvSpPr txBox="1">
            <a:spLocks noGrp="1"/>
          </p:cNvSpPr>
          <p:nvPr>
            <p:ph type="subTitle" idx="7"/>
          </p:nvPr>
        </p:nvSpPr>
        <p:spPr>
          <a:xfrm>
            <a:off x="713254" y="1117050"/>
            <a:ext cx="3425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5" name="Google Shape;555;p25"/>
          <p:cNvSpPr txBox="1">
            <a:spLocks noGrp="1"/>
          </p:cNvSpPr>
          <p:nvPr>
            <p:ph type="subTitle" idx="8"/>
          </p:nvPr>
        </p:nvSpPr>
        <p:spPr>
          <a:xfrm>
            <a:off x="713404" y="2335925"/>
            <a:ext cx="3425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6" name="Google Shape;556;p25"/>
          <p:cNvSpPr txBox="1">
            <a:spLocks noGrp="1"/>
          </p:cNvSpPr>
          <p:nvPr>
            <p:ph type="subTitle" idx="9"/>
          </p:nvPr>
        </p:nvSpPr>
        <p:spPr>
          <a:xfrm>
            <a:off x="5005046" y="2335925"/>
            <a:ext cx="34257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7" name="Google Shape;557;p25"/>
          <p:cNvSpPr txBox="1">
            <a:spLocks noGrp="1"/>
          </p:cNvSpPr>
          <p:nvPr>
            <p:ph type="subTitle" idx="13"/>
          </p:nvPr>
        </p:nvSpPr>
        <p:spPr>
          <a:xfrm>
            <a:off x="5005046" y="1117050"/>
            <a:ext cx="34257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subTitle" idx="14"/>
          </p:nvPr>
        </p:nvSpPr>
        <p:spPr>
          <a:xfrm>
            <a:off x="713254" y="3554800"/>
            <a:ext cx="3425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9" name="Google Shape;559;p25"/>
          <p:cNvSpPr txBox="1">
            <a:spLocks noGrp="1"/>
          </p:cNvSpPr>
          <p:nvPr>
            <p:ph type="subTitle" idx="15"/>
          </p:nvPr>
        </p:nvSpPr>
        <p:spPr>
          <a:xfrm>
            <a:off x="5005196" y="3554800"/>
            <a:ext cx="3425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560" name="Google Shape;560;p25"/>
          <p:cNvCxnSpPr/>
          <p:nvPr/>
        </p:nvCxnSpPr>
        <p:spPr>
          <a:xfrm>
            <a:off x="368650" y="-375"/>
            <a:ext cx="0" cy="20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1" name="Google Shape;561;p25"/>
          <p:cNvSpPr/>
          <p:nvPr/>
        </p:nvSpPr>
        <p:spPr>
          <a:xfrm>
            <a:off x="65300" y="215314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2" name="Google Shape;562;p25"/>
          <p:cNvCxnSpPr/>
          <p:nvPr/>
        </p:nvCxnSpPr>
        <p:spPr>
          <a:xfrm rot="10800000">
            <a:off x="4572000" y="4733100"/>
            <a:ext cx="0" cy="41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27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5" name="Google Shape;595;p27"/>
          <p:cNvGrpSpPr/>
          <p:nvPr/>
        </p:nvGrpSpPr>
        <p:grpSpPr>
          <a:xfrm>
            <a:off x="627350" y="-375"/>
            <a:ext cx="238275" cy="1523704"/>
            <a:chOff x="474950" y="-375"/>
            <a:chExt cx="238275" cy="940500"/>
          </a:xfrm>
        </p:grpSpPr>
        <p:cxnSp>
          <p:nvCxnSpPr>
            <p:cNvPr id="596" name="Google Shape;596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98" name="Google Shape;598;p27"/>
          <p:cNvCxnSpPr/>
          <p:nvPr/>
        </p:nvCxnSpPr>
        <p:spPr>
          <a:xfrm>
            <a:off x="7790475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9" name="Google Shape;599;p27"/>
          <p:cNvGrpSpPr/>
          <p:nvPr/>
        </p:nvGrpSpPr>
        <p:grpSpPr>
          <a:xfrm>
            <a:off x="7464599" y="926493"/>
            <a:ext cx="651756" cy="651514"/>
            <a:chOff x="2814625" y="1652725"/>
            <a:chExt cx="2428300" cy="2427400"/>
          </a:xfrm>
        </p:grpSpPr>
        <p:sp>
          <p:nvSpPr>
            <p:cNvPr id="600" name="Google Shape;600;p27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27"/>
          <p:cNvGrpSpPr/>
          <p:nvPr/>
        </p:nvGrpSpPr>
        <p:grpSpPr>
          <a:xfrm>
            <a:off x="789414" y="806295"/>
            <a:ext cx="369304" cy="554077"/>
            <a:chOff x="3119125" y="3168075"/>
            <a:chExt cx="419425" cy="629275"/>
          </a:xfrm>
        </p:grpSpPr>
        <p:sp>
          <p:nvSpPr>
            <p:cNvPr id="619" name="Google Shape;619;p27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7"/>
          <p:cNvGrpSpPr/>
          <p:nvPr/>
        </p:nvGrpSpPr>
        <p:grpSpPr>
          <a:xfrm rot="10800000" flipH="1">
            <a:off x="409871" y="1638626"/>
            <a:ext cx="455742" cy="385444"/>
            <a:chOff x="4052875" y="1592600"/>
            <a:chExt cx="737925" cy="624200"/>
          </a:xfrm>
        </p:grpSpPr>
        <p:sp>
          <p:nvSpPr>
            <p:cNvPr id="631" name="Google Shape;631;p27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7"/>
          <p:cNvGrpSpPr/>
          <p:nvPr/>
        </p:nvGrpSpPr>
        <p:grpSpPr>
          <a:xfrm rot="10800000">
            <a:off x="7552200" y="3795575"/>
            <a:ext cx="238275" cy="1347925"/>
            <a:chOff x="474950" y="-375"/>
            <a:chExt cx="238275" cy="940500"/>
          </a:xfrm>
        </p:grpSpPr>
        <p:cxnSp>
          <p:nvCxnSpPr>
            <p:cNvPr id="649" name="Google Shape;649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2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4" name="Google Shape;654;p28"/>
          <p:cNvCxnSpPr/>
          <p:nvPr/>
        </p:nvCxnSpPr>
        <p:spPr>
          <a:xfrm>
            <a:off x="673450" y="-375"/>
            <a:ext cx="0" cy="20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5" name="Google Shape;655;p28"/>
          <p:cNvGrpSpPr/>
          <p:nvPr/>
        </p:nvGrpSpPr>
        <p:grpSpPr>
          <a:xfrm>
            <a:off x="347574" y="2162143"/>
            <a:ext cx="651756" cy="651514"/>
            <a:chOff x="2814625" y="1652725"/>
            <a:chExt cx="2428300" cy="2427400"/>
          </a:xfrm>
        </p:grpSpPr>
        <p:sp>
          <p:nvSpPr>
            <p:cNvPr id="656" name="Google Shape;656;p28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4" name="Google Shape;674;p28"/>
          <p:cNvCxnSpPr/>
          <p:nvPr/>
        </p:nvCxnSpPr>
        <p:spPr>
          <a:xfrm>
            <a:off x="7790475" y="-375"/>
            <a:ext cx="0" cy="114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28"/>
          <p:cNvSpPr/>
          <p:nvPr/>
        </p:nvSpPr>
        <p:spPr>
          <a:xfrm>
            <a:off x="7485850" y="12098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49" name="Google Shape;49;p3"/>
          <p:cNvCxnSpPr/>
          <p:nvPr/>
        </p:nvCxnSpPr>
        <p:spPr>
          <a:xfrm>
            <a:off x="4572000" y="4465700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7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3558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720000" y="1481950"/>
            <a:ext cx="4218600" cy="31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>
            <a:spLocks noGrp="1"/>
          </p:cNvSpPr>
          <p:nvPr>
            <p:ph type="pic" idx="2"/>
          </p:nvPr>
        </p:nvSpPr>
        <p:spPr>
          <a:xfrm>
            <a:off x="6120000" y="0"/>
            <a:ext cx="30240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4" name="Google Shape;114;p7"/>
          <p:cNvCxnSpPr/>
          <p:nvPr/>
        </p:nvCxnSpPr>
        <p:spPr>
          <a:xfrm>
            <a:off x="352650" y="3354125"/>
            <a:ext cx="0" cy="180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9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0" name="Google Shape;130;p9"/>
          <p:cNvGrpSpPr/>
          <p:nvPr/>
        </p:nvGrpSpPr>
        <p:grpSpPr>
          <a:xfrm>
            <a:off x="474950" y="-375"/>
            <a:ext cx="238275" cy="1523704"/>
            <a:chOff x="474950" y="-375"/>
            <a:chExt cx="238275" cy="940500"/>
          </a:xfrm>
        </p:grpSpPr>
        <p:cxnSp>
          <p:nvCxnSpPr>
            <p:cNvPr id="131" name="Google Shape;131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3" name="Google Shape;133;p9"/>
          <p:cNvGrpSpPr/>
          <p:nvPr/>
        </p:nvGrpSpPr>
        <p:grpSpPr>
          <a:xfrm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134" name="Google Shape;134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9"/>
          <p:cNvSpPr/>
          <p:nvPr/>
        </p:nvSpPr>
        <p:spPr>
          <a:xfrm>
            <a:off x="8325463" y="344405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 rot="10800000" flipH="1">
            <a:off x="257471" y="1641226"/>
            <a:ext cx="455742" cy="385444"/>
            <a:chOff x="4052875" y="1592600"/>
            <a:chExt cx="737925" cy="624200"/>
          </a:xfrm>
        </p:grpSpPr>
        <p:sp>
          <p:nvSpPr>
            <p:cNvPr id="138" name="Google Shape;138;p9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>
            <a:spLocks noGrp="1"/>
          </p:cNvSpPr>
          <p:nvPr>
            <p:ph type="pic" idx="2"/>
          </p:nvPr>
        </p:nvSpPr>
        <p:spPr>
          <a:xfrm>
            <a:off x="0" y="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cxnSp>
        <p:nvCxnSpPr>
          <p:cNvPr id="163" name="Google Shape;163;p11"/>
          <p:cNvCxnSpPr/>
          <p:nvPr/>
        </p:nvCxnSpPr>
        <p:spPr>
          <a:xfrm>
            <a:off x="652325" y="358075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" name="Google Shape;164;p11"/>
          <p:cNvGrpSpPr/>
          <p:nvPr/>
        </p:nvGrpSpPr>
        <p:grpSpPr>
          <a:xfrm>
            <a:off x="326449" y="2791143"/>
            <a:ext cx="651756" cy="651514"/>
            <a:chOff x="2814625" y="1652725"/>
            <a:chExt cx="2428300" cy="2427400"/>
          </a:xfrm>
        </p:grpSpPr>
        <p:sp>
          <p:nvSpPr>
            <p:cNvPr id="165" name="Google Shape;165;p1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1"/>
          <p:cNvGrpSpPr/>
          <p:nvPr/>
        </p:nvGrpSpPr>
        <p:grpSpPr>
          <a:xfrm>
            <a:off x="8399750" y="-375"/>
            <a:ext cx="238275" cy="1224437"/>
            <a:chOff x="474950" y="-375"/>
            <a:chExt cx="238275" cy="940500"/>
          </a:xfrm>
        </p:grpSpPr>
        <p:cxnSp>
          <p:nvCxnSpPr>
            <p:cNvPr id="184" name="Google Shape;184;p11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6" name="Google Shape;186;p11"/>
          <p:cNvSpPr/>
          <p:nvPr/>
        </p:nvSpPr>
        <p:spPr>
          <a:xfrm>
            <a:off x="8097025" y="12899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2" hasCustomPrompt="1"/>
          </p:nvPr>
        </p:nvSpPr>
        <p:spPr>
          <a:xfrm>
            <a:off x="2083563" y="1373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044637" y="13736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3" hasCustomPrompt="1"/>
          </p:nvPr>
        </p:nvSpPr>
        <p:spPr>
          <a:xfrm>
            <a:off x="2083563" y="18974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3044637" y="18974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5" hasCustomPrompt="1"/>
          </p:nvPr>
        </p:nvSpPr>
        <p:spPr>
          <a:xfrm>
            <a:off x="2083563" y="24212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3044637" y="24212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7" hasCustomPrompt="1"/>
          </p:nvPr>
        </p:nvSpPr>
        <p:spPr>
          <a:xfrm>
            <a:off x="2083563" y="29450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3044637" y="29450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 hasCustomPrompt="1"/>
          </p:nvPr>
        </p:nvSpPr>
        <p:spPr>
          <a:xfrm>
            <a:off x="2083563" y="34688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3044637" y="34688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14" hasCustomPrompt="1"/>
          </p:nvPr>
        </p:nvSpPr>
        <p:spPr>
          <a:xfrm>
            <a:off x="2083563" y="3992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3044637" y="39926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grpSp>
        <p:nvGrpSpPr>
          <p:cNvPr id="204" name="Google Shape;204;p13"/>
          <p:cNvGrpSpPr/>
          <p:nvPr/>
        </p:nvGrpSpPr>
        <p:grpSpPr>
          <a:xfrm flipH="1">
            <a:off x="8246114" y="1048720"/>
            <a:ext cx="369304" cy="554077"/>
            <a:chOff x="3119125" y="3168075"/>
            <a:chExt cx="419425" cy="629275"/>
          </a:xfrm>
        </p:grpSpPr>
        <p:sp>
          <p:nvSpPr>
            <p:cNvPr id="205" name="Google Shape;205;p13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" name="Google Shape;216;p13"/>
          <p:cNvCxnSpPr/>
          <p:nvPr/>
        </p:nvCxnSpPr>
        <p:spPr>
          <a:xfrm>
            <a:off x="87358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4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1874563" y="2990325"/>
            <a:ext cx="53949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1"/>
          </p:nvPr>
        </p:nvSpPr>
        <p:spPr>
          <a:xfrm>
            <a:off x="1874538" y="1614975"/>
            <a:ext cx="5394900" cy="12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222" name="Google Shape;222;p14"/>
          <p:cNvGrpSpPr/>
          <p:nvPr/>
        </p:nvGrpSpPr>
        <p:grpSpPr>
          <a:xfrm>
            <a:off x="673450" y="-375"/>
            <a:ext cx="238275" cy="1216255"/>
            <a:chOff x="474950" y="-375"/>
            <a:chExt cx="238275" cy="940500"/>
          </a:xfrm>
        </p:grpSpPr>
        <p:cxnSp>
          <p:nvCxnSpPr>
            <p:cNvPr id="223" name="Google Shape;223;p1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5" name="Google Shape;225;p14"/>
          <p:cNvGrpSpPr/>
          <p:nvPr/>
        </p:nvGrpSpPr>
        <p:grpSpPr>
          <a:xfrm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226" name="Google Shape;226;p1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1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28" name="Google Shape;228;p14"/>
          <p:cNvCxnSpPr/>
          <p:nvPr/>
        </p:nvCxnSpPr>
        <p:spPr>
          <a:xfrm>
            <a:off x="4572000" y="-12850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9" name="Google Shape;229;p14"/>
          <p:cNvGrpSpPr/>
          <p:nvPr/>
        </p:nvGrpSpPr>
        <p:grpSpPr>
          <a:xfrm rot="10800000" flipH="1">
            <a:off x="443621" y="1311601"/>
            <a:ext cx="455742" cy="385444"/>
            <a:chOff x="4052875" y="1592600"/>
            <a:chExt cx="737925" cy="624200"/>
          </a:xfrm>
        </p:grpSpPr>
        <p:sp>
          <p:nvSpPr>
            <p:cNvPr id="230" name="Google Shape;230;p14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4"/>
          <p:cNvSpPr/>
          <p:nvPr/>
        </p:nvSpPr>
        <p:spPr>
          <a:xfrm>
            <a:off x="8325463" y="344405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5050" y="445025"/>
            <a:ext cx="777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5050" y="1152475"/>
            <a:ext cx="777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Bloed, zweet en tranen</a:t>
            </a:r>
            <a:endParaRPr dirty="0"/>
          </a:p>
        </p:txBody>
      </p:sp>
      <p:sp>
        <p:nvSpPr>
          <p:cNvPr id="687" name="Google Shape;687;p32"/>
          <p:cNvSpPr txBox="1">
            <a:spLocks noGrp="1"/>
          </p:cNvSpPr>
          <p:nvPr>
            <p:ph type="subTitle" idx="1"/>
          </p:nvPr>
        </p:nvSpPr>
        <p:spPr>
          <a:xfrm>
            <a:off x="1142550" y="3092550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en" dirty="0"/>
              <a:t>Gepresenteerd door: Alex, Naël, Romy en Celine</a:t>
            </a:r>
            <a:endParaRPr dirty="0"/>
          </a:p>
        </p:txBody>
      </p:sp>
      <p:sp>
        <p:nvSpPr>
          <p:cNvPr id="688" name="Google Shape;688;p32"/>
          <p:cNvSpPr/>
          <p:nvPr/>
        </p:nvSpPr>
        <p:spPr>
          <a:xfrm>
            <a:off x="4393738" y="5836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4207974" y="4153488"/>
            <a:ext cx="728045" cy="662104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2"/>
          <p:cNvGrpSpPr/>
          <p:nvPr/>
        </p:nvGrpSpPr>
        <p:grpSpPr>
          <a:xfrm rot="10800000">
            <a:off x="7774725" y="3795575"/>
            <a:ext cx="238275" cy="1347925"/>
            <a:chOff x="474950" y="-375"/>
            <a:chExt cx="238275" cy="940500"/>
          </a:xfrm>
        </p:grpSpPr>
        <p:cxnSp>
          <p:nvCxnSpPr>
            <p:cNvPr id="691" name="Google Shape;691;p3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3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3" name="Google Shape;693;p32"/>
          <p:cNvGrpSpPr/>
          <p:nvPr/>
        </p:nvGrpSpPr>
        <p:grpSpPr>
          <a:xfrm>
            <a:off x="7784696" y="3295589"/>
            <a:ext cx="455742" cy="385443"/>
            <a:chOff x="4052875" y="1592600"/>
            <a:chExt cx="737925" cy="624200"/>
          </a:xfrm>
        </p:grpSpPr>
        <p:sp>
          <p:nvSpPr>
            <p:cNvPr id="694" name="Google Shape;694;p32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1" name="Google Shape;711;p32"/>
          <p:cNvCxnSpPr/>
          <p:nvPr/>
        </p:nvCxnSpPr>
        <p:spPr>
          <a:xfrm>
            <a:off x="2176325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2" name="Google Shape;712;p32"/>
          <p:cNvGrpSpPr/>
          <p:nvPr/>
        </p:nvGrpSpPr>
        <p:grpSpPr>
          <a:xfrm>
            <a:off x="1617778" y="350204"/>
            <a:ext cx="728004" cy="727735"/>
            <a:chOff x="2814625" y="1652725"/>
            <a:chExt cx="2428300" cy="2427400"/>
          </a:xfrm>
        </p:grpSpPr>
        <p:sp>
          <p:nvSpPr>
            <p:cNvPr id="713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4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Inhoud</a:t>
            </a:r>
            <a:endParaRPr dirty="0"/>
          </a:p>
        </p:txBody>
      </p:sp>
      <p:sp>
        <p:nvSpPr>
          <p:cNvPr id="746" name="Google Shape;746;p34"/>
          <p:cNvSpPr txBox="1">
            <a:spLocks noGrp="1"/>
          </p:cNvSpPr>
          <p:nvPr>
            <p:ph type="title" idx="2"/>
          </p:nvPr>
        </p:nvSpPr>
        <p:spPr>
          <a:xfrm>
            <a:off x="2083563" y="13736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7" name="Google Shape;747;p34"/>
          <p:cNvSpPr txBox="1">
            <a:spLocks noGrp="1"/>
          </p:cNvSpPr>
          <p:nvPr>
            <p:ph type="subTitle" idx="1"/>
          </p:nvPr>
        </p:nvSpPr>
        <p:spPr>
          <a:xfrm>
            <a:off x="3044637" y="13736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Opdracht</a:t>
            </a:r>
            <a:endParaRPr dirty="0"/>
          </a:p>
        </p:txBody>
      </p:sp>
      <p:sp>
        <p:nvSpPr>
          <p:cNvPr id="748" name="Google Shape;748;p34"/>
          <p:cNvSpPr txBox="1">
            <a:spLocks noGrp="1"/>
          </p:cNvSpPr>
          <p:nvPr>
            <p:ph type="title" idx="3"/>
          </p:nvPr>
        </p:nvSpPr>
        <p:spPr>
          <a:xfrm>
            <a:off x="2083563" y="18974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9" name="Google Shape;749;p34"/>
          <p:cNvSpPr txBox="1">
            <a:spLocks noGrp="1"/>
          </p:cNvSpPr>
          <p:nvPr>
            <p:ph type="subTitle" idx="4"/>
          </p:nvPr>
        </p:nvSpPr>
        <p:spPr>
          <a:xfrm>
            <a:off x="3044637" y="18974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Ons idee</a:t>
            </a:r>
            <a:endParaRPr dirty="0"/>
          </a:p>
        </p:txBody>
      </p:sp>
      <p:sp>
        <p:nvSpPr>
          <p:cNvPr id="750" name="Google Shape;750;p34"/>
          <p:cNvSpPr txBox="1">
            <a:spLocks noGrp="1"/>
          </p:cNvSpPr>
          <p:nvPr>
            <p:ph type="title" idx="5"/>
          </p:nvPr>
        </p:nvSpPr>
        <p:spPr>
          <a:xfrm>
            <a:off x="2083563" y="24212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1" name="Google Shape;751;p34"/>
          <p:cNvSpPr txBox="1">
            <a:spLocks noGrp="1"/>
          </p:cNvSpPr>
          <p:nvPr>
            <p:ph type="subTitle" idx="6"/>
          </p:nvPr>
        </p:nvSpPr>
        <p:spPr>
          <a:xfrm>
            <a:off x="3044637" y="24212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laten zien</a:t>
            </a:r>
            <a:endParaRPr dirty="0"/>
          </a:p>
        </p:txBody>
      </p:sp>
      <p:sp>
        <p:nvSpPr>
          <p:cNvPr id="752" name="Google Shape;752;p34"/>
          <p:cNvSpPr txBox="1">
            <a:spLocks noGrp="1"/>
          </p:cNvSpPr>
          <p:nvPr>
            <p:ph type="title" idx="7"/>
          </p:nvPr>
        </p:nvSpPr>
        <p:spPr>
          <a:xfrm>
            <a:off x="2083563" y="29450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53" name="Google Shape;753;p34"/>
          <p:cNvSpPr txBox="1">
            <a:spLocks noGrp="1"/>
          </p:cNvSpPr>
          <p:nvPr>
            <p:ph type="subTitle" idx="8"/>
          </p:nvPr>
        </p:nvSpPr>
        <p:spPr>
          <a:xfrm>
            <a:off x="3044637" y="29450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nl-NL" dirty="0"/>
              <a:t>Samenwerking</a:t>
            </a:r>
          </a:p>
        </p:txBody>
      </p:sp>
      <p:sp>
        <p:nvSpPr>
          <p:cNvPr id="754" name="Google Shape;754;p34"/>
          <p:cNvSpPr txBox="1">
            <a:spLocks noGrp="1"/>
          </p:cNvSpPr>
          <p:nvPr>
            <p:ph type="title" idx="9"/>
          </p:nvPr>
        </p:nvSpPr>
        <p:spPr>
          <a:xfrm>
            <a:off x="2083563" y="34688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55" name="Google Shape;755;p34"/>
          <p:cNvSpPr txBox="1">
            <a:spLocks noGrp="1"/>
          </p:cNvSpPr>
          <p:nvPr>
            <p:ph type="subTitle" idx="13"/>
          </p:nvPr>
        </p:nvSpPr>
        <p:spPr>
          <a:xfrm>
            <a:off x="3044637" y="34688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Toekomst</a:t>
            </a:r>
            <a:endParaRPr dirty="0"/>
          </a:p>
        </p:txBody>
      </p:sp>
      <p:sp>
        <p:nvSpPr>
          <p:cNvPr id="756" name="Google Shape;756;p34"/>
          <p:cNvSpPr txBox="1">
            <a:spLocks noGrp="1"/>
          </p:cNvSpPr>
          <p:nvPr>
            <p:ph type="title" idx="14"/>
          </p:nvPr>
        </p:nvSpPr>
        <p:spPr>
          <a:xfrm>
            <a:off x="2083563" y="39926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57" name="Google Shape;757;p34"/>
          <p:cNvSpPr txBox="1">
            <a:spLocks noGrp="1"/>
          </p:cNvSpPr>
          <p:nvPr>
            <p:ph type="subTitle" idx="15"/>
          </p:nvPr>
        </p:nvSpPr>
        <p:spPr>
          <a:xfrm>
            <a:off x="3044637" y="39926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Einde</a:t>
            </a:r>
            <a:endParaRPr dirty="0"/>
          </a:p>
        </p:txBody>
      </p:sp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66" name="Google Shape;766;p3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3558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Opdracht</a:t>
            </a:r>
            <a:endParaRPr dirty="0"/>
          </a:p>
        </p:txBody>
      </p:sp>
      <p:sp>
        <p:nvSpPr>
          <p:cNvPr id="846" name="Google Shape;846;p36"/>
          <p:cNvSpPr txBox="1">
            <a:spLocks noGrp="1"/>
          </p:cNvSpPr>
          <p:nvPr>
            <p:ph type="body" idx="1"/>
          </p:nvPr>
        </p:nvSpPr>
        <p:spPr>
          <a:xfrm>
            <a:off x="720000" y="1481950"/>
            <a:ext cx="4218600" cy="31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TechJam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Klant : Blast Galaxy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Doel: In een korte tijd iets ontwikkelen en nieuwe technieken proberen.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Samenwerken met  4 SD1-studenten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Laten zien wat we geleerd hebben periode 1 en 2</a:t>
            </a:r>
            <a:endParaRPr dirty="0"/>
          </a:p>
        </p:txBody>
      </p:sp>
      <p:pic>
        <p:nvPicPr>
          <p:cNvPr id="847" name="Google Shape;847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9000" r="29000"/>
          <a:stretch/>
        </p:blipFill>
        <p:spPr>
          <a:xfrm>
            <a:off x="6120000" y="0"/>
            <a:ext cx="3024000" cy="5143498"/>
          </a:xfrm>
          <a:prstGeom prst="rect">
            <a:avLst/>
          </a:prstGeom>
        </p:spPr>
      </p:pic>
      <p:cxnSp>
        <p:nvCxnSpPr>
          <p:cNvPr id="848" name="Google Shape;848;p36"/>
          <p:cNvCxnSpPr/>
          <p:nvPr/>
        </p:nvCxnSpPr>
        <p:spPr>
          <a:xfrm>
            <a:off x="4778050" y="0"/>
            <a:ext cx="0" cy="87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9" name="Google Shape;849;p36"/>
          <p:cNvGrpSpPr/>
          <p:nvPr/>
        </p:nvGrpSpPr>
        <p:grpSpPr>
          <a:xfrm rot="10800000">
            <a:off x="5305950" y="4358275"/>
            <a:ext cx="238275" cy="785223"/>
            <a:chOff x="474950" y="-375"/>
            <a:chExt cx="238275" cy="940500"/>
          </a:xfrm>
        </p:grpSpPr>
        <p:cxnSp>
          <p:nvCxnSpPr>
            <p:cNvPr id="850" name="Google Shape;850;p36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" name="Google Shape;851;p36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52" name="Google Shape;852;p36"/>
          <p:cNvGrpSpPr/>
          <p:nvPr/>
        </p:nvGrpSpPr>
        <p:grpSpPr>
          <a:xfrm>
            <a:off x="4889321" y="400220"/>
            <a:ext cx="369304" cy="554077"/>
            <a:chOff x="3119125" y="3168075"/>
            <a:chExt cx="419425" cy="629275"/>
          </a:xfrm>
        </p:grpSpPr>
        <p:sp>
          <p:nvSpPr>
            <p:cNvPr id="853" name="Google Shape;853;p36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6"/>
          <p:cNvGrpSpPr/>
          <p:nvPr/>
        </p:nvGrpSpPr>
        <p:grpSpPr>
          <a:xfrm>
            <a:off x="5217224" y="3589156"/>
            <a:ext cx="651756" cy="651514"/>
            <a:chOff x="2814625" y="1652725"/>
            <a:chExt cx="2428300" cy="2427400"/>
          </a:xfrm>
        </p:grpSpPr>
        <p:sp>
          <p:nvSpPr>
            <p:cNvPr id="865" name="Google Shape;865;p36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49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Ons idee</a:t>
            </a:r>
            <a:endParaRPr dirty="0"/>
          </a:p>
        </p:txBody>
      </p:sp>
      <p:sp>
        <p:nvSpPr>
          <p:cNvPr id="1245" name="Google Shape;1245;p49"/>
          <p:cNvSpPr txBox="1">
            <a:spLocks noGrp="1"/>
          </p:cNvSpPr>
          <p:nvPr>
            <p:ph type="subTitle" idx="1"/>
          </p:nvPr>
        </p:nvSpPr>
        <p:spPr>
          <a:xfrm>
            <a:off x="544112" y="1962001"/>
            <a:ext cx="5448997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—Stardew valley Minigame</a:t>
            </a:r>
            <a:endParaRPr dirty="0"/>
          </a:p>
        </p:txBody>
      </p:sp>
      <p:sp>
        <p:nvSpPr>
          <p:cNvPr id="1248" name="Google Shape;1248;p49"/>
          <p:cNvSpPr txBox="1">
            <a:spLocks noGrp="1"/>
          </p:cNvSpPr>
          <p:nvPr>
            <p:ph type="subTitle" idx="4"/>
          </p:nvPr>
        </p:nvSpPr>
        <p:spPr>
          <a:xfrm>
            <a:off x="3780188" y="2746909"/>
            <a:ext cx="2849212" cy="19696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Lijken op deze minigame</a:t>
            </a:r>
            <a:endParaRPr dirty="0"/>
          </a:p>
        </p:txBody>
      </p:sp>
      <p:pic>
        <p:nvPicPr>
          <p:cNvPr id="1253" name="Google Shape;1253;p49"/>
          <p:cNvPicPr preferRelativeResize="0"/>
          <p:nvPr/>
        </p:nvPicPr>
        <p:blipFill rotWithShape="1">
          <a:blip r:embed="rId3"/>
          <a:srcRect l="3" r="3"/>
          <a:stretch/>
        </p:blipFill>
        <p:spPr>
          <a:xfrm>
            <a:off x="630145" y="2428092"/>
            <a:ext cx="2921050" cy="232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254" name="Google Shape;1254;p49"/>
          <p:cNvGrpSpPr/>
          <p:nvPr/>
        </p:nvGrpSpPr>
        <p:grpSpPr>
          <a:xfrm flipH="1">
            <a:off x="8300550" y="-375"/>
            <a:ext cx="238275" cy="1935643"/>
            <a:chOff x="474950" y="-375"/>
            <a:chExt cx="238275" cy="940500"/>
          </a:xfrm>
        </p:grpSpPr>
        <p:cxnSp>
          <p:nvCxnSpPr>
            <p:cNvPr id="1255" name="Google Shape;1255;p4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4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57" name="Google Shape;1257;p49"/>
          <p:cNvCxnSpPr/>
          <p:nvPr/>
        </p:nvCxnSpPr>
        <p:spPr>
          <a:xfrm>
            <a:off x="7842050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58" name="Google Shape;1258;p49"/>
          <p:cNvGrpSpPr/>
          <p:nvPr/>
        </p:nvGrpSpPr>
        <p:grpSpPr>
          <a:xfrm>
            <a:off x="7614171" y="3957101"/>
            <a:ext cx="455742" cy="385443"/>
            <a:chOff x="4052875" y="1592600"/>
            <a:chExt cx="737925" cy="624200"/>
          </a:xfrm>
        </p:grpSpPr>
        <p:sp>
          <p:nvSpPr>
            <p:cNvPr id="1259" name="Google Shape;1259;p49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9"/>
          <p:cNvSpPr/>
          <p:nvPr/>
        </p:nvSpPr>
        <p:spPr>
          <a:xfrm>
            <a:off x="8237625" y="20176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laten zien</a:t>
            </a:r>
            <a:endParaRPr dirty="0"/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0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Samenwerking</a:t>
            </a:r>
            <a:endParaRPr dirty="0"/>
          </a:p>
        </p:txBody>
      </p:sp>
      <p:sp>
        <p:nvSpPr>
          <p:cNvPr id="957" name="Google Shape;957;p40"/>
          <p:cNvSpPr txBox="1">
            <a:spLocks noGrp="1"/>
          </p:cNvSpPr>
          <p:nvPr>
            <p:ph type="subTitle" idx="1"/>
          </p:nvPr>
        </p:nvSpPr>
        <p:spPr>
          <a:xfrm>
            <a:off x="1031700" y="1061781"/>
            <a:ext cx="3311700" cy="7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Naël</a:t>
            </a:r>
            <a:endParaRPr dirty="0"/>
          </a:p>
        </p:txBody>
      </p:sp>
      <p:sp>
        <p:nvSpPr>
          <p:cNvPr id="958" name="Google Shape;958;p40"/>
          <p:cNvSpPr txBox="1">
            <a:spLocks noGrp="1"/>
          </p:cNvSpPr>
          <p:nvPr>
            <p:ph type="subTitle" idx="2"/>
          </p:nvPr>
        </p:nvSpPr>
        <p:spPr>
          <a:xfrm>
            <a:off x="1031700" y="1751138"/>
            <a:ext cx="33117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“Our company is excited to announce the development of a new project that has been in development for months. This innovative idea is expected to revolutionize our work”</a:t>
            </a:r>
            <a:endParaRPr/>
          </a:p>
        </p:txBody>
      </p:sp>
      <p:sp>
        <p:nvSpPr>
          <p:cNvPr id="959" name="Google Shape;959;p40"/>
          <p:cNvSpPr txBox="1">
            <a:spLocks noGrp="1"/>
          </p:cNvSpPr>
          <p:nvPr>
            <p:ph type="subTitle" idx="3"/>
          </p:nvPr>
        </p:nvSpPr>
        <p:spPr>
          <a:xfrm>
            <a:off x="4800600" y="1751138"/>
            <a:ext cx="33117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reach of our newsletter is limitless! Every day we have more and more subscribers who want to discover everything we have to tell. We even improved the design!”</a:t>
            </a:r>
            <a:endParaRPr/>
          </a:p>
        </p:txBody>
      </p:sp>
      <p:sp>
        <p:nvSpPr>
          <p:cNvPr id="960" name="Google Shape;960;p40"/>
          <p:cNvSpPr txBox="1">
            <a:spLocks noGrp="1"/>
          </p:cNvSpPr>
          <p:nvPr>
            <p:ph type="subTitle" idx="4"/>
          </p:nvPr>
        </p:nvSpPr>
        <p:spPr>
          <a:xfrm>
            <a:off x="1031700" y="3446525"/>
            <a:ext cx="33117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“Our organization has been recognized for excellence in our field by receiving an award. This recognition reflects the hard work and dedication of all of our amazing collaborators”</a:t>
            </a:r>
            <a:endParaRPr/>
          </a:p>
        </p:txBody>
      </p:sp>
      <p:sp>
        <p:nvSpPr>
          <p:cNvPr id="961" name="Google Shape;961;p40"/>
          <p:cNvSpPr txBox="1">
            <a:spLocks noGrp="1"/>
          </p:cNvSpPr>
          <p:nvPr>
            <p:ph type="subTitle" idx="5"/>
          </p:nvPr>
        </p:nvSpPr>
        <p:spPr>
          <a:xfrm>
            <a:off x="4800600" y="3446525"/>
            <a:ext cx="33117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“We have recently partnered with a nonprofit organization to provide support and resources to those in need. We believe it is important to be socially responsible”</a:t>
            </a:r>
            <a:endParaRPr/>
          </a:p>
        </p:txBody>
      </p:sp>
      <p:sp>
        <p:nvSpPr>
          <p:cNvPr id="962" name="Google Shape;962;p40"/>
          <p:cNvSpPr txBox="1">
            <a:spLocks noGrp="1"/>
          </p:cNvSpPr>
          <p:nvPr>
            <p:ph type="subTitle" idx="6"/>
          </p:nvPr>
        </p:nvSpPr>
        <p:spPr>
          <a:xfrm>
            <a:off x="1031700" y="2757225"/>
            <a:ext cx="3311700" cy="7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Romy</a:t>
            </a:r>
            <a:endParaRPr dirty="0"/>
          </a:p>
        </p:txBody>
      </p:sp>
      <p:sp>
        <p:nvSpPr>
          <p:cNvPr id="963" name="Google Shape;963;p40"/>
          <p:cNvSpPr txBox="1">
            <a:spLocks noGrp="1"/>
          </p:cNvSpPr>
          <p:nvPr>
            <p:ph type="subTitle" idx="7"/>
          </p:nvPr>
        </p:nvSpPr>
        <p:spPr>
          <a:xfrm>
            <a:off x="4800600" y="1061781"/>
            <a:ext cx="3311700" cy="7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Alex</a:t>
            </a:r>
            <a:endParaRPr dirty="0"/>
          </a:p>
        </p:txBody>
      </p:sp>
      <p:sp>
        <p:nvSpPr>
          <p:cNvPr id="964" name="Google Shape;964;p40"/>
          <p:cNvSpPr txBox="1">
            <a:spLocks noGrp="1"/>
          </p:cNvSpPr>
          <p:nvPr>
            <p:ph type="subTitle" idx="8"/>
          </p:nvPr>
        </p:nvSpPr>
        <p:spPr>
          <a:xfrm>
            <a:off x="4800600" y="2757225"/>
            <a:ext cx="3311700" cy="7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Celine</a:t>
            </a:r>
            <a:endParaRPr dirty="0"/>
          </a:p>
        </p:txBody>
      </p:sp>
      <p:cxnSp>
        <p:nvCxnSpPr>
          <p:cNvPr id="965" name="Google Shape;965;p40"/>
          <p:cNvCxnSpPr/>
          <p:nvPr/>
        </p:nvCxnSpPr>
        <p:spPr>
          <a:xfrm>
            <a:off x="4572000" y="4608575"/>
            <a:ext cx="0" cy="52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9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Toekomst</a:t>
            </a:r>
            <a:endParaRPr dirty="0"/>
          </a:p>
        </p:txBody>
      </p:sp>
      <p:sp>
        <p:nvSpPr>
          <p:cNvPr id="927" name="Google Shape;927;p39"/>
          <p:cNvSpPr txBox="1">
            <a:spLocks noGrp="1"/>
          </p:cNvSpPr>
          <p:nvPr>
            <p:ph type="subTitle" idx="1"/>
          </p:nvPr>
        </p:nvSpPr>
        <p:spPr>
          <a:xfrm>
            <a:off x="713254" y="1511725"/>
            <a:ext cx="34254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“Break your day into smaller chunks and focus on one task at a time. Take short breaks in between to stay fresh”</a:t>
            </a:r>
            <a:endParaRPr/>
          </a:p>
        </p:txBody>
      </p:sp>
      <p:sp>
        <p:nvSpPr>
          <p:cNvPr id="928" name="Google Shape;928;p39"/>
          <p:cNvSpPr txBox="1">
            <a:spLocks noGrp="1"/>
          </p:cNvSpPr>
          <p:nvPr>
            <p:ph type="subTitle" idx="2"/>
          </p:nvPr>
        </p:nvSpPr>
        <p:spPr>
          <a:xfrm>
            <a:off x="713404" y="2730750"/>
            <a:ext cx="34251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“Attend events, join professional organizations, and connect with others in your field on social media to expand your network”</a:t>
            </a:r>
            <a:endParaRPr/>
          </a:p>
        </p:txBody>
      </p:sp>
      <p:sp>
        <p:nvSpPr>
          <p:cNvPr id="929" name="Google Shape;929;p39"/>
          <p:cNvSpPr txBox="1">
            <a:spLocks noGrp="1"/>
          </p:cNvSpPr>
          <p:nvPr>
            <p:ph type="subTitle" idx="3"/>
          </p:nvPr>
        </p:nvSpPr>
        <p:spPr>
          <a:xfrm>
            <a:off x="5005046" y="2730750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“Be concise when communicating ideas, actively listen to feedback, and be open to constructive criticism”</a:t>
            </a:r>
            <a:endParaRPr/>
          </a:p>
        </p:txBody>
      </p:sp>
      <p:sp>
        <p:nvSpPr>
          <p:cNvPr id="930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5005046" y="1511725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“Make time for exercise, healthy eating, and hobbies outside of work to reduce stress and promote relaxation”</a:t>
            </a:r>
            <a:endParaRPr/>
          </a:p>
        </p:txBody>
      </p:sp>
      <p:sp>
        <p:nvSpPr>
          <p:cNvPr id="931" name="Google Shape;931;p39"/>
          <p:cNvSpPr txBox="1">
            <a:spLocks noGrp="1"/>
          </p:cNvSpPr>
          <p:nvPr>
            <p:ph type="subTitle" idx="5"/>
          </p:nvPr>
        </p:nvSpPr>
        <p:spPr>
          <a:xfrm>
            <a:off x="713254" y="3949775"/>
            <a:ext cx="34254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"Attend workshops, read industry publications and take online courses to expand your knowledge base”</a:t>
            </a:r>
            <a:endParaRPr/>
          </a:p>
        </p:txBody>
      </p:sp>
      <p:sp>
        <p:nvSpPr>
          <p:cNvPr id="932" name="Google Shape;932;p39"/>
          <p:cNvSpPr txBox="1">
            <a:spLocks noGrp="1"/>
          </p:cNvSpPr>
          <p:nvPr>
            <p:ph type="subTitle" idx="6"/>
          </p:nvPr>
        </p:nvSpPr>
        <p:spPr>
          <a:xfrm>
            <a:off x="5005046" y="3949775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"Set clear goals. You can break them down into smaller steps, which in turn are achievable, and celebrate progress”</a:t>
            </a:r>
            <a:endParaRPr/>
          </a:p>
        </p:txBody>
      </p:sp>
      <p:sp>
        <p:nvSpPr>
          <p:cNvPr id="933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713254" y="1117050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MANAGEMENT</a:t>
            </a:r>
            <a:endParaRPr/>
          </a:p>
        </p:txBody>
      </p:sp>
      <p:sp>
        <p:nvSpPr>
          <p:cNvPr id="934" name="Google Shape;934;p39"/>
          <p:cNvSpPr txBox="1">
            <a:spLocks noGrp="1"/>
          </p:cNvSpPr>
          <p:nvPr>
            <p:ph type="subTitle" idx="8"/>
          </p:nvPr>
        </p:nvSpPr>
        <p:spPr>
          <a:xfrm>
            <a:off x="713404" y="2335925"/>
            <a:ext cx="34251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</a:t>
            </a:r>
            <a:endParaRPr/>
          </a:p>
        </p:txBody>
      </p:sp>
      <p:sp>
        <p:nvSpPr>
          <p:cNvPr id="935" name="Google Shape;935;p39"/>
          <p:cNvSpPr txBox="1">
            <a:spLocks noGrp="1"/>
          </p:cNvSpPr>
          <p:nvPr>
            <p:ph type="subTitle" idx="9"/>
          </p:nvPr>
        </p:nvSpPr>
        <p:spPr>
          <a:xfrm>
            <a:off x="5005046" y="2335925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936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5005046" y="1117050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SELF-CARE</a:t>
            </a:r>
            <a:endParaRPr/>
          </a:p>
        </p:txBody>
      </p:sp>
      <p:sp>
        <p:nvSpPr>
          <p:cNvPr id="937" name="Google Shape;937;p39"/>
          <p:cNvSpPr txBox="1">
            <a:spLocks noGrp="1"/>
          </p:cNvSpPr>
          <p:nvPr>
            <p:ph type="subTitle" idx="14"/>
          </p:nvPr>
        </p:nvSpPr>
        <p:spPr>
          <a:xfrm>
            <a:off x="713254" y="3554800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</p:txBody>
      </p:sp>
      <p:sp>
        <p:nvSpPr>
          <p:cNvPr id="938" name="Google Shape;938;p39"/>
          <p:cNvSpPr txBox="1">
            <a:spLocks noGrp="1"/>
          </p:cNvSpPr>
          <p:nvPr>
            <p:ph type="subTitle" idx="15"/>
          </p:nvPr>
        </p:nvSpPr>
        <p:spPr>
          <a:xfrm>
            <a:off x="5005196" y="3554800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GOAL-SETTING</a:t>
            </a:r>
            <a:endParaRPr/>
          </a:p>
        </p:txBody>
      </p:sp>
      <p:grpSp>
        <p:nvGrpSpPr>
          <p:cNvPr id="939" name="Google Shape;939;p39"/>
          <p:cNvGrpSpPr/>
          <p:nvPr/>
        </p:nvGrpSpPr>
        <p:grpSpPr>
          <a:xfrm flipH="1">
            <a:off x="8246114" y="667720"/>
            <a:ext cx="369304" cy="554077"/>
            <a:chOff x="3119125" y="3168075"/>
            <a:chExt cx="419425" cy="629275"/>
          </a:xfrm>
        </p:grpSpPr>
        <p:sp>
          <p:nvSpPr>
            <p:cNvPr id="940" name="Google Shape;940;p39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9"/>
          <p:cNvSpPr/>
          <p:nvPr/>
        </p:nvSpPr>
        <p:spPr>
          <a:xfrm>
            <a:off x="4393575" y="42866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1"/>
          <p:cNvSpPr txBox="1">
            <a:spLocks noGrp="1"/>
          </p:cNvSpPr>
          <p:nvPr>
            <p:ph type="title"/>
          </p:nvPr>
        </p:nvSpPr>
        <p:spPr>
          <a:xfrm>
            <a:off x="1874563" y="2990325"/>
            <a:ext cx="53949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-Einde-</a:t>
            </a:r>
            <a:endParaRPr dirty="0"/>
          </a:p>
        </p:txBody>
      </p:sp>
      <p:sp>
        <p:nvSpPr>
          <p:cNvPr id="971" name="Google Shape;971;p41"/>
          <p:cNvSpPr txBox="1">
            <a:spLocks noGrp="1"/>
          </p:cNvSpPr>
          <p:nvPr>
            <p:ph type="subTitle" idx="1"/>
          </p:nvPr>
        </p:nvSpPr>
        <p:spPr>
          <a:xfrm>
            <a:off x="1874538" y="1614975"/>
            <a:ext cx="5394900" cy="12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Bedankt voor het luisteren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Zijn er nog vragen?</a:t>
            </a:r>
            <a:endParaRPr dirty="0"/>
          </a:p>
        </p:txBody>
      </p:sp>
      <p:sp>
        <p:nvSpPr>
          <p:cNvPr id="972" name="Google Shape;972;p41"/>
          <p:cNvSpPr/>
          <p:nvPr/>
        </p:nvSpPr>
        <p:spPr>
          <a:xfrm>
            <a:off x="4267375" y="41968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41"/>
          <p:cNvGrpSpPr/>
          <p:nvPr/>
        </p:nvGrpSpPr>
        <p:grpSpPr>
          <a:xfrm>
            <a:off x="4246124" y="564368"/>
            <a:ext cx="651756" cy="651514"/>
            <a:chOff x="2814625" y="1652725"/>
            <a:chExt cx="2428300" cy="2427400"/>
          </a:xfrm>
        </p:grpSpPr>
        <p:sp>
          <p:nvSpPr>
            <p:cNvPr id="974" name="Google Shape;974;p4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41"/>
          <p:cNvGrpSpPr/>
          <p:nvPr/>
        </p:nvGrpSpPr>
        <p:grpSpPr>
          <a:xfrm flipH="1">
            <a:off x="7454071" y="2914270"/>
            <a:ext cx="369304" cy="554077"/>
            <a:chOff x="3119125" y="3168075"/>
            <a:chExt cx="419425" cy="629275"/>
          </a:xfrm>
        </p:grpSpPr>
        <p:sp>
          <p:nvSpPr>
            <p:cNvPr id="993" name="Google Shape;993;p41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41"/>
          <p:cNvGrpSpPr/>
          <p:nvPr/>
        </p:nvGrpSpPr>
        <p:grpSpPr>
          <a:xfrm>
            <a:off x="1320621" y="2914283"/>
            <a:ext cx="369304" cy="554077"/>
            <a:chOff x="3119125" y="3168075"/>
            <a:chExt cx="419425" cy="629275"/>
          </a:xfrm>
        </p:grpSpPr>
        <p:sp>
          <p:nvSpPr>
            <p:cNvPr id="1005" name="Google Shape;1005;p41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rcade Effect Newsletter by Slidesgo">
  <a:themeElements>
    <a:clrScheme name="Simple Light">
      <a:dk1>
        <a:srgbClr val="FCFCFC"/>
      </a:dk1>
      <a:lt1>
        <a:srgbClr val="0F0858"/>
      </a:lt1>
      <a:dk2>
        <a:srgbClr val="BD6DFF"/>
      </a:dk2>
      <a:lt2>
        <a:srgbClr val="3730F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Diavoorstelling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Raleway</vt:lpstr>
      <vt:lpstr>Press Start 2P</vt:lpstr>
      <vt:lpstr>Playfair Display SemiBold</vt:lpstr>
      <vt:lpstr>Arial</vt:lpstr>
      <vt:lpstr>Arimo</vt:lpstr>
      <vt:lpstr>Nunito Light</vt:lpstr>
      <vt:lpstr>Arcade Effect Newsletter by Slidesgo</vt:lpstr>
      <vt:lpstr>Bloed, zweet en tranen</vt:lpstr>
      <vt:lpstr>Inhoud</vt:lpstr>
      <vt:lpstr>Opdracht</vt:lpstr>
      <vt:lpstr>Ons idee</vt:lpstr>
      <vt:lpstr>Game laten zien</vt:lpstr>
      <vt:lpstr>Samenwerking</vt:lpstr>
      <vt:lpstr>Toekomst</vt:lpstr>
      <vt:lpstr>-Einde-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Bloed, zweet en tranen</dc:title>
  <dc:creator>Celine R</dc:creator>
  <cp:lastModifiedBy>Celine Reijn</cp:lastModifiedBy>
  <cp:revision>1</cp:revision>
  <dcterms:modified xsi:type="dcterms:W3CDTF">2024-02-13T12:44:05Z</dcterms:modified>
</cp:coreProperties>
</file>