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theme/themeOverride2.xml" ContentType="application/vnd.openxmlformats-officedocument.themeOverride+xml"/>
  <Override PartName="/ppt/theme/themeOverride3.xml" ContentType="application/vnd.openxmlformats-officedocument.themeOverr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300" r:id="rId4"/>
    <p:sldId id="301" r:id="rId5"/>
    <p:sldId id="297" r:id="rId6"/>
    <p:sldId id="298" r:id="rId7"/>
    <p:sldId id="303" r:id="rId8"/>
    <p:sldId id="302" r:id="rId9"/>
    <p:sldId id="305" r:id="rId10"/>
    <p:sldId id="259" r:id="rId11"/>
    <p:sldId id="260" r:id="rId12"/>
    <p:sldId id="261" r:id="rId13"/>
    <p:sldId id="262" r:id="rId14"/>
    <p:sldId id="263" r:id="rId15"/>
    <p:sldId id="264" r:id="rId16"/>
    <p:sldId id="265" r:id="rId17"/>
    <p:sldId id="266" r:id="rId18"/>
    <p:sldId id="268" r:id="rId19"/>
    <p:sldId id="270" r:id="rId20"/>
    <p:sldId id="271" r:id="rId21"/>
    <p:sldId id="273" r:id="rId22"/>
    <p:sldId id="274" r:id="rId23"/>
    <p:sldId id="275" r:id="rId24"/>
    <p:sldId id="276" r:id="rId25"/>
    <p:sldId id="277" r:id="rId26"/>
    <p:sldId id="278" r:id="rId27"/>
    <p:sldId id="279" r:id="rId28"/>
    <p:sldId id="280" r:id="rId29"/>
    <p:sldId id="281" r:id="rId30"/>
    <p:sldId id="283" r:id="rId31"/>
    <p:sldId id="285" r:id="rId32"/>
    <p:sldId id="288" r:id="rId33"/>
    <p:sldId id="290" r:id="rId34"/>
    <p:sldId id="291" r:id="rId35"/>
    <p:sldId id="292" r:id="rId36"/>
    <p:sldId id="293" r:id="rId37"/>
    <p:sldId id="295" r:id="rId38"/>
    <p:sldId id="294" r:id="rId3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pitchFamily="-65"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65"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65"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65"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65" charset="-128"/>
        <a:cs typeface="+mn-cs"/>
      </a:defRPr>
    </a:lvl5pPr>
    <a:lvl6pPr marL="2286000" algn="l" defTabSz="914400" rtl="0" eaLnBrk="1" latinLnBrk="0" hangingPunct="1">
      <a:defRPr kern="1200">
        <a:solidFill>
          <a:schemeClr val="tx1"/>
        </a:solidFill>
        <a:latin typeface="Arial" charset="0"/>
        <a:ea typeface="ＭＳ Ｐゴシック" pitchFamily="-65" charset="-128"/>
        <a:cs typeface="+mn-cs"/>
      </a:defRPr>
    </a:lvl6pPr>
    <a:lvl7pPr marL="2743200" algn="l" defTabSz="914400" rtl="0" eaLnBrk="1" latinLnBrk="0" hangingPunct="1">
      <a:defRPr kern="1200">
        <a:solidFill>
          <a:schemeClr val="tx1"/>
        </a:solidFill>
        <a:latin typeface="Arial" charset="0"/>
        <a:ea typeface="ＭＳ Ｐゴシック" pitchFamily="-65" charset="-128"/>
        <a:cs typeface="+mn-cs"/>
      </a:defRPr>
    </a:lvl7pPr>
    <a:lvl8pPr marL="3200400" algn="l" defTabSz="914400" rtl="0" eaLnBrk="1" latinLnBrk="0" hangingPunct="1">
      <a:defRPr kern="1200">
        <a:solidFill>
          <a:schemeClr val="tx1"/>
        </a:solidFill>
        <a:latin typeface="Arial" charset="0"/>
        <a:ea typeface="ＭＳ Ｐゴシック" pitchFamily="-65" charset="-128"/>
        <a:cs typeface="+mn-cs"/>
      </a:defRPr>
    </a:lvl8pPr>
    <a:lvl9pPr marL="3657600" algn="l" defTabSz="914400" rtl="0" eaLnBrk="1" latinLnBrk="0" hangingPunct="1">
      <a:defRPr kern="1200">
        <a:solidFill>
          <a:schemeClr val="tx1"/>
        </a:solidFill>
        <a:latin typeface="Arial" charset="0"/>
        <a:ea typeface="ＭＳ Ｐゴシック" pitchFamily="-65"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E1DF"/>
    <a:srgbClr val="002368"/>
    <a:srgbClr val="C8C8C6"/>
    <a:srgbClr val="8F8F8C"/>
    <a:srgbClr val="032F65"/>
    <a:srgbClr val="032855"/>
    <a:srgbClr val="006600"/>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59423" autoAdjust="0"/>
  </p:normalViewPr>
  <p:slideViewPr>
    <p:cSldViewPr>
      <p:cViewPr varScale="1">
        <p:scale>
          <a:sx n="47" d="100"/>
          <a:sy n="47" d="100"/>
        </p:scale>
        <p:origin x="1824" y="3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9B95C5-00E6-4570-B403-3A15AA09B2D5}" type="datetimeFigureOut">
              <a:rPr lang="en-US" smtClean="0"/>
              <a:pPr/>
              <a:t>10/1/2016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A5C744-A385-49B9-9F95-09143659B6F6}" type="slidenum">
              <a:rPr lang="en-US" smtClean="0"/>
              <a:pPr/>
              <a:t>‹#›</a:t>
            </a:fld>
            <a:endParaRPr lang="en-US"/>
          </a:p>
        </p:txBody>
      </p:sp>
    </p:spTree>
    <p:extLst>
      <p:ext uri="{BB962C8B-B14F-4D97-AF65-F5344CB8AC3E}">
        <p14:creationId xmlns:p14="http://schemas.microsoft.com/office/powerpoint/2010/main" val="2874605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en.wikipedia.org/wiki/Beijing_dialect" TargetMode="External"/><Relationship Id="rId13" Type="http://schemas.openxmlformats.org/officeDocument/2006/relationships/hyperlink" Target="https://en.wikipedia.org/wiki/Taiwan" TargetMode="External"/><Relationship Id="rId18" Type="http://schemas.openxmlformats.org/officeDocument/2006/relationships/hyperlink" Target="https://en.wikipedia.org/wiki/Written_Chinese" TargetMode="External"/><Relationship Id="rId3" Type="http://schemas.openxmlformats.org/officeDocument/2006/relationships/hyperlink" Target="https://en.wikipedia.org/wiki/First_language" TargetMode="External"/><Relationship Id="rId7" Type="http://schemas.openxmlformats.org/officeDocument/2006/relationships/hyperlink" Target="https://en.wikipedia.org/wiki/Mandarin_Chinese" TargetMode="External"/><Relationship Id="rId12" Type="http://schemas.openxmlformats.org/officeDocument/2006/relationships/hyperlink" Target="https://en.wikipedia.org/wiki/China" TargetMode="External"/><Relationship Id="rId17" Type="http://schemas.openxmlformats.org/officeDocument/2006/relationships/hyperlink" Target="https://en.wikipedia.org/wiki/Standard_Chinese" TargetMode="External"/><Relationship Id="rId2" Type="http://schemas.openxmlformats.org/officeDocument/2006/relationships/slide" Target="../slides/slide6.xml"/><Relationship Id="rId16" Type="http://schemas.openxmlformats.org/officeDocument/2006/relationships/hyperlink" Target="https://en.wikipedia.org/wiki/United_Nations" TargetMode="External"/><Relationship Id="rId20" Type="http://schemas.openxmlformats.org/officeDocument/2006/relationships/hyperlink" Target="https://en.wikipedia.org/wiki/Chinese_characters" TargetMode="External"/><Relationship Id="rId1" Type="http://schemas.openxmlformats.org/officeDocument/2006/relationships/notesMaster" Target="../notesMasters/notesMaster1.xml"/><Relationship Id="rId6" Type="http://schemas.openxmlformats.org/officeDocument/2006/relationships/hyperlink" Target="https://en.wikipedia.org/wiki/Chinese_language#cite_note-4" TargetMode="External"/><Relationship Id="rId11" Type="http://schemas.openxmlformats.org/officeDocument/2006/relationships/hyperlink" Target="https://en.wikipedia.org/wiki/Min_Chinese" TargetMode="External"/><Relationship Id="rId5" Type="http://schemas.openxmlformats.org/officeDocument/2006/relationships/hyperlink" Target="https://en.wikipedia.org/wiki/Language_family" TargetMode="External"/><Relationship Id="rId15" Type="http://schemas.openxmlformats.org/officeDocument/2006/relationships/hyperlink" Target="https://en.wikipedia.org/wiki/Official_languages_of_the_United_Nations" TargetMode="External"/><Relationship Id="rId10" Type="http://schemas.openxmlformats.org/officeDocument/2006/relationships/hyperlink" Target="https://en.wikipedia.org/wiki/Yue_Chinese" TargetMode="External"/><Relationship Id="rId19" Type="http://schemas.openxmlformats.org/officeDocument/2006/relationships/hyperlink" Target="https://en.wikipedia.org/wiki/Logograms" TargetMode="External"/><Relationship Id="rId4" Type="http://schemas.openxmlformats.org/officeDocument/2006/relationships/hyperlink" Target="https://en.wikipedia.org/wiki/Varieties_of_Chinese" TargetMode="External"/><Relationship Id="rId9" Type="http://schemas.openxmlformats.org/officeDocument/2006/relationships/hyperlink" Target="https://en.wikipedia.org/wiki/Wu_Chinese" TargetMode="External"/><Relationship Id="rId14" Type="http://schemas.openxmlformats.org/officeDocument/2006/relationships/hyperlink" Target="https://en.wikipedia.org/wiki/Singapore"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First_language" TargetMode="External"/><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hyperlink" Target="https://en.wikipedia.org/wiki/Language_family" TargetMode="External"/><Relationship Id="rId4" Type="http://schemas.openxmlformats.org/officeDocument/2006/relationships/hyperlink" Target="https://en.wikipedia.org/wiki/Varieties_of_Chinese"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fontAlgn="ctr"/>
            <a:r>
              <a:rPr lang="en-US" sz="1200" dirty="0" smtClean="0"/>
              <a:t>Since 1978, , China has performed a series of economy reform, from a centrally planned one.</a:t>
            </a:r>
            <a:endParaRPr lang="en-US" sz="1200" b="0" i="0" kern="1200" dirty="0" smtClean="0">
              <a:solidFill>
                <a:schemeClr val="tx1"/>
              </a:solidFill>
              <a:effectLst/>
              <a:latin typeface="+mn-lt"/>
              <a:ea typeface="+mn-ea"/>
              <a:cs typeface="+mn-cs"/>
            </a:endParaRPr>
          </a:p>
          <a:p>
            <a:pPr fontAlgn="ctr"/>
            <a:r>
              <a:rPr lang="en-US" sz="1200" b="0" i="0" kern="1200" dirty="0" smtClean="0">
                <a:solidFill>
                  <a:schemeClr val="tx1"/>
                </a:solidFill>
                <a:effectLst/>
                <a:latin typeface="+mn-lt"/>
                <a:ea typeface="+mn-ea"/>
                <a:cs typeface="+mn-cs"/>
              </a:rPr>
              <a:t>in 2010, China became the world's largest exporter</a:t>
            </a:r>
            <a:endParaRPr lang="en-US" sz="1200" dirty="0" smtClean="0"/>
          </a:p>
          <a:p>
            <a:pPr fontAlgn="ctr"/>
            <a:r>
              <a:rPr lang="en-US" sz="1200" dirty="0" smtClean="0"/>
              <a:t>As of 2014, China has the second economy in the world. </a:t>
            </a:r>
            <a:r>
              <a:rPr lang="en-US" sz="1200" b="0" i="0" kern="1200" dirty="0" smtClean="0">
                <a:solidFill>
                  <a:schemeClr val="tx1"/>
                </a:solidFill>
                <a:effectLst/>
                <a:latin typeface="+mn-lt"/>
                <a:ea typeface="+mn-ea"/>
                <a:cs typeface="+mn-cs"/>
              </a:rPr>
              <a:t>till, China's per capita income is below the world average.</a:t>
            </a:r>
          </a:p>
          <a:p>
            <a:pPr fontAlgn="ctr"/>
            <a:endParaRPr lang="en-US" sz="1200" b="0" i="0" kern="1200" dirty="0" smtClean="0">
              <a:solidFill>
                <a:schemeClr val="tx1"/>
              </a:solidFill>
              <a:effectLst/>
              <a:latin typeface="+mn-lt"/>
              <a:ea typeface="+mn-ea"/>
              <a:cs typeface="+mn-cs"/>
            </a:endParaRPr>
          </a:p>
          <a:p>
            <a:pPr fontAlgn="ctr"/>
            <a:r>
              <a:rPr lang="en-US" sz="1200" b="0" i="0" kern="1200" dirty="0" smtClean="0">
                <a:solidFill>
                  <a:schemeClr val="tx1"/>
                </a:solidFill>
                <a:effectLst/>
                <a:latin typeface="+mn-lt"/>
                <a:ea typeface="+mn-ea"/>
                <a:cs typeface="+mn-cs"/>
              </a:rPr>
              <a:t>The Chinese Government faces numerous economic challenges including: (a) reducing its high domestic savings rate and correspondingly low domestic consumption; (b) facilitating higher-wage job opportunities for the aspiring middle class, including rural migrants and increasing numbers of college graduates; (c) reducing corruption and other economic crimes; and (d) containing environmental damage and social strife related to the economy's rapid transformation. Economic development has progressed further in coastal provinces than in the interior, and by 2014 more than 274 million migrant workers and their dependents had relocated to urban areas to find work. One consequence of population control policy is that China is now one of the most rapidly aging countries in the world. Deterioration in the environment - notably air pollution, soil erosion, and the steady fall of the water table, especially in the North - is another long-term problem. China continues to lose arable land because of erosion and economic development. The Chinese government is seeking to add energy production capacity from sources other than coal and oil, focusing on nuclear and alternative energy development.</a:t>
            </a:r>
          </a:p>
          <a:p>
            <a:pPr fontAlgn="ctr"/>
            <a:endParaRPr lang="en-US" sz="1200" b="0" i="0" kern="1200" dirty="0" smtClean="0">
              <a:solidFill>
                <a:schemeClr val="tx1"/>
              </a:solidFill>
              <a:effectLst/>
              <a:latin typeface="+mn-lt"/>
              <a:ea typeface="+mn-ea"/>
              <a:cs typeface="+mn-cs"/>
            </a:endParaRPr>
          </a:p>
          <a:p>
            <a:pPr fontAlgn="ctr"/>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sz="1200" dirty="0" smtClean="0"/>
              <a:t> </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https://www.cia.gov/library/publications/the-world-factbook/geos/ch.html</a:t>
            </a:r>
          </a:p>
          <a:p>
            <a:r>
              <a:rPr lang="en-US" sz="1200" b="0" i="0" kern="1200" dirty="0" smtClean="0">
                <a:solidFill>
                  <a:schemeClr val="tx1"/>
                </a:solidFill>
                <a:effectLst/>
                <a:latin typeface="+mn-lt"/>
                <a:ea typeface="+mn-ea"/>
                <a:cs typeface="+mn-cs"/>
              </a:rPr>
              <a:t>http://www.heritage.org/research/reports/2015/08/us-national-security-and-rising-china</a:t>
            </a:r>
            <a:endParaRPr lang="en-US" dirty="0"/>
          </a:p>
        </p:txBody>
      </p:sp>
      <p:sp>
        <p:nvSpPr>
          <p:cNvPr id="4" name="Slide Number Placeholder 3"/>
          <p:cNvSpPr>
            <a:spLocks noGrp="1"/>
          </p:cNvSpPr>
          <p:nvPr>
            <p:ph type="sldNum" sz="quarter" idx="10"/>
          </p:nvPr>
        </p:nvSpPr>
        <p:spPr/>
        <p:txBody>
          <a:bodyPr/>
          <a:lstStyle/>
          <a:p>
            <a:fld id="{E4A5C744-A385-49B9-9F95-09143659B6F6}" type="slidenum">
              <a:rPr lang="en-US" smtClean="0"/>
              <a:pPr/>
              <a:t>4</a:t>
            </a:fld>
            <a:endParaRPr lang="en-US"/>
          </a:p>
        </p:txBody>
      </p:sp>
    </p:spTree>
    <p:extLst>
      <p:ext uri="{BB962C8B-B14F-4D97-AF65-F5344CB8AC3E}">
        <p14:creationId xmlns:p14="http://schemas.microsoft.com/office/powerpoint/2010/main" val="2817341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Nearly 1.2 billion people (around 16% of the world's population) speak some form of Chinese as their </a:t>
            </a:r>
            <a:r>
              <a:rPr lang="en-US" sz="1200" b="0" i="0" u="none" strike="noStrike" kern="1200" dirty="0" smtClean="0">
                <a:solidFill>
                  <a:schemeClr val="tx1"/>
                </a:solidFill>
                <a:effectLst/>
                <a:latin typeface="+mn-lt"/>
                <a:ea typeface="+mn-ea"/>
                <a:cs typeface="+mn-cs"/>
                <a:hlinkClick r:id="rId3" tooltip="First language"/>
              </a:rPr>
              <a:t>first language</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 </a:t>
            </a:r>
            <a:r>
              <a:rPr lang="en-US" sz="1200" b="0" i="0" u="none" strike="noStrike" kern="1200" dirty="0" smtClean="0">
                <a:solidFill>
                  <a:schemeClr val="tx1"/>
                </a:solidFill>
                <a:effectLst/>
                <a:latin typeface="+mn-lt"/>
                <a:ea typeface="+mn-ea"/>
                <a:cs typeface="+mn-cs"/>
                <a:hlinkClick r:id="rId4" tooltip="Varieties of Chinese"/>
              </a:rPr>
              <a:t>varieties of Chinese</a:t>
            </a:r>
            <a:r>
              <a:rPr lang="en-US" sz="1200" b="0" i="0" kern="1200" dirty="0" smtClean="0">
                <a:solidFill>
                  <a:schemeClr val="tx1"/>
                </a:solidFill>
                <a:effectLst/>
                <a:latin typeface="+mn-lt"/>
                <a:ea typeface="+mn-ea"/>
                <a:cs typeface="+mn-cs"/>
              </a:rPr>
              <a:t> are usually described by native speakers as dialects of a single Chinese language, but linguists note that they are as diverse as a </a:t>
            </a:r>
            <a:r>
              <a:rPr lang="en-US" sz="1200" b="0" i="0" u="none" strike="noStrike" kern="1200" dirty="0" smtClean="0">
                <a:solidFill>
                  <a:schemeClr val="tx1"/>
                </a:solidFill>
                <a:effectLst/>
                <a:latin typeface="+mn-lt"/>
                <a:ea typeface="+mn-ea"/>
                <a:cs typeface="+mn-cs"/>
                <a:hlinkClick r:id="rId5" tooltip="Language family"/>
              </a:rPr>
              <a:t>language family</a:t>
            </a:r>
            <a:r>
              <a:rPr lang="en-US" sz="1200" b="0" i="0" kern="1200" dirty="0" smtClean="0">
                <a:solidFill>
                  <a:schemeClr val="tx1"/>
                </a:solidFill>
                <a:effectLst/>
                <a:latin typeface="+mn-lt"/>
                <a:ea typeface="+mn-ea"/>
                <a:cs typeface="+mn-cs"/>
              </a:rPr>
              <a:t>.</a:t>
            </a:r>
            <a:r>
              <a:rPr lang="en-US" sz="1200" b="0" i="0" u="none" strike="noStrike" kern="1200" baseline="30000" dirty="0" smtClean="0">
                <a:solidFill>
                  <a:schemeClr val="tx1"/>
                </a:solidFill>
                <a:effectLst/>
                <a:latin typeface="+mn-lt"/>
                <a:ea typeface="+mn-ea"/>
                <a:cs typeface="+mn-cs"/>
                <a:hlinkClick r:id="rId6"/>
              </a:rPr>
              <a:t>[a]</a:t>
            </a:r>
            <a:r>
              <a:rPr lang="en-US" sz="1200" b="0" i="0" u="none" strike="noStrike" kern="1200" baseline="300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Charles N. Li, Sandra A. Thompson. </a:t>
            </a:r>
            <a:r>
              <a:rPr lang="en-US" sz="1200" b="0" i="1" kern="1200" dirty="0" smtClean="0">
                <a:solidFill>
                  <a:schemeClr val="tx1"/>
                </a:solidFill>
                <a:effectLst/>
                <a:latin typeface="+mn-lt"/>
                <a:ea typeface="+mn-ea"/>
                <a:cs typeface="+mn-cs"/>
              </a:rPr>
              <a:t>Mandarin Chinese: A Functional Reference Grammar</a:t>
            </a:r>
            <a:r>
              <a:rPr lang="en-US" sz="1200" b="0" i="0" kern="1200" dirty="0" smtClean="0">
                <a:solidFill>
                  <a:schemeClr val="tx1"/>
                </a:solidFill>
                <a:effectLst/>
                <a:latin typeface="+mn-lt"/>
                <a:ea typeface="+mn-ea"/>
                <a:cs typeface="+mn-cs"/>
              </a:rPr>
              <a:t> (1989), p. 2. "The Chinese language family is genetically classified as an independent branch of the Sino-Tibetan language family.“  The most spoken variety</a:t>
            </a:r>
            <a:r>
              <a:rPr lang="en-US" sz="1200" b="0" i="0" kern="1200" baseline="0" dirty="0" smtClean="0">
                <a:solidFill>
                  <a:schemeClr val="tx1"/>
                </a:solidFill>
                <a:effectLst/>
                <a:latin typeface="+mn-lt"/>
                <a:ea typeface="+mn-ea"/>
                <a:cs typeface="+mn-cs"/>
              </a:rPr>
              <a:t> is </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7" tooltip="Mandarin Chinese"/>
              </a:rPr>
              <a:t>Mandarin</a:t>
            </a:r>
            <a:r>
              <a:rPr lang="en-US" sz="1200" b="0" i="0" u="none" strike="noStrike" kern="1200" dirty="0" smtClean="0">
                <a:solidFill>
                  <a:schemeClr val="tx1"/>
                </a:solidFill>
                <a:effectLst/>
                <a:latin typeface="+mn-lt"/>
                <a:ea typeface="+mn-ea"/>
                <a:cs typeface="+mn-cs"/>
              </a:rPr>
              <a:t> which is based on </a:t>
            </a:r>
            <a:r>
              <a:rPr lang="en-US" sz="1200" b="0" i="0" kern="1200" dirty="0" smtClean="0">
                <a:solidFill>
                  <a:schemeClr val="tx1"/>
                </a:solidFill>
                <a:effectLst/>
                <a:latin typeface="+mn-lt"/>
                <a:ea typeface="+mn-ea"/>
                <a:cs typeface="+mn-cs"/>
              </a:rPr>
              <a:t>the </a:t>
            </a:r>
            <a:r>
              <a:rPr lang="en-US" sz="1200" b="0" i="0" u="none" strike="noStrike" kern="1200" dirty="0" smtClean="0">
                <a:solidFill>
                  <a:schemeClr val="tx1"/>
                </a:solidFill>
                <a:effectLst/>
                <a:latin typeface="+mn-lt"/>
                <a:ea typeface="+mn-ea"/>
                <a:cs typeface="+mn-cs"/>
                <a:hlinkClick r:id="rId8" tooltip="Beijing dialect"/>
              </a:rPr>
              <a:t>Beijing dialect</a:t>
            </a:r>
            <a:endParaRPr lang="en-US" sz="1200" b="0" i="0" kern="1200" dirty="0" smtClean="0">
              <a:solidFill>
                <a:schemeClr val="tx1"/>
              </a:solidFill>
              <a:effectLst/>
              <a:latin typeface="+mn-lt"/>
              <a:ea typeface="+mn-ea"/>
              <a:cs typeface="+mn-cs"/>
            </a:endParaRPr>
          </a:p>
          <a:p>
            <a:r>
              <a:rPr lang="en-US" sz="1200" b="0" i="0" u="none" strike="noStrike" kern="1200" baseline="300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e most spoken by far is </a:t>
            </a:r>
            <a:r>
              <a:rPr lang="en-US" sz="1200" b="0" i="0" u="none" strike="noStrike" kern="1200" dirty="0" smtClean="0">
                <a:solidFill>
                  <a:schemeClr val="tx1"/>
                </a:solidFill>
                <a:effectLst/>
                <a:latin typeface="+mn-lt"/>
                <a:ea typeface="+mn-ea"/>
                <a:cs typeface="+mn-cs"/>
                <a:hlinkClick r:id="rId7" tooltip="Mandarin Chinese"/>
              </a:rPr>
              <a:t>Mandarin</a:t>
            </a:r>
            <a:r>
              <a:rPr lang="en-US" sz="1200" b="0" i="0" kern="1200" dirty="0" smtClean="0">
                <a:solidFill>
                  <a:schemeClr val="tx1"/>
                </a:solidFill>
                <a:effectLst/>
                <a:latin typeface="+mn-lt"/>
                <a:ea typeface="+mn-ea"/>
                <a:cs typeface="+mn-cs"/>
              </a:rPr>
              <a:t> (about 960 million), followed by </a:t>
            </a:r>
            <a:r>
              <a:rPr lang="en-US" sz="1200" b="0" i="0" u="none" strike="noStrike" kern="1200" dirty="0" smtClean="0">
                <a:solidFill>
                  <a:schemeClr val="tx1"/>
                </a:solidFill>
                <a:effectLst/>
                <a:latin typeface="+mn-lt"/>
                <a:ea typeface="+mn-ea"/>
                <a:cs typeface="+mn-cs"/>
                <a:hlinkClick r:id="rId9" tooltip="Wu Chinese"/>
              </a:rPr>
              <a:t>Wu</a:t>
            </a:r>
            <a:r>
              <a:rPr lang="en-US" sz="1200" b="0" i="0" kern="1200" dirty="0" smtClean="0">
                <a:solidFill>
                  <a:schemeClr val="tx1"/>
                </a:solidFill>
                <a:effectLst/>
                <a:latin typeface="+mn-lt"/>
                <a:ea typeface="+mn-ea"/>
                <a:cs typeface="+mn-cs"/>
              </a:rPr>
              <a:t> (80 million), </a:t>
            </a:r>
            <a:r>
              <a:rPr lang="en-US" sz="1200" b="0" i="0" u="none" strike="noStrike" kern="1200" dirty="0" smtClean="0">
                <a:solidFill>
                  <a:schemeClr val="tx1"/>
                </a:solidFill>
                <a:effectLst/>
                <a:latin typeface="+mn-lt"/>
                <a:ea typeface="+mn-ea"/>
                <a:cs typeface="+mn-cs"/>
                <a:hlinkClick r:id="rId10" tooltip="Yue Chinese"/>
              </a:rPr>
              <a:t>Yue</a:t>
            </a:r>
            <a:r>
              <a:rPr lang="en-US" sz="1200" b="0" i="0" kern="1200" dirty="0" smtClean="0">
                <a:solidFill>
                  <a:schemeClr val="tx1"/>
                </a:solidFill>
                <a:effectLst/>
                <a:latin typeface="+mn-lt"/>
                <a:ea typeface="+mn-ea"/>
                <a:cs typeface="+mn-cs"/>
              </a:rPr>
              <a:t> (60 million) and </a:t>
            </a:r>
            <a:r>
              <a:rPr lang="en-US" sz="1200" b="0" i="0" u="none" strike="noStrike" kern="1200" dirty="0" smtClean="0">
                <a:solidFill>
                  <a:schemeClr val="tx1"/>
                </a:solidFill>
                <a:effectLst/>
                <a:latin typeface="+mn-lt"/>
                <a:ea typeface="+mn-ea"/>
                <a:cs typeface="+mn-cs"/>
                <a:hlinkClick r:id="rId11" tooltip="Min Chinese"/>
              </a:rPr>
              <a:t>Min</a:t>
            </a:r>
            <a:r>
              <a:rPr lang="en-US" sz="1200" b="0" i="0" kern="1200" dirty="0" smtClean="0">
                <a:solidFill>
                  <a:schemeClr val="tx1"/>
                </a:solidFill>
                <a:effectLst/>
                <a:latin typeface="+mn-lt"/>
                <a:ea typeface="+mn-ea"/>
                <a:cs typeface="+mn-cs"/>
              </a:rPr>
              <a:t> (70 million). The most</a:t>
            </a:r>
            <a:r>
              <a:rPr lang="en-US" sz="1200" b="0" i="0" kern="1200" baseline="0" dirty="0" smtClean="0">
                <a:solidFill>
                  <a:schemeClr val="tx1"/>
                </a:solidFill>
                <a:effectLst/>
                <a:latin typeface="+mn-lt"/>
                <a:ea typeface="+mn-ea"/>
                <a:cs typeface="+mn-cs"/>
              </a:rPr>
              <a:t> spoken </a:t>
            </a:r>
            <a:r>
              <a:rPr lang="en-US" sz="1200" b="0" i="0" kern="1200" baseline="0" dirty="0" err="1" smtClean="0">
                <a:solidFill>
                  <a:schemeClr val="tx1"/>
                </a:solidFill>
                <a:effectLst/>
                <a:latin typeface="+mn-lt"/>
                <a:ea typeface="+mn-ea"/>
                <a:cs typeface="+mn-cs"/>
              </a:rPr>
              <a:t>varieis</a:t>
            </a:r>
            <a:r>
              <a:rPr lang="en-US" sz="1200" b="0" i="0" kern="1200" baseline="0" dirty="0" smtClean="0">
                <a:solidFill>
                  <a:schemeClr val="tx1"/>
                </a:solidFill>
                <a:effectLst/>
                <a:latin typeface="+mn-lt"/>
                <a:ea typeface="+mn-ea"/>
                <a:cs typeface="+mn-cs"/>
              </a:rPr>
              <a:t> are mutually impossible to understand.  However, </a:t>
            </a:r>
            <a:r>
              <a:rPr lang="en-US" sz="1200" b="0" i="0" kern="1200" dirty="0" smtClean="0">
                <a:solidFill>
                  <a:schemeClr val="tx1"/>
                </a:solidFill>
                <a:effectLst/>
                <a:latin typeface="+mn-lt"/>
                <a:ea typeface="+mn-ea"/>
                <a:cs typeface="+mn-cs"/>
              </a:rPr>
              <a:t>It is the official language of </a:t>
            </a:r>
            <a:r>
              <a:rPr lang="en-US" sz="1200" b="0" i="0" u="none" strike="noStrike" kern="1200" dirty="0" smtClean="0">
                <a:solidFill>
                  <a:schemeClr val="tx1"/>
                </a:solidFill>
                <a:effectLst/>
                <a:latin typeface="+mn-lt"/>
                <a:ea typeface="+mn-ea"/>
                <a:cs typeface="+mn-cs"/>
                <a:hlinkClick r:id="rId12" tooltip="China"/>
              </a:rPr>
              <a:t>China</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13" tooltip="Taiwan"/>
              </a:rPr>
              <a:t>Taiwan</a:t>
            </a:r>
            <a:r>
              <a:rPr lang="en-US" sz="1200" b="0" i="0" kern="1200" dirty="0" smtClean="0">
                <a:solidFill>
                  <a:schemeClr val="tx1"/>
                </a:solidFill>
                <a:effectLst/>
                <a:latin typeface="+mn-lt"/>
                <a:ea typeface="+mn-ea"/>
                <a:cs typeface="+mn-cs"/>
              </a:rPr>
              <a:t>, as well as one of four official languages of </a:t>
            </a:r>
            <a:r>
              <a:rPr lang="en-US" sz="1200" b="0" i="0" u="none" strike="noStrike" kern="1200" dirty="0" smtClean="0">
                <a:solidFill>
                  <a:schemeClr val="tx1"/>
                </a:solidFill>
                <a:effectLst/>
                <a:latin typeface="+mn-lt"/>
                <a:ea typeface="+mn-ea"/>
                <a:cs typeface="+mn-cs"/>
                <a:hlinkClick r:id="rId14" tooltip="Singapore"/>
              </a:rPr>
              <a:t>Singapore</a:t>
            </a:r>
            <a:r>
              <a:rPr lang="en-US" sz="1200" b="0" i="0" kern="1200" dirty="0" smtClean="0">
                <a:solidFill>
                  <a:schemeClr val="tx1"/>
                </a:solidFill>
                <a:effectLst/>
                <a:latin typeface="+mn-lt"/>
                <a:ea typeface="+mn-ea"/>
                <a:cs typeface="+mn-cs"/>
              </a:rPr>
              <a:t>. It is one of the </a:t>
            </a:r>
            <a:r>
              <a:rPr lang="en-US" sz="1200" b="0" i="0" u="none" strike="noStrike" kern="1200" dirty="0" smtClean="0">
                <a:solidFill>
                  <a:schemeClr val="tx1"/>
                </a:solidFill>
                <a:effectLst/>
                <a:latin typeface="+mn-lt"/>
                <a:ea typeface="+mn-ea"/>
                <a:cs typeface="+mn-cs"/>
                <a:hlinkClick r:id="rId15" tooltip="Official languages of the United Nations"/>
              </a:rPr>
              <a:t>six official languages</a:t>
            </a:r>
            <a:r>
              <a:rPr lang="en-US" sz="1200" b="0" i="0" kern="1200" dirty="0" smtClean="0">
                <a:solidFill>
                  <a:schemeClr val="tx1"/>
                </a:solidFill>
                <a:effectLst/>
                <a:latin typeface="+mn-lt"/>
                <a:ea typeface="+mn-ea"/>
                <a:cs typeface="+mn-cs"/>
              </a:rPr>
              <a:t> of the </a:t>
            </a:r>
            <a:r>
              <a:rPr lang="en-US" sz="1200" b="0" i="0" u="none" strike="noStrike" kern="1200" dirty="0" smtClean="0">
                <a:solidFill>
                  <a:schemeClr val="tx1"/>
                </a:solidFill>
                <a:effectLst/>
                <a:latin typeface="+mn-lt"/>
                <a:ea typeface="+mn-ea"/>
                <a:cs typeface="+mn-cs"/>
                <a:hlinkClick r:id="rId16" tooltip="United Nations"/>
              </a:rPr>
              <a:t>United Nations</a:t>
            </a:r>
            <a:endParaRPr lang="en-US" sz="1200" b="0" i="0" u="none" strike="noStrike" kern="1200" dirty="0" smtClean="0">
              <a:solidFill>
                <a:schemeClr val="tx1"/>
              </a:solidFill>
              <a:effectLst/>
              <a:latin typeface="+mn-lt"/>
              <a:ea typeface="+mn-ea"/>
              <a:cs typeface="+mn-cs"/>
            </a:endParaRPr>
          </a:p>
          <a:p>
            <a:endParaRPr lang="en-US" sz="1200" b="0" i="0" u="none" strike="noStrike"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17" tooltip="Standard Chinese"/>
              </a:rPr>
              <a:t>Standard Chinese</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(Putonghua/Guoyu/</a:t>
            </a:r>
            <a:r>
              <a:rPr lang="en-US" sz="1200" b="0" i="1" kern="1200" dirty="0" err="1" smtClean="0">
                <a:solidFill>
                  <a:schemeClr val="tx1"/>
                </a:solidFill>
                <a:effectLst/>
                <a:latin typeface="+mn-lt"/>
                <a:ea typeface="+mn-ea"/>
                <a:cs typeface="+mn-cs"/>
              </a:rPr>
              <a:t>Huayu</a:t>
            </a:r>
            <a:r>
              <a:rPr lang="en-US" sz="1200" b="0" i="1"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is a standardized form of spoken Chinese based on the </a:t>
            </a:r>
            <a:r>
              <a:rPr lang="en-US" sz="1200" b="0" i="0" u="none" strike="noStrike" kern="1200" dirty="0" smtClean="0">
                <a:solidFill>
                  <a:schemeClr val="tx1"/>
                </a:solidFill>
                <a:effectLst/>
                <a:latin typeface="+mn-lt"/>
                <a:ea typeface="+mn-ea"/>
                <a:cs typeface="+mn-cs"/>
                <a:hlinkClick r:id="rId8" tooltip="Beijing dialect"/>
              </a:rPr>
              <a:t>Beijing dialect</a:t>
            </a:r>
            <a:r>
              <a:rPr lang="en-US" sz="1200" b="0" i="0" kern="1200" dirty="0" smtClean="0">
                <a:solidFill>
                  <a:schemeClr val="tx1"/>
                </a:solidFill>
                <a:effectLst/>
                <a:latin typeface="+mn-lt"/>
                <a:ea typeface="+mn-ea"/>
                <a:cs typeface="+mn-cs"/>
              </a:rPr>
              <a:t> of Mandarin. It is the official language of </a:t>
            </a:r>
            <a:r>
              <a:rPr lang="en-US" sz="1200" b="0" i="0" u="none" strike="noStrike" kern="1200" dirty="0" smtClean="0">
                <a:solidFill>
                  <a:schemeClr val="tx1"/>
                </a:solidFill>
                <a:effectLst/>
                <a:latin typeface="+mn-lt"/>
                <a:ea typeface="+mn-ea"/>
                <a:cs typeface="+mn-cs"/>
                <a:hlinkClick r:id="rId12" tooltip="China"/>
              </a:rPr>
              <a:t>China</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13" tooltip="Taiwan"/>
              </a:rPr>
              <a:t>Taiwan</a:t>
            </a:r>
            <a:r>
              <a:rPr lang="en-US" sz="1200" b="0" i="0" kern="1200" dirty="0" smtClean="0">
                <a:solidFill>
                  <a:schemeClr val="tx1"/>
                </a:solidFill>
                <a:effectLst/>
                <a:latin typeface="+mn-lt"/>
                <a:ea typeface="+mn-ea"/>
                <a:cs typeface="+mn-cs"/>
              </a:rPr>
              <a:t>, as well as one of four official languages of </a:t>
            </a:r>
            <a:r>
              <a:rPr lang="en-US" sz="1200" b="0" i="0" u="none" strike="noStrike" kern="1200" dirty="0" smtClean="0">
                <a:solidFill>
                  <a:schemeClr val="tx1"/>
                </a:solidFill>
                <a:effectLst/>
                <a:latin typeface="+mn-lt"/>
                <a:ea typeface="+mn-ea"/>
                <a:cs typeface="+mn-cs"/>
                <a:hlinkClick r:id="rId14" tooltip="Singapore"/>
              </a:rPr>
              <a:t>Singapore</a:t>
            </a:r>
            <a:r>
              <a:rPr lang="en-US" sz="1200" b="0" i="0" kern="1200" dirty="0" smtClean="0">
                <a:solidFill>
                  <a:schemeClr val="tx1"/>
                </a:solidFill>
                <a:effectLst/>
                <a:latin typeface="+mn-lt"/>
                <a:ea typeface="+mn-ea"/>
                <a:cs typeface="+mn-cs"/>
              </a:rPr>
              <a:t>. It is one of the </a:t>
            </a:r>
            <a:r>
              <a:rPr lang="en-US" sz="1200" b="0" i="0" u="none" strike="noStrike" kern="1200" dirty="0" smtClean="0">
                <a:solidFill>
                  <a:schemeClr val="tx1"/>
                </a:solidFill>
                <a:effectLst/>
                <a:latin typeface="+mn-lt"/>
                <a:ea typeface="+mn-ea"/>
                <a:cs typeface="+mn-cs"/>
                <a:hlinkClick r:id="rId15" tooltip="Official languages of the United Nations"/>
              </a:rPr>
              <a:t>six official languages</a:t>
            </a:r>
            <a:r>
              <a:rPr lang="en-US" sz="1200" b="0" i="0" kern="1200" dirty="0" smtClean="0">
                <a:solidFill>
                  <a:schemeClr val="tx1"/>
                </a:solidFill>
                <a:effectLst/>
                <a:latin typeface="+mn-lt"/>
                <a:ea typeface="+mn-ea"/>
                <a:cs typeface="+mn-cs"/>
              </a:rPr>
              <a:t> of the </a:t>
            </a:r>
            <a:r>
              <a:rPr lang="en-US" sz="1200" b="0" i="0" u="none" strike="noStrike" kern="1200" dirty="0" smtClean="0">
                <a:solidFill>
                  <a:schemeClr val="tx1"/>
                </a:solidFill>
                <a:effectLst/>
                <a:latin typeface="+mn-lt"/>
                <a:ea typeface="+mn-ea"/>
                <a:cs typeface="+mn-cs"/>
                <a:hlinkClick r:id="rId16" tooltip="United Nations"/>
              </a:rPr>
              <a:t>United Nations</a:t>
            </a:r>
            <a:r>
              <a:rPr lang="en-US" sz="1200" b="0" i="0" kern="1200" dirty="0" smtClean="0">
                <a:solidFill>
                  <a:schemeClr val="tx1"/>
                </a:solidFill>
                <a:effectLst/>
                <a:latin typeface="+mn-lt"/>
                <a:ea typeface="+mn-ea"/>
                <a:cs typeface="+mn-cs"/>
              </a:rPr>
              <a:t>. The </a:t>
            </a:r>
            <a:r>
              <a:rPr lang="en-US" sz="1200" b="0" i="0" u="none" strike="noStrike" kern="1200" dirty="0" smtClean="0">
                <a:solidFill>
                  <a:schemeClr val="tx1"/>
                </a:solidFill>
                <a:effectLst/>
                <a:latin typeface="+mn-lt"/>
                <a:ea typeface="+mn-ea"/>
                <a:cs typeface="+mn-cs"/>
                <a:hlinkClick r:id="rId18" tooltip="Written Chinese"/>
              </a:rPr>
              <a:t>written form</a:t>
            </a:r>
            <a:r>
              <a:rPr lang="en-US" sz="1200" b="0" i="0" kern="1200" dirty="0" smtClean="0">
                <a:solidFill>
                  <a:schemeClr val="tx1"/>
                </a:solidFill>
                <a:effectLst/>
                <a:latin typeface="+mn-lt"/>
                <a:ea typeface="+mn-ea"/>
                <a:cs typeface="+mn-cs"/>
              </a:rPr>
              <a:t> of the standard language (</a:t>
            </a:r>
            <a:r>
              <a:rPr lang="zh-CN" altLang="en-US" sz="1200" b="0" i="0" kern="1200" dirty="0" smtClean="0">
                <a:solidFill>
                  <a:schemeClr val="tx1"/>
                </a:solidFill>
                <a:effectLst/>
                <a:latin typeface="+mn-lt"/>
                <a:ea typeface="+mn-ea"/>
                <a:cs typeface="+mn-cs"/>
              </a:rPr>
              <a:t>中文</a:t>
            </a:r>
            <a:r>
              <a:rPr lang="en-US" altLang="zh-CN" sz="1200" b="0" i="0" kern="1200" dirty="0" smtClean="0">
                <a:solidFill>
                  <a:schemeClr val="tx1"/>
                </a:solidFill>
                <a:effectLst/>
                <a:latin typeface="+mn-lt"/>
                <a:ea typeface="+mn-ea"/>
                <a:cs typeface="+mn-cs"/>
              </a:rPr>
              <a:t>; </a:t>
            </a:r>
            <a:r>
              <a:rPr lang="en-US" sz="1200" b="0" i="1" kern="1200" dirty="0" err="1" smtClean="0">
                <a:solidFill>
                  <a:schemeClr val="tx1"/>
                </a:solidFill>
                <a:effectLst/>
                <a:latin typeface="+mn-lt"/>
                <a:ea typeface="+mn-ea"/>
                <a:cs typeface="+mn-cs"/>
              </a:rPr>
              <a:t>Zhōngwén</a:t>
            </a:r>
            <a:r>
              <a:rPr lang="en-US" sz="1200" b="0" i="0" kern="1200" dirty="0" smtClean="0">
                <a:solidFill>
                  <a:schemeClr val="tx1"/>
                </a:solidFill>
                <a:effectLst/>
                <a:latin typeface="+mn-lt"/>
                <a:ea typeface="+mn-ea"/>
                <a:cs typeface="+mn-cs"/>
              </a:rPr>
              <a:t>), based on the </a:t>
            </a:r>
            <a:r>
              <a:rPr lang="en-US" sz="1200" b="0" i="0" u="none" strike="noStrike" kern="1200" dirty="0" smtClean="0">
                <a:solidFill>
                  <a:schemeClr val="tx1"/>
                </a:solidFill>
                <a:effectLst/>
                <a:latin typeface="+mn-lt"/>
                <a:ea typeface="+mn-ea"/>
                <a:cs typeface="+mn-cs"/>
                <a:hlinkClick r:id="rId19" tooltip="Logograms"/>
              </a:rPr>
              <a:t>logograms</a:t>
            </a:r>
            <a:r>
              <a:rPr lang="en-US" sz="1200" b="0" i="0" kern="1200" dirty="0" smtClean="0">
                <a:solidFill>
                  <a:schemeClr val="tx1"/>
                </a:solidFill>
                <a:effectLst/>
                <a:latin typeface="+mn-lt"/>
                <a:ea typeface="+mn-ea"/>
                <a:cs typeface="+mn-cs"/>
              </a:rPr>
              <a:t> known as </a:t>
            </a:r>
            <a:r>
              <a:rPr lang="en-US" sz="1200" b="0" i="0" u="none" strike="noStrike" kern="1200" dirty="0" smtClean="0">
                <a:solidFill>
                  <a:schemeClr val="tx1"/>
                </a:solidFill>
                <a:effectLst/>
                <a:latin typeface="+mn-lt"/>
                <a:ea typeface="+mn-ea"/>
                <a:cs typeface="+mn-cs"/>
                <a:hlinkClick r:id="rId20" tooltip="Chinese characters"/>
              </a:rPr>
              <a:t>Chinese characters</a:t>
            </a:r>
            <a:r>
              <a:rPr lang="en-US"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汉字</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漢字</a:t>
            </a:r>
            <a:r>
              <a:rPr lang="en-US" altLang="zh-CN" sz="1200" b="0" i="0" kern="1200" dirty="0" smtClean="0">
                <a:solidFill>
                  <a:schemeClr val="tx1"/>
                </a:solidFill>
                <a:effectLst/>
                <a:latin typeface="+mn-lt"/>
                <a:ea typeface="+mn-ea"/>
                <a:cs typeface="+mn-cs"/>
              </a:rPr>
              <a:t>; </a:t>
            </a:r>
            <a:r>
              <a:rPr lang="en-US" sz="1200" b="0" i="1" kern="1200" dirty="0" err="1" smtClean="0">
                <a:solidFill>
                  <a:schemeClr val="tx1"/>
                </a:solidFill>
                <a:effectLst/>
                <a:latin typeface="+mn-lt"/>
                <a:ea typeface="+mn-ea"/>
                <a:cs typeface="+mn-cs"/>
              </a:rPr>
              <a:t>Hànzì</a:t>
            </a:r>
            <a:r>
              <a:rPr lang="en-US" sz="1200" b="0" i="0" kern="1200" dirty="0" smtClean="0">
                <a:solidFill>
                  <a:schemeClr val="tx1"/>
                </a:solidFill>
                <a:effectLst/>
                <a:latin typeface="+mn-lt"/>
                <a:ea typeface="+mn-ea"/>
                <a:cs typeface="+mn-cs"/>
              </a:rPr>
              <a:t>), is shared by literate speakers of otherwise unintelligible dialects.</a:t>
            </a:r>
            <a:endParaRPr lang="en-US" dirty="0"/>
          </a:p>
        </p:txBody>
      </p:sp>
      <p:sp>
        <p:nvSpPr>
          <p:cNvPr id="4" name="Slide Number Placeholder 3"/>
          <p:cNvSpPr>
            <a:spLocks noGrp="1"/>
          </p:cNvSpPr>
          <p:nvPr>
            <p:ph type="sldNum" sz="quarter" idx="10"/>
          </p:nvPr>
        </p:nvSpPr>
        <p:spPr/>
        <p:txBody>
          <a:bodyPr/>
          <a:lstStyle/>
          <a:p>
            <a:fld id="{E4A5C744-A385-49B9-9F95-09143659B6F6}" type="slidenum">
              <a:rPr lang="en-US" smtClean="0"/>
              <a:pPr/>
              <a:t>6</a:t>
            </a:fld>
            <a:endParaRPr lang="en-US"/>
          </a:p>
        </p:txBody>
      </p:sp>
    </p:spTree>
    <p:extLst>
      <p:ext uri="{BB962C8B-B14F-4D97-AF65-F5344CB8AC3E}">
        <p14:creationId xmlns:p14="http://schemas.microsoft.com/office/powerpoint/2010/main" val="1946368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Currently, the Army is searching for licensed health care professionals and individuals who can speak more than one language. Read the general requirements below to see if you qualify.</a:t>
            </a:r>
          </a:p>
          <a:p>
            <a:pPr marL="865188" lvl="1" indent="-465138" eaLnBrk="1" hangingPunct="1">
              <a:lnSpc>
                <a:spcPct val="125000"/>
              </a:lnSpc>
              <a:buSzPct val="75000"/>
              <a:buFont typeface="Wingdings" pitchFamily="2" charset="2"/>
              <a:buChar char="v"/>
            </a:pPr>
            <a:r>
              <a:rPr lang="en-US" sz="2400" dirty="0" smtClean="0"/>
              <a:t>Chinese is one of needed languages by United States Army (USA).</a:t>
            </a:r>
          </a:p>
          <a:p>
            <a:pPr marL="865188" lvl="1" indent="-465138" eaLnBrk="1" hangingPunct="1">
              <a:lnSpc>
                <a:spcPct val="125000"/>
              </a:lnSpc>
              <a:buSzPct val="75000"/>
              <a:buFont typeface="Wingdings" pitchFamily="2" charset="2"/>
              <a:buChar char="v"/>
            </a:pPr>
            <a:r>
              <a:rPr lang="en-US" sz="2400" dirty="0" smtClean="0"/>
              <a:t>Over 100 Chinese speakers join the military via MAVNI every year. </a:t>
            </a:r>
          </a:p>
          <a:p>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The United States is China’s largest export market</a:t>
            </a:r>
            <a:r>
              <a:rPr lang="en-US" sz="1200" b="1" dirty="0" smtClean="0">
                <a:solidFill>
                  <a:srgbClr val="E1E1D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200" dirty="0" smtClean="0"/>
              <a:t>and China is currently the third largest export market for U.S. (US Department of State)</a:t>
            </a:r>
            <a:endPar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United States seeks to build a positive, cooperative, and comprehensive relationship with China by expanding areas of cooperation and addressing areas of disagreement, such as human rights and cybersecurity. The United States welcomes a strong, peaceful, and prosperous China playing a greater role in world affairs and seeks to advance practical cooperation with China. </a:t>
            </a:r>
          </a:p>
          <a:p>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The U.S. approach to China is an integral part of reinvigorated U.S. engagement with the Asia-Pacific region.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http://www.heritage.org/research/reports/2015/08/us-national-security-and-rising-china</a:t>
            </a:r>
            <a:endParaRPr lang="en-US" dirty="0"/>
          </a:p>
        </p:txBody>
      </p:sp>
      <p:sp>
        <p:nvSpPr>
          <p:cNvPr id="4" name="Slide Number Placeholder 3"/>
          <p:cNvSpPr>
            <a:spLocks noGrp="1"/>
          </p:cNvSpPr>
          <p:nvPr>
            <p:ph type="sldNum" sz="quarter" idx="10"/>
          </p:nvPr>
        </p:nvSpPr>
        <p:spPr/>
        <p:txBody>
          <a:bodyPr/>
          <a:lstStyle/>
          <a:p>
            <a:fld id="{E4A5C744-A385-49B9-9F95-09143659B6F6}" type="slidenum">
              <a:rPr lang="en-US" smtClean="0"/>
              <a:pPr/>
              <a:t>8</a:t>
            </a:fld>
            <a:endParaRPr lang="en-US"/>
          </a:p>
        </p:txBody>
      </p:sp>
    </p:spTree>
    <p:extLst>
      <p:ext uri="{BB962C8B-B14F-4D97-AF65-F5344CB8AC3E}">
        <p14:creationId xmlns:p14="http://schemas.microsoft.com/office/powerpoint/2010/main" val="3061910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Nearly 1.2 billion people (around 16% of the world's population) speak some form of Chinese as their </a:t>
            </a:r>
            <a:r>
              <a:rPr lang="en-US" sz="1200" b="0" i="0" u="none" strike="noStrike" kern="1200" dirty="0" smtClean="0">
                <a:solidFill>
                  <a:schemeClr val="tx1"/>
                </a:solidFill>
                <a:effectLst/>
                <a:latin typeface="+mn-lt"/>
                <a:ea typeface="+mn-ea"/>
                <a:cs typeface="+mn-cs"/>
                <a:hlinkClick r:id="rId3" tooltip="First language"/>
              </a:rPr>
              <a:t>first language</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t>
            </a:r>
            <a:r>
              <a:rPr lang="en-US" sz="1200" b="0" i="0" u="none" strike="noStrike" kern="1200" dirty="0" smtClean="0">
                <a:solidFill>
                  <a:schemeClr val="tx1"/>
                </a:solidFill>
                <a:effectLst/>
                <a:latin typeface="+mn-lt"/>
                <a:ea typeface="+mn-ea"/>
                <a:cs typeface="+mn-cs"/>
                <a:hlinkClick r:id="rId4" tooltip="Varieties of Chinese"/>
              </a:rPr>
              <a:t>varieties of Chinese</a:t>
            </a:r>
            <a:r>
              <a:rPr lang="en-US" sz="1200" b="0" i="0" kern="1200" dirty="0" smtClean="0">
                <a:solidFill>
                  <a:schemeClr val="tx1"/>
                </a:solidFill>
                <a:effectLst/>
                <a:latin typeface="+mn-lt"/>
                <a:ea typeface="+mn-ea"/>
                <a:cs typeface="+mn-cs"/>
              </a:rPr>
              <a:t> are usually described by native speakers as dialects of a single Chinese language, but linguists note that they are as diverse as a </a:t>
            </a:r>
            <a:r>
              <a:rPr lang="en-US" sz="1200" b="0" i="0" u="none" strike="noStrike" kern="1200" dirty="0" smtClean="0">
                <a:solidFill>
                  <a:schemeClr val="tx1"/>
                </a:solidFill>
                <a:effectLst/>
                <a:latin typeface="+mn-lt"/>
                <a:ea typeface="+mn-ea"/>
                <a:cs typeface="+mn-cs"/>
                <a:hlinkClick r:id="rId5" tooltip="Language family"/>
              </a:rPr>
              <a:t>language family</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E4A5C744-A385-49B9-9F95-09143659B6F6}" type="slidenum">
              <a:rPr lang="en-US" smtClean="0"/>
              <a:pPr/>
              <a:t>10</a:t>
            </a:fld>
            <a:endParaRPr lang="en-US"/>
          </a:p>
        </p:txBody>
      </p:sp>
    </p:spTree>
    <p:extLst>
      <p:ext uri="{BB962C8B-B14F-4D97-AF65-F5344CB8AC3E}">
        <p14:creationId xmlns:p14="http://schemas.microsoft.com/office/powerpoint/2010/main" val="1980947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6BC0DB80-2204-4356-82C7-8DDFA61D7B14}" type="slidenum">
              <a:rPr lang="en-US" smtClean="0"/>
              <a:pPr/>
              <a:t>25</a:t>
            </a:fld>
            <a:endParaRPr lang="en-US" smtClean="0"/>
          </a:p>
        </p:txBody>
      </p:sp>
      <p:sp>
        <p:nvSpPr>
          <p:cNvPr id="41987" name="Rectangle 2"/>
          <p:cNvSpPr>
            <a:spLocks noGrp="1" noRot="1" noChangeAspect="1" noChangeArrowheads="1" noTextEdit="1"/>
          </p:cNvSpPr>
          <p:nvPr>
            <p:ph type="sldImg"/>
          </p:nvPr>
        </p:nvSpPr>
        <p:spPr>
          <a:xfrm>
            <a:off x="1152525" y="690563"/>
            <a:ext cx="4554538" cy="3416300"/>
          </a:xfrm>
          <a:ln w="12700" cap="flat">
            <a:solidFill>
              <a:schemeClr val="tx1"/>
            </a:solidFill>
          </a:ln>
        </p:spPr>
      </p:sp>
      <p:sp>
        <p:nvSpPr>
          <p:cNvPr id="41988" name="Rectangle 3"/>
          <p:cNvSpPr>
            <a:spLocks noGrp="1" noChangeArrowheads="1"/>
          </p:cNvSpPr>
          <p:nvPr>
            <p:ph type="body" idx="1"/>
          </p:nvPr>
        </p:nvSpPr>
        <p:spPr>
          <a:xfrm>
            <a:off x="914400" y="4342465"/>
            <a:ext cx="5029200" cy="4116049"/>
          </a:xfrm>
          <a:noFill/>
          <a:ln/>
        </p:spPr>
        <p:txBody>
          <a:bodyPr lIns="93530" tIns="46765" rIns="93530" bIns="46765"/>
          <a:lstStyle/>
          <a:p>
            <a:pPr eaLnBrk="1" hangingPunct="1"/>
            <a:endParaRPr lang="en-US" smtClean="0"/>
          </a:p>
        </p:txBody>
      </p:sp>
    </p:spTree>
    <p:extLst>
      <p:ext uri="{BB962C8B-B14F-4D97-AF65-F5344CB8AC3E}">
        <p14:creationId xmlns:p14="http://schemas.microsoft.com/office/powerpoint/2010/main" val="16687305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0482" name="Picture 2"/>
          <p:cNvPicPr>
            <a:picLocks noChangeAspect="1" noChangeArrowheads="1"/>
          </p:cNvPicPr>
          <p:nvPr userDrawn="1"/>
        </p:nvPicPr>
        <p:blipFill>
          <a:blip r:embed="rId2" cstate="print"/>
          <a:srcRect l="8333" r="8333"/>
          <a:stretch>
            <a:fillRect/>
          </a:stretch>
        </p:blipFill>
        <p:spPr bwMode="auto">
          <a:xfrm>
            <a:off x="0" y="0"/>
            <a:ext cx="9296400" cy="6972300"/>
          </a:xfrm>
          <a:prstGeom prst="rect">
            <a:avLst/>
          </a:prstGeom>
          <a:noFill/>
          <a:ln w="9525">
            <a:noFill/>
            <a:miter lim="800000"/>
            <a:headEnd/>
            <a:tailEnd/>
          </a:ln>
        </p:spPr>
      </p:pic>
      <p:sp>
        <p:nvSpPr>
          <p:cNvPr id="8" name="Subtitle 2"/>
          <p:cNvSpPr>
            <a:spLocks noGrp="1"/>
          </p:cNvSpPr>
          <p:nvPr>
            <p:ph type="subTitle" idx="1"/>
          </p:nvPr>
        </p:nvSpPr>
        <p:spPr>
          <a:xfrm>
            <a:off x="2971800" y="5715000"/>
            <a:ext cx="5791200" cy="1219200"/>
          </a:xfrm>
        </p:spPr>
        <p:txBody>
          <a:bodyPr/>
          <a:lstStyle>
            <a:lvl1pPr algn="r">
              <a:buNone/>
              <a:defRPr b="1">
                <a:effectLst>
                  <a:outerShdw blurRad="38100" dist="38100" dir="2700000" algn="tl">
                    <a:srgbClr val="000000">
                      <a:alpha val="43137"/>
                    </a:srgbClr>
                  </a:outerShdw>
                </a:effectLst>
                <a:latin typeface="Times New Roman"/>
                <a:cs typeface="Times New Roman"/>
              </a:defRPr>
            </a:lvl1pPr>
          </a:lstStyle>
          <a:p>
            <a:endParaRPr lang="en-US" dirty="0"/>
          </a:p>
        </p:txBody>
      </p:sp>
      <p:sp>
        <p:nvSpPr>
          <p:cNvPr id="11" name="Title 1"/>
          <p:cNvSpPr>
            <a:spLocks noGrp="1"/>
          </p:cNvSpPr>
          <p:nvPr>
            <p:ph type="ctrTitle"/>
          </p:nvPr>
        </p:nvSpPr>
        <p:spPr>
          <a:xfrm>
            <a:off x="1905000" y="4473575"/>
            <a:ext cx="6858000" cy="1470025"/>
          </a:xfrm>
        </p:spPr>
        <p:txBody>
          <a:bodyPr/>
          <a:lstStyle>
            <a:lvl1pPr algn="r">
              <a:defRPr sz="5400" b="1" i="0">
                <a:effectLst>
                  <a:outerShdw blurRad="38100" dist="38100" dir="2700000" algn="tl">
                    <a:srgbClr val="000000">
                      <a:alpha val="43137"/>
                    </a:srgbClr>
                  </a:outerShdw>
                </a:effectLst>
                <a:latin typeface="Times New Roman"/>
                <a:cs typeface="Times New Roman"/>
              </a:defRPr>
            </a:lvl1p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7CDCAE67-E89D-4BB4-B61B-54BC0670CF18}" type="datetime1">
              <a:rPr lang="en-US"/>
              <a:pPr/>
              <a:t>10/1/2016</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B92C29F-D602-4F43-B69F-6F199E9502A6}"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9C0921-2D70-4E08-98D8-EB39DE03150A}" type="datetime1">
              <a:rPr lang="en-US"/>
              <a:pPr/>
              <a:t>10/1/2016</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71ADD8F-4C0D-4DEB-AFE1-513E68AA82D5}"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3" name="Picture 3" descr="C:\Documents and Settings\marvin.kerr\Desktop\Clip Art\New Hoya Shield 2.GIF"/>
          <p:cNvPicPr>
            <a:picLocks noChangeAspect="1" noChangeArrowheads="1"/>
          </p:cNvPicPr>
          <p:nvPr userDrawn="1"/>
        </p:nvPicPr>
        <p:blipFill>
          <a:blip r:embed="rId2" cstate="print"/>
          <a:srcRect/>
          <a:stretch>
            <a:fillRect/>
          </a:stretch>
        </p:blipFill>
        <p:spPr bwMode="auto">
          <a:xfrm>
            <a:off x="6032500" y="457200"/>
            <a:ext cx="2730500" cy="2438400"/>
          </a:xfrm>
          <a:prstGeom prst="rect">
            <a:avLst/>
          </a:prstGeom>
          <a:noFill/>
          <a:ln w="9525">
            <a:noFill/>
            <a:miter lim="800000"/>
            <a:headEnd/>
            <a:tailEnd/>
          </a:ln>
        </p:spPr>
      </p:pic>
      <p:sp>
        <p:nvSpPr>
          <p:cNvPr id="4" name="Rectangle 3"/>
          <p:cNvSpPr/>
          <p:nvPr userDrawn="1"/>
        </p:nvSpPr>
        <p:spPr>
          <a:xfrm>
            <a:off x="0" y="0"/>
            <a:ext cx="5943600" cy="4038600"/>
          </a:xfrm>
          <a:prstGeom prst="rect">
            <a:avLst/>
          </a:prstGeom>
          <a:solidFill>
            <a:srgbClr val="006600"/>
          </a:solidFill>
          <a:ln>
            <a:solidFill>
              <a:srgbClr val="006600"/>
            </a:solidFill>
          </a:ln>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L-Shape 4"/>
          <p:cNvSpPr/>
          <p:nvPr userDrawn="1"/>
        </p:nvSpPr>
        <p:spPr>
          <a:xfrm flipH="1">
            <a:off x="2667000" y="0"/>
            <a:ext cx="6477000" cy="6858000"/>
          </a:xfrm>
          <a:prstGeom prst="corner">
            <a:avLst>
              <a:gd name="adj1" fmla="val 6079"/>
              <a:gd name="adj2" fmla="val 6466"/>
            </a:avLst>
          </a:prstGeom>
          <a:solidFill>
            <a:srgbClr val="CCCC00"/>
          </a:solidFill>
          <a:ln>
            <a:solidFill>
              <a:srgbClr val="CCCC00"/>
            </a:solidFill>
          </a:ln>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endParaRPr lang="en-US"/>
          </a:p>
        </p:txBody>
      </p:sp>
      <p:sp>
        <p:nvSpPr>
          <p:cNvPr id="11" name="Title 1"/>
          <p:cNvSpPr>
            <a:spLocks noGrp="1"/>
          </p:cNvSpPr>
          <p:nvPr>
            <p:ph type="ctrTitle"/>
          </p:nvPr>
        </p:nvSpPr>
        <p:spPr>
          <a:xfrm>
            <a:off x="457200" y="4549775"/>
            <a:ext cx="7772400" cy="1470025"/>
          </a:xfrm>
        </p:spPr>
        <p:txBody>
          <a:bodyPr/>
          <a:lstStyle>
            <a:lvl1pPr>
              <a:defRPr sz="5400" b="1">
                <a:effectLst>
                  <a:outerShdw blurRad="38100" dist="38100" dir="2700000" algn="tl">
                    <a:srgbClr val="000000">
                      <a:alpha val="43137"/>
                    </a:srgbClr>
                  </a:outerShdw>
                </a:effectLst>
                <a:latin typeface="Times New Roman" pitchFamily="18" charset="0"/>
                <a:cs typeface="Times New Roman" pitchFamily="18" charset="0"/>
              </a:defRPr>
            </a:lvl1pPr>
          </a:lstStyle>
          <a:p>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pic>
        <p:nvPicPr>
          <p:cNvPr id="3" name="Picture 3" descr="C:\Documents and Settings\marvin.kerr\Desktop\Clip Art\New Hoya Shield 2.GIF"/>
          <p:cNvPicPr>
            <a:picLocks noChangeAspect="1" noChangeArrowheads="1"/>
          </p:cNvPicPr>
          <p:nvPr userDrawn="1"/>
        </p:nvPicPr>
        <p:blipFill>
          <a:blip r:embed="rId2" cstate="print"/>
          <a:srcRect/>
          <a:stretch>
            <a:fillRect/>
          </a:stretch>
        </p:blipFill>
        <p:spPr bwMode="auto">
          <a:xfrm>
            <a:off x="6032500" y="457200"/>
            <a:ext cx="2730500" cy="2438400"/>
          </a:xfrm>
          <a:prstGeom prst="rect">
            <a:avLst/>
          </a:prstGeom>
          <a:noFill/>
          <a:ln w="9525">
            <a:noFill/>
            <a:miter lim="800000"/>
            <a:headEnd/>
            <a:tailEnd/>
          </a:ln>
        </p:spPr>
      </p:pic>
      <p:sp>
        <p:nvSpPr>
          <p:cNvPr id="4" name="Rectangle 3"/>
          <p:cNvSpPr/>
          <p:nvPr userDrawn="1"/>
        </p:nvSpPr>
        <p:spPr>
          <a:xfrm>
            <a:off x="0" y="0"/>
            <a:ext cx="5943600" cy="4038600"/>
          </a:xfrm>
          <a:prstGeom prst="rect">
            <a:avLst/>
          </a:prstGeom>
          <a:solidFill>
            <a:srgbClr val="006600"/>
          </a:solidFill>
          <a:ln>
            <a:solidFill>
              <a:srgbClr val="006600"/>
            </a:solidFill>
          </a:ln>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L-Shape 4"/>
          <p:cNvSpPr/>
          <p:nvPr userDrawn="1"/>
        </p:nvSpPr>
        <p:spPr>
          <a:xfrm flipH="1">
            <a:off x="2667000" y="0"/>
            <a:ext cx="6477000" cy="6858000"/>
          </a:xfrm>
          <a:prstGeom prst="corner">
            <a:avLst>
              <a:gd name="adj1" fmla="val 6079"/>
              <a:gd name="adj2" fmla="val 6466"/>
            </a:avLst>
          </a:prstGeom>
          <a:solidFill>
            <a:srgbClr val="CCCC00"/>
          </a:solidFill>
          <a:ln>
            <a:solidFill>
              <a:srgbClr val="CCCC00"/>
            </a:solidFill>
          </a:ln>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endParaRPr lang="en-US"/>
          </a:p>
        </p:txBody>
      </p:sp>
      <p:sp>
        <p:nvSpPr>
          <p:cNvPr id="11" name="Title 1"/>
          <p:cNvSpPr>
            <a:spLocks noGrp="1"/>
          </p:cNvSpPr>
          <p:nvPr>
            <p:ph type="ctrTitle"/>
          </p:nvPr>
        </p:nvSpPr>
        <p:spPr>
          <a:xfrm>
            <a:off x="457200" y="4549775"/>
            <a:ext cx="7772400" cy="1470025"/>
          </a:xfrm>
        </p:spPr>
        <p:txBody>
          <a:bodyPr/>
          <a:lstStyle>
            <a:lvl1pPr>
              <a:defRPr sz="5400" b="1">
                <a:effectLst>
                  <a:outerShdw blurRad="38100" dist="38100" dir="2700000" algn="tl">
                    <a:srgbClr val="000000">
                      <a:alpha val="43137"/>
                    </a:srgbClr>
                  </a:outerShdw>
                </a:effectLst>
                <a:latin typeface="Times New Roman" pitchFamily="18" charset="0"/>
                <a:cs typeface="Times New Roman" pitchFamily="18" charset="0"/>
              </a:defRPr>
            </a:lvl1pPr>
          </a:lstStyle>
          <a:p>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pic>
        <p:nvPicPr>
          <p:cNvPr id="3" name="Picture 3" descr="C:\Documents and Settings\marvin.kerr\Desktop\Clip Art\New Hoya Shield 2.GIF"/>
          <p:cNvPicPr>
            <a:picLocks noChangeAspect="1" noChangeArrowheads="1"/>
          </p:cNvPicPr>
          <p:nvPr userDrawn="1"/>
        </p:nvPicPr>
        <p:blipFill>
          <a:blip r:embed="rId2" cstate="print"/>
          <a:srcRect/>
          <a:stretch>
            <a:fillRect/>
          </a:stretch>
        </p:blipFill>
        <p:spPr bwMode="auto">
          <a:xfrm>
            <a:off x="6032500" y="457200"/>
            <a:ext cx="2730500" cy="2438400"/>
          </a:xfrm>
          <a:prstGeom prst="rect">
            <a:avLst/>
          </a:prstGeom>
          <a:noFill/>
          <a:ln w="9525">
            <a:noFill/>
            <a:miter lim="800000"/>
            <a:headEnd/>
            <a:tailEnd/>
          </a:ln>
        </p:spPr>
      </p:pic>
      <p:sp>
        <p:nvSpPr>
          <p:cNvPr id="4" name="Rectangle 3"/>
          <p:cNvSpPr/>
          <p:nvPr userDrawn="1"/>
        </p:nvSpPr>
        <p:spPr>
          <a:xfrm>
            <a:off x="0" y="0"/>
            <a:ext cx="5943600" cy="4038600"/>
          </a:xfrm>
          <a:prstGeom prst="rect">
            <a:avLst/>
          </a:prstGeom>
          <a:solidFill>
            <a:srgbClr val="006600"/>
          </a:solidFill>
          <a:ln>
            <a:solidFill>
              <a:srgbClr val="006600"/>
            </a:solidFill>
          </a:ln>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L-Shape 4"/>
          <p:cNvSpPr/>
          <p:nvPr userDrawn="1"/>
        </p:nvSpPr>
        <p:spPr>
          <a:xfrm flipH="1">
            <a:off x="2667000" y="0"/>
            <a:ext cx="6477000" cy="6858000"/>
          </a:xfrm>
          <a:prstGeom prst="corner">
            <a:avLst>
              <a:gd name="adj1" fmla="val 6079"/>
              <a:gd name="adj2" fmla="val 6466"/>
            </a:avLst>
          </a:prstGeom>
          <a:solidFill>
            <a:srgbClr val="CCCC00"/>
          </a:solidFill>
          <a:ln>
            <a:solidFill>
              <a:srgbClr val="CCCC00"/>
            </a:solidFill>
          </a:ln>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endParaRPr lang="en-US"/>
          </a:p>
        </p:txBody>
      </p:sp>
      <p:sp>
        <p:nvSpPr>
          <p:cNvPr id="11" name="Title 1"/>
          <p:cNvSpPr>
            <a:spLocks noGrp="1"/>
          </p:cNvSpPr>
          <p:nvPr>
            <p:ph type="ctrTitle"/>
          </p:nvPr>
        </p:nvSpPr>
        <p:spPr>
          <a:xfrm>
            <a:off x="457200" y="4549775"/>
            <a:ext cx="7772400" cy="1470025"/>
          </a:xfrm>
        </p:spPr>
        <p:txBody>
          <a:bodyPr/>
          <a:lstStyle>
            <a:lvl1pPr>
              <a:defRPr sz="5400" b="1">
                <a:effectLst>
                  <a:outerShdw blurRad="38100" dist="38100" dir="2700000" algn="tl">
                    <a:srgbClr val="000000">
                      <a:alpha val="43137"/>
                    </a:srgbClr>
                  </a:outerShdw>
                </a:effectLst>
                <a:latin typeface="Times New Roman" pitchFamily="18" charset="0"/>
                <a:cs typeface="Times New Roman" pitchFamily="18" charset="0"/>
              </a:defRPr>
            </a:lvl1pPr>
          </a:lstStyle>
          <a:p>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dissolv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381000"/>
            <a:ext cx="77724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858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858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dissolv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371600" y="228600"/>
            <a:ext cx="7467600" cy="586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964EAD3-A77F-4C31-AB15-C74964E9256A}"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752600" y="228600"/>
            <a:ext cx="70866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371600" y="2057400"/>
            <a:ext cx="34671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991100" y="2057400"/>
            <a:ext cx="3467100" cy="4038600"/>
          </a:xfrm>
        </p:spPr>
        <p:txBody>
          <a:bodyPr/>
          <a:lstStyle/>
          <a:p>
            <a:pPr lvl="0"/>
            <a:endParaRPr lang="en-US" noProof="0" smtClean="0"/>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CD96D53-138F-4574-BDC2-9E17CF070825}"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752600" y="228600"/>
            <a:ext cx="70866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371600" y="2057400"/>
            <a:ext cx="34671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991100" y="2057400"/>
            <a:ext cx="3467100" cy="1943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991100" y="4152900"/>
            <a:ext cx="3467100" cy="1943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04E81F29-F0B8-406C-AD34-730D9757801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21506" name="Picture 2"/>
          <p:cNvPicPr>
            <a:picLocks noChangeAspect="1" noChangeArrowheads="1"/>
          </p:cNvPicPr>
          <p:nvPr userDrawn="1"/>
        </p:nvPicPr>
        <p:blipFill>
          <a:blip r:embed="rId2" cstate="print"/>
          <a:srcRect l="8333" r="8333"/>
          <a:stretch>
            <a:fillRect/>
          </a:stretch>
        </p:blipFill>
        <p:spPr bwMode="auto">
          <a:xfrm>
            <a:off x="0" y="0"/>
            <a:ext cx="9144000" cy="6858000"/>
          </a:xfrm>
          <a:prstGeom prst="rect">
            <a:avLst/>
          </a:prstGeom>
          <a:noFill/>
          <a:ln w="9525">
            <a:noFill/>
            <a:miter lim="800000"/>
            <a:headEnd/>
            <a:tailEnd/>
          </a:ln>
        </p:spPr>
      </p:pic>
      <p:pic>
        <p:nvPicPr>
          <p:cNvPr id="11" name="Picture 10" descr="AF Symbol Blue.jpg"/>
          <p:cNvPicPr>
            <a:picLocks noChangeAspect="1"/>
          </p:cNvPicPr>
          <p:nvPr userDrawn="1"/>
        </p:nvPicPr>
        <p:blipFill>
          <a:blip r:embed="rId3" cstate="print">
            <a:clrChange>
              <a:clrFrom>
                <a:srgbClr val="FFFFFF"/>
              </a:clrFrom>
              <a:clrTo>
                <a:srgbClr val="FFFFFF">
                  <a:alpha val="0"/>
                </a:srgbClr>
              </a:clrTo>
            </a:clrChange>
          </a:blip>
          <a:stretch>
            <a:fillRect/>
          </a:stretch>
        </p:blipFill>
        <p:spPr>
          <a:xfrm>
            <a:off x="457200" y="0"/>
            <a:ext cx="1477178" cy="1401210"/>
          </a:xfrm>
          <a:prstGeom prst="rect">
            <a:avLst/>
          </a:prstGeom>
          <a:noFill/>
          <a:ln>
            <a:noFill/>
          </a:ln>
        </p:spPr>
      </p:pic>
      <p:cxnSp>
        <p:nvCxnSpPr>
          <p:cNvPr id="6" name="Straight Connector 5"/>
          <p:cNvCxnSpPr/>
          <p:nvPr userDrawn="1"/>
        </p:nvCxnSpPr>
        <p:spPr>
          <a:xfrm>
            <a:off x="1981200" y="1143000"/>
            <a:ext cx="6812280" cy="1588"/>
          </a:xfrm>
          <a:prstGeom prst="line">
            <a:avLst/>
          </a:prstGeom>
          <a:ln w="155575">
            <a:solidFill>
              <a:srgbClr val="002368"/>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33400" y="1600200"/>
            <a:ext cx="8229600" cy="4525963"/>
          </a:xfrm>
        </p:spPr>
        <p:txBody>
          <a:bodyPr/>
          <a:lstStyle>
            <a:lvl1pPr>
              <a:defRPr>
                <a:latin typeface="Times New Roman"/>
                <a:cs typeface="Times New Roman"/>
              </a:defRPr>
            </a:lvl1pPr>
            <a:lvl2pPr>
              <a:defRPr>
                <a:latin typeface="Times New Roman"/>
                <a:cs typeface="Times New Roman"/>
              </a:defRPr>
            </a:lvl2pPr>
            <a:lvl3pPr>
              <a:defRPr>
                <a:latin typeface="Times New Roman"/>
                <a:cs typeface="Times New Roman"/>
              </a:defRPr>
            </a:lvl3pPr>
            <a:lvl4pPr>
              <a:defRPr>
                <a:latin typeface="Times New Roman"/>
                <a:cs typeface="Times New Roman"/>
              </a:defRPr>
            </a:lvl4pPr>
            <a:lvl5pPr>
              <a:defRPr>
                <a:latin typeface="Times New Roman"/>
                <a:cs typeface="Times New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533400" y="0"/>
            <a:ext cx="8229600" cy="1143000"/>
          </a:xfrm>
        </p:spPr>
        <p:txBody>
          <a:bodyPr>
            <a:normAutofit/>
          </a:bodyPr>
          <a:lstStyle>
            <a:lvl1pPr algn="r">
              <a:defRPr sz="4000" b="1">
                <a:effectLst>
                  <a:outerShdw blurRad="38100" dist="38100" dir="2700000" algn="tl">
                    <a:srgbClr val="000000">
                      <a:alpha val="43137"/>
                    </a:srgbClr>
                  </a:outerShdw>
                </a:effectLst>
                <a:latin typeface="Times New Roman" pitchFamily="18" charset="0"/>
                <a:cs typeface="Times New Roman" pitchFamily="18" charset="0"/>
              </a:defRPr>
            </a:lvl1pPr>
          </a:lstStyle>
          <a:p>
            <a:r>
              <a:rPr lang="en-US" dirty="0" smtClean="0"/>
              <a:t>Click to edit Master title style</a:t>
            </a:r>
            <a:endParaRPr lang="en-US" dirty="0"/>
          </a:p>
        </p:txBody>
      </p:sp>
      <p:sp>
        <p:nvSpPr>
          <p:cNvPr id="8" name="Date Placeholder 3"/>
          <p:cNvSpPr>
            <a:spLocks noGrp="1"/>
          </p:cNvSpPr>
          <p:nvPr>
            <p:ph type="dt" sz="half" idx="10"/>
          </p:nvPr>
        </p:nvSpPr>
        <p:spPr/>
        <p:txBody>
          <a:bodyPr/>
          <a:lstStyle>
            <a:lvl1pPr>
              <a:defRPr/>
            </a:lvl1pPr>
          </a:lstStyle>
          <a:p>
            <a:fld id="{6092E1ED-56A1-416C-B18A-BFFB0EF35A2C}" type="datetime1">
              <a:rPr lang="en-US"/>
              <a:pPr/>
              <a:t>10/1/2016</a:t>
            </a:fld>
            <a:endParaRPr lang="en-US"/>
          </a:p>
        </p:txBody>
      </p:sp>
      <p:sp>
        <p:nvSpPr>
          <p:cNvPr id="9" name="Footer Placeholder 4"/>
          <p:cNvSpPr>
            <a:spLocks noGrp="1"/>
          </p:cNvSpPr>
          <p:nvPr>
            <p:ph type="ftr" sz="quarter" idx="11"/>
          </p:nvPr>
        </p:nvSpPr>
        <p:spPr/>
        <p:txBody>
          <a:bodyPr/>
          <a:lstStyle>
            <a:lvl1pPr>
              <a:defRPr/>
            </a:lvl1pPr>
          </a:lstStyle>
          <a:p>
            <a:endParaRPr lang="en-US"/>
          </a:p>
        </p:txBody>
      </p:sp>
      <p:sp>
        <p:nvSpPr>
          <p:cNvPr id="10" name="Slide Number Placeholder 5"/>
          <p:cNvSpPr>
            <a:spLocks noGrp="1"/>
          </p:cNvSpPr>
          <p:nvPr>
            <p:ph type="sldNum" sz="quarter" idx="12"/>
          </p:nvPr>
        </p:nvSpPr>
        <p:spPr/>
        <p:txBody>
          <a:bodyPr/>
          <a:lstStyle>
            <a:lvl1pPr>
              <a:defRPr/>
            </a:lvl1pPr>
          </a:lstStyle>
          <a:p>
            <a:fld id="{F007EA91-4907-4829-9C20-676F2E1DCC12}"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00F49F59-F97F-4418-BC3B-6EC65723EE25}" type="datetime1">
              <a:rPr lang="en-US"/>
              <a:pPr/>
              <a:t>10/1/2016</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6998E08-D7FE-4010-A517-040F530A3A86}"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6" name="Group 15"/>
          <p:cNvGrpSpPr/>
          <p:nvPr userDrawn="1"/>
        </p:nvGrpSpPr>
        <p:grpSpPr>
          <a:xfrm>
            <a:off x="0" y="0"/>
            <a:ext cx="9144000" cy="6858000"/>
            <a:chOff x="0" y="0"/>
            <a:chExt cx="9144000" cy="6858000"/>
          </a:xfrm>
        </p:grpSpPr>
        <p:pic>
          <p:nvPicPr>
            <p:cNvPr id="12" name="Picture 2"/>
            <p:cNvPicPr>
              <a:picLocks noChangeAspect="1" noChangeArrowheads="1"/>
            </p:cNvPicPr>
            <p:nvPr userDrawn="1"/>
          </p:nvPicPr>
          <p:blipFill>
            <a:blip r:embed="rId2" cstate="print"/>
            <a:srcRect l="8333" r="8333"/>
            <a:stretch>
              <a:fillRect/>
            </a:stretch>
          </p:blipFill>
          <p:spPr bwMode="auto">
            <a:xfrm>
              <a:off x="0" y="0"/>
              <a:ext cx="9144000" cy="6858000"/>
            </a:xfrm>
            <a:prstGeom prst="rect">
              <a:avLst/>
            </a:prstGeom>
            <a:noFill/>
            <a:ln w="9525">
              <a:noFill/>
              <a:miter lim="800000"/>
              <a:headEnd/>
              <a:tailEnd/>
            </a:ln>
          </p:spPr>
        </p:pic>
        <p:pic>
          <p:nvPicPr>
            <p:cNvPr id="13" name="Picture 12" descr="AF Symbol Blue.jpg"/>
            <p:cNvPicPr>
              <a:picLocks noChangeAspect="1"/>
            </p:cNvPicPr>
            <p:nvPr userDrawn="1"/>
          </p:nvPicPr>
          <p:blipFill>
            <a:blip r:embed="rId3" cstate="print">
              <a:clrChange>
                <a:clrFrom>
                  <a:srgbClr val="FFFFFF"/>
                </a:clrFrom>
                <a:clrTo>
                  <a:srgbClr val="FFFFFF">
                    <a:alpha val="0"/>
                  </a:srgbClr>
                </a:clrTo>
              </a:clrChange>
            </a:blip>
            <a:stretch>
              <a:fillRect/>
            </a:stretch>
          </p:blipFill>
          <p:spPr>
            <a:xfrm>
              <a:off x="457200" y="0"/>
              <a:ext cx="1477178" cy="1401210"/>
            </a:xfrm>
            <a:prstGeom prst="rect">
              <a:avLst/>
            </a:prstGeom>
            <a:noFill/>
            <a:ln>
              <a:noFill/>
            </a:ln>
          </p:spPr>
        </p:pic>
        <p:cxnSp>
          <p:nvCxnSpPr>
            <p:cNvPr id="14" name="Straight Connector 13"/>
            <p:cNvCxnSpPr/>
            <p:nvPr userDrawn="1"/>
          </p:nvCxnSpPr>
          <p:spPr>
            <a:xfrm>
              <a:off x="1981200" y="1143000"/>
              <a:ext cx="6812280" cy="1588"/>
            </a:xfrm>
            <a:prstGeom prst="line">
              <a:avLst/>
            </a:prstGeom>
            <a:ln w="155575">
              <a:solidFill>
                <a:srgbClr val="002368"/>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grpSp>
      <p:sp>
        <p:nvSpPr>
          <p:cNvPr id="3" name="Content Placeholder 2"/>
          <p:cNvSpPr>
            <a:spLocks noGrp="1"/>
          </p:cNvSpPr>
          <p:nvPr>
            <p:ph sz="half" idx="1"/>
          </p:nvPr>
        </p:nvSpPr>
        <p:spPr>
          <a:xfrm>
            <a:off x="5334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5" name="Title 1"/>
          <p:cNvSpPr>
            <a:spLocks noGrp="1"/>
          </p:cNvSpPr>
          <p:nvPr>
            <p:ph type="title"/>
          </p:nvPr>
        </p:nvSpPr>
        <p:spPr>
          <a:xfrm>
            <a:off x="533400" y="0"/>
            <a:ext cx="8229600" cy="1143000"/>
          </a:xfrm>
        </p:spPr>
        <p:txBody>
          <a:bodyPr>
            <a:normAutofit/>
          </a:bodyPr>
          <a:lstStyle>
            <a:lvl1pPr algn="r">
              <a:defRPr sz="4000" b="1">
                <a:effectLst>
                  <a:outerShdw blurRad="38100" dist="38100" dir="2700000" algn="tl">
                    <a:srgbClr val="000000">
                      <a:alpha val="43137"/>
                    </a:srgbClr>
                  </a:outerShdw>
                </a:effectLst>
                <a:latin typeface="Times New Roman" pitchFamily="18" charset="0"/>
                <a:cs typeface="Times New Roman" pitchFamily="18" charset="0"/>
              </a:defRPr>
            </a:lvl1pPr>
          </a:lstStyle>
          <a:p>
            <a:r>
              <a:rPr lang="en-US" dirty="0" smtClean="0"/>
              <a:t>Click to edit Master title style</a:t>
            </a:r>
            <a:endParaRPr lang="en-US" dirty="0"/>
          </a:p>
        </p:txBody>
      </p:sp>
      <p:sp>
        <p:nvSpPr>
          <p:cNvPr id="9" name="Date Placeholder 4"/>
          <p:cNvSpPr>
            <a:spLocks noGrp="1"/>
          </p:cNvSpPr>
          <p:nvPr>
            <p:ph type="dt" sz="half" idx="10"/>
          </p:nvPr>
        </p:nvSpPr>
        <p:spPr/>
        <p:txBody>
          <a:bodyPr/>
          <a:lstStyle>
            <a:lvl1pPr>
              <a:defRPr/>
            </a:lvl1pPr>
          </a:lstStyle>
          <a:p>
            <a:fld id="{B333280C-8980-4738-B56C-59968B6F2DDE}" type="datetime1">
              <a:rPr lang="en-US"/>
              <a:pPr/>
              <a:t>10/1/2016</a:t>
            </a:fld>
            <a:endParaRPr lang="en-US"/>
          </a:p>
        </p:txBody>
      </p:sp>
      <p:sp>
        <p:nvSpPr>
          <p:cNvPr id="10" name="Footer Placeholder 5"/>
          <p:cNvSpPr>
            <a:spLocks noGrp="1"/>
          </p:cNvSpPr>
          <p:nvPr>
            <p:ph type="ftr" sz="quarter" idx="11"/>
          </p:nvPr>
        </p:nvSpPr>
        <p:spPr/>
        <p:txBody>
          <a:bodyPr/>
          <a:lstStyle>
            <a:lvl1pPr>
              <a:defRPr/>
            </a:lvl1pPr>
          </a:lstStyle>
          <a:p>
            <a:endParaRPr lang="en-US"/>
          </a:p>
        </p:txBody>
      </p:sp>
      <p:sp>
        <p:nvSpPr>
          <p:cNvPr id="11" name="Slide Number Placeholder 6"/>
          <p:cNvSpPr>
            <a:spLocks noGrp="1"/>
          </p:cNvSpPr>
          <p:nvPr>
            <p:ph type="sldNum" sz="quarter" idx="12"/>
          </p:nvPr>
        </p:nvSpPr>
        <p:spPr/>
        <p:txBody>
          <a:bodyPr/>
          <a:lstStyle>
            <a:lvl1pPr>
              <a:defRPr/>
            </a:lvl1pPr>
          </a:lstStyle>
          <a:p>
            <a:fld id="{DED57EE5-B51A-40EB-BF92-E226A42EECDF}"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19" name="Group 18"/>
          <p:cNvGrpSpPr/>
          <p:nvPr userDrawn="1"/>
        </p:nvGrpSpPr>
        <p:grpSpPr>
          <a:xfrm>
            <a:off x="0" y="0"/>
            <a:ext cx="9144000" cy="6858000"/>
            <a:chOff x="0" y="0"/>
            <a:chExt cx="9144000" cy="6858000"/>
          </a:xfrm>
        </p:grpSpPr>
        <p:pic>
          <p:nvPicPr>
            <p:cNvPr id="20" name="Picture 2"/>
            <p:cNvPicPr>
              <a:picLocks noChangeAspect="1" noChangeArrowheads="1"/>
            </p:cNvPicPr>
            <p:nvPr userDrawn="1"/>
          </p:nvPicPr>
          <p:blipFill>
            <a:blip r:embed="rId2" cstate="print"/>
            <a:srcRect l="8333" r="8333"/>
            <a:stretch>
              <a:fillRect/>
            </a:stretch>
          </p:blipFill>
          <p:spPr bwMode="auto">
            <a:xfrm>
              <a:off x="0" y="0"/>
              <a:ext cx="9144000" cy="6858000"/>
            </a:xfrm>
            <a:prstGeom prst="rect">
              <a:avLst/>
            </a:prstGeom>
            <a:noFill/>
            <a:ln w="9525">
              <a:noFill/>
              <a:miter lim="800000"/>
              <a:headEnd/>
              <a:tailEnd/>
            </a:ln>
          </p:spPr>
        </p:pic>
        <p:pic>
          <p:nvPicPr>
            <p:cNvPr id="21" name="Picture 20" descr="AF Symbol Blue.jpg"/>
            <p:cNvPicPr>
              <a:picLocks noChangeAspect="1"/>
            </p:cNvPicPr>
            <p:nvPr userDrawn="1"/>
          </p:nvPicPr>
          <p:blipFill>
            <a:blip r:embed="rId3" cstate="print">
              <a:clrChange>
                <a:clrFrom>
                  <a:srgbClr val="FFFFFF"/>
                </a:clrFrom>
                <a:clrTo>
                  <a:srgbClr val="FFFFFF">
                    <a:alpha val="0"/>
                  </a:srgbClr>
                </a:clrTo>
              </a:clrChange>
            </a:blip>
            <a:stretch>
              <a:fillRect/>
            </a:stretch>
          </p:blipFill>
          <p:spPr>
            <a:xfrm>
              <a:off x="457200" y="0"/>
              <a:ext cx="1477178" cy="1401210"/>
            </a:xfrm>
            <a:prstGeom prst="rect">
              <a:avLst/>
            </a:prstGeom>
            <a:noFill/>
            <a:ln>
              <a:noFill/>
            </a:ln>
          </p:spPr>
        </p:pic>
        <p:cxnSp>
          <p:nvCxnSpPr>
            <p:cNvPr id="22" name="Straight Connector 21"/>
            <p:cNvCxnSpPr/>
            <p:nvPr userDrawn="1"/>
          </p:nvCxnSpPr>
          <p:spPr>
            <a:xfrm>
              <a:off x="1981200" y="1143000"/>
              <a:ext cx="6812280" cy="1588"/>
            </a:xfrm>
            <a:prstGeom prst="line">
              <a:avLst/>
            </a:prstGeom>
            <a:ln w="155575">
              <a:solidFill>
                <a:srgbClr val="002368"/>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grpSp>
      <p:sp>
        <p:nvSpPr>
          <p:cNvPr id="17" name="Title 1"/>
          <p:cNvSpPr>
            <a:spLocks noGrp="1"/>
          </p:cNvSpPr>
          <p:nvPr>
            <p:ph type="title"/>
          </p:nvPr>
        </p:nvSpPr>
        <p:spPr>
          <a:xfrm>
            <a:off x="533400" y="0"/>
            <a:ext cx="8229600" cy="1143000"/>
          </a:xfrm>
        </p:spPr>
        <p:txBody>
          <a:bodyPr>
            <a:normAutofit/>
          </a:bodyPr>
          <a:lstStyle>
            <a:lvl1pPr algn="r">
              <a:defRPr sz="4000" b="1">
                <a:effectLst>
                  <a:outerShdw blurRad="38100" dist="38100" dir="2700000" algn="tl">
                    <a:srgbClr val="000000">
                      <a:alpha val="43137"/>
                    </a:srgbClr>
                  </a:outerShdw>
                </a:effectLst>
                <a:latin typeface="Times New Roman" pitchFamily="18" charset="0"/>
                <a:cs typeface="Times New Roman" pitchFamily="18"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334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34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7212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212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Date Placeholder 6"/>
          <p:cNvSpPr>
            <a:spLocks noGrp="1"/>
          </p:cNvSpPr>
          <p:nvPr>
            <p:ph type="dt" sz="half" idx="10"/>
          </p:nvPr>
        </p:nvSpPr>
        <p:spPr/>
        <p:txBody>
          <a:bodyPr/>
          <a:lstStyle>
            <a:lvl1pPr>
              <a:defRPr/>
            </a:lvl1pPr>
          </a:lstStyle>
          <a:p>
            <a:fld id="{2F6F35F7-F2F4-4B85-A4AD-EDBAACD1F883}" type="datetime1">
              <a:rPr lang="en-US"/>
              <a:pPr/>
              <a:t>10/1/2016</a:t>
            </a:fld>
            <a:endParaRPr lang="en-US"/>
          </a:p>
        </p:txBody>
      </p:sp>
      <p:sp>
        <p:nvSpPr>
          <p:cNvPr id="12" name="Footer Placeholder 7"/>
          <p:cNvSpPr>
            <a:spLocks noGrp="1"/>
          </p:cNvSpPr>
          <p:nvPr>
            <p:ph type="ftr" sz="quarter" idx="11"/>
          </p:nvPr>
        </p:nvSpPr>
        <p:spPr/>
        <p:txBody>
          <a:bodyPr/>
          <a:lstStyle>
            <a:lvl1pPr>
              <a:defRPr/>
            </a:lvl1pPr>
          </a:lstStyle>
          <a:p>
            <a:endParaRPr lang="en-US"/>
          </a:p>
        </p:txBody>
      </p:sp>
      <p:sp>
        <p:nvSpPr>
          <p:cNvPr id="13" name="Slide Number Placeholder 8"/>
          <p:cNvSpPr>
            <a:spLocks noGrp="1"/>
          </p:cNvSpPr>
          <p:nvPr>
            <p:ph type="sldNum" sz="quarter" idx="12"/>
          </p:nvPr>
        </p:nvSpPr>
        <p:spPr/>
        <p:txBody>
          <a:bodyPr/>
          <a:lstStyle>
            <a:lvl1pPr>
              <a:defRPr/>
            </a:lvl1pPr>
          </a:lstStyle>
          <a:p>
            <a:fld id="{0CA5B742-458C-4FB2-8FCC-268421633BCC}"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0" name="Group 9"/>
          <p:cNvGrpSpPr/>
          <p:nvPr userDrawn="1"/>
        </p:nvGrpSpPr>
        <p:grpSpPr>
          <a:xfrm>
            <a:off x="0" y="0"/>
            <a:ext cx="9144000" cy="6858000"/>
            <a:chOff x="0" y="0"/>
            <a:chExt cx="9144000" cy="6858000"/>
          </a:xfrm>
        </p:grpSpPr>
        <p:pic>
          <p:nvPicPr>
            <p:cNvPr id="11" name="Picture 2"/>
            <p:cNvPicPr>
              <a:picLocks noChangeAspect="1" noChangeArrowheads="1"/>
            </p:cNvPicPr>
            <p:nvPr userDrawn="1"/>
          </p:nvPicPr>
          <p:blipFill>
            <a:blip r:embed="rId2" cstate="print"/>
            <a:srcRect l="8333" r="8333"/>
            <a:stretch>
              <a:fillRect/>
            </a:stretch>
          </p:blipFill>
          <p:spPr bwMode="auto">
            <a:xfrm>
              <a:off x="0" y="0"/>
              <a:ext cx="9144000" cy="6858000"/>
            </a:xfrm>
            <a:prstGeom prst="rect">
              <a:avLst/>
            </a:prstGeom>
            <a:noFill/>
            <a:ln w="9525">
              <a:noFill/>
              <a:miter lim="800000"/>
              <a:headEnd/>
              <a:tailEnd/>
            </a:ln>
          </p:spPr>
        </p:pic>
        <p:pic>
          <p:nvPicPr>
            <p:cNvPr id="12" name="Picture 11" descr="AF Symbol Blue.jpg"/>
            <p:cNvPicPr>
              <a:picLocks noChangeAspect="1"/>
            </p:cNvPicPr>
            <p:nvPr userDrawn="1"/>
          </p:nvPicPr>
          <p:blipFill>
            <a:blip r:embed="rId3" cstate="print">
              <a:clrChange>
                <a:clrFrom>
                  <a:srgbClr val="FFFFFF"/>
                </a:clrFrom>
                <a:clrTo>
                  <a:srgbClr val="FFFFFF">
                    <a:alpha val="0"/>
                  </a:srgbClr>
                </a:clrTo>
              </a:clrChange>
            </a:blip>
            <a:stretch>
              <a:fillRect/>
            </a:stretch>
          </p:blipFill>
          <p:spPr>
            <a:xfrm>
              <a:off x="457200" y="0"/>
              <a:ext cx="1477178" cy="1401210"/>
            </a:xfrm>
            <a:prstGeom prst="rect">
              <a:avLst/>
            </a:prstGeom>
            <a:noFill/>
            <a:ln>
              <a:noFill/>
            </a:ln>
          </p:spPr>
        </p:pic>
        <p:cxnSp>
          <p:nvCxnSpPr>
            <p:cNvPr id="14" name="Straight Connector 13"/>
            <p:cNvCxnSpPr/>
            <p:nvPr userDrawn="1"/>
          </p:nvCxnSpPr>
          <p:spPr>
            <a:xfrm>
              <a:off x="1981200" y="1143000"/>
              <a:ext cx="6812280" cy="1588"/>
            </a:xfrm>
            <a:prstGeom prst="line">
              <a:avLst/>
            </a:prstGeom>
            <a:ln w="155575">
              <a:solidFill>
                <a:srgbClr val="002368"/>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grpSp>
      <p:sp>
        <p:nvSpPr>
          <p:cNvPr id="13" name="Title 1"/>
          <p:cNvSpPr>
            <a:spLocks noGrp="1"/>
          </p:cNvSpPr>
          <p:nvPr>
            <p:ph type="title"/>
          </p:nvPr>
        </p:nvSpPr>
        <p:spPr>
          <a:xfrm>
            <a:off x="533400" y="0"/>
            <a:ext cx="8229600" cy="1143000"/>
          </a:xfrm>
        </p:spPr>
        <p:txBody>
          <a:bodyPr>
            <a:normAutofit/>
          </a:bodyPr>
          <a:lstStyle>
            <a:lvl1pPr algn="r">
              <a:defRPr sz="4000" b="1">
                <a:effectLst>
                  <a:outerShdw blurRad="38100" dist="38100" dir="2700000" algn="tl">
                    <a:srgbClr val="000000">
                      <a:alpha val="43137"/>
                    </a:srgbClr>
                  </a:outerShdw>
                </a:effectLst>
                <a:latin typeface="Times New Roman" pitchFamily="18" charset="0"/>
                <a:cs typeface="Times New Roman" pitchFamily="18" charset="0"/>
              </a:defRPr>
            </a:lvl1pPr>
          </a:lstStyle>
          <a:p>
            <a:r>
              <a:rPr lang="en-US" dirty="0" smtClean="0"/>
              <a:t>Click to edit Master title style</a:t>
            </a:r>
            <a:endParaRPr lang="en-US" dirty="0"/>
          </a:p>
        </p:txBody>
      </p:sp>
      <p:sp>
        <p:nvSpPr>
          <p:cNvPr id="7" name="Date Placeholder 2"/>
          <p:cNvSpPr>
            <a:spLocks noGrp="1"/>
          </p:cNvSpPr>
          <p:nvPr>
            <p:ph type="dt" sz="half" idx="10"/>
          </p:nvPr>
        </p:nvSpPr>
        <p:spPr/>
        <p:txBody>
          <a:bodyPr/>
          <a:lstStyle>
            <a:lvl1pPr>
              <a:defRPr/>
            </a:lvl1pPr>
          </a:lstStyle>
          <a:p>
            <a:fld id="{2DF6C973-CFEC-4130-8EE4-980FB3712F0C}" type="datetime1">
              <a:rPr lang="en-US"/>
              <a:pPr/>
              <a:t>10/1/2016</a:t>
            </a:fld>
            <a:endParaRPr lang="en-US"/>
          </a:p>
        </p:txBody>
      </p:sp>
      <p:sp>
        <p:nvSpPr>
          <p:cNvPr id="8" name="Footer Placeholder 3"/>
          <p:cNvSpPr>
            <a:spLocks noGrp="1"/>
          </p:cNvSpPr>
          <p:nvPr>
            <p:ph type="ftr" sz="quarter" idx="11"/>
          </p:nvPr>
        </p:nvSpPr>
        <p:spPr/>
        <p:txBody>
          <a:bodyPr/>
          <a:lstStyle>
            <a:lvl1pPr>
              <a:defRPr/>
            </a:lvl1pPr>
          </a:lstStyle>
          <a:p>
            <a:endParaRPr lang="en-US"/>
          </a:p>
        </p:txBody>
      </p:sp>
      <p:sp>
        <p:nvSpPr>
          <p:cNvPr id="9" name="Slide Number Placeholder 4"/>
          <p:cNvSpPr>
            <a:spLocks noGrp="1"/>
          </p:cNvSpPr>
          <p:nvPr>
            <p:ph type="sldNum" sz="quarter" idx="12"/>
          </p:nvPr>
        </p:nvSpPr>
        <p:spPr/>
        <p:txBody>
          <a:bodyPr/>
          <a:lstStyle>
            <a:lvl1pPr>
              <a:defRPr/>
            </a:lvl1pPr>
          </a:lstStyle>
          <a:p>
            <a:fld id="{5AD37728-8157-44D5-BFD9-9111742F46AD}"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782CA2A9-9CAC-4FDB-B630-731EB7727567}" type="datetime1">
              <a:rPr lang="en-US"/>
              <a:pPr/>
              <a:t>10/1/2016</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AFF52D39-8499-47DB-9394-6FF0EB3D094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B7AF53E9-3C29-4D61-B093-CA401AEB0D3A}" type="datetime1">
              <a:rPr lang="en-US"/>
              <a:pPr/>
              <a:t>10/1/2016</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42AF714F-F197-44B8-936E-23C26BD374AC}"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940052CD-3002-424C-96E7-7E09EEB02164}" type="datetime1">
              <a:rPr lang="en-US"/>
              <a:pPr/>
              <a:t>10/1/2016</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995D45C9-B4FE-4412-8FAB-FB2390587524}" type="slidenum">
              <a:rPr lang="en-US"/>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65" charset="0"/>
              </a:defRPr>
            </a:lvl1pPr>
          </a:lstStyle>
          <a:p>
            <a:fld id="{767F67E7-25B5-4D11-AB58-D71DFF515425}" type="datetime1">
              <a:rPr lang="en-US"/>
              <a:pPr/>
              <a:t>10/1/2016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65"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65" charset="0"/>
              </a:defRPr>
            </a:lvl1pPr>
          </a:lstStyle>
          <a:p>
            <a:fld id="{F034EA1A-9678-42B8-9535-3B72830FDA5A}"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 id="2147483697" r:id="rId3"/>
    <p:sldLayoutId id="2147483705" r:id="rId4"/>
    <p:sldLayoutId id="2147483706" r:id="rId5"/>
    <p:sldLayoutId id="2147483707" r:id="rId6"/>
    <p:sldLayoutId id="2147483698" r:id="rId7"/>
    <p:sldLayoutId id="2147483699" r:id="rId8"/>
    <p:sldLayoutId id="2147483700" r:id="rId9"/>
    <p:sldLayoutId id="2147483701" r:id="rId10"/>
    <p:sldLayoutId id="2147483702" r:id="rId11"/>
    <p:sldLayoutId id="2147483708" r:id="rId12"/>
    <p:sldLayoutId id="2147483709" r:id="rId13"/>
    <p:sldLayoutId id="2147483710" r:id="rId14"/>
    <p:sldLayoutId id="2147483711" r:id="rId15"/>
    <p:sldLayoutId id="2147483712" r:id="rId16"/>
    <p:sldLayoutId id="2147483713" r:id="rId17"/>
    <p:sldLayoutId id="2147483715" r:id="rId18"/>
    <p:sldLayoutId id="2147483716" r:id="rId19"/>
  </p:sldLayoutIdLst>
  <p:txStyles>
    <p:titleStyle>
      <a:lvl1pPr algn="ctr" rtl="0" eaLnBrk="0" fontAlgn="base" hangingPunct="0">
        <a:spcBef>
          <a:spcPct val="0"/>
        </a:spcBef>
        <a:spcAft>
          <a:spcPct val="0"/>
        </a:spcAft>
        <a:defRPr sz="4400" kern="1200">
          <a:solidFill>
            <a:schemeClr val="tx1"/>
          </a:solidFill>
          <a:latin typeface="+mj-lt"/>
          <a:ea typeface="ＭＳ Ｐゴシック" pitchFamily="-65" charset="-128"/>
          <a:cs typeface="ＭＳ Ｐゴシック" pitchFamily="-65" charset="-128"/>
        </a:defRPr>
      </a:lvl1pPr>
      <a:lvl2pPr algn="ctr" rtl="0" eaLnBrk="0" fontAlgn="base" hangingPunct="0">
        <a:spcBef>
          <a:spcPct val="0"/>
        </a:spcBef>
        <a:spcAft>
          <a:spcPct val="0"/>
        </a:spcAft>
        <a:defRPr sz="4400">
          <a:solidFill>
            <a:schemeClr val="tx1"/>
          </a:solidFill>
          <a:latin typeface="Calibri" pitchFamily="-106" charset="0"/>
          <a:ea typeface="ＭＳ Ｐゴシック" pitchFamily="-65" charset="-128"/>
          <a:cs typeface="ＭＳ Ｐゴシック" pitchFamily="-65" charset="-128"/>
        </a:defRPr>
      </a:lvl2pPr>
      <a:lvl3pPr algn="ctr" rtl="0" eaLnBrk="0" fontAlgn="base" hangingPunct="0">
        <a:spcBef>
          <a:spcPct val="0"/>
        </a:spcBef>
        <a:spcAft>
          <a:spcPct val="0"/>
        </a:spcAft>
        <a:defRPr sz="4400">
          <a:solidFill>
            <a:schemeClr val="tx1"/>
          </a:solidFill>
          <a:latin typeface="Calibri" pitchFamily="-106" charset="0"/>
          <a:ea typeface="ＭＳ Ｐゴシック" pitchFamily="-65" charset="-128"/>
          <a:cs typeface="ＭＳ Ｐゴシック" pitchFamily="-65" charset="-128"/>
        </a:defRPr>
      </a:lvl3pPr>
      <a:lvl4pPr algn="ctr" rtl="0" eaLnBrk="0" fontAlgn="base" hangingPunct="0">
        <a:spcBef>
          <a:spcPct val="0"/>
        </a:spcBef>
        <a:spcAft>
          <a:spcPct val="0"/>
        </a:spcAft>
        <a:defRPr sz="4400">
          <a:solidFill>
            <a:schemeClr val="tx1"/>
          </a:solidFill>
          <a:latin typeface="Calibri" pitchFamily="-106" charset="0"/>
          <a:ea typeface="ＭＳ Ｐゴシック" pitchFamily="-65" charset="-128"/>
          <a:cs typeface="ＭＳ Ｐゴシック" pitchFamily="-65" charset="-128"/>
        </a:defRPr>
      </a:lvl4pPr>
      <a:lvl5pPr algn="ctr" rtl="0" eaLnBrk="0" fontAlgn="base" hangingPunct="0">
        <a:spcBef>
          <a:spcPct val="0"/>
        </a:spcBef>
        <a:spcAft>
          <a:spcPct val="0"/>
        </a:spcAft>
        <a:defRPr sz="4400">
          <a:solidFill>
            <a:schemeClr val="tx1"/>
          </a:solidFill>
          <a:latin typeface="Calibri" pitchFamily="-106" charset="0"/>
          <a:ea typeface="ＭＳ Ｐゴシック" pitchFamily="-65" charset="-128"/>
          <a:cs typeface="ＭＳ Ｐゴシック" pitchFamily="-65" charset="-128"/>
        </a:defRPr>
      </a:lvl5pPr>
      <a:lvl6pPr marL="457200" algn="ctr" rtl="0" fontAlgn="base">
        <a:spcBef>
          <a:spcPct val="0"/>
        </a:spcBef>
        <a:spcAft>
          <a:spcPct val="0"/>
        </a:spcAft>
        <a:defRPr sz="4400">
          <a:solidFill>
            <a:schemeClr val="tx1"/>
          </a:solidFill>
          <a:latin typeface="Calibri" pitchFamily="-106" charset="0"/>
        </a:defRPr>
      </a:lvl6pPr>
      <a:lvl7pPr marL="914400" algn="ctr" rtl="0" fontAlgn="base">
        <a:spcBef>
          <a:spcPct val="0"/>
        </a:spcBef>
        <a:spcAft>
          <a:spcPct val="0"/>
        </a:spcAft>
        <a:defRPr sz="4400">
          <a:solidFill>
            <a:schemeClr val="tx1"/>
          </a:solidFill>
          <a:latin typeface="Calibri" pitchFamily="-106" charset="0"/>
        </a:defRPr>
      </a:lvl7pPr>
      <a:lvl8pPr marL="1371600" algn="ctr" rtl="0" fontAlgn="base">
        <a:spcBef>
          <a:spcPct val="0"/>
        </a:spcBef>
        <a:spcAft>
          <a:spcPct val="0"/>
        </a:spcAft>
        <a:defRPr sz="4400">
          <a:solidFill>
            <a:schemeClr val="tx1"/>
          </a:solidFill>
          <a:latin typeface="Calibri" pitchFamily="-106" charset="0"/>
        </a:defRPr>
      </a:lvl8pPr>
      <a:lvl9pPr marL="1828800" algn="ctr" rtl="0" fontAlgn="base">
        <a:spcBef>
          <a:spcPct val="0"/>
        </a:spcBef>
        <a:spcAft>
          <a:spcPct val="0"/>
        </a:spcAft>
        <a:defRPr sz="4400">
          <a:solidFill>
            <a:schemeClr val="tx1"/>
          </a:solidFill>
          <a:latin typeface="Calibri" pitchFamily="-106"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pitchFamily="-106" charset="-128"/>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pitchFamily="-106" charset="-128"/>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6" charset="-128"/>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6"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Subtitle 8"/>
          <p:cNvSpPr>
            <a:spLocks noGrp="1"/>
          </p:cNvSpPr>
          <p:nvPr>
            <p:ph type="subTitle" idx="1"/>
          </p:nvPr>
        </p:nvSpPr>
        <p:spPr/>
        <p:txBody>
          <a:bodyPr/>
          <a:lstStyle/>
          <a:p>
            <a:r>
              <a:rPr lang="en-US" dirty="0" smtClean="0"/>
              <a:t>Wei Cui, Cadet Capt., USAF</a:t>
            </a:r>
            <a:endParaRPr lang="en-US" dirty="0"/>
          </a:p>
        </p:txBody>
      </p:sp>
      <p:sp>
        <p:nvSpPr>
          <p:cNvPr id="2052" name="Rectangle 4"/>
          <p:cNvSpPr>
            <a:spLocks noGrp="1" noChangeArrowheads="1"/>
          </p:cNvSpPr>
          <p:nvPr>
            <p:ph type="ctrTitle"/>
          </p:nvPr>
        </p:nvSpPr>
        <p:spPr>
          <a:xfrm>
            <a:off x="2590800" y="4625975"/>
            <a:ext cx="6858000" cy="1470025"/>
          </a:xfrm>
        </p:spPr>
        <p:txBody>
          <a:bodyPr/>
          <a:lstStyle/>
          <a:p>
            <a:pPr algn="ctr"/>
            <a:r>
              <a:rPr lang="en-US" dirty="0" smtClean="0"/>
              <a:t>China</a:t>
            </a:r>
            <a:endParaRPr lang="en-US" dirty="0"/>
          </a:p>
        </p:txBody>
      </p:sp>
      <p:sp>
        <p:nvSpPr>
          <p:cNvPr id="2061" name="Text Box 13"/>
          <p:cNvSpPr txBox="1">
            <a:spLocks noChangeArrowheads="1"/>
          </p:cNvSpPr>
          <p:nvPr/>
        </p:nvSpPr>
        <p:spPr bwMode="auto">
          <a:xfrm>
            <a:off x="1066800" y="5867400"/>
            <a:ext cx="6721475" cy="641350"/>
          </a:xfrm>
          <a:prstGeom prst="rect">
            <a:avLst/>
          </a:prstGeom>
          <a:noFill/>
          <a:ln w="9525">
            <a:noFill/>
            <a:miter lim="800000"/>
            <a:headEnd/>
            <a:tailEnd/>
          </a:ln>
          <a:effectLst/>
        </p:spPr>
        <p:txBody>
          <a:bodyPr>
            <a:spAutoFit/>
          </a:bodyPr>
          <a:lstStyle/>
          <a:p>
            <a:endParaRPr lang="en-US" sz="3600">
              <a:latin typeface="Bookman Old Style" pitchFamily="18"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147" name="Rectangle 3"/>
          <p:cNvSpPr>
            <a:spLocks noGrp="1" noChangeArrowheads="1"/>
          </p:cNvSpPr>
          <p:nvPr>
            <p:ph idx="1"/>
          </p:nvPr>
        </p:nvSpPr>
        <p:spPr>
          <a:noFill/>
          <a:ln w="9525">
            <a:noFill/>
            <a:miter lim="800000"/>
            <a:headEnd/>
            <a:tailEnd/>
          </a:ln>
        </p:spPr>
        <p:txBody>
          <a:bodyPr vert="horz" wrap="square" lIns="91440" tIns="45720" rIns="91440" bIns="45720" numCol="1" anchor="t" anchorCtr="0" compatLnSpc="1">
            <a:prstTxWarp prst="textNoShape">
              <a:avLst/>
            </a:prstTxWarp>
          </a:bodyPr>
          <a:lstStyle/>
          <a:p>
            <a:pPr marL="0" indent="0" eaLnBrk="1" hangingPunct="1">
              <a:lnSpc>
                <a:spcPct val="125000"/>
              </a:lnSpc>
              <a:buSzPct val="75000"/>
              <a:buNone/>
            </a:pPr>
            <a:r>
              <a:rPr lang="en-US" sz="2000" dirty="0" smtClean="0"/>
              <a:t>1. Charles </a:t>
            </a:r>
            <a:r>
              <a:rPr lang="en-US" sz="2000" dirty="0"/>
              <a:t>N. </a:t>
            </a:r>
            <a:r>
              <a:rPr lang="en-US" sz="2000" dirty="0" smtClean="0"/>
              <a:t>Li and </a:t>
            </a:r>
            <a:r>
              <a:rPr lang="en-US" sz="2000" dirty="0"/>
              <a:t>Sandra A. Thompson. </a:t>
            </a:r>
            <a:r>
              <a:rPr lang="en-US" sz="2000" i="1" dirty="0"/>
              <a:t>Mandarin Chinese: A </a:t>
            </a:r>
            <a:r>
              <a:rPr lang="en-US" sz="2000" i="1" dirty="0" smtClean="0"/>
              <a:t>Functional Reference </a:t>
            </a:r>
            <a:r>
              <a:rPr lang="en-US" sz="2000" i="1" dirty="0"/>
              <a:t>Grammar</a:t>
            </a:r>
            <a:r>
              <a:rPr lang="en-US" sz="2000" dirty="0"/>
              <a:t> </a:t>
            </a:r>
            <a:r>
              <a:rPr lang="en-US" sz="2000" dirty="0" smtClean="0"/>
              <a:t>(Santa Barbara, CA: </a:t>
            </a:r>
            <a:r>
              <a:rPr lang="en-US" sz="2000" dirty="0" smtClean="0"/>
              <a:t>University </a:t>
            </a:r>
            <a:r>
              <a:rPr lang="en-US" sz="2000" dirty="0"/>
              <a:t>of California </a:t>
            </a:r>
            <a:r>
              <a:rPr lang="en-US" sz="2000" dirty="0" smtClean="0"/>
              <a:t>Press, 1989</a:t>
            </a:r>
            <a:r>
              <a:rPr lang="en-US" sz="2000" dirty="0" smtClean="0"/>
              <a:t>), 2</a:t>
            </a:r>
            <a:r>
              <a:rPr lang="en-US" sz="2000" dirty="0"/>
              <a:t>. </a:t>
            </a:r>
            <a:endParaRPr lang="en-US" sz="2000" dirty="0" smtClean="0"/>
          </a:p>
          <a:p>
            <a:pPr marL="0" indent="0" eaLnBrk="1" hangingPunct="1">
              <a:lnSpc>
                <a:spcPct val="125000"/>
              </a:lnSpc>
              <a:buSzPct val="75000"/>
              <a:buNone/>
            </a:pPr>
            <a:r>
              <a:rPr lang="en-US" sz="2000" dirty="0" smtClean="0"/>
              <a:t>2. </a:t>
            </a:r>
            <a:r>
              <a:rPr lang="en-US" sz="2000" i="1" dirty="0" smtClean="0"/>
              <a:t>The World </a:t>
            </a:r>
            <a:r>
              <a:rPr lang="en-US" sz="2000" i="1" dirty="0" err="1" smtClean="0"/>
              <a:t>Factbook</a:t>
            </a:r>
            <a:r>
              <a:rPr lang="en-US" sz="2000" dirty="0" smtClean="0"/>
              <a:t>, </a:t>
            </a:r>
            <a:r>
              <a:rPr lang="en-US" sz="2000" dirty="0" err="1" smtClean="0"/>
              <a:t>s.v</a:t>
            </a:r>
            <a:r>
              <a:rPr lang="en-US" sz="2000" dirty="0" smtClean="0"/>
              <a:t>. “China,” (CIA), https://www.cia.gov/library/publications/the-world-</a:t>
            </a:r>
          </a:p>
          <a:p>
            <a:pPr marL="0" indent="0" eaLnBrk="1" hangingPunct="1">
              <a:lnSpc>
                <a:spcPct val="125000"/>
              </a:lnSpc>
              <a:buSzPct val="75000"/>
              <a:buNone/>
            </a:pPr>
            <a:r>
              <a:rPr lang="en-US" sz="2000" dirty="0" err="1" smtClean="0"/>
              <a:t>factbook</a:t>
            </a:r>
            <a:r>
              <a:rPr lang="en-US" sz="2000" dirty="0" smtClean="0"/>
              <a:t>/geos/ch.html </a:t>
            </a:r>
            <a:r>
              <a:rPr lang="en-US" sz="2000" dirty="0" smtClean="0"/>
              <a:t>(accessed 30 Sep 2016).</a:t>
            </a:r>
          </a:p>
          <a:p>
            <a:pPr marL="0" indent="0" eaLnBrk="1" hangingPunct="1">
              <a:lnSpc>
                <a:spcPct val="125000"/>
              </a:lnSpc>
              <a:buSzPct val="75000"/>
              <a:buNone/>
            </a:pPr>
            <a:r>
              <a:rPr lang="en-US" sz="2000" dirty="0" smtClean="0"/>
              <a:t>3. US Department of State, </a:t>
            </a:r>
            <a:r>
              <a:rPr lang="en-US" sz="2000" i="1" dirty="0" smtClean="0"/>
              <a:t>US Relations with China</a:t>
            </a:r>
            <a:r>
              <a:rPr lang="en-US" sz="2000" dirty="0"/>
              <a:t>, http://</a:t>
            </a:r>
            <a:r>
              <a:rPr lang="en-US" sz="2000" dirty="0" smtClean="0"/>
              <a:t>www.state.gov/r/pa/ei/bgn/18902.htm </a:t>
            </a:r>
            <a:r>
              <a:rPr lang="en-US" sz="2000" dirty="0"/>
              <a:t>(accessed 30 Sep 2016).</a:t>
            </a:r>
          </a:p>
        </p:txBody>
      </p:sp>
      <p:sp>
        <p:nvSpPr>
          <p:cNvPr id="4" name="Rectangle 3"/>
          <p:cNvSpPr/>
          <p:nvPr/>
        </p:nvSpPr>
        <p:spPr>
          <a:xfrm>
            <a:off x="1828800" y="304800"/>
            <a:ext cx="6934200" cy="646331"/>
          </a:xfrm>
          <a:prstGeom prst="rect">
            <a:avLst/>
          </a:prstGeom>
          <a:noFill/>
        </p:spPr>
        <p:txBody>
          <a:bodyPr wrap="square" lIns="91440" tIns="45720" rIns="91440" bIns="45720">
            <a:spAutoFit/>
          </a:bodyPr>
          <a:lstStyle/>
          <a:p>
            <a:pPr algn="r"/>
            <a:r>
              <a:rPr lang="en-US" sz="3600" b="1" cap="all"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End notes</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noFill/>
        </p:spPr>
        <p:txBody>
          <a:bodyPr wrap="square" lIns="91440" tIns="45720" rIns="91440" bIns="45720">
            <a:spAutoFit/>
          </a:bodyPr>
          <a:lstStyle/>
          <a:p>
            <a:r>
              <a:rPr lang="en-US" sz="4800" b="1" cap="all" dirty="0" smtClean="0">
                <a:ln w="10541" cmpd="sng">
                  <a:solidFill>
                    <a:schemeClr val="bg2">
                      <a:lumMod val="75000"/>
                    </a:schemeClr>
                  </a:solidFill>
                  <a:prstDash val="solid"/>
                </a:ln>
                <a:effectLst>
                  <a:outerShdw blurRad="38100" dist="38100" dir="2700000" algn="tl">
                    <a:srgbClr val="000000">
                      <a:alpha val="43137"/>
                    </a:srgbClr>
                  </a:outerShdw>
                </a:effectLst>
                <a:latin typeface="Arial" charset="0"/>
                <a:cs typeface="+mn-cs"/>
              </a:rPr>
              <a:t>Purpose</a:t>
            </a:r>
            <a:endParaRPr lang="en-US" sz="4800" b="1" cap="all" dirty="0">
              <a:ln w="10541" cmpd="sng">
                <a:solidFill>
                  <a:schemeClr val="bg2">
                    <a:lumMod val="75000"/>
                  </a:schemeClr>
                </a:solidFill>
                <a:prstDash val="solid"/>
              </a:ln>
              <a:effectLst>
                <a:outerShdw blurRad="38100" dist="38100" dir="2700000" algn="tl">
                  <a:srgbClr val="000000">
                    <a:alpha val="43137"/>
                  </a:srgbClr>
                </a:outerShdw>
              </a:effectLst>
              <a:latin typeface="Arial" charset="0"/>
              <a:cs typeface="+mn-cs"/>
            </a:endParaRPr>
          </a:p>
        </p:txBody>
      </p:sp>
      <p:sp>
        <p:nvSpPr>
          <p:cNvPr id="7172" name="Rectangle 3"/>
          <p:cNvSpPr>
            <a:spLocks noGrp="1" noChangeArrowheads="1"/>
          </p:cNvSpPr>
          <p:nvPr>
            <p:ph type="body" idx="4294967295"/>
          </p:nvPr>
        </p:nvSpPr>
        <p:spPr>
          <a:xfrm>
            <a:off x="914400" y="1600200"/>
            <a:ext cx="5486400" cy="4525963"/>
          </a:xfrm>
          <a:noFill/>
          <a:ln w="9525">
            <a:noFill/>
            <a:miter lim="800000"/>
            <a:headEnd/>
            <a:tailEnd/>
          </a:ln>
        </p:spPr>
        <p:txBody>
          <a:bodyPr vert="horz" wrap="square" lIns="91440" tIns="45720" rIns="91440" bIns="45720" numCol="1" anchor="t" anchorCtr="0" compatLnSpc="1">
            <a:prstTxWarp prst="textNoShape">
              <a:avLst/>
            </a:prstTxWarp>
          </a:bodyPr>
          <a:lstStyle/>
          <a:p>
            <a:pPr marL="463550" indent="-463550" eaLnBrk="1" hangingPunct="1">
              <a:lnSpc>
                <a:spcPct val="125000"/>
              </a:lnSpc>
              <a:buSzPct val="75000"/>
              <a:buFont typeface="Wingdings" pitchFamily="2" charset="2"/>
              <a:buChar char="v"/>
            </a:pPr>
            <a:r>
              <a:rPr lang="en-US" b="1" dirty="0">
                <a:effectLst>
                  <a:outerShdw blurRad="38100" dist="38100" dir="2700000" algn="tl">
                    <a:srgbClr val="000000">
                      <a:alpha val="43137"/>
                    </a:srgbClr>
                  </a:outerShdw>
                </a:effectLst>
                <a:latin typeface="Tahoma" pitchFamily="34" charset="0"/>
                <a:cs typeface="Times New Roman"/>
              </a:rPr>
              <a:t>Why are you briefing</a:t>
            </a:r>
            <a:r>
              <a:rPr lang="en-US" b="1" dirty="0" smtClean="0">
                <a:effectLst>
                  <a:outerShdw blurRad="38100" dist="38100" dir="2700000" algn="tl">
                    <a:srgbClr val="000000">
                      <a:alpha val="43137"/>
                    </a:srgbClr>
                  </a:outerShdw>
                </a:effectLst>
                <a:latin typeface="Tahoma" pitchFamily="34" charset="0"/>
                <a:cs typeface="Times New Roman"/>
              </a:rPr>
              <a:t>?</a:t>
            </a:r>
            <a:endParaRPr lang="en-US" b="1" dirty="0">
              <a:effectLst>
                <a:outerShdw blurRad="38100" dist="38100" dir="2700000" algn="tl">
                  <a:srgbClr val="000000">
                    <a:alpha val="43137"/>
                  </a:srgbClr>
                </a:outerShdw>
              </a:effectLst>
              <a:latin typeface="Tahoma" pitchFamily="34" charset="0"/>
              <a:cs typeface="Times New Roman"/>
            </a:endParaRPr>
          </a:p>
          <a:p>
            <a:pPr marL="914400" indent="-463550" eaLnBrk="1" hangingPunct="1">
              <a:lnSpc>
                <a:spcPct val="125000"/>
              </a:lnSpc>
              <a:buSzPct val="75000"/>
              <a:buFont typeface="Wingdings" pitchFamily="2" charset="2"/>
              <a:buChar char="§"/>
            </a:pPr>
            <a:r>
              <a:rPr lang="en-US" b="1" dirty="0" smtClean="0">
                <a:effectLst>
                  <a:outerShdw blurRad="38100" dist="38100" dir="2700000" algn="tl">
                    <a:srgbClr val="000000">
                      <a:alpha val="43137"/>
                    </a:srgbClr>
                  </a:outerShdw>
                </a:effectLst>
                <a:latin typeface="Tahoma" pitchFamily="34" charset="0"/>
                <a:cs typeface="Times New Roman"/>
              </a:rPr>
              <a:t>To Inform</a:t>
            </a:r>
            <a:endParaRPr lang="en-US" b="1" dirty="0">
              <a:effectLst>
                <a:outerShdw blurRad="38100" dist="38100" dir="2700000" algn="tl">
                  <a:srgbClr val="000000">
                    <a:alpha val="43137"/>
                  </a:srgbClr>
                </a:outerShdw>
              </a:effectLst>
              <a:latin typeface="Tahoma" pitchFamily="34" charset="0"/>
              <a:cs typeface="Times New Roman"/>
            </a:endParaRPr>
          </a:p>
          <a:p>
            <a:pPr marL="914400" indent="-463550" eaLnBrk="1" hangingPunct="1">
              <a:lnSpc>
                <a:spcPct val="125000"/>
              </a:lnSpc>
              <a:buSzPct val="75000"/>
              <a:buFont typeface="Wingdings" pitchFamily="2" charset="2"/>
              <a:buChar char="§"/>
            </a:pPr>
            <a:r>
              <a:rPr lang="en-US" b="1" dirty="0" smtClean="0">
                <a:effectLst>
                  <a:outerShdw blurRad="38100" dist="38100" dir="2700000" algn="tl">
                    <a:srgbClr val="000000">
                      <a:alpha val="43137"/>
                    </a:srgbClr>
                  </a:outerShdw>
                </a:effectLst>
                <a:latin typeface="Tahoma" pitchFamily="34" charset="0"/>
                <a:cs typeface="Times New Roman"/>
              </a:rPr>
              <a:t>To </a:t>
            </a:r>
            <a:r>
              <a:rPr lang="en-US" b="1" dirty="0">
                <a:effectLst>
                  <a:outerShdw blurRad="38100" dist="38100" dir="2700000" algn="tl">
                    <a:srgbClr val="000000">
                      <a:alpha val="43137"/>
                    </a:srgbClr>
                  </a:outerShdw>
                </a:effectLst>
                <a:latin typeface="Tahoma" pitchFamily="34" charset="0"/>
                <a:cs typeface="Times New Roman"/>
              </a:rPr>
              <a:t>Advocate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a:noFill/>
          <a:ln w="9525">
            <a:noFill/>
            <a:miter lim="800000"/>
            <a:headEnd/>
            <a:tailEnd/>
          </a:ln>
        </p:spPr>
        <p:txBody>
          <a:bodyPr vert="horz" wrap="square" lIns="91440" tIns="45720" rIns="91440" bIns="45720" numCol="1" anchor="t" anchorCtr="0" compatLnSpc="1">
            <a:prstTxWarp prst="textNoShape">
              <a:avLst/>
            </a:prstTxWarp>
          </a:bodyPr>
          <a:lstStyle/>
          <a:p>
            <a:pPr marL="463550" indent="-463550" eaLnBrk="1" hangingPunct="1">
              <a:lnSpc>
                <a:spcPct val="125000"/>
              </a:lnSpc>
              <a:buSzPct val="75000"/>
              <a:buFont typeface="Wingdings" pitchFamily="2" charset="2"/>
              <a:buChar char="v"/>
            </a:pPr>
            <a:r>
              <a:rPr lang="en-US" b="1" dirty="0">
                <a:effectLst>
                  <a:outerShdw blurRad="38100" dist="38100" dir="2700000" algn="tl">
                    <a:srgbClr val="000000">
                      <a:alpha val="43137"/>
                    </a:srgbClr>
                  </a:outerShdw>
                </a:effectLst>
                <a:latin typeface="Tahoma" pitchFamily="34" charset="0"/>
                <a:cs typeface="Times New Roman"/>
              </a:rPr>
              <a:t>Analyze your audience </a:t>
            </a:r>
          </a:p>
          <a:p>
            <a:pPr marL="914400" lvl="1" indent="-457200" eaLnBrk="1" hangingPunct="1">
              <a:lnSpc>
                <a:spcPct val="125000"/>
              </a:lnSpc>
              <a:buSzPct val="75000"/>
              <a:buFont typeface="Wingdings" pitchFamily="2" charset="2"/>
              <a:buChar char="§"/>
            </a:pPr>
            <a:r>
              <a:rPr lang="en-US" sz="3200" b="1" dirty="0">
                <a:effectLst>
                  <a:outerShdw blurRad="38100" dist="38100" dir="2700000" algn="tl">
                    <a:srgbClr val="000000">
                      <a:alpha val="43137"/>
                    </a:srgbClr>
                  </a:outerShdw>
                </a:effectLst>
                <a:latin typeface="Tahoma" pitchFamily="34" charset="0"/>
                <a:ea typeface="ＭＳ Ｐゴシック" pitchFamily="-65" charset="-128"/>
                <a:cs typeface="Times New Roman"/>
              </a:rPr>
              <a:t>Background</a:t>
            </a:r>
          </a:p>
          <a:p>
            <a:pPr marL="914400" lvl="1" indent="-457200" eaLnBrk="1" hangingPunct="1">
              <a:lnSpc>
                <a:spcPct val="125000"/>
              </a:lnSpc>
              <a:buSzPct val="75000"/>
              <a:buFont typeface="Wingdings" pitchFamily="2" charset="2"/>
              <a:buChar char="§"/>
            </a:pPr>
            <a:r>
              <a:rPr lang="en-US" sz="3200" b="1" dirty="0">
                <a:effectLst>
                  <a:outerShdw blurRad="38100" dist="38100" dir="2700000" algn="tl">
                    <a:srgbClr val="000000">
                      <a:alpha val="43137"/>
                    </a:srgbClr>
                  </a:outerShdw>
                </a:effectLst>
                <a:latin typeface="Tahoma" pitchFamily="34" charset="0"/>
                <a:ea typeface="ＭＳ Ｐゴシック" pitchFamily="-65" charset="-128"/>
                <a:cs typeface="Times New Roman"/>
              </a:rPr>
              <a:t>Attitude</a:t>
            </a:r>
          </a:p>
          <a:p>
            <a:pPr marL="914400" lvl="1" indent="-457200" eaLnBrk="1" hangingPunct="1">
              <a:lnSpc>
                <a:spcPct val="125000"/>
              </a:lnSpc>
              <a:buSzPct val="75000"/>
              <a:buFont typeface="Wingdings" pitchFamily="2" charset="2"/>
              <a:buChar char="§"/>
            </a:pPr>
            <a:r>
              <a:rPr lang="en-US" sz="3200" b="1" dirty="0">
                <a:effectLst>
                  <a:outerShdw blurRad="38100" dist="38100" dir="2700000" algn="tl">
                    <a:srgbClr val="000000">
                      <a:alpha val="43137"/>
                    </a:srgbClr>
                  </a:outerShdw>
                </a:effectLst>
                <a:latin typeface="Tahoma" pitchFamily="34" charset="0"/>
                <a:ea typeface="ＭＳ Ｐゴシック" pitchFamily="-65" charset="-128"/>
                <a:cs typeface="Times New Roman"/>
              </a:rPr>
              <a:t>Rank</a:t>
            </a:r>
          </a:p>
        </p:txBody>
      </p:sp>
      <p:sp>
        <p:nvSpPr>
          <p:cNvPr id="8194" name="Rectangle 2"/>
          <p:cNvSpPr>
            <a:spLocks noGrp="1" noChangeArrowheads="1"/>
          </p:cNvSpPr>
          <p:nvPr>
            <p:ph type="title"/>
          </p:nvPr>
        </p:nvSpPr>
        <p:spPr>
          <a:noFill/>
        </p:spPr>
        <p:txBody>
          <a:bodyPr wrap="square" lIns="91440" tIns="45720" rIns="91440" bIns="45720">
            <a:spAutoFit/>
          </a:bodyPr>
          <a:lstStyle/>
          <a:p>
            <a:r>
              <a:rPr lang="en-US" sz="4800" b="1" cap="all" dirty="0" smtClean="0">
                <a:ln w="10541" cmpd="sng">
                  <a:solidFill>
                    <a:schemeClr val="bg2">
                      <a:lumMod val="75000"/>
                    </a:schemeClr>
                  </a:solidFill>
                  <a:prstDash val="solid"/>
                </a:ln>
                <a:effectLst>
                  <a:outerShdw blurRad="38100" dist="38100" dir="2700000" algn="tl">
                    <a:srgbClr val="000000">
                      <a:alpha val="43137"/>
                    </a:srgbClr>
                  </a:outerShdw>
                </a:effectLst>
                <a:latin typeface="Arial" charset="0"/>
                <a:cs typeface="+mn-cs"/>
              </a:rPr>
              <a:t>Who</a:t>
            </a:r>
            <a:r>
              <a:rPr lang="en-US" sz="4800" b="1" cap="all" dirty="0">
                <a:ln w="10541" cmpd="sng">
                  <a:solidFill>
                    <a:schemeClr val="bg2">
                      <a:lumMod val="75000"/>
                    </a:schemeClr>
                  </a:solidFill>
                  <a:prstDash val="solid"/>
                </a:ln>
                <a:effectLst>
                  <a:outerShdw blurRad="38100" dist="38100" dir="2700000" algn="tl">
                    <a:srgbClr val="000000">
                      <a:alpha val="43137"/>
                    </a:srgbClr>
                  </a:outerShdw>
                </a:effectLst>
                <a:latin typeface="Arial" charset="0"/>
                <a:cs typeface="+mn-cs"/>
              </a:rPr>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noFill/>
          <a:ln w="9525">
            <a:noFill/>
            <a:miter lim="800000"/>
            <a:headEnd/>
            <a:tailEnd/>
          </a:ln>
        </p:spPr>
        <p:txBody>
          <a:bodyPr vert="horz" wrap="square" lIns="91440" tIns="45720" rIns="91440" bIns="45720" numCol="1" anchor="t" anchorCtr="0" compatLnSpc="1">
            <a:prstTxWarp prst="textNoShape">
              <a:avLst/>
            </a:prstTxWarp>
          </a:bodyPr>
          <a:lstStyle/>
          <a:p>
            <a:pPr marL="463550" indent="-463550" eaLnBrk="1" hangingPunct="1">
              <a:lnSpc>
                <a:spcPct val="125000"/>
              </a:lnSpc>
              <a:buSzPct val="75000"/>
              <a:buFont typeface="Wingdings" pitchFamily="2" charset="2"/>
              <a:buChar char="v"/>
            </a:pPr>
            <a:r>
              <a:rPr lang="en-US" b="1" dirty="0">
                <a:effectLst>
                  <a:outerShdw blurRad="38100" dist="38100" dir="2700000" algn="tl">
                    <a:srgbClr val="000000">
                      <a:alpha val="43137"/>
                    </a:srgbClr>
                  </a:outerShdw>
                </a:effectLst>
                <a:latin typeface="Tahoma" pitchFamily="34" charset="0"/>
                <a:cs typeface="Times New Roman"/>
              </a:rPr>
              <a:t>Answer potential questions</a:t>
            </a:r>
          </a:p>
          <a:p>
            <a:pPr marL="463550" indent="-463550" eaLnBrk="1" hangingPunct="1">
              <a:lnSpc>
                <a:spcPct val="125000"/>
              </a:lnSpc>
              <a:buSzPct val="75000"/>
              <a:buFont typeface="Wingdings" pitchFamily="2" charset="2"/>
              <a:buChar char="v"/>
            </a:pPr>
            <a:r>
              <a:rPr lang="en-US" b="1" dirty="0">
                <a:effectLst>
                  <a:outerShdw blurRad="38100" dist="38100" dir="2700000" algn="tl">
                    <a:srgbClr val="000000">
                      <a:alpha val="43137"/>
                    </a:srgbClr>
                  </a:outerShdw>
                </a:effectLst>
                <a:latin typeface="Tahoma" pitchFamily="34" charset="0"/>
                <a:cs typeface="Times New Roman"/>
              </a:rPr>
              <a:t>Get the facts</a:t>
            </a:r>
          </a:p>
          <a:p>
            <a:pPr marL="914400" lvl="1" indent="-457200" eaLnBrk="1" hangingPunct="1">
              <a:lnSpc>
                <a:spcPct val="125000"/>
              </a:lnSpc>
              <a:buSzPct val="75000"/>
              <a:buFont typeface="Wingdings" pitchFamily="2" charset="2"/>
              <a:buChar char="§"/>
            </a:pPr>
            <a:r>
              <a:rPr lang="en-US" sz="3200" b="1" dirty="0">
                <a:effectLst>
                  <a:outerShdw blurRad="38100" dist="38100" dir="2700000" algn="tl">
                    <a:srgbClr val="000000">
                      <a:alpha val="43137"/>
                    </a:srgbClr>
                  </a:outerShdw>
                </a:effectLst>
                <a:latin typeface="Tahoma" pitchFamily="34" charset="0"/>
                <a:ea typeface="ＭＳ Ｐゴシック" pitchFamily="-65" charset="-128"/>
                <a:cs typeface="Times New Roman"/>
              </a:rPr>
              <a:t>Use your experience</a:t>
            </a:r>
          </a:p>
          <a:p>
            <a:pPr marL="914400" lvl="1" indent="-457200" eaLnBrk="1" hangingPunct="1">
              <a:lnSpc>
                <a:spcPct val="125000"/>
              </a:lnSpc>
              <a:buSzPct val="75000"/>
              <a:buFont typeface="Wingdings" pitchFamily="2" charset="2"/>
              <a:buChar char="§"/>
            </a:pPr>
            <a:r>
              <a:rPr lang="en-US" sz="3200" b="1" dirty="0">
                <a:effectLst>
                  <a:outerShdw blurRad="38100" dist="38100" dir="2700000" algn="tl">
                    <a:srgbClr val="000000">
                      <a:alpha val="43137"/>
                    </a:srgbClr>
                  </a:outerShdw>
                </a:effectLst>
                <a:latin typeface="Tahoma" pitchFamily="34" charset="0"/>
                <a:ea typeface="ＭＳ Ｐゴシック" pitchFamily="-65" charset="-128"/>
                <a:cs typeface="Times New Roman"/>
              </a:rPr>
              <a:t>Interview experts</a:t>
            </a:r>
          </a:p>
          <a:p>
            <a:pPr marL="914400" lvl="1" indent="-457200" eaLnBrk="1" hangingPunct="1">
              <a:lnSpc>
                <a:spcPct val="125000"/>
              </a:lnSpc>
              <a:buSzPct val="75000"/>
              <a:buFont typeface="Wingdings" pitchFamily="2" charset="2"/>
              <a:buChar char="§"/>
            </a:pPr>
            <a:r>
              <a:rPr lang="en-US" sz="3200" b="1" dirty="0">
                <a:effectLst>
                  <a:outerShdw blurRad="38100" dist="38100" dir="2700000" algn="tl">
                    <a:srgbClr val="000000">
                      <a:alpha val="43137"/>
                    </a:srgbClr>
                  </a:outerShdw>
                </a:effectLst>
                <a:latin typeface="Tahoma" pitchFamily="34" charset="0"/>
                <a:ea typeface="ＭＳ Ｐゴシック" pitchFamily="-65" charset="-128"/>
                <a:cs typeface="Times New Roman"/>
              </a:rPr>
              <a:t>Printed materials/internet</a:t>
            </a:r>
          </a:p>
          <a:p>
            <a:pPr lvl="1" eaLnBrk="1" hangingPunct="1">
              <a:lnSpc>
                <a:spcPct val="125000"/>
              </a:lnSpc>
              <a:buSzPct val="75000"/>
              <a:buFont typeface="Wingdings" pitchFamily="2" charset="2"/>
              <a:buChar char="v"/>
            </a:pPr>
            <a:endParaRPr lang="en-US" sz="3200" b="1" dirty="0">
              <a:effectLst>
                <a:outerShdw blurRad="38100" dist="38100" dir="2700000" algn="tl">
                  <a:srgbClr val="000000">
                    <a:alpha val="43137"/>
                  </a:srgbClr>
                </a:outerShdw>
              </a:effectLst>
              <a:latin typeface="Tahoma" pitchFamily="34" charset="0"/>
              <a:ea typeface="ＭＳ Ｐゴシック" pitchFamily="-65" charset="-128"/>
              <a:cs typeface="Times New Roman"/>
            </a:endParaRPr>
          </a:p>
        </p:txBody>
      </p:sp>
      <p:sp>
        <p:nvSpPr>
          <p:cNvPr id="9218" name="Rectangle 2"/>
          <p:cNvSpPr>
            <a:spLocks noGrp="1" noChangeArrowheads="1"/>
          </p:cNvSpPr>
          <p:nvPr>
            <p:ph type="title"/>
          </p:nvPr>
        </p:nvSpPr>
        <p:spPr>
          <a:noFill/>
        </p:spPr>
        <p:txBody>
          <a:bodyPr wrap="square" lIns="91440" tIns="45720" rIns="91440" bIns="45720">
            <a:spAutoFit/>
          </a:bodyPr>
          <a:lstStyle/>
          <a:p>
            <a:r>
              <a:rPr lang="en-US" sz="4800" b="1" cap="all" dirty="0" smtClean="0">
                <a:ln w="10541" cmpd="sng">
                  <a:solidFill>
                    <a:schemeClr val="bg2">
                      <a:lumMod val="75000"/>
                    </a:schemeClr>
                  </a:solidFill>
                  <a:prstDash val="solid"/>
                </a:ln>
                <a:effectLst>
                  <a:outerShdw blurRad="38100" dist="38100" dir="2700000" algn="tl">
                    <a:srgbClr val="000000">
                      <a:alpha val="43137"/>
                    </a:srgbClr>
                  </a:outerShdw>
                </a:effectLst>
                <a:latin typeface="Arial" charset="0"/>
                <a:cs typeface="+mn-cs"/>
              </a:rPr>
              <a:t>Research</a:t>
            </a:r>
            <a:endParaRPr lang="en-US" sz="4800" b="1" cap="all" dirty="0">
              <a:ln w="10541" cmpd="sng">
                <a:solidFill>
                  <a:schemeClr val="bg2">
                    <a:lumMod val="75000"/>
                  </a:schemeClr>
                </a:solidFill>
                <a:prstDash val="solid"/>
              </a:ln>
              <a:effectLst>
                <a:outerShdw blurRad="38100" dist="38100" dir="2700000" algn="tl">
                  <a:srgbClr val="000000">
                    <a:alpha val="43137"/>
                  </a:srgbClr>
                </a:outerShdw>
              </a:effectLst>
              <a:latin typeface="Arial" charset="0"/>
              <a:cs typeface="+mn-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p:spPr>
        <p:txBody>
          <a:bodyPr wrap="square" lIns="91440" tIns="45720" rIns="91440" bIns="45720">
            <a:spAutoFit/>
          </a:bodyPr>
          <a:lstStyle/>
          <a:p>
            <a:r>
              <a:rPr lang="en-US" sz="4800" b="1" cap="all" dirty="0" smtClean="0">
                <a:ln w="10541" cmpd="sng">
                  <a:solidFill>
                    <a:schemeClr val="bg2">
                      <a:lumMod val="75000"/>
                    </a:schemeClr>
                  </a:solidFill>
                  <a:prstDash val="solid"/>
                </a:ln>
                <a:effectLst>
                  <a:outerShdw blurRad="38100" dist="38100" dir="2700000" algn="tl">
                    <a:srgbClr val="000000">
                      <a:alpha val="43137"/>
                    </a:srgbClr>
                  </a:outerShdw>
                </a:effectLst>
                <a:latin typeface="Arial" charset="0"/>
                <a:cs typeface="+mn-cs"/>
              </a:rPr>
              <a:t>Methods</a:t>
            </a:r>
            <a:endParaRPr lang="en-US" sz="4800" b="1" cap="all" dirty="0">
              <a:ln w="10541" cmpd="sng">
                <a:solidFill>
                  <a:schemeClr val="bg2">
                    <a:lumMod val="75000"/>
                  </a:schemeClr>
                </a:solidFill>
                <a:prstDash val="solid"/>
              </a:ln>
              <a:effectLst>
                <a:outerShdw blurRad="38100" dist="38100" dir="2700000" algn="tl">
                  <a:srgbClr val="000000">
                    <a:alpha val="43137"/>
                  </a:srgbClr>
                </a:outerShdw>
              </a:effectLst>
              <a:latin typeface="Arial" charset="0"/>
              <a:cs typeface="+mn-cs"/>
            </a:endParaRPr>
          </a:p>
        </p:txBody>
      </p:sp>
      <p:sp>
        <p:nvSpPr>
          <p:cNvPr id="10243" name="Rectangle 3"/>
          <p:cNvSpPr>
            <a:spLocks noGrp="1" noChangeArrowheads="1"/>
          </p:cNvSpPr>
          <p:nvPr>
            <p:ph type="body" sz="half" idx="4294967295"/>
          </p:nvPr>
        </p:nvSpPr>
        <p:spPr>
          <a:xfrm>
            <a:off x="914400" y="1600200"/>
            <a:ext cx="3886200" cy="4038600"/>
          </a:xfrm>
          <a:noFill/>
          <a:ln w="9525">
            <a:noFill/>
            <a:miter lim="800000"/>
            <a:headEnd/>
            <a:tailEnd/>
          </a:ln>
        </p:spPr>
        <p:txBody>
          <a:bodyPr vert="horz" wrap="square" lIns="91440" tIns="45720" rIns="91440" bIns="45720" numCol="1" anchor="t" anchorCtr="0" compatLnSpc="1">
            <a:prstTxWarp prst="textNoShape">
              <a:avLst/>
            </a:prstTxWarp>
          </a:bodyPr>
          <a:lstStyle/>
          <a:p>
            <a:pPr marL="463550" indent="-463550" eaLnBrk="1" hangingPunct="1">
              <a:lnSpc>
                <a:spcPct val="125000"/>
              </a:lnSpc>
              <a:buSzPct val="75000"/>
              <a:buFont typeface="Wingdings" pitchFamily="2" charset="2"/>
              <a:buChar char="v"/>
            </a:pPr>
            <a:r>
              <a:rPr lang="en-US" b="1" dirty="0">
                <a:effectLst>
                  <a:outerShdw blurRad="38100" dist="38100" dir="2700000" algn="tl">
                    <a:srgbClr val="000000">
                      <a:alpha val="43137"/>
                    </a:srgbClr>
                  </a:outerShdw>
                </a:effectLst>
                <a:latin typeface="Tahoma" pitchFamily="34" charset="0"/>
                <a:cs typeface="Times New Roman"/>
              </a:rPr>
              <a:t>Manuscript</a:t>
            </a:r>
          </a:p>
          <a:p>
            <a:pPr marL="463550" indent="-463550" eaLnBrk="1" hangingPunct="1">
              <a:lnSpc>
                <a:spcPct val="125000"/>
              </a:lnSpc>
              <a:buSzPct val="75000"/>
              <a:buFont typeface="Wingdings" pitchFamily="2" charset="2"/>
              <a:buChar char="v"/>
            </a:pPr>
            <a:r>
              <a:rPr lang="en-US" b="1" dirty="0">
                <a:effectLst>
                  <a:outerShdw blurRad="38100" dist="38100" dir="2700000" algn="tl">
                    <a:srgbClr val="000000">
                      <a:alpha val="43137"/>
                    </a:srgbClr>
                  </a:outerShdw>
                </a:effectLst>
                <a:latin typeface="Tahoma" pitchFamily="34" charset="0"/>
                <a:cs typeface="Times New Roman"/>
              </a:rPr>
              <a:t>Memorized</a:t>
            </a:r>
          </a:p>
          <a:p>
            <a:pPr marL="463550" indent="-463550" eaLnBrk="1" hangingPunct="1">
              <a:lnSpc>
                <a:spcPct val="125000"/>
              </a:lnSpc>
              <a:buSzPct val="75000"/>
              <a:buFont typeface="Wingdings" pitchFamily="2" charset="2"/>
              <a:buChar char="v"/>
            </a:pPr>
            <a:r>
              <a:rPr lang="en-US" b="1" dirty="0">
                <a:effectLst>
                  <a:outerShdw blurRad="38100" dist="38100" dir="2700000" algn="tl">
                    <a:srgbClr val="000000">
                      <a:alpha val="43137"/>
                    </a:srgbClr>
                  </a:outerShdw>
                </a:effectLst>
                <a:latin typeface="Tahoma" pitchFamily="34" charset="0"/>
                <a:cs typeface="Times New Roman"/>
              </a:rPr>
              <a:t>Impromptu</a:t>
            </a:r>
          </a:p>
          <a:p>
            <a:pPr marL="463550" indent="-463550" eaLnBrk="1" hangingPunct="1">
              <a:lnSpc>
                <a:spcPct val="125000"/>
              </a:lnSpc>
              <a:buSzPct val="75000"/>
              <a:buFont typeface="Wingdings" pitchFamily="2" charset="2"/>
              <a:buChar char="v"/>
            </a:pPr>
            <a:r>
              <a:rPr lang="en-US" b="1" dirty="0">
                <a:effectLst>
                  <a:outerShdw blurRad="38100" dist="38100" dir="2700000" algn="tl">
                    <a:srgbClr val="000000">
                      <a:alpha val="43137"/>
                    </a:srgbClr>
                  </a:outerShdw>
                </a:effectLst>
                <a:latin typeface="Tahoma" pitchFamily="34" charset="0"/>
                <a:cs typeface="Times New Roman"/>
              </a:rPr>
              <a:t>Prepared  </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a:xfrm>
            <a:off x="1066800" y="2231536"/>
            <a:ext cx="7086600" cy="1374800"/>
          </a:xfrm>
          <a:noFill/>
        </p:spPr>
        <p:txBody>
          <a:bodyPr vert="horz" wrap="square" lIns="91440" tIns="45720" rIns="91440" bIns="45720" rtlCol="0" anchor="ctr">
            <a:spAutoFit/>
          </a:bodyPr>
          <a:lstStyle/>
          <a:p>
            <a:pPr algn="ctr">
              <a:lnSpc>
                <a:spcPct val="125000"/>
              </a:lnSpc>
              <a:buClr>
                <a:srgbClr val="FFC819"/>
              </a:buClr>
              <a:buSzPct val="75000"/>
            </a:pPr>
            <a:r>
              <a:rPr lang="en-US" sz="7200" b="1" cap="all" dirty="0">
                <a:ln w="10541" cmpd="sng">
                  <a:solidFill>
                    <a:schemeClr val="bg2">
                      <a:lumMod val="75000"/>
                    </a:schemeClr>
                  </a:solidFill>
                  <a:prstDash val="solid"/>
                </a:ln>
                <a:effectLst>
                  <a:outerShdw blurRad="38100" dist="38100" dir="2700000" algn="tl">
                    <a:srgbClr val="000000">
                      <a:alpha val="43137"/>
                    </a:srgbClr>
                  </a:outerShdw>
                </a:effectLst>
                <a:latin typeface="+mn-lt"/>
                <a:ea typeface="+mn-ea"/>
                <a:cs typeface="+mn-cs"/>
              </a:rPr>
              <a:t>ORGANIZATION</a:t>
            </a:r>
          </a:p>
        </p:txBody>
      </p:sp>
      <p:sp>
        <p:nvSpPr>
          <p:cNvPr id="3" name="Frame 2"/>
          <p:cNvSpPr/>
          <p:nvPr/>
        </p:nvSpPr>
        <p:spPr>
          <a:xfrm>
            <a:off x="1143000" y="2057400"/>
            <a:ext cx="6858000" cy="1905000"/>
          </a:xfrm>
          <a:prstGeom prst="fram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685800" y="1600200"/>
            <a:ext cx="8153400" cy="5257800"/>
          </a:xfrm>
          <a:noFill/>
          <a:ln w="9525">
            <a:noFill/>
            <a:miter lim="800000"/>
            <a:headEnd/>
            <a:tailEnd/>
          </a:ln>
        </p:spPr>
        <p:txBody>
          <a:bodyPr vert="horz" wrap="square" lIns="91440" tIns="45720" rIns="91440" bIns="45720" numCol="1" anchor="t" anchorCtr="0" compatLnSpc="1">
            <a:prstTxWarp prst="textNoShape">
              <a:avLst/>
            </a:prstTxWarp>
          </a:bodyPr>
          <a:lstStyle/>
          <a:p>
            <a:pPr marL="463550" indent="-463550" eaLnBrk="1" hangingPunct="1">
              <a:lnSpc>
                <a:spcPct val="145000"/>
              </a:lnSpc>
              <a:buSzPct val="75000"/>
              <a:buFont typeface="Wingdings" pitchFamily="2" charset="2"/>
              <a:buChar char="v"/>
            </a:pPr>
            <a:r>
              <a:rPr lang="en-US" sz="2000" b="1" dirty="0" smtClean="0">
                <a:effectLst>
                  <a:outerShdw blurRad="38100" dist="38100" dir="2700000" algn="tl">
                    <a:srgbClr val="000000">
                      <a:alpha val="43137"/>
                    </a:srgbClr>
                  </a:outerShdw>
                </a:effectLst>
                <a:latin typeface="Tahoma" pitchFamily="34" charset="0"/>
              </a:rPr>
              <a:t>Introduction</a:t>
            </a:r>
          </a:p>
          <a:p>
            <a:pPr marL="914400" lvl="1" indent="-457200" eaLnBrk="1" hangingPunct="1">
              <a:lnSpc>
                <a:spcPct val="145000"/>
              </a:lnSpc>
              <a:buSzPct val="75000"/>
              <a:buFont typeface="Wingdings" pitchFamily="2" charset="2"/>
              <a:buChar char="§"/>
            </a:pPr>
            <a:r>
              <a:rPr lang="en-US" sz="2000" b="1" dirty="0" smtClean="0">
                <a:effectLst>
                  <a:outerShdw blurRad="38100" dist="38100" dir="2700000" algn="tl">
                    <a:srgbClr val="000000">
                      <a:alpha val="43137"/>
                    </a:srgbClr>
                  </a:outerShdw>
                </a:effectLst>
                <a:latin typeface="Tahoma" pitchFamily="34" charset="0"/>
                <a:ea typeface="ＭＳ Ｐゴシック" pitchFamily="-65" charset="-128"/>
              </a:rPr>
              <a:t>Greeting</a:t>
            </a:r>
          </a:p>
          <a:p>
            <a:pPr marL="914400" lvl="1" indent="-457200" eaLnBrk="1" hangingPunct="1">
              <a:lnSpc>
                <a:spcPct val="145000"/>
              </a:lnSpc>
              <a:buSzPct val="75000"/>
              <a:buFont typeface="Wingdings" pitchFamily="2" charset="2"/>
              <a:buChar char="§"/>
            </a:pPr>
            <a:r>
              <a:rPr lang="en-US" sz="2000" b="1" dirty="0" smtClean="0">
                <a:effectLst>
                  <a:outerShdw blurRad="38100" dist="38100" dir="2700000" algn="tl">
                    <a:srgbClr val="000000">
                      <a:alpha val="43137"/>
                    </a:srgbClr>
                  </a:outerShdw>
                </a:effectLst>
                <a:latin typeface="Tahoma" pitchFamily="34" charset="0"/>
                <a:ea typeface="ＭＳ Ｐゴシック" pitchFamily="-65" charset="-128"/>
              </a:rPr>
              <a:t>Intro self/subject </a:t>
            </a:r>
          </a:p>
          <a:p>
            <a:pPr marL="914400" lvl="1" indent="-457200" eaLnBrk="1" hangingPunct="1">
              <a:lnSpc>
                <a:spcPct val="145000"/>
              </a:lnSpc>
              <a:buSzPct val="75000"/>
              <a:buFont typeface="Wingdings" pitchFamily="2" charset="2"/>
              <a:buChar char="§"/>
            </a:pPr>
            <a:r>
              <a:rPr lang="en-US" sz="2000" b="1" dirty="0" smtClean="0">
                <a:effectLst>
                  <a:outerShdw blurRad="38100" dist="38100" dir="2700000" algn="tl">
                    <a:srgbClr val="000000">
                      <a:alpha val="43137"/>
                    </a:srgbClr>
                  </a:outerShdw>
                </a:effectLst>
                <a:latin typeface="Tahoma" pitchFamily="34" charset="0"/>
                <a:ea typeface="ＭＳ Ｐゴシック" pitchFamily="-65" charset="-128"/>
              </a:rPr>
              <a:t>Overview</a:t>
            </a:r>
            <a:endParaRPr lang="en-US" sz="2000" b="1" dirty="0">
              <a:effectLst>
                <a:outerShdw blurRad="38100" dist="38100" dir="2700000" algn="tl">
                  <a:srgbClr val="000000">
                    <a:alpha val="43137"/>
                  </a:srgbClr>
                </a:outerShdw>
              </a:effectLst>
              <a:latin typeface="Tahoma" pitchFamily="34" charset="0"/>
              <a:ea typeface="ＭＳ Ｐゴシック" pitchFamily="-65" charset="-128"/>
            </a:endParaRPr>
          </a:p>
          <a:p>
            <a:pPr marL="463550" indent="-463550" eaLnBrk="1" hangingPunct="1">
              <a:lnSpc>
                <a:spcPct val="145000"/>
              </a:lnSpc>
              <a:buSzPct val="75000"/>
              <a:buFont typeface="Wingdings" pitchFamily="2" charset="2"/>
              <a:buChar char="v"/>
            </a:pPr>
            <a:r>
              <a:rPr lang="en-US" sz="2000" b="1" dirty="0">
                <a:effectLst>
                  <a:outerShdw blurRad="38100" dist="38100" dir="2700000" algn="tl">
                    <a:srgbClr val="000000">
                      <a:alpha val="43137"/>
                    </a:srgbClr>
                  </a:outerShdw>
                </a:effectLst>
                <a:latin typeface="Tahoma" pitchFamily="34" charset="0"/>
              </a:rPr>
              <a:t>Body</a:t>
            </a:r>
          </a:p>
          <a:p>
            <a:pPr marL="914400" lvl="1" indent="-457200" eaLnBrk="1" hangingPunct="1">
              <a:lnSpc>
                <a:spcPct val="145000"/>
              </a:lnSpc>
              <a:buSzPct val="75000"/>
              <a:buFont typeface="Wingdings" pitchFamily="2" charset="2"/>
              <a:buChar char="§"/>
            </a:pPr>
            <a:r>
              <a:rPr lang="en-US" sz="2000" b="1" dirty="0">
                <a:effectLst>
                  <a:outerShdw blurRad="38100" dist="38100" dir="2700000" algn="tl">
                    <a:srgbClr val="000000">
                      <a:alpha val="43137"/>
                    </a:srgbClr>
                  </a:outerShdw>
                </a:effectLst>
                <a:latin typeface="Tahoma" pitchFamily="34" charset="0"/>
                <a:ea typeface="ＭＳ Ｐゴシック" pitchFamily="-65" charset="-128"/>
              </a:rPr>
              <a:t>Main Points</a:t>
            </a:r>
          </a:p>
          <a:p>
            <a:pPr marL="463550" indent="-463550" eaLnBrk="1" hangingPunct="1">
              <a:lnSpc>
                <a:spcPct val="145000"/>
              </a:lnSpc>
              <a:buSzPct val="75000"/>
              <a:buFont typeface="Wingdings" pitchFamily="2" charset="2"/>
              <a:buChar char="v"/>
            </a:pPr>
            <a:r>
              <a:rPr lang="en-US" sz="2000" b="1" dirty="0">
                <a:effectLst>
                  <a:outerShdw blurRad="38100" dist="38100" dir="2700000" algn="tl">
                    <a:srgbClr val="000000">
                      <a:alpha val="43137"/>
                    </a:srgbClr>
                  </a:outerShdw>
                </a:effectLst>
                <a:latin typeface="Tahoma" pitchFamily="34" charset="0"/>
              </a:rPr>
              <a:t>Conclusion </a:t>
            </a:r>
          </a:p>
          <a:p>
            <a:pPr marL="914400" lvl="1" indent="-457200" eaLnBrk="1" hangingPunct="1">
              <a:lnSpc>
                <a:spcPct val="145000"/>
              </a:lnSpc>
              <a:buSzPct val="75000"/>
              <a:buFont typeface="Wingdings" pitchFamily="2" charset="2"/>
              <a:buChar char="§"/>
            </a:pPr>
            <a:r>
              <a:rPr lang="en-US" sz="2000" b="1" dirty="0" smtClean="0">
                <a:effectLst>
                  <a:outerShdw blurRad="38100" dist="38100" dir="2700000" algn="tl">
                    <a:srgbClr val="000000">
                      <a:alpha val="43137"/>
                    </a:srgbClr>
                  </a:outerShdw>
                </a:effectLst>
                <a:latin typeface="Tahoma" pitchFamily="34" charset="0"/>
                <a:ea typeface="ＭＳ Ｐゴシック" pitchFamily="-65" charset="-128"/>
              </a:rPr>
              <a:t>Summary</a:t>
            </a:r>
          </a:p>
          <a:p>
            <a:pPr marL="914400" lvl="1" indent="-457200" eaLnBrk="1" hangingPunct="1">
              <a:lnSpc>
                <a:spcPct val="145000"/>
              </a:lnSpc>
              <a:buSzPct val="75000"/>
              <a:buFont typeface="Wingdings" pitchFamily="2" charset="2"/>
              <a:buChar char="§"/>
            </a:pPr>
            <a:r>
              <a:rPr lang="en-US" sz="2000" b="1" dirty="0" smtClean="0">
                <a:effectLst>
                  <a:outerShdw blurRad="38100" dist="38100" dir="2700000" algn="tl">
                    <a:srgbClr val="000000">
                      <a:alpha val="43137"/>
                    </a:srgbClr>
                  </a:outerShdw>
                </a:effectLst>
                <a:latin typeface="Tahoma" pitchFamily="34" charset="0"/>
                <a:ea typeface="ＭＳ Ｐゴシック" pitchFamily="-65" charset="-128"/>
              </a:rPr>
              <a:t>Closure</a:t>
            </a:r>
            <a:endParaRPr lang="en-US" sz="2000" b="1" dirty="0">
              <a:effectLst>
                <a:outerShdw blurRad="38100" dist="38100" dir="2700000" algn="tl">
                  <a:srgbClr val="000000">
                    <a:alpha val="43137"/>
                  </a:srgbClr>
                </a:outerShdw>
              </a:effectLst>
              <a:latin typeface="Tahoma" pitchFamily="34" charset="0"/>
              <a:ea typeface="ＭＳ Ｐゴシック" pitchFamily="-65" charset="-128"/>
            </a:endParaRPr>
          </a:p>
        </p:txBody>
      </p:sp>
      <p:sp>
        <p:nvSpPr>
          <p:cNvPr id="12290" name="Rectangle 2"/>
          <p:cNvSpPr>
            <a:spLocks noGrp="1" noChangeArrowheads="1"/>
          </p:cNvSpPr>
          <p:nvPr>
            <p:ph type="title"/>
          </p:nvPr>
        </p:nvSpPr>
        <p:spPr>
          <a:xfrm>
            <a:off x="1981200" y="244733"/>
            <a:ext cx="6781800" cy="830997"/>
          </a:xfrm>
          <a:noFill/>
        </p:spPr>
        <p:txBody>
          <a:bodyPr wrap="square" lIns="91440" tIns="45720" rIns="91440" bIns="45720">
            <a:spAutoFit/>
          </a:bodyPr>
          <a:lstStyle/>
          <a:p>
            <a:r>
              <a:rPr lang="en-US" sz="4800" cap="all" dirty="0" smtClean="0">
                <a:ln w="10541" cmpd="sng">
                  <a:solidFill>
                    <a:schemeClr val="bg2">
                      <a:lumMod val="75000"/>
                    </a:schemeClr>
                  </a:solidFill>
                  <a:prstDash val="solid"/>
                </a:ln>
                <a:latin typeface="Arial" charset="0"/>
                <a:cs typeface="+mn-cs"/>
              </a:rPr>
              <a:t>Format</a:t>
            </a:r>
            <a:r>
              <a:rPr lang="en-US" sz="4800" cap="all" dirty="0">
                <a:ln w="10541" cmpd="sng">
                  <a:solidFill>
                    <a:schemeClr val="bg2">
                      <a:lumMod val="75000"/>
                    </a:schemeClr>
                  </a:solidFill>
                  <a:prstDash val="solid"/>
                </a:ln>
                <a:latin typeface="Arial" charset="0"/>
                <a:cs typeface="+mn-cs"/>
              </a:rPr>
              <a:t>	</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315" name="Rectangle 3"/>
          <p:cNvSpPr>
            <a:spLocks noGrp="1" noChangeArrowheads="1"/>
          </p:cNvSpPr>
          <p:nvPr>
            <p:ph idx="1"/>
          </p:nvPr>
        </p:nvSpPr>
        <p:spPr>
          <a:xfrm>
            <a:off x="914400" y="1600200"/>
            <a:ext cx="8001000" cy="4572000"/>
          </a:xfrm>
          <a:noFill/>
          <a:ln w="9525">
            <a:noFill/>
            <a:miter lim="800000"/>
            <a:headEnd/>
            <a:tailEnd/>
          </a:ln>
        </p:spPr>
        <p:txBody>
          <a:bodyPr vert="horz" wrap="square" lIns="91440" tIns="45720" rIns="91440" bIns="45720" numCol="1" anchor="t" anchorCtr="0" compatLnSpc="1">
            <a:prstTxWarp prst="textNoShape">
              <a:avLst/>
            </a:prstTxWarp>
          </a:bodyPr>
          <a:lstStyle/>
          <a:p>
            <a:pPr eaLnBrk="1" hangingPunct="1">
              <a:lnSpc>
                <a:spcPct val="145000"/>
              </a:lnSpc>
              <a:buSzPct val="75000"/>
              <a:buFont typeface="Wingdings" pitchFamily="2" charset="2"/>
              <a:buChar char="v"/>
            </a:pPr>
            <a:r>
              <a:rPr lang="en-US" sz="2800" b="1" dirty="0">
                <a:effectLst>
                  <a:outerShdw blurRad="38100" dist="38100" dir="2700000" algn="tl">
                    <a:srgbClr val="000000">
                      <a:alpha val="43137"/>
                    </a:srgbClr>
                  </a:outerShdw>
                </a:effectLst>
                <a:latin typeface="Tahoma" pitchFamily="34" charset="0"/>
              </a:rPr>
              <a:t>Greeting</a:t>
            </a:r>
          </a:p>
          <a:p>
            <a:pPr lvl="1" eaLnBrk="1" hangingPunct="1">
              <a:lnSpc>
                <a:spcPct val="145000"/>
              </a:lnSpc>
              <a:buSzPct val="75000"/>
              <a:buFont typeface="Wingdings" pitchFamily="2" charset="2"/>
              <a:buChar char="§"/>
            </a:pPr>
            <a:r>
              <a:rPr lang="en-US" b="1" dirty="0">
                <a:effectLst>
                  <a:outerShdw blurRad="38100" dist="38100" dir="2700000" algn="tl">
                    <a:srgbClr val="000000">
                      <a:alpha val="43137"/>
                    </a:srgbClr>
                  </a:outerShdw>
                </a:effectLst>
                <a:latin typeface="Tahoma" pitchFamily="34" charset="0"/>
                <a:ea typeface="ＭＳ Ｐゴシック" pitchFamily="-65" charset="-128"/>
              </a:rPr>
              <a:t>Good morning/afternoon Ma’am/Sir</a:t>
            </a:r>
          </a:p>
          <a:p>
            <a:pPr eaLnBrk="1" hangingPunct="1">
              <a:lnSpc>
                <a:spcPct val="145000"/>
              </a:lnSpc>
              <a:buSzPct val="75000"/>
              <a:buFont typeface="Wingdings" pitchFamily="2" charset="2"/>
              <a:buChar char="v"/>
            </a:pPr>
            <a:r>
              <a:rPr lang="en-US" sz="2800" b="1" dirty="0">
                <a:effectLst>
                  <a:outerShdw blurRad="38100" dist="38100" dir="2700000" algn="tl">
                    <a:srgbClr val="000000">
                      <a:alpha val="43137"/>
                    </a:srgbClr>
                  </a:outerShdw>
                </a:effectLst>
                <a:latin typeface="Tahoma" pitchFamily="34" charset="0"/>
              </a:rPr>
              <a:t>Introduce self/subject</a:t>
            </a:r>
          </a:p>
          <a:p>
            <a:pPr lvl="1" eaLnBrk="1" hangingPunct="1">
              <a:lnSpc>
                <a:spcPct val="145000"/>
              </a:lnSpc>
              <a:buSzPct val="75000"/>
              <a:buFont typeface="Wingdings" pitchFamily="2" charset="2"/>
              <a:buChar char="§"/>
            </a:pPr>
            <a:r>
              <a:rPr lang="en-US" b="1" dirty="0">
                <a:effectLst>
                  <a:outerShdw blurRad="38100" dist="38100" dir="2700000" algn="tl">
                    <a:srgbClr val="000000">
                      <a:alpha val="43137"/>
                    </a:srgbClr>
                  </a:outerShdw>
                </a:effectLst>
                <a:latin typeface="Tahoma" pitchFamily="34" charset="0"/>
                <a:ea typeface="ＭＳ Ｐゴシック" pitchFamily="-65" charset="-128"/>
              </a:rPr>
              <a:t>I’m…and I’m going to brief you on…</a:t>
            </a:r>
          </a:p>
          <a:p>
            <a:pPr eaLnBrk="1" hangingPunct="1">
              <a:lnSpc>
                <a:spcPct val="145000"/>
              </a:lnSpc>
              <a:buSzPct val="75000"/>
              <a:buFont typeface="Wingdings" pitchFamily="2" charset="2"/>
              <a:buChar char="v"/>
            </a:pPr>
            <a:r>
              <a:rPr lang="en-US" sz="2800" b="1" dirty="0">
                <a:effectLst>
                  <a:outerShdw blurRad="38100" dist="38100" dir="2700000" algn="tl">
                    <a:srgbClr val="000000">
                      <a:alpha val="43137"/>
                    </a:srgbClr>
                  </a:outerShdw>
                </a:effectLst>
                <a:latin typeface="Tahoma" pitchFamily="34" charset="0"/>
              </a:rPr>
              <a:t>Overview</a:t>
            </a:r>
          </a:p>
          <a:p>
            <a:pPr lvl="1" eaLnBrk="1" hangingPunct="1">
              <a:lnSpc>
                <a:spcPct val="145000"/>
              </a:lnSpc>
              <a:buSzPct val="75000"/>
              <a:buFont typeface="Wingdings" pitchFamily="2" charset="2"/>
              <a:buChar char="§"/>
            </a:pPr>
            <a:r>
              <a:rPr lang="en-US" b="1" dirty="0">
                <a:effectLst>
                  <a:outerShdw blurRad="38100" dist="38100" dir="2700000" algn="tl">
                    <a:srgbClr val="000000">
                      <a:alpha val="43137"/>
                    </a:srgbClr>
                  </a:outerShdw>
                </a:effectLst>
                <a:latin typeface="Tahoma" pitchFamily="34" charset="0"/>
                <a:ea typeface="ＭＳ Ｐゴシック" pitchFamily="-65" charset="-128"/>
              </a:rPr>
              <a:t>State main points;  preview what’s to come</a:t>
            </a:r>
          </a:p>
        </p:txBody>
      </p:sp>
      <p:sp>
        <p:nvSpPr>
          <p:cNvPr id="13314" name="Rectangle 2"/>
          <p:cNvSpPr>
            <a:spLocks noGrp="1" noChangeArrowheads="1"/>
          </p:cNvSpPr>
          <p:nvPr>
            <p:ph type="title"/>
          </p:nvPr>
        </p:nvSpPr>
        <p:spPr>
          <a:xfrm>
            <a:off x="0" y="244733"/>
            <a:ext cx="8763000" cy="830997"/>
          </a:xfrm>
          <a:noFill/>
        </p:spPr>
        <p:txBody>
          <a:bodyPr wrap="square" lIns="91440" tIns="45720" rIns="91440" bIns="45720">
            <a:spAutoFit/>
          </a:bodyPr>
          <a:lstStyle/>
          <a:p>
            <a:r>
              <a:rPr lang="en-US" sz="4800" cap="all" dirty="0" smtClean="0">
                <a:ln w="10541" cmpd="sng">
                  <a:solidFill>
                    <a:schemeClr val="bg2">
                      <a:lumMod val="75000"/>
                    </a:schemeClr>
                  </a:solidFill>
                  <a:prstDash val="solid"/>
                </a:ln>
                <a:latin typeface="Arial" charset="0"/>
                <a:cs typeface="+mn-cs"/>
              </a:rPr>
              <a:t>Introduction</a:t>
            </a:r>
            <a:endParaRPr lang="en-US" sz="4800" cap="all" dirty="0">
              <a:ln w="10541" cmpd="sng">
                <a:solidFill>
                  <a:schemeClr val="bg2">
                    <a:lumMod val="75000"/>
                  </a:schemeClr>
                </a:solidFill>
                <a:prstDash val="solid"/>
              </a:ln>
              <a:latin typeface="Arial" charset="0"/>
              <a:cs typeface="+mn-cs"/>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0" y="244733"/>
            <a:ext cx="8763000" cy="830997"/>
          </a:xfrm>
          <a:noFill/>
        </p:spPr>
        <p:txBody>
          <a:bodyPr wrap="square" lIns="91440" tIns="45720" rIns="91440" bIns="45720">
            <a:spAutoFit/>
          </a:bodyPr>
          <a:lstStyle/>
          <a:p>
            <a:r>
              <a:rPr lang="en-US" sz="4800" cap="all" dirty="0" smtClean="0">
                <a:ln w="10541" cmpd="sng">
                  <a:solidFill>
                    <a:schemeClr val="bg2">
                      <a:lumMod val="75000"/>
                    </a:schemeClr>
                  </a:solidFill>
                  <a:prstDash val="solid"/>
                </a:ln>
                <a:latin typeface="Arial" charset="0"/>
                <a:cs typeface="+mn-cs"/>
              </a:rPr>
              <a:t>Body</a:t>
            </a:r>
            <a:endParaRPr lang="en-US" sz="4800" cap="all" dirty="0">
              <a:ln w="10541" cmpd="sng">
                <a:solidFill>
                  <a:schemeClr val="bg2">
                    <a:lumMod val="75000"/>
                  </a:schemeClr>
                </a:solidFill>
                <a:prstDash val="solid"/>
              </a:ln>
              <a:latin typeface="Arial" charset="0"/>
              <a:cs typeface="+mn-cs"/>
            </a:endParaRPr>
          </a:p>
        </p:txBody>
      </p:sp>
      <p:sp>
        <p:nvSpPr>
          <p:cNvPr id="15363" name="Rectangle 3"/>
          <p:cNvSpPr>
            <a:spLocks noGrp="1" noChangeArrowheads="1"/>
          </p:cNvSpPr>
          <p:nvPr>
            <p:ph type="body" idx="1"/>
          </p:nvPr>
        </p:nvSpPr>
        <p:spPr>
          <a:xfrm>
            <a:off x="914400" y="1600200"/>
            <a:ext cx="7086600" cy="4038600"/>
          </a:xfrm>
          <a:noFill/>
          <a:ln w="9525">
            <a:noFill/>
            <a:miter lim="800000"/>
            <a:headEnd/>
            <a:tailEnd/>
          </a:ln>
        </p:spPr>
        <p:txBody>
          <a:bodyPr vert="horz" wrap="square" lIns="91440" tIns="45720" rIns="91440" bIns="45720" numCol="1" anchor="t" anchorCtr="0" compatLnSpc="1">
            <a:prstTxWarp prst="textNoShape">
              <a:avLst/>
            </a:prstTxWarp>
          </a:bodyPr>
          <a:lstStyle/>
          <a:p>
            <a:pPr marL="463550" indent="-463550" eaLnBrk="1" hangingPunct="1">
              <a:lnSpc>
                <a:spcPct val="155000"/>
              </a:lnSpc>
              <a:buSzPct val="75000"/>
              <a:buFont typeface="Wingdings" pitchFamily="2" charset="2"/>
              <a:buChar char="v"/>
            </a:pPr>
            <a:r>
              <a:rPr lang="en-US" b="1" dirty="0">
                <a:effectLst>
                  <a:outerShdw blurRad="38100" dist="38100" dir="2700000" algn="tl">
                    <a:srgbClr val="000000">
                      <a:alpha val="43137"/>
                    </a:srgbClr>
                  </a:outerShdw>
                </a:effectLst>
                <a:latin typeface="Tahoma" pitchFamily="34" charset="0"/>
              </a:rPr>
              <a:t>Main points</a:t>
            </a:r>
          </a:p>
          <a:p>
            <a:pPr marL="914400" lvl="1" indent="-457200" eaLnBrk="1" hangingPunct="1">
              <a:lnSpc>
                <a:spcPct val="155000"/>
              </a:lnSpc>
              <a:buSzPct val="75000"/>
              <a:buFont typeface="Wingdings" pitchFamily="2" charset="2"/>
              <a:buChar char="§"/>
            </a:pPr>
            <a:r>
              <a:rPr lang="en-US" sz="3200" b="1" dirty="0">
                <a:effectLst>
                  <a:outerShdw blurRad="38100" dist="38100" dir="2700000" algn="tl">
                    <a:srgbClr val="000000">
                      <a:alpha val="43137"/>
                    </a:srgbClr>
                  </a:outerShdw>
                </a:effectLst>
                <a:latin typeface="Tahoma" pitchFamily="34" charset="0"/>
                <a:ea typeface="ＭＳ Ｐゴシック" pitchFamily="-65" charset="-128"/>
              </a:rPr>
              <a:t>Give facts</a:t>
            </a:r>
          </a:p>
          <a:p>
            <a:pPr marL="914400" lvl="1" indent="-457200" eaLnBrk="1" hangingPunct="1">
              <a:lnSpc>
                <a:spcPct val="155000"/>
              </a:lnSpc>
              <a:buSzPct val="75000"/>
              <a:buFont typeface="Wingdings" pitchFamily="2" charset="2"/>
              <a:buChar char="§"/>
            </a:pPr>
            <a:r>
              <a:rPr lang="en-US" sz="3200" b="1" dirty="0">
                <a:effectLst>
                  <a:outerShdw blurRad="38100" dist="38100" dir="2700000" algn="tl">
                    <a:srgbClr val="000000">
                      <a:alpha val="43137"/>
                    </a:srgbClr>
                  </a:outerShdw>
                </a:effectLst>
                <a:latin typeface="Tahoma" pitchFamily="34" charset="0"/>
                <a:ea typeface="ＭＳ Ｐゴシック" pitchFamily="-65" charset="-128"/>
              </a:rPr>
              <a:t>Present support material</a:t>
            </a:r>
          </a:p>
          <a:p>
            <a:pPr marL="914400" lvl="1" indent="-457200" eaLnBrk="1" hangingPunct="1">
              <a:lnSpc>
                <a:spcPct val="155000"/>
              </a:lnSpc>
              <a:buSzPct val="75000"/>
              <a:buFont typeface="Wingdings" pitchFamily="2" charset="2"/>
              <a:buChar char="§"/>
            </a:pPr>
            <a:r>
              <a:rPr lang="en-US" sz="3200" b="1" dirty="0">
                <a:effectLst>
                  <a:outerShdw blurRad="38100" dist="38100" dir="2700000" algn="tl">
                    <a:srgbClr val="000000">
                      <a:alpha val="43137"/>
                    </a:srgbClr>
                  </a:outerShdw>
                </a:effectLst>
                <a:latin typeface="Tahoma" pitchFamily="34" charset="0"/>
                <a:ea typeface="ＭＳ Ｐゴシック" pitchFamily="-65" charset="-128"/>
              </a:rPr>
              <a:t>Incorporate sources</a:t>
            </a:r>
          </a:p>
          <a:p>
            <a:pPr marL="914400" lvl="1" indent="-457200" eaLnBrk="1" hangingPunct="1">
              <a:lnSpc>
                <a:spcPct val="155000"/>
              </a:lnSpc>
              <a:buSzPct val="75000"/>
              <a:buFont typeface="Wingdings" pitchFamily="2" charset="2"/>
              <a:buChar char="§"/>
            </a:pPr>
            <a:r>
              <a:rPr lang="en-US" sz="3200" b="1" dirty="0">
                <a:effectLst>
                  <a:outerShdw blurRad="38100" dist="38100" dir="2700000" algn="tl">
                    <a:srgbClr val="000000">
                      <a:alpha val="43137"/>
                    </a:srgbClr>
                  </a:outerShdw>
                </a:effectLst>
                <a:latin typeface="Tahoma" pitchFamily="34" charset="0"/>
                <a:ea typeface="ＭＳ Ｐゴシック" pitchFamily="-65" charset="-128"/>
              </a:rPr>
              <a:t>Balance between main points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0" y="244733"/>
            <a:ext cx="8763000" cy="830997"/>
          </a:xfrm>
          <a:noFill/>
        </p:spPr>
        <p:txBody>
          <a:bodyPr wrap="square" lIns="91440" tIns="45720" rIns="91440" bIns="45720">
            <a:spAutoFit/>
          </a:bodyPr>
          <a:lstStyle/>
          <a:p>
            <a:r>
              <a:rPr lang="en-US" sz="4800" cap="all" dirty="0">
                <a:ln w="10541" cmpd="sng">
                  <a:solidFill>
                    <a:schemeClr val="bg2">
                      <a:lumMod val="75000"/>
                    </a:schemeClr>
                  </a:solidFill>
                  <a:prstDash val="solid"/>
                </a:ln>
                <a:latin typeface="Arial" charset="0"/>
                <a:cs typeface="+mn-cs"/>
              </a:rPr>
              <a:t>ORGANIZATION</a:t>
            </a:r>
          </a:p>
        </p:txBody>
      </p:sp>
      <p:sp>
        <p:nvSpPr>
          <p:cNvPr id="16387" name="Rectangle 3"/>
          <p:cNvSpPr>
            <a:spLocks noGrp="1" noChangeArrowheads="1"/>
          </p:cNvSpPr>
          <p:nvPr>
            <p:ph type="body" idx="1"/>
          </p:nvPr>
        </p:nvSpPr>
        <p:spPr>
          <a:xfrm>
            <a:off x="914400" y="1600200"/>
            <a:ext cx="7086600" cy="4648200"/>
          </a:xfrm>
          <a:noFill/>
          <a:ln w="9525">
            <a:noFill/>
            <a:miter lim="800000"/>
            <a:headEnd/>
            <a:tailEnd/>
          </a:ln>
        </p:spPr>
        <p:txBody>
          <a:bodyPr vert="horz" wrap="square" lIns="91440" tIns="45720" rIns="91440" bIns="45720" numCol="1" anchor="t" anchorCtr="0" compatLnSpc="1">
            <a:prstTxWarp prst="textNoShape">
              <a:avLst/>
            </a:prstTxWarp>
          </a:bodyPr>
          <a:lstStyle/>
          <a:p>
            <a:pPr marL="463550" indent="-463550" eaLnBrk="1" hangingPunct="1">
              <a:lnSpc>
                <a:spcPct val="145000"/>
              </a:lnSpc>
              <a:buSzPct val="75000"/>
              <a:buFont typeface="Wingdings" pitchFamily="2" charset="2"/>
              <a:buChar char="v"/>
            </a:pPr>
            <a:r>
              <a:rPr lang="en-US" b="1" dirty="0">
                <a:effectLst>
                  <a:outerShdw blurRad="38100" dist="38100" dir="2700000" algn="tl">
                    <a:srgbClr val="000000">
                      <a:alpha val="43137"/>
                    </a:srgbClr>
                  </a:outerShdw>
                </a:effectLst>
                <a:latin typeface="Tahoma" pitchFamily="34" charset="0"/>
              </a:rPr>
              <a:t>Transitions</a:t>
            </a:r>
          </a:p>
          <a:p>
            <a:pPr marL="914400" lvl="1" indent="-457200" eaLnBrk="1" hangingPunct="1">
              <a:lnSpc>
                <a:spcPct val="145000"/>
              </a:lnSpc>
              <a:buSzPct val="75000"/>
              <a:buFont typeface="Wingdings" pitchFamily="2" charset="2"/>
              <a:buChar char="§"/>
            </a:pPr>
            <a:r>
              <a:rPr lang="en-US" sz="3200" b="1" dirty="0">
                <a:effectLst>
                  <a:outerShdw blurRad="38100" dist="38100" dir="2700000" algn="tl">
                    <a:srgbClr val="000000">
                      <a:alpha val="43137"/>
                    </a:srgbClr>
                  </a:outerShdw>
                </a:effectLst>
                <a:latin typeface="Tahoma" pitchFamily="34" charset="0"/>
                <a:ea typeface="ＭＳ Ｐゴシック" pitchFamily="-65" charset="-128"/>
              </a:rPr>
              <a:t>Help flow from one idea to the next</a:t>
            </a:r>
          </a:p>
          <a:p>
            <a:pPr marL="914400" lvl="1" indent="-457200" eaLnBrk="1" hangingPunct="1">
              <a:lnSpc>
                <a:spcPct val="145000"/>
              </a:lnSpc>
              <a:buSzPct val="75000"/>
              <a:buFont typeface="Wingdings" pitchFamily="2" charset="2"/>
              <a:buChar char="§"/>
            </a:pPr>
            <a:r>
              <a:rPr lang="en-US" sz="3200" b="1" dirty="0">
                <a:effectLst>
                  <a:outerShdw blurRad="38100" dist="38100" dir="2700000" algn="tl">
                    <a:srgbClr val="000000">
                      <a:alpha val="43137"/>
                    </a:srgbClr>
                  </a:outerShdw>
                </a:effectLst>
                <a:latin typeface="Tahoma" pitchFamily="34" charset="0"/>
                <a:ea typeface="ＭＳ Ｐゴシック" pitchFamily="-65" charset="-128"/>
              </a:rPr>
              <a:t>Signal </a:t>
            </a:r>
            <a:r>
              <a:rPr lang="en-US" sz="3200" b="1" dirty="0" smtClean="0">
                <a:effectLst>
                  <a:outerShdw blurRad="38100" dist="38100" dir="2700000" algn="tl">
                    <a:srgbClr val="000000">
                      <a:alpha val="43137"/>
                    </a:srgbClr>
                  </a:outerShdw>
                </a:effectLst>
                <a:latin typeface="Tahoma" pitchFamily="34" charset="0"/>
                <a:ea typeface="ＭＳ Ｐゴシック" pitchFamily="-65" charset="-128"/>
              </a:rPr>
              <a:t>audience </a:t>
            </a:r>
            <a:endParaRPr lang="en-US" sz="3200" b="1" dirty="0">
              <a:effectLst>
                <a:outerShdw blurRad="38100" dist="38100" dir="2700000" algn="tl">
                  <a:srgbClr val="000000">
                    <a:alpha val="43137"/>
                  </a:srgbClr>
                </a:outerShdw>
              </a:effectLst>
              <a:latin typeface="Tahoma" pitchFamily="34" charset="0"/>
              <a:ea typeface="ＭＳ Ｐゴシック" pitchFamily="-65" charset="-128"/>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914400" y="1600200"/>
            <a:ext cx="7086600" cy="4038600"/>
          </a:xfrm>
        </p:spPr>
        <p:txBody>
          <a:bodyPr/>
          <a:lstStyle/>
          <a:p>
            <a:pPr marL="465138" indent="-465138" eaLnBrk="1" hangingPunct="1">
              <a:lnSpc>
                <a:spcPct val="125000"/>
              </a:lnSpc>
              <a:buSzPct val="75000"/>
              <a:buFont typeface="Wingdings" pitchFamily="2" charset="2"/>
              <a:buChar char="v"/>
            </a:pP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Language</a:t>
            </a:r>
          </a:p>
          <a:p>
            <a:pPr marL="465138" indent="-465138" eaLnBrk="1" hangingPunct="1">
              <a:lnSpc>
                <a:spcPct val="125000"/>
              </a:lnSpc>
              <a:buSzPct val="75000"/>
              <a:buFont typeface="Wingdings" pitchFamily="2" charset="2"/>
              <a:buChar char="v"/>
            </a:pPr>
            <a:r>
              <a:rPr lang="en-US" sz="3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Economy</a:t>
            </a:r>
          </a:p>
          <a:p>
            <a:pPr marL="465138" indent="-465138" eaLnBrk="1" hangingPunct="1">
              <a:lnSpc>
                <a:spcPct val="125000"/>
              </a:lnSpc>
              <a:buSzPct val="75000"/>
              <a:buFont typeface="Wingdings" pitchFamily="2" charset="2"/>
              <a:buChar char="v"/>
            </a:pP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 Interests in China</a:t>
            </a:r>
          </a:p>
          <a:p>
            <a:pPr lvl="1" eaLnBrk="1" hangingPunct="1">
              <a:lnSpc>
                <a:spcPct val="125000"/>
              </a:lnSpc>
              <a:buSzPct val="75000"/>
              <a:buFont typeface="Wingdings" pitchFamily="2" charset="2"/>
              <a:buChar char="v"/>
            </a:pPr>
            <a:endParaRPr lang="en-US" sz="3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Rectangle 4"/>
          <p:cNvSpPr/>
          <p:nvPr/>
        </p:nvSpPr>
        <p:spPr>
          <a:xfrm>
            <a:off x="1981200" y="304800"/>
            <a:ext cx="6781800" cy="646331"/>
          </a:xfrm>
          <a:prstGeom prst="rect">
            <a:avLst/>
          </a:prstGeom>
          <a:noFill/>
        </p:spPr>
        <p:txBody>
          <a:bodyPr wrap="square" lIns="91440" tIns="45720" rIns="91440" bIns="45720">
            <a:spAutoFit/>
          </a:bodyPr>
          <a:lstStyle/>
          <a:p>
            <a:pPr algn="r"/>
            <a:r>
              <a:rPr lang="en-US" sz="3600" b="1" cap="all" spc="0"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overview</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0" y="244733"/>
            <a:ext cx="8763000" cy="830997"/>
          </a:xfrm>
          <a:noFill/>
        </p:spPr>
        <p:txBody>
          <a:bodyPr wrap="square" lIns="91440" tIns="45720" rIns="91440" bIns="45720">
            <a:spAutoFit/>
          </a:bodyPr>
          <a:lstStyle/>
          <a:p>
            <a:r>
              <a:rPr lang="en-US" sz="4800" cap="all" dirty="0" smtClean="0">
                <a:ln w="10541" cmpd="sng">
                  <a:solidFill>
                    <a:schemeClr val="bg2">
                      <a:lumMod val="75000"/>
                    </a:schemeClr>
                  </a:solidFill>
                  <a:prstDash val="solid"/>
                </a:ln>
                <a:latin typeface="Arial" charset="0"/>
                <a:cs typeface="+mn-cs"/>
              </a:rPr>
              <a:t>Conclusion</a:t>
            </a:r>
            <a:endParaRPr lang="en-US" sz="4800" cap="all" dirty="0">
              <a:ln w="10541" cmpd="sng">
                <a:solidFill>
                  <a:schemeClr val="bg2">
                    <a:lumMod val="75000"/>
                  </a:schemeClr>
                </a:solidFill>
                <a:prstDash val="solid"/>
              </a:ln>
              <a:latin typeface="Arial" charset="0"/>
              <a:cs typeface="+mn-cs"/>
            </a:endParaRPr>
          </a:p>
        </p:txBody>
      </p:sp>
      <p:sp>
        <p:nvSpPr>
          <p:cNvPr id="18435" name="Rectangle 3"/>
          <p:cNvSpPr>
            <a:spLocks noGrp="1" noChangeArrowheads="1"/>
          </p:cNvSpPr>
          <p:nvPr>
            <p:ph type="body" idx="1"/>
          </p:nvPr>
        </p:nvSpPr>
        <p:spPr>
          <a:xfrm>
            <a:off x="914400" y="1371600"/>
            <a:ext cx="7391400" cy="5029200"/>
          </a:xfrm>
          <a:noFill/>
          <a:ln w="9525">
            <a:noFill/>
            <a:miter lim="800000"/>
            <a:headEnd/>
            <a:tailEnd/>
          </a:ln>
        </p:spPr>
        <p:txBody>
          <a:bodyPr vert="horz" wrap="square" lIns="91440" tIns="45720" rIns="91440" bIns="45720" numCol="1" anchor="t" anchorCtr="0" compatLnSpc="1">
            <a:prstTxWarp prst="textNoShape">
              <a:avLst/>
            </a:prstTxWarp>
          </a:bodyPr>
          <a:lstStyle/>
          <a:p>
            <a:pPr marL="463550" indent="-463550" eaLnBrk="1" hangingPunct="1">
              <a:lnSpc>
                <a:spcPct val="145000"/>
              </a:lnSpc>
              <a:buSzPct val="75000"/>
              <a:buFont typeface="Wingdings" pitchFamily="2" charset="2"/>
              <a:buChar char="v"/>
            </a:pPr>
            <a:r>
              <a:rPr lang="en-US" sz="2800" b="1" dirty="0">
                <a:effectLst>
                  <a:outerShdw blurRad="38100" dist="38100" dir="2700000" algn="tl">
                    <a:srgbClr val="000000">
                      <a:alpha val="43137"/>
                    </a:srgbClr>
                  </a:outerShdw>
                </a:effectLst>
                <a:latin typeface="Tahoma" pitchFamily="34" charset="0"/>
              </a:rPr>
              <a:t>Summary</a:t>
            </a:r>
          </a:p>
          <a:p>
            <a:pPr marL="914400" lvl="1" indent="-457200" eaLnBrk="1" hangingPunct="1">
              <a:lnSpc>
                <a:spcPct val="145000"/>
              </a:lnSpc>
              <a:buSzPct val="75000"/>
              <a:buFont typeface="Wingdings" pitchFamily="2" charset="2"/>
              <a:buChar char="§"/>
            </a:pPr>
            <a:r>
              <a:rPr lang="en-US" b="1" dirty="0">
                <a:effectLst>
                  <a:outerShdw blurRad="38100" dist="38100" dir="2700000" algn="tl">
                    <a:srgbClr val="000000">
                      <a:alpha val="43137"/>
                    </a:srgbClr>
                  </a:outerShdw>
                </a:effectLst>
                <a:latin typeface="Tahoma" pitchFamily="34" charset="0"/>
                <a:ea typeface="ＭＳ Ｐゴシック" pitchFamily="-65" charset="-128"/>
              </a:rPr>
              <a:t>State topic and main points</a:t>
            </a:r>
          </a:p>
          <a:p>
            <a:pPr marL="914400" lvl="1" indent="-457200" eaLnBrk="1" hangingPunct="1">
              <a:lnSpc>
                <a:spcPct val="145000"/>
              </a:lnSpc>
              <a:buSzPct val="75000"/>
              <a:buFont typeface="Wingdings" pitchFamily="2" charset="2"/>
              <a:buChar char="§"/>
            </a:pPr>
            <a:r>
              <a:rPr lang="en-US" b="1" dirty="0">
                <a:effectLst>
                  <a:outerShdw blurRad="38100" dist="38100" dir="2700000" algn="tl">
                    <a:srgbClr val="000000">
                      <a:alpha val="43137"/>
                    </a:srgbClr>
                  </a:outerShdw>
                </a:effectLst>
                <a:latin typeface="Tahoma" pitchFamily="34" charset="0"/>
                <a:ea typeface="ＭＳ Ｐゴシック" pitchFamily="-65" charset="-128"/>
              </a:rPr>
              <a:t>Do not rebrief or add new information</a:t>
            </a:r>
          </a:p>
          <a:p>
            <a:pPr marL="463550" indent="-463550" eaLnBrk="1" hangingPunct="1">
              <a:lnSpc>
                <a:spcPct val="145000"/>
              </a:lnSpc>
              <a:buSzPct val="75000"/>
              <a:buFont typeface="Wingdings" pitchFamily="2" charset="2"/>
              <a:buChar char="v"/>
            </a:pPr>
            <a:r>
              <a:rPr lang="en-US" sz="2800" b="1" dirty="0">
                <a:effectLst>
                  <a:outerShdw blurRad="38100" dist="38100" dir="2700000" algn="tl">
                    <a:srgbClr val="000000">
                      <a:alpha val="43137"/>
                    </a:srgbClr>
                  </a:outerShdw>
                </a:effectLst>
                <a:latin typeface="Tahoma" pitchFamily="34" charset="0"/>
              </a:rPr>
              <a:t>Closure</a:t>
            </a:r>
          </a:p>
          <a:p>
            <a:pPr marL="914400" lvl="1" indent="-457200" eaLnBrk="1" hangingPunct="1">
              <a:lnSpc>
                <a:spcPct val="145000"/>
              </a:lnSpc>
              <a:buSzPct val="75000"/>
              <a:buFont typeface="Wingdings" pitchFamily="2" charset="2"/>
              <a:buChar char="§"/>
            </a:pPr>
            <a:r>
              <a:rPr lang="en-US" b="1" dirty="0">
                <a:effectLst>
                  <a:outerShdw blurRad="38100" dist="38100" dir="2700000" algn="tl">
                    <a:srgbClr val="000000">
                      <a:alpha val="43137"/>
                    </a:srgbClr>
                  </a:outerShdw>
                </a:effectLst>
                <a:latin typeface="Tahoma" pitchFamily="34" charset="0"/>
                <a:ea typeface="ＭＳ Ｐゴシック" pitchFamily="-65" charset="-128"/>
              </a:rPr>
              <a:t>End by stating: “This concludes my briefing.  Are there any questions?”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0" y="244733"/>
            <a:ext cx="8763000" cy="830997"/>
          </a:xfrm>
          <a:noFill/>
          <a:ln w="9525">
            <a:noFill/>
            <a:miter lim="800000"/>
            <a:headEnd/>
            <a:tailEnd/>
          </a:ln>
        </p:spPr>
        <p:txBody>
          <a:bodyPr vert="horz" wrap="square" lIns="91440" tIns="45720" rIns="91440" bIns="45720" numCol="1" anchor="ctr" anchorCtr="0" compatLnSpc="1">
            <a:prstTxWarp prst="textNoShape">
              <a:avLst/>
            </a:prstTxWarp>
            <a:spAutoFit/>
          </a:bodyPr>
          <a:lstStyle/>
          <a:p>
            <a:r>
              <a:rPr lang="en-US" sz="4800" cap="all" dirty="0" smtClean="0">
                <a:ln w="10541" cmpd="sng">
                  <a:solidFill>
                    <a:schemeClr val="bg2">
                      <a:lumMod val="75000"/>
                    </a:schemeClr>
                  </a:solidFill>
                  <a:prstDash val="solid"/>
                </a:ln>
                <a:latin typeface="Arial" charset="0"/>
                <a:cs typeface="+mn-cs"/>
              </a:rPr>
              <a:t>Recap</a:t>
            </a:r>
            <a:endParaRPr lang="en-US" sz="4800" cap="all" dirty="0">
              <a:ln w="10541" cmpd="sng">
                <a:solidFill>
                  <a:schemeClr val="bg2">
                    <a:lumMod val="75000"/>
                  </a:schemeClr>
                </a:solidFill>
                <a:prstDash val="solid"/>
              </a:ln>
              <a:latin typeface="Arial" charset="0"/>
              <a:cs typeface="+mn-cs"/>
            </a:endParaRPr>
          </a:p>
        </p:txBody>
      </p:sp>
      <p:sp>
        <p:nvSpPr>
          <p:cNvPr id="20483" name="Rectangle 3"/>
          <p:cNvSpPr>
            <a:spLocks noGrp="1" noChangeArrowheads="1"/>
          </p:cNvSpPr>
          <p:nvPr>
            <p:ph type="body" idx="1"/>
          </p:nvPr>
        </p:nvSpPr>
        <p:spPr>
          <a:xfrm>
            <a:off x="914400" y="1600200"/>
            <a:ext cx="7086600" cy="4724400"/>
          </a:xfrm>
          <a:noFill/>
          <a:ln w="9525">
            <a:noFill/>
            <a:miter lim="800000"/>
            <a:headEnd/>
            <a:tailEnd/>
          </a:ln>
        </p:spPr>
        <p:txBody>
          <a:bodyPr vert="horz" wrap="square" lIns="91440" tIns="45720" rIns="91440" bIns="45720" numCol="1" anchor="t" anchorCtr="0" compatLnSpc="1">
            <a:prstTxWarp prst="textNoShape">
              <a:avLst/>
            </a:prstTxWarp>
          </a:bodyPr>
          <a:lstStyle/>
          <a:p>
            <a:pPr marL="463550" indent="-463550" eaLnBrk="1" hangingPunct="1">
              <a:lnSpc>
                <a:spcPct val="155000"/>
              </a:lnSpc>
              <a:buSzPct val="75000"/>
              <a:buFont typeface="Wingdings" pitchFamily="2" charset="2"/>
              <a:buChar char="v"/>
            </a:pPr>
            <a:r>
              <a:rPr lang="en-US" sz="2800" b="1" dirty="0">
                <a:effectLst>
                  <a:outerShdw blurRad="38100" dist="38100" dir="2700000" algn="tl">
                    <a:srgbClr val="000000">
                      <a:alpha val="43137"/>
                    </a:srgbClr>
                  </a:outerShdw>
                </a:effectLst>
                <a:latin typeface="Tahoma" pitchFamily="34" charset="0"/>
              </a:rPr>
              <a:t>Introduction</a:t>
            </a:r>
          </a:p>
          <a:p>
            <a:pPr marL="914400" lvl="1" indent="-457200" eaLnBrk="1" hangingPunct="1">
              <a:lnSpc>
                <a:spcPct val="155000"/>
              </a:lnSpc>
              <a:buSzPct val="75000"/>
              <a:buFont typeface="Wingdings" pitchFamily="2" charset="2"/>
              <a:buChar char="§"/>
            </a:pPr>
            <a:r>
              <a:rPr lang="en-US" b="1" dirty="0">
                <a:effectLst>
                  <a:outerShdw blurRad="38100" dist="38100" dir="2700000" algn="tl">
                    <a:srgbClr val="000000">
                      <a:alpha val="43137"/>
                    </a:srgbClr>
                  </a:outerShdw>
                </a:effectLst>
                <a:latin typeface="Tahoma" pitchFamily="34" charset="0"/>
                <a:ea typeface="ＭＳ Ｐゴシック" pitchFamily="-65" charset="-128"/>
              </a:rPr>
              <a:t>TELL ‘EM what you’re going to tell them</a:t>
            </a:r>
          </a:p>
          <a:p>
            <a:pPr marL="463550" indent="-463550" eaLnBrk="1" hangingPunct="1">
              <a:lnSpc>
                <a:spcPct val="155000"/>
              </a:lnSpc>
              <a:buSzPct val="75000"/>
              <a:buFont typeface="Wingdings" pitchFamily="2" charset="2"/>
              <a:buChar char="v"/>
            </a:pPr>
            <a:r>
              <a:rPr lang="en-US" sz="2800" b="1" dirty="0">
                <a:effectLst>
                  <a:outerShdw blurRad="38100" dist="38100" dir="2700000" algn="tl">
                    <a:srgbClr val="000000">
                      <a:alpha val="43137"/>
                    </a:srgbClr>
                  </a:outerShdw>
                </a:effectLst>
                <a:latin typeface="Tahoma" pitchFamily="34" charset="0"/>
              </a:rPr>
              <a:t>Body</a:t>
            </a:r>
          </a:p>
          <a:p>
            <a:pPr marL="914400" lvl="1" indent="-457200" eaLnBrk="1" hangingPunct="1">
              <a:lnSpc>
                <a:spcPct val="155000"/>
              </a:lnSpc>
              <a:buSzPct val="75000"/>
              <a:buFont typeface="Wingdings" pitchFamily="2" charset="2"/>
              <a:buChar char="§"/>
            </a:pPr>
            <a:r>
              <a:rPr lang="en-US" b="1" dirty="0">
                <a:effectLst>
                  <a:outerShdw blurRad="38100" dist="38100" dir="2700000" algn="tl">
                    <a:srgbClr val="000000">
                      <a:alpha val="43137"/>
                    </a:srgbClr>
                  </a:outerShdw>
                </a:effectLst>
                <a:latin typeface="Tahoma" pitchFamily="34" charset="0"/>
                <a:ea typeface="ＭＳ Ｐゴシック" pitchFamily="-65" charset="-128"/>
              </a:rPr>
              <a:t>TELL ‘EM</a:t>
            </a:r>
          </a:p>
          <a:p>
            <a:pPr marL="463550" indent="-463550" eaLnBrk="1" hangingPunct="1">
              <a:lnSpc>
                <a:spcPct val="155000"/>
              </a:lnSpc>
              <a:buSzPct val="75000"/>
              <a:buFont typeface="Wingdings" pitchFamily="2" charset="2"/>
              <a:buChar char="v"/>
            </a:pPr>
            <a:r>
              <a:rPr lang="en-US" sz="2800" b="1" dirty="0">
                <a:effectLst>
                  <a:outerShdw blurRad="38100" dist="38100" dir="2700000" algn="tl">
                    <a:srgbClr val="000000">
                      <a:alpha val="43137"/>
                    </a:srgbClr>
                  </a:outerShdw>
                </a:effectLst>
                <a:latin typeface="Tahoma" pitchFamily="34" charset="0"/>
              </a:rPr>
              <a:t>Conclusion</a:t>
            </a:r>
          </a:p>
          <a:p>
            <a:pPr marL="914400" lvl="1" indent="-457200" eaLnBrk="1" hangingPunct="1">
              <a:lnSpc>
                <a:spcPct val="155000"/>
              </a:lnSpc>
              <a:buSzPct val="75000"/>
              <a:buFont typeface="Wingdings" pitchFamily="2" charset="2"/>
              <a:buChar char="§"/>
            </a:pPr>
            <a:r>
              <a:rPr lang="en-US" b="1" dirty="0">
                <a:effectLst>
                  <a:outerShdw blurRad="38100" dist="38100" dir="2700000" algn="tl">
                    <a:srgbClr val="000000">
                      <a:alpha val="43137"/>
                    </a:srgbClr>
                  </a:outerShdw>
                </a:effectLst>
                <a:latin typeface="Tahoma" pitchFamily="34" charset="0"/>
                <a:ea typeface="ＭＳ Ｐゴシック" pitchFamily="-65" charset="-128"/>
              </a:rPr>
              <a:t>TELL ‘EM what you told them</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a:xfrm>
            <a:off x="1066800" y="2381071"/>
            <a:ext cx="7086600" cy="1200329"/>
          </a:xfrm>
          <a:noFill/>
        </p:spPr>
        <p:txBody>
          <a:bodyPr vert="horz" wrap="square" lIns="91440" tIns="45720" rIns="91440" bIns="45720" rtlCol="0" anchor="ctr">
            <a:spAutoFit/>
          </a:bodyPr>
          <a:lstStyle/>
          <a:p>
            <a:pPr algn="ctr"/>
            <a:r>
              <a:rPr lang="en-US" sz="7200" b="1" cap="all" dirty="0">
                <a:ln w="10541" cmpd="sng">
                  <a:solidFill>
                    <a:schemeClr val="bg2">
                      <a:lumMod val="75000"/>
                    </a:schemeClr>
                  </a:solidFill>
                  <a:prstDash val="solid"/>
                </a:ln>
                <a:effectLst>
                  <a:outerShdw blurRad="38100" dist="38100" dir="2700000" algn="tl">
                    <a:srgbClr val="000000">
                      <a:alpha val="43137"/>
                    </a:srgbClr>
                  </a:outerShdw>
                </a:effectLst>
                <a:latin typeface="+mn-lt"/>
                <a:ea typeface="+mn-ea"/>
                <a:cs typeface="+mn-cs"/>
              </a:rPr>
              <a:t>Implementing</a:t>
            </a:r>
          </a:p>
        </p:txBody>
      </p:sp>
      <p:sp>
        <p:nvSpPr>
          <p:cNvPr id="3" name="Frame 2"/>
          <p:cNvSpPr/>
          <p:nvPr/>
        </p:nvSpPr>
        <p:spPr>
          <a:xfrm>
            <a:off x="914400" y="2057400"/>
            <a:ext cx="7315200" cy="1905000"/>
          </a:xfrm>
          <a:prstGeom prst="fram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914400" y="1600200"/>
            <a:ext cx="8229600" cy="4525963"/>
          </a:xfrm>
          <a:noFill/>
          <a:ln w="9525">
            <a:noFill/>
            <a:miter lim="800000"/>
            <a:headEnd/>
            <a:tailEnd/>
          </a:ln>
        </p:spPr>
        <p:txBody>
          <a:bodyPr vert="horz" wrap="square" lIns="91440" tIns="45720" rIns="91440" bIns="45720" numCol="1" anchor="t" anchorCtr="0" compatLnSpc="1">
            <a:prstTxWarp prst="textNoShape">
              <a:avLst/>
            </a:prstTxWarp>
          </a:bodyPr>
          <a:lstStyle/>
          <a:p>
            <a:pPr marL="463550" indent="-463550" eaLnBrk="1" hangingPunct="1">
              <a:lnSpc>
                <a:spcPct val="145000"/>
              </a:lnSpc>
              <a:buSzPct val="75000"/>
              <a:buFont typeface="Wingdings" pitchFamily="2" charset="2"/>
              <a:buChar char="v"/>
            </a:pPr>
            <a:r>
              <a:rPr lang="en-US" b="1" dirty="0">
                <a:effectLst>
                  <a:outerShdw blurRad="38100" dist="38100" dir="2700000" algn="tl">
                    <a:srgbClr val="000000">
                      <a:alpha val="43137"/>
                    </a:srgbClr>
                  </a:outerShdw>
                </a:effectLst>
                <a:latin typeface="Tahoma" pitchFamily="34" charset="0"/>
                <a:cs typeface="Times New Roman"/>
              </a:rPr>
              <a:t>Visual Aids </a:t>
            </a:r>
          </a:p>
          <a:p>
            <a:pPr marL="463550" indent="-463550" eaLnBrk="1" hangingPunct="1">
              <a:lnSpc>
                <a:spcPct val="145000"/>
              </a:lnSpc>
              <a:buSzPct val="75000"/>
              <a:buFont typeface="Wingdings" pitchFamily="2" charset="2"/>
              <a:buChar char="v"/>
            </a:pPr>
            <a:r>
              <a:rPr lang="en-US" b="1" dirty="0">
                <a:effectLst>
                  <a:outerShdw blurRad="38100" dist="38100" dir="2700000" algn="tl">
                    <a:srgbClr val="000000">
                      <a:alpha val="43137"/>
                    </a:srgbClr>
                  </a:outerShdw>
                </a:effectLst>
                <a:latin typeface="Tahoma" pitchFamily="34" charset="0"/>
                <a:cs typeface="Times New Roman"/>
              </a:rPr>
              <a:t>Delivery</a:t>
            </a:r>
          </a:p>
          <a:p>
            <a:pPr marL="463550" indent="-463550" eaLnBrk="1" hangingPunct="1">
              <a:lnSpc>
                <a:spcPct val="145000"/>
              </a:lnSpc>
              <a:buSzPct val="75000"/>
              <a:buFont typeface="Wingdings" pitchFamily="2" charset="2"/>
              <a:buChar char="v"/>
            </a:pPr>
            <a:r>
              <a:rPr lang="en-US" b="1" dirty="0">
                <a:effectLst>
                  <a:outerShdw blurRad="38100" dist="38100" dir="2700000" algn="tl">
                    <a:srgbClr val="000000">
                      <a:alpha val="43137"/>
                    </a:srgbClr>
                  </a:outerShdw>
                </a:effectLst>
                <a:latin typeface="Tahoma" pitchFamily="34" charset="0"/>
                <a:cs typeface="Times New Roman"/>
              </a:rPr>
              <a:t>Practice</a:t>
            </a:r>
          </a:p>
        </p:txBody>
      </p:sp>
      <p:sp>
        <p:nvSpPr>
          <p:cNvPr id="22530" name="Rectangle 2"/>
          <p:cNvSpPr>
            <a:spLocks noGrp="1" noChangeArrowheads="1"/>
          </p:cNvSpPr>
          <p:nvPr>
            <p:ph type="title"/>
          </p:nvPr>
        </p:nvSpPr>
        <p:spPr>
          <a:xfrm>
            <a:off x="533400" y="156001"/>
            <a:ext cx="8229600" cy="830997"/>
          </a:xfrm>
          <a:noFill/>
          <a:ln w="9525">
            <a:noFill/>
            <a:miter lim="800000"/>
            <a:headEnd/>
            <a:tailEnd/>
          </a:ln>
        </p:spPr>
        <p:txBody>
          <a:bodyPr vert="horz" wrap="square" lIns="91440" tIns="45720" rIns="91440" bIns="45720" numCol="1" anchor="ctr" anchorCtr="0" compatLnSpc="1">
            <a:prstTxWarp prst="textNoShape">
              <a:avLst/>
            </a:prstTxWarp>
            <a:spAutoFit/>
          </a:bodyPr>
          <a:lstStyle/>
          <a:p>
            <a:r>
              <a:rPr lang="en-US" sz="4800" cap="all" dirty="0">
                <a:ln w="10541" cmpd="sng">
                  <a:solidFill>
                    <a:schemeClr val="bg2">
                      <a:lumMod val="75000"/>
                    </a:schemeClr>
                  </a:solidFill>
                  <a:prstDash val="solid"/>
                </a:ln>
                <a:latin typeface="Arial" charset="0"/>
                <a:cs typeface="+mn-cs"/>
              </a:rPr>
              <a:t>IMPLEMENTING</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533400" y="186779"/>
            <a:ext cx="8229600" cy="769441"/>
          </a:xfrm>
          <a:noFill/>
          <a:ln w="9525">
            <a:noFill/>
            <a:miter lim="800000"/>
            <a:headEnd/>
            <a:tailEnd/>
          </a:ln>
        </p:spPr>
        <p:txBody>
          <a:bodyPr vert="horz" wrap="square" lIns="91440" tIns="45720" rIns="91440" bIns="45720" numCol="1" anchor="ctr" anchorCtr="0" compatLnSpc="1">
            <a:prstTxWarp prst="textNoShape">
              <a:avLst/>
            </a:prstTxWarp>
            <a:spAutoFit/>
          </a:bodyPr>
          <a:lstStyle/>
          <a:p>
            <a:r>
              <a:rPr lang="en-US" sz="4400" cap="all" dirty="0" smtClean="0">
                <a:ln w="10541" cmpd="sng">
                  <a:solidFill>
                    <a:schemeClr val="bg2">
                      <a:lumMod val="75000"/>
                    </a:schemeClr>
                  </a:solidFill>
                  <a:prstDash val="solid"/>
                </a:ln>
                <a:latin typeface="Arial" charset="0"/>
                <a:cs typeface="+mn-cs"/>
              </a:rPr>
              <a:t>VISUAL AIDS - Purpose</a:t>
            </a:r>
            <a:endParaRPr lang="en-US" sz="4400" cap="all" dirty="0">
              <a:ln w="10541" cmpd="sng">
                <a:solidFill>
                  <a:schemeClr val="bg2">
                    <a:lumMod val="75000"/>
                  </a:schemeClr>
                </a:solidFill>
                <a:prstDash val="solid"/>
              </a:ln>
              <a:latin typeface="Arial" charset="0"/>
              <a:cs typeface="+mn-cs"/>
            </a:endParaRPr>
          </a:p>
        </p:txBody>
      </p:sp>
      <p:sp>
        <p:nvSpPr>
          <p:cNvPr id="23555" name="Rectangle 3"/>
          <p:cNvSpPr>
            <a:spLocks noGrp="1" noChangeArrowheads="1"/>
          </p:cNvSpPr>
          <p:nvPr>
            <p:ph type="body" sz="half" idx="4294967295"/>
          </p:nvPr>
        </p:nvSpPr>
        <p:spPr>
          <a:xfrm>
            <a:off x="914400" y="1600200"/>
            <a:ext cx="7315200" cy="4267200"/>
          </a:xfrm>
          <a:noFill/>
          <a:ln w="9525">
            <a:noFill/>
            <a:miter lim="800000"/>
            <a:headEnd/>
            <a:tailEnd/>
          </a:ln>
        </p:spPr>
        <p:txBody>
          <a:bodyPr vert="horz" wrap="square" lIns="91440" tIns="45720" rIns="91440" bIns="45720" numCol="1" anchor="t" anchorCtr="0" compatLnSpc="1">
            <a:prstTxWarp prst="textNoShape">
              <a:avLst/>
            </a:prstTxWarp>
          </a:bodyPr>
          <a:lstStyle/>
          <a:p>
            <a:pPr marL="463550" indent="-463550" eaLnBrk="1" hangingPunct="1">
              <a:lnSpc>
                <a:spcPct val="145000"/>
              </a:lnSpc>
              <a:buSzPct val="75000"/>
              <a:buFont typeface="Wingdings" pitchFamily="2" charset="2"/>
              <a:buChar char="v"/>
            </a:pPr>
            <a:r>
              <a:rPr lang="en-US" b="1" dirty="0">
                <a:effectLst>
                  <a:outerShdw blurRad="38100" dist="38100" dir="2700000" algn="tl">
                    <a:srgbClr val="000000">
                      <a:alpha val="43137"/>
                    </a:srgbClr>
                  </a:outerShdw>
                </a:effectLst>
                <a:latin typeface="Tahoma" pitchFamily="34" charset="0"/>
                <a:cs typeface="Times New Roman"/>
              </a:rPr>
              <a:t>Serve as notes </a:t>
            </a:r>
          </a:p>
          <a:p>
            <a:pPr marL="463550" indent="-463550" eaLnBrk="1" hangingPunct="1">
              <a:lnSpc>
                <a:spcPct val="145000"/>
              </a:lnSpc>
              <a:buSzPct val="75000"/>
              <a:buFont typeface="Wingdings" pitchFamily="2" charset="2"/>
              <a:buChar char="v"/>
            </a:pPr>
            <a:r>
              <a:rPr lang="en-US" b="1" dirty="0">
                <a:effectLst>
                  <a:outerShdw blurRad="38100" dist="38100" dir="2700000" algn="tl">
                    <a:srgbClr val="000000">
                      <a:alpha val="43137"/>
                    </a:srgbClr>
                  </a:outerShdw>
                </a:effectLst>
                <a:latin typeface="Tahoma" pitchFamily="34" charset="0"/>
                <a:cs typeface="Times New Roman"/>
              </a:rPr>
              <a:t>Clarify meaning</a:t>
            </a:r>
          </a:p>
          <a:p>
            <a:pPr marL="463550" indent="-463550" eaLnBrk="1" hangingPunct="1">
              <a:lnSpc>
                <a:spcPct val="145000"/>
              </a:lnSpc>
              <a:buSzPct val="75000"/>
              <a:buFont typeface="Wingdings" pitchFamily="2" charset="2"/>
              <a:buChar char="v"/>
            </a:pPr>
            <a:r>
              <a:rPr lang="en-US" b="1" dirty="0">
                <a:effectLst>
                  <a:outerShdw blurRad="38100" dist="38100" dir="2700000" algn="tl">
                    <a:srgbClr val="000000">
                      <a:alpha val="43137"/>
                    </a:srgbClr>
                  </a:outerShdw>
                </a:effectLst>
                <a:latin typeface="Tahoma" pitchFamily="34" charset="0"/>
                <a:cs typeface="Times New Roman"/>
              </a:rPr>
              <a:t>Enhance retention</a:t>
            </a:r>
          </a:p>
          <a:p>
            <a:pPr marL="463550" indent="-463550" eaLnBrk="1" hangingPunct="1">
              <a:lnSpc>
                <a:spcPct val="145000"/>
              </a:lnSpc>
              <a:buSzPct val="75000"/>
              <a:buFont typeface="Wingdings" pitchFamily="2" charset="2"/>
              <a:buChar char="v"/>
            </a:pPr>
            <a:r>
              <a:rPr lang="en-US" b="1" dirty="0">
                <a:effectLst>
                  <a:outerShdw blurRad="38100" dist="38100" dir="2700000" algn="tl">
                    <a:srgbClr val="000000">
                      <a:alpha val="43137"/>
                    </a:srgbClr>
                  </a:outerShdw>
                </a:effectLst>
                <a:latin typeface="Tahoma" pitchFamily="34" charset="0"/>
                <a:cs typeface="Times New Roman"/>
              </a:rPr>
              <a:t>Keep audience focused</a:t>
            </a:r>
          </a:p>
          <a:p>
            <a:pPr marL="463550" indent="-463550" eaLnBrk="1" hangingPunct="1">
              <a:lnSpc>
                <a:spcPct val="145000"/>
              </a:lnSpc>
              <a:buSzPct val="75000"/>
              <a:buFont typeface="Wingdings" pitchFamily="2" charset="2"/>
              <a:buChar char="v"/>
            </a:pPr>
            <a:r>
              <a:rPr lang="en-US" b="1" dirty="0">
                <a:effectLst>
                  <a:outerShdw blurRad="38100" dist="38100" dir="2700000" algn="tl">
                    <a:srgbClr val="000000">
                      <a:alpha val="43137"/>
                    </a:srgbClr>
                  </a:outerShdw>
                </a:effectLst>
                <a:latin typeface="Tahoma" pitchFamily="34" charset="0"/>
                <a:cs typeface="Times New Roman"/>
              </a:rPr>
              <a:t>Provide direction</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body" idx="1"/>
          </p:nvPr>
        </p:nvSpPr>
        <p:spPr>
          <a:xfrm>
            <a:off x="914400" y="1600200"/>
            <a:ext cx="8229600" cy="3962400"/>
          </a:xfrm>
          <a:noFill/>
          <a:ln w="9525">
            <a:noFill/>
            <a:miter lim="800000"/>
            <a:headEnd/>
            <a:tailEnd/>
          </a:ln>
        </p:spPr>
        <p:txBody>
          <a:bodyPr vert="horz" wrap="square" lIns="91440" tIns="45720" rIns="91440" bIns="45720" numCol="1" anchor="t" anchorCtr="0" compatLnSpc="1">
            <a:prstTxWarp prst="textNoShape">
              <a:avLst/>
            </a:prstTxWarp>
          </a:bodyPr>
          <a:lstStyle/>
          <a:p>
            <a:pPr marL="463550" indent="-463550" eaLnBrk="1" hangingPunct="1">
              <a:lnSpc>
                <a:spcPct val="165000"/>
              </a:lnSpc>
              <a:buSzPct val="75000"/>
              <a:buFont typeface="Wingdings" pitchFamily="2" charset="2"/>
              <a:buChar char="v"/>
              <a:tabLst>
                <a:tab pos="3195638" algn="l"/>
              </a:tabLst>
            </a:pPr>
            <a:r>
              <a:rPr lang="en-US" sz="2800" b="1" dirty="0">
                <a:effectLst>
                  <a:outerShdw blurRad="38100" dist="38100" dir="2700000" algn="tl">
                    <a:srgbClr val="000000">
                      <a:alpha val="43137"/>
                    </a:srgbClr>
                  </a:outerShdw>
                </a:effectLst>
                <a:latin typeface="Tahoma" pitchFamily="34" charset="0"/>
              </a:rPr>
              <a:t>Keep simple, clear, and relevant</a:t>
            </a:r>
          </a:p>
          <a:p>
            <a:pPr marL="463550" indent="-463550" eaLnBrk="1" hangingPunct="1">
              <a:lnSpc>
                <a:spcPct val="165000"/>
              </a:lnSpc>
              <a:buSzPct val="75000"/>
              <a:buFont typeface="Wingdings" pitchFamily="2" charset="2"/>
              <a:buChar char="v"/>
              <a:tabLst>
                <a:tab pos="3195638" algn="l"/>
              </a:tabLst>
            </a:pPr>
            <a:r>
              <a:rPr lang="en-US" sz="2800" b="1" dirty="0">
                <a:effectLst>
                  <a:outerShdw blurRad="38100" dist="38100" dir="2700000" algn="tl">
                    <a:srgbClr val="000000">
                      <a:alpha val="43137"/>
                    </a:srgbClr>
                  </a:outerShdw>
                </a:effectLst>
                <a:latin typeface="Tahoma" pitchFamily="34" charset="0"/>
              </a:rPr>
              <a:t>Large enough to be seen </a:t>
            </a:r>
          </a:p>
          <a:p>
            <a:pPr marL="463550" indent="-463550" eaLnBrk="1" hangingPunct="1">
              <a:lnSpc>
                <a:spcPct val="165000"/>
              </a:lnSpc>
              <a:buSzPct val="75000"/>
              <a:buFont typeface="Wingdings" pitchFamily="2" charset="2"/>
              <a:buChar char="v"/>
              <a:tabLst>
                <a:tab pos="3195638" algn="l"/>
              </a:tabLst>
            </a:pPr>
            <a:r>
              <a:rPr lang="en-US" sz="2800" b="1" dirty="0">
                <a:effectLst>
                  <a:outerShdw blurRad="38100" dist="38100" dir="2700000" algn="tl">
                    <a:srgbClr val="000000">
                      <a:alpha val="43137"/>
                    </a:srgbClr>
                  </a:outerShdw>
                </a:effectLst>
                <a:latin typeface="Tahoma" pitchFamily="34" charset="0"/>
              </a:rPr>
              <a:t>Know standard for command/organization</a:t>
            </a:r>
          </a:p>
          <a:p>
            <a:pPr marL="463550" indent="-463550" eaLnBrk="1" hangingPunct="1">
              <a:lnSpc>
                <a:spcPct val="165000"/>
              </a:lnSpc>
              <a:buSzPct val="75000"/>
              <a:buFont typeface="Wingdings" pitchFamily="2" charset="2"/>
              <a:buChar char="v"/>
              <a:tabLst>
                <a:tab pos="3195638" algn="l"/>
              </a:tabLst>
            </a:pPr>
            <a:r>
              <a:rPr lang="en-US" sz="2800" b="1" dirty="0">
                <a:effectLst>
                  <a:outerShdw blurRad="38100" dist="38100" dir="2700000" algn="tl">
                    <a:srgbClr val="000000">
                      <a:alpha val="43137"/>
                    </a:srgbClr>
                  </a:outerShdw>
                </a:effectLst>
                <a:latin typeface="Tahoma" pitchFamily="34" charset="0"/>
              </a:rPr>
              <a:t>Don’t talk to the visual aid or read it</a:t>
            </a:r>
          </a:p>
          <a:p>
            <a:pPr marL="463550" indent="-463550" eaLnBrk="1" hangingPunct="1">
              <a:lnSpc>
                <a:spcPct val="165000"/>
              </a:lnSpc>
              <a:buSzPct val="75000"/>
              <a:buFont typeface="Wingdings" pitchFamily="2" charset="2"/>
              <a:buChar char="v"/>
              <a:tabLst>
                <a:tab pos="3195638" algn="l"/>
              </a:tabLst>
            </a:pPr>
            <a:r>
              <a:rPr lang="en-US" sz="2800" b="1" dirty="0">
                <a:effectLst>
                  <a:outerShdw blurRad="38100" dist="38100" dir="2700000" algn="tl">
                    <a:srgbClr val="000000">
                      <a:alpha val="43137"/>
                    </a:srgbClr>
                  </a:outerShdw>
                </a:effectLst>
                <a:latin typeface="Tahoma" pitchFamily="34" charset="0"/>
              </a:rPr>
              <a:t>Know the </a:t>
            </a:r>
            <a:r>
              <a:rPr lang="en-US" sz="2800" b="1" dirty="0" smtClean="0">
                <a:effectLst>
                  <a:outerShdw blurRad="38100" dist="38100" dir="2700000" algn="tl">
                    <a:srgbClr val="000000">
                      <a:alpha val="43137"/>
                    </a:srgbClr>
                  </a:outerShdw>
                </a:effectLst>
                <a:latin typeface="Tahoma" pitchFamily="34" charset="0"/>
              </a:rPr>
              <a:t>equipment      </a:t>
            </a:r>
            <a:endParaRPr lang="en-US" sz="2800" b="1" dirty="0">
              <a:effectLst>
                <a:outerShdw blurRad="38100" dist="38100" dir="2700000" algn="tl">
                  <a:srgbClr val="000000">
                    <a:alpha val="43137"/>
                  </a:srgbClr>
                </a:outerShdw>
              </a:effectLst>
              <a:latin typeface="Tahoma" pitchFamily="34" charset="0"/>
            </a:endParaRPr>
          </a:p>
        </p:txBody>
      </p:sp>
      <p:sp>
        <p:nvSpPr>
          <p:cNvPr id="5" name="Rectangle 2"/>
          <p:cNvSpPr>
            <a:spLocks noGrp="1" noChangeArrowheads="1"/>
          </p:cNvSpPr>
          <p:nvPr>
            <p:ph type="title"/>
          </p:nvPr>
        </p:nvSpPr>
        <p:spPr>
          <a:xfrm>
            <a:off x="0" y="275511"/>
            <a:ext cx="8763000" cy="769441"/>
          </a:xfrm>
          <a:noFill/>
          <a:ln w="9525">
            <a:noFill/>
            <a:miter lim="800000"/>
            <a:headEnd/>
            <a:tailEnd/>
          </a:ln>
        </p:spPr>
        <p:txBody>
          <a:bodyPr vert="horz" wrap="square" lIns="91440" tIns="45720" rIns="91440" bIns="45720" numCol="1" anchor="ctr" anchorCtr="0" compatLnSpc="1">
            <a:prstTxWarp prst="textNoShape">
              <a:avLst/>
            </a:prstTxWarp>
            <a:spAutoFit/>
          </a:bodyPr>
          <a:lstStyle/>
          <a:p>
            <a:r>
              <a:rPr lang="en-US" sz="4400" cap="all" dirty="0" smtClean="0">
                <a:ln w="10541" cmpd="sng">
                  <a:solidFill>
                    <a:schemeClr val="bg2">
                      <a:lumMod val="75000"/>
                    </a:schemeClr>
                  </a:solidFill>
                  <a:prstDash val="solid"/>
                </a:ln>
                <a:latin typeface="Arial" charset="0"/>
                <a:cs typeface="+mn-cs"/>
              </a:rPr>
              <a:t>Visual aids - Tips</a:t>
            </a:r>
            <a:endParaRPr lang="en-US" sz="4400" cap="all" dirty="0">
              <a:ln w="10541" cmpd="sng">
                <a:solidFill>
                  <a:schemeClr val="bg2">
                    <a:lumMod val="75000"/>
                  </a:schemeClr>
                </a:solidFill>
                <a:prstDash val="solid"/>
              </a:ln>
              <a:latin typeface="Arial" charset="0"/>
              <a:cs typeface="+mn-cs"/>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5"/>
          <p:cNvSpPr>
            <a:spLocks noGrp="1" noChangeArrowheads="1"/>
          </p:cNvSpPr>
          <p:nvPr>
            <p:ph type="title"/>
          </p:nvPr>
        </p:nvSpPr>
        <p:spPr>
          <a:xfrm>
            <a:off x="0" y="198566"/>
            <a:ext cx="8763000" cy="923330"/>
          </a:xfrm>
          <a:noFill/>
        </p:spPr>
        <p:txBody>
          <a:bodyPr vert="horz" wrap="square" lIns="91440" tIns="45720" rIns="91440" bIns="45720" rtlCol="0" anchor="ctr">
            <a:spAutoFit/>
          </a:bodyPr>
          <a:lstStyle/>
          <a:p>
            <a:r>
              <a:rPr lang="en-US" sz="5400" b="1" cap="all" dirty="0" smtClean="0">
                <a:ln w="10541" cmpd="sng">
                  <a:solidFill>
                    <a:schemeClr val="bg2">
                      <a:lumMod val="75000"/>
                    </a:schemeClr>
                  </a:solidFill>
                  <a:prstDash val="solid"/>
                </a:ln>
                <a:latin typeface="+mn-lt"/>
                <a:ea typeface="+mn-ea"/>
                <a:cs typeface="+mn-cs"/>
              </a:rPr>
              <a:t>DELIVERY TECHNIQUES</a:t>
            </a:r>
            <a:endParaRPr lang="en-US" sz="5400" b="1" cap="all" dirty="0">
              <a:ln w="10541" cmpd="sng">
                <a:solidFill>
                  <a:schemeClr val="bg2">
                    <a:lumMod val="75000"/>
                  </a:schemeClr>
                </a:solidFill>
                <a:prstDash val="solid"/>
              </a:ln>
              <a:latin typeface="+mn-lt"/>
              <a:ea typeface="+mn-ea"/>
              <a:cs typeface="+mn-cs"/>
            </a:endParaRPr>
          </a:p>
        </p:txBody>
      </p:sp>
      <p:sp>
        <p:nvSpPr>
          <p:cNvPr id="25603" name="Rectangle 7"/>
          <p:cNvSpPr>
            <a:spLocks noGrp="1" noChangeArrowheads="1"/>
          </p:cNvSpPr>
          <p:nvPr>
            <p:ph sz="half" idx="1"/>
          </p:nvPr>
        </p:nvSpPr>
        <p:spPr>
          <a:xfrm>
            <a:off x="914400" y="1600200"/>
            <a:ext cx="4572000" cy="4953000"/>
          </a:xfrm>
          <a:noFill/>
          <a:ln w="9525">
            <a:noFill/>
            <a:miter lim="800000"/>
            <a:headEnd/>
            <a:tailEnd/>
          </a:ln>
        </p:spPr>
        <p:txBody>
          <a:bodyPr vert="horz" wrap="square" lIns="91440" tIns="45720" rIns="91440" bIns="45720" numCol="1" anchor="t" anchorCtr="0" compatLnSpc="1">
            <a:prstTxWarp prst="textNoShape">
              <a:avLst/>
            </a:prstTxWarp>
          </a:bodyPr>
          <a:lstStyle/>
          <a:p>
            <a:pPr eaLnBrk="1" hangingPunct="1">
              <a:lnSpc>
                <a:spcPct val="145000"/>
              </a:lnSpc>
              <a:buSzPct val="75000"/>
              <a:buFont typeface="Wingdings" pitchFamily="2" charset="2"/>
              <a:buChar char="v"/>
            </a:pPr>
            <a:r>
              <a:rPr lang="en-US" sz="2400" b="1" dirty="0">
                <a:effectLst>
                  <a:outerShdw blurRad="38100" dist="38100" dir="2700000" algn="tl">
                    <a:srgbClr val="000000">
                      <a:alpha val="43137"/>
                    </a:srgbClr>
                  </a:outerShdw>
                </a:effectLst>
                <a:latin typeface="Tahoma" pitchFamily="34" charset="0"/>
                <a:cs typeface="Times New Roman"/>
              </a:rPr>
              <a:t>Appearance</a:t>
            </a:r>
          </a:p>
          <a:p>
            <a:pPr eaLnBrk="1" hangingPunct="1">
              <a:lnSpc>
                <a:spcPct val="145000"/>
              </a:lnSpc>
              <a:buSzPct val="75000"/>
              <a:buFont typeface="Wingdings" pitchFamily="2" charset="2"/>
              <a:buChar char="v"/>
            </a:pPr>
            <a:r>
              <a:rPr lang="en-US" sz="2400" b="1" dirty="0">
                <a:effectLst>
                  <a:outerShdw blurRad="38100" dist="38100" dir="2700000" algn="tl">
                    <a:srgbClr val="000000">
                      <a:alpha val="43137"/>
                    </a:srgbClr>
                  </a:outerShdw>
                </a:effectLst>
                <a:latin typeface="Tahoma" pitchFamily="34" charset="0"/>
                <a:cs typeface="Times New Roman"/>
              </a:rPr>
              <a:t>Voice</a:t>
            </a:r>
          </a:p>
          <a:p>
            <a:pPr eaLnBrk="1" hangingPunct="1">
              <a:lnSpc>
                <a:spcPct val="145000"/>
              </a:lnSpc>
              <a:buSzPct val="75000"/>
              <a:buFont typeface="Wingdings" pitchFamily="2" charset="2"/>
              <a:buChar char="v"/>
            </a:pPr>
            <a:r>
              <a:rPr lang="en-US" sz="2400" b="1" dirty="0">
                <a:effectLst>
                  <a:outerShdw blurRad="38100" dist="38100" dir="2700000" algn="tl">
                    <a:srgbClr val="000000">
                      <a:alpha val="43137"/>
                    </a:srgbClr>
                  </a:outerShdw>
                </a:effectLst>
                <a:latin typeface="Tahoma" pitchFamily="34" charset="0"/>
                <a:cs typeface="Times New Roman"/>
              </a:rPr>
              <a:t>Eye contact and facial expression</a:t>
            </a:r>
          </a:p>
          <a:p>
            <a:pPr eaLnBrk="1" hangingPunct="1">
              <a:lnSpc>
                <a:spcPct val="145000"/>
              </a:lnSpc>
              <a:buSzPct val="75000"/>
              <a:buFont typeface="Wingdings" pitchFamily="2" charset="2"/>
              <a:buChar char="v"/>
            </a:pPr>
            <a:r>
              <a:rPr lang="en-US" sz="2400" b="1" dirty="0">
                <a:effectLst>
                  <a:outerShdw blurRad="38100" dist="38100" dir="2700000" algn="tl">
                    <a:srgbClr val="000000">
                      <a:alpha val="43137"/>
                    </a:srgbClr>
                  </a:outerShdw>
                </a:effectLst>
                <a:latin typeface="Tahoma" pitchFamily="34" charset="0"/>
                <a:cs typeface="Times New Roman"/>
              </a:rPr>
              <a:t>Movement</a:t>
            </a:r>
          </a:p>
          <a:p>
            <a:pPr eaLnBrk="1" hangingPunct="1">
              <a:lnSpc>
                <a:spcPct val="145000"/>
              </a:lnSpc>
              <a:buSzPct val="75000"/>
              <a:buFont typeface="Wingdings" pitchFamily="2" charset="2"/>
              <a:buChar char="v"/>
            </a:pPr>
            <a:r>
              <a:rPr lang="en-US" sz="2400" b="1" dirty="0">
                <a:effectLst>
                  <a:outerShdw blurRad="38100" dist="38100" dir="2700000" algn="tl">
                    <a:srgbClr val="000000">
                      <a:alpha val="43137"/>
                    </a:srgbClr>
                  </a:outerShdw>
                </a:effectLst>
                <a:latin typeface="Tahoma" pitchFamily="34" charset="0"/>
                <a:cs typeface="Times New Roman"/>
              </a:rPr>
              <a:t>Gestures</a:t>
            </a:r>
          </a:p>
          <a:p>
            <a:pPr eaLnBrk="1" hangingPunct="1">
              <a:lnSpc>
                <a:spcPct val="145000"/>
              </a:lnSpc>
              <a:buSzPct val="75000"/>
              <a:buFont typeface="Wingdings" pitchFamily="2" charset="2"/>
              <a:buChar char="v"/>
            </a:pPr>
            <a:r>
              <a:rPr lang="en-US" sz="2400" b="1" dirty="0">
                <a:effectLst>
                  <a:outerShdw blurRad="38100" dist="38100" dir="2700000" algn="tl">
                    <a:srgbClr val="000000">
                      <a:alpha val="43137"/>
                    </a:srgbClr>
                  </a:outerShdw>
                </a:effectLst>
                <a:latin typeface="Tahoma" pitchFamily="34" charset="0"/>
                <a:cs typeface="Times New Roman"/>
              </a:rPr>
              <a:t>Military bearing</a:t>
            </a:r>
          </a:p>
          <a:p>
            <a:pPr eaLnBrk="1" hangingPunct="1">
              <a:lnSpc>
                <a:spcPct val="145000"/>
              </a:lnSpc>
              <a:buSzPct val="75000"/>
              <a:buFont typeface="Wingdings" pitchFamily="2" charset="2"/>
              <a:buChar char="v"/>
            </a:pPr>
            <a:r>
              <a:rPr lang="en-US" sz="2400" b="1" dirty="0" smtClean="0">
                <a:effectLst>
                  <a:outerShdw blurRad="38100" dist="38100" dir="2700000" algn="tl">
                    <a:srgbClr val="000000">
                      <a:alpha val="43137"/>
                    </a:srgbClr>
                  </a:outerShdw>
                </a:effectLst>
                <a:latin typeface="Tahoma" pitchFamily="34" charset="0"/>
                <a:cs typeface="Times New Roman"/>
              </a:rPr>
              <a:t>Notes</a:t>
            </a:r>
            <a:endParaRPr lang="en-US" sz="2400" b="1" dirty="0">
              <a:effectLst>
                <a:outerShdw blurRad="38100" dist="38100" dir="2700000" algn="tl">
                  <a:srgbClr val="000000">
                    <a:alpha val="43137"/>
                  </a:srgbClr>
                </a:outerShdw>
              </a:effectLst>
              <a:latin typeface="Tahoma" pitchFamily="34" charset="0"/>
              <a:cs typeface="Times New Roman"/>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sz="half" idx="4294967295"/>
          </p:nvPr>
        </p:nvSpPr>
        <p:spPr>
          <a:xfrm>
            <a:off x="914400" y="1600200"/>
            <a:ext cx="5638800" cy="4038600"/>
          </a:xfrm>
          <a:noFill/>
          <a:ln w="9525">
            <a:noFill/>
            <a:miter lim="800000"/>
            <a:headEnd/>
            <a:tailEnd/>
          </a:ln>
        </p:spPr>
        <p:txBody>
          <a:bodyPr vert="horz" wrap="square" lIns="91440" tIns="45720" rIns="91440" bIns="45720" numCol="1" anchor="t" anchorCtr="0" compatLnSpc="1">
            <a:prstTxWarp prst="textNoShape">
              <a:avLst/>
            </a:prstTxWarp>
          </a:bodyPr>
          <a:lstStyle/>
          <a:p>
            <a:pPr marL="465138" indent="-465138" eaLnBrk="1" hangingPunct="1">
              <a:lnSpc>
                <a:spcPct val="145000"/>
              </a:lnSpc>
              <a:buSzPct val="75000"/>
              <a:buFont typeface="Wingdings" pitchFamily="2" charset="2"/>
              <a:buChar char="v"/>
            </a:pPr>
            <a:r>
              <a:rPr lang="en-US" b="1" dirty="0">
                <a:effectLst>
                  <a:outerShdw blurRad="38100" dist="38100" dir="2700000" algn="tl">
                    <a:srgbClr val="000000">
                      <a:alpha val="43137"/>
                    </a:srgbClr>
                  </a:outerShdw>
                </a:effectLst>
                <a:latin typeface="Tahoma" pitchFamily="34" charset="0"/>
                <a:cs typeface="Times New Roman"/>
              </a:rPr>
              <a:t>Sets tone for </a:t>
            </a:r>
            <a:r>
              <a:rPr lang="en-US" b="1" dirty="0" smtClean="0">
                <a:effectLst>
                  <a:outerShdw blurRad="38100" dist="38100" dir="2700000" algn="tl">
                    <a:srgbClr val="000000">
                      <a:alpha val="43137"/>
                    </a:srgbClr>
                  </a:outerShdw>
                </a:effectLst>
                <a:latin typeface="Tahoma" pitchFamily="34" charset="0"/>
                <a:cs typeface="Times New Roman"/>
              </a:rPr>
              <a:t>briefing</a:t>
            </a:r>
            <a:endParaRPr lang="en-US" b="1" dirty="0">
              <a:effectLst>
                <a:outerShdw blurRad="38100" dist="38100" dir="2700000" algn="tl">
                  <a:srgbClr val="000000">
                    <a:alpha val="43137"/>
                  </a:srgbClr>
                </a:outerShdw>
              </a:effectLst>
              <a:latin typeface="Tahoma" pitchFamily="34" charset="0"/>
              <a:cs typeface="Times New Roman"/>
            </a:endParaRPr>
          </a:p>
          <a:p>
            <a:pPr marL="465138" indent="-465138" eaLnBrk="1" hangingPunct="1">
              <a:lnSpc>
                <a:spcPct val="145000"/>
              </a:lnSpc>
              <a:buSzPct val="75000"/>
              <a:buFont typeface="Wingdings" pitchFamily="2" charset="2"/>
              <a:buChar char="v"/>
            </a:pPr>
            <a:r>
              <a:rPr lang="en-US" b="1" dirty="0">
                <a:effectLst>
                  <a:outerShdw blurRad="38100" dist="38100" dir="2700000" algn="tl">
                    <a:srgbClr val="000000">
                      <a:alpha val="43137"/>
                    </a:srgbClr>
                  </a:outerShdw>
                </a:effectLst>
                <a:latin typeface="Tahoma" pitchFamily="34" charset="0"/>
                <a:cs typeface="Times New Roman"/>
              </a:rPr>
              <a:t>Completely under your control</a:t>
            </a:r>
          </a:p>
        </p:txBody>
      </p:sp>
      <p:sp>
        <p:nvSpPr>
          <p:cNvPr id="26626" name="Rectangle 2"/>
          <p:cNvSpPr>
            <a:spLocks noGrp="1" noChangeArrowheads="1"/>
          </p:cNvSpPr>
          <p:nvPr>
            <p:ph type="title"/>
          </p:nvPr>
        </p:nvSpPr>
        <p:spPr>
          <a:xfrm>
            <a:off x="533400" y="63668"/>
            <a:ext cx="8229600" cy="1015663"/>
          </a:xfrm>
          <a:noFill/>
        </p:spPr>
        <p:txBody>
          <a:bodyPr vert="horz" wrap="square" lIns="91440" tIns="45720" rIns="91440" bIns="45720" rtlCol="0" anchor="ctr">
            <a:spAutoFit/>
          </a:bodyPr>
          <a:lstStyle/>
          <a:p>
            <a:r>
              <a:rPr lang="en-US" sz="6000" b="1" cap="all" dirty="0">
                <a:ln w="10541" cmpd="sng">
                  <a:solidFill>
                    <a:schemeClr val="bg2">
                      <a:lumMod val="75000"/>
                    </a:schemeClr>
                  </a:solidFill>
                  <a:prstDash val="solid"/>
                </a:ln>
                <a:latin typeface="+mn-lt"/>
                <a:ea typeface="+mn-ea"/>
                <a:cs typeface="+mn-cs"/>
              </a:rPr>
              <a:t>APPEARANCE</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5"/>
          <p:cNvSpPr>
            <a:spLocks noGrp="1" noChangeArrowheads="1"/>
          </p:cNvSpPr>
          <p:nvPr>
            <p:ph idx="1"/>
          </p:nvPr>
        </p:nvSpPr>
        <p:spPr>
          <a:xfrm>
            <a:off x="914400" y="1600200"/>
            <a:ext cx="8229600" cy="4525963"/>
          </a:xfrm>
          <a:noFill/>
          <a:ln w="9525">
            <a:noFill/>
            <a:miter lim="800000"/>
            <a:headEnd/>
            <a:tailEnd/>
          </a:ln>
        </p:spPr>
        <p:txBody>
          <a:bodyPr vert="horz" wrap="square" lIns="91440" tIns="45720" rIns="91440" bIns="45720" numCol="1" anchor="t" anchorCtr="0" compatLnSpc="1">
            <a:prstTxWarp prst="textNoShape">
              <a:avLst/>
            </a:prstTxWarp>
          </a:bodyPr>
          <a:lstStyle/>
          <a:p>
            <a:pPr marL="463550" indent="-463550" eaLnBrk="1" hangingPunct="1">
              <a:lnSpc>
                <a:spcPct val="165000"/>
              </a:lnSpc>
              <a:buSzPct val="75000"/>
              <a:buFont typeface="Wingdings" pitchFamily="2" charset="2"/>
              <a:buChar char="v"/>
            </a:pPr>
            <a:r>
              <a:rPr lang="en-US" sz="2800" b="1" dirty="0">
                <a:effectLst>
                  <a:outerShdw blurRad="38100" dist="38100" dir="2700000" algn="tl">
                    <a:srgbClr val="000000">
                      <a:alpha val="43137"/>
                    </a:srgbClr>
                  </a:outerShdw>
                </a:effectLst>
                <a:latin typeface="Tahoma" pitchFamily="34" charset="0"/>
                <a:cs typeface="Times New Roman"/>
              </a:rPr>
              <a:t>Three C’s</a:t>
            </a:r>
          </a:p>
          <a:p>
            <a:pPr marL="914400" lvl="1" indent="-457200" eaLnBrk="1" hangingPunct="1">
              <a:lnSpc>
                <a:spcPct val="165000"/>
              </a:lnSpc>
              <a:buSzPct val="75000"/>
              <a:buFont typeface="Wingdings" pitchFamily="2" charset="2"/>
              <a:buChar char="§"/>
            </a:pPr>
            <a:r>
              <a:rPr lang="en-US" b="1" dirty="0">
                <a:effectLst>
                  <a:outerShdw blurRad="38100" dist="38100" dir="2700000" algn="tl">
                    <a:srgbClr val="000000">
                      <a:alpha val="43137"/>
                    </a:srgbClr>
                  </a:outerShdw>
                </a:effectLst>
                <a:latin typeface="Tahoma" pitchFamily="34" charset="0"/>
                <a:ea typeface="ＭＳ Ｐゴシック" pitchFamily="-65" charset="-128"/>
                <a:cs typeface="Times New Roman"/>
              </a:rPr>
              <a:t>Clearly</a:t>
            </a:r>
          </a:p>
          <a:p>
            <a:pPr marL="914400" lvl="1" indent="-457200" eaLnBrk="1" hangingPunct="1">
              <a:lnSpc>
                <a:spcPct val="165000"/>
              </a:lnSpc>
              <a:buSzPct val="75000"/>
              <a:buFont typeface="Wingdings" pitchFamily="2" charset="2"/>
              <a:buChar char="§"/>
            </a:pPr>
            <a:r>
              <a:rPr lang="en-US" b="1" dirty="0">
                <a:effectLst>
                  <a:outerShdw blurRad="38100" dist="38100" dir="2700000" algn="tl">
                    <a:srgbClr val="000000">
                      <a:alpha val="43137"/>
                    </a:srgbClr>
                  </a:outerShdw>
                </a:effectLst>
                <a:latin typeface="Tahoma" pitchFamily="34" charset="0"/>
                <a:ea typeface="ＭＳ Ｐゴシック" pitchFamily="-65" charset="-128"/>
                <a:cs typeface="Times New Roman"/>
              </a:rPr>
              <a:t>Correctly</a:t>
            </a:r>
          </a:p>
          <a:p>
            <a:pPr marL="914400" lvl="1" indent="-457200" eaLnBrk="1" hangingPunct="1">
              <a:lnSpc>
                <a:spcPct val="165000"/>
              </a:lnSpc>
              <a:buSzPct val="75000"/>
              <a:buFont typeface="Wingdings" pitchFamily="2" charset="2"/>
              <a:buChar char="§"/>
            </a:pPr>
            <a:r>
              <a:rPr lang="en-US" b="1" dirty="0">
                <a:effectLst>
                  <a:outerShdw blurRad="38100" dist="38100" dir="2700000" algn="tl">
                    <a:srgbClr val="000000">
                      <a:alpha val="43137"/>
                    </a:srgbClr>
                  </a:outerShdw>
                </a:effectLst>
                <a:latin typeface="Tahoma" pitchFamily="34" charset="0"/>
                <a:ea typeface="ＭＳ Ｐゴシック" pitchFamily="-65" charset="-128"/>
                <a:cs typeface="Times New Roman"/>
              </a:rPr>
              <a:t>Conversationally</a:t>
            </a:r>
          </a:p>
          <a:p>
            <a:pPr marL="463550" indent="-463550" eaLnBrk="1" hangingPunct="1">
              <a:lnSpc>
                <a:spcPct val="165000"/>
              </a:lnSpc>
              <a:buSzPct val="75000"/>
              <a:buFont typeface="Wingdings" pitchFamily="2" charset="2"/>
              <a:buChar char="v"/>
            </a:pPr>
            <a:r>
              <a:rPr lang="en-US" sz="2800" b="1" dirty="0">
                <a:effectLst>
                  <a:outerShdw blurRad="38100" dist="38100" dir="2700000" algn="tl">
                    <a:srgbClr val="000000">
                      <a:alpha val="43137"/>
                    </a:srgbClr>
                  </a:outerShdw>
                </a:effectLst>
                <a:latin typeface="Tahoma" pitchFamily="34" charset="0"/>
                <a:cs typeface="Times New Roman"/>
              </a:rPr>
              <a:t>Variety (rate, pitch, volume) creates interest, </a:t>
            </a:r>
            <a:r>
              <a:rPr lang="en-US" sz="2800" b="1" dirty="0" smtClean="0">
                <a:effectLst>
                  <a:outerShdw blurRad="38100" dist="38100" dir="2700000" algn="tl">
                    <a:srgbClr val="000000">
                      <a:alpha val="43137"/>
                    </a:srgbClr>
                  </a:outerShdw>
                </a:effectLst>
                <a:latin typeface="Tahoma" pitchFamily="34" charset="0"/>
                <a:cs typeface="Times New Roman"/>
              </a:rPr>
              <a:t>motivates   </a:t>
            </a:r>
            <a:endParaRPr lang="en-US" sz="2800" b="1" dirty="0">
              <a:effectLst>
                <a:outerShdw blurRad="38100" dist="38100" dir="2700000" algn="tl">
                  <a:srgbClr val="000000">
                    <a:alpha val="43137"/>
                  </a:srgbClr>
                </a:outerShdw>
              </a:effectLst>
              <a:latin typeface="Tahoma" pitchFamily="34" charset="0"/>
              <a:cs typeface="Times New Roman"/>
            </a:endParaRPr>
          </a:p>
        </p:txBody>
      </p:sp>
      <p:sp>
        <p:nvSpPr>
          <p:cNvPr id="27650" name="Rectangle 4"/>
          <p:cNvSpPr>
            <a:spLocks noGrp="1" noChangeArrowheads="1"/>
          </p:cNvSpPr>
          <p:nvPr>
            <p:ph type="title"/>
          </p:nvPr>
        </p:nvSpPr>
        <p:spPr>
          <a:xfrm>
            <a:off x="533400" y="63668"/>
            <a:ext cx="8229600" cy="1015663"/>
          </a:xfrm>
          <a:noFill/>
        </p:spPr>
        <p:txBody>
          <a:bodyPr vert="horz" wrap="square" lIns="91440" tIns="45720" rIns="91440" bIns="45720" rtlCol="0" anchor="ctr">
            <a:spAutoFit/>
          </a:bodyPr>
          <a:lstStyle/>
          <a:p>
            <a:r>
              <a:rPr lang="en-US" sz="6000" b="1" cap="all" dirty="0">
                <a:ln w="10541" cmpd="sng">
                  <a:solidFill>
                    <a:schemeClr val="bg2">
                      <a:lumMod val="75000"/>
                    </a:schemeClr>
                  </a:solidFill>
                  <a:prstDash val="solid"/>
                </a:ln>
                <a:latin typeface="+mn-lt"/>
                <a:ea typeface="+mn-ea"/>
                <a:cs typeface="+mn-cs"/>
              </a:rPr>
              <a:t>Voice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1"/>
          </p:nvPr>
        </p:nvSpPr>
        <p:spPr>
          <a:xfrm>
            <a:off x="914400" y="1600200"/>
            <a:ext cx="8229600" cy="4525963"/>
          </a:xfrm>
          <a:noFill/>
          <a:ln w="9525">
            <a:noFill/>
            <a:miter lim="800000"/>
            <a:headEnd/>
            <a:tailEnd/>
          </a:ln>
        </p:spPr>
        <p:txBody>
          <a:bodyPr vert="horz" wrap="square" lIns="91440" tIns="45720" rIns="91440" bIns="45720" numCol="1" anchor="t" anchorCtr="0" compatLnSpc="1">
            <a:prstTxWarp prst="textNoShape">
              <a:avLst/>
            </a:prstTxWarp>
          </a:bodyPr>
          <a:lstStyle/>
          <a:p>
            <a:pPr eaLnBrk="1" hangingPunct="1">
              <a:lnSpc>
                <a:spcPct val="145000"/>
              </a:lnSpc>
              <a:buSzPct val="75000"/>
              <a:buFont typeface="Wingdings" pitchFamily="2" charset="2"/>
              <a:buChar char="v"/>
            </a:pPr>
            <a:r>
              <a:rPr lang="en-US" sz="2400" b="1" dirty="0">
                <a:effectLst>
                  <a:outerShdw blurRad="38100" dist="38100" dir="2700000" algn="tl">
                    <a:srgbClr val="000000">
                      <a:alpha val="43137"/>
                    </a:srgbClr>
                  </a:outerShdw>
                </a:effectLst>
                <a:latin typeface="Tahoma" pitchFamily="34" charset="0"/>
                <a:cs typeface="Times New Roman"/>
              </a:rPr>
              <a:t>Eye contact</a:t>
            </a:r>
          </a:p>
          <a:p>
            <a:pPr lvl="1" eaLnBrk="1" hangingPunct="1">
              <a:lnSpc>
                <a:spcPct val="145000"/>
              </a:lnSpc>
              <a:buSzPct val="75000"/>
              <a:buFont typeface="Wingdings" pitchFamily="2" charset="2"/>
              <a:buChar char="§"/>
            </a:pPr>
            <a:r>
              <a:rPr lang="en-US" sz="2400" b="1" dirty="0">
                <a:effectLst>
                  <a:outerShdw blurRad="38100" dist="38100" dir="2700000" algn="tl">
                    <a:srgbClr val="000000">
                      <a:alpha val="43137"/>
                    </a:srgbClr>
                  </a:outerShdw>
                </a:effectLst>
                <a:latin typeface="Tahoma" pitchFamily="34" charset="0"/>
                <a:ea typeface="ＭＳ Ｐゴシック" pitchFamily="-65" charset="-128"/>
                <a:cs typeface="Times New Roman"/>
              </a:rPr>
              <a:t>Direct and impartial</a:t>
            </a:r>
          </a:p>
          <a:p>
            <a:pPr lvl="1" eaLnBrk="1" hangingPunct="1">
              <a:lnSpc>
                <a:spcPct val="145000"/>
              </a:lnSpc>
              <a:buSzPct val="75000"/>
              <a:buFont typeface="Wingdings" pitchFamily="2" charset="2"/>
              <a:buChar char="§"/>
            </a:pPr>
            <a:r>
              <a:rPr lang="en-US" sz="2400" b="1" dirty="0">
                <a:effectLst>
                  <a:outerShdw blurRad="38100" dist="38100" dir="2700000" algn="tl">
                    <a:srgbClr val="000000">
                      <a:alpha val="43137"/>
                    </a:srgbClr>
                  </a:outerShdw>
                </a:effectLst>
                <a:latin typeface="Tahoma" pitchFamily="34" charset="0"/>
                <a:ea typeface="ＭＳ Ｐゴシック" pitchFamily="-65" charset="-128"/>
                <a:cs typeface="Times New Roman"/>
              </a:rPr>
              <a:t>Establishes credibility and shows interest</a:t>
            </a:r>
          </a:p>
          <a:p>
            <a:pPr lvl="1" eaLnBrk="1" hangingPunct="1">
              <a:lnSpc>
                <a:spcPct val="145000"/>
              </a:lnSpc>
              <a:buSzPct val="75000"/>
              <a:buFont typeface="Wingdings" pitchFamily="2" charset="2"/>
              <a:buChar char="§"/>
            </a:pPr>
            <a:r>
              <a:rPr lang="en-US" sz="2400" b="1" dirty="0">
                <a:effectLst>
                  <a:outerShdw blurRad="38100" dist="38100" dir="2700000" algn="tl">
                    <a:srgbClr val="000000">
                      <a:alpha val="43137"/>
                    </a:srgbClr>
                  </a:outerShdw>
                </a:effectLst>
                <a:latin typeface="Tahoma" pitchFamily="34" charset="0"/>
                <a:ea typeface="ＭＳ Ｐゴシック" pitchFamily="-65" charset="-128"/>
                <a:cs typeface="Times New Roman"/>
              </a:rPr>
              <a:t>Receive non-verbal feedback</a:t>
            </a:r>
          </a:p>
          <a:p>
            <a:pPr lvl="1" eaLnBrk="1" hangingPunct="1">
              <a:lnSpc>
                <a:spcPct val="145000"/>
              </a:lnSpc>
              <a:buSzPct val="75000"/>
              <a:buFont typeface="Wingdings" pitchFamily="2" charset="2"/>
              <a:buChar char="§"/>
            </a:pPr>
            <a:r>
              <a:rPr lang="en-US" sz="2400" b="1" dirty="0">
                <a:effectLst>
                  <a:outerShdw blurRad="38100" dist="38100" dir="2700000" algn="tl">
                    <a:srgbClr val="000000">
                      <a:alpha val="43137"/>
                    </a:srgbClr>
                  </a:outerShdw>
                </a:effectLst>
                <a:latin typeface="Tahoma" pitchFamily="34" charset="0"/>
                <a:ea typeface="ＭＳ Ｐゴシック" pitchFamily="-65" charset="-128"/>
                <a:cs typeface="Times New Roman"/>
              </a:rPr>
              <a:t>Enhances delivery</a:t>
            </a:r>
          </a:p>
          <a:p>
            <a:pPr eaLnBrk="1" hangingPunct="1">
              <a:lnSpc>
                <a:spcPct val="145000"/>
              </a:lnSpc>
              <a:buSzPct val="75000"/>
              <a:buFont typeface="Wingdings" pitchFamily="2" charset="2"/>
              <a:buChar char="v"/>
            </a:pPr>
            <a:r>
              <a:rPr lang="en-US" sz="2400" b="1" dirty="0" smtClean="0">
                <a:effectLst>
                  <a:outerShdw blurRad="38100" dist="38100" dir="2700000" algn="tl">
                    <a:srgbClr val="000000">
                      <a:alpha val="43137"/>
                    </a:srgbClr>
                  </a:outerShdw>
                </a:effectLst>
                <a:latin typeface="Tahoma" pitchFamily="34" charset="0"/>
                <a:cs typeface="Times New Roman"/>
              </a:rPr>
              <a:t>Use </a:t>
            </a:r>
            <a:r>
              <a:rPr lang="en-US" sz="2400" b="1" dirty="0">
                <a:effectLst>
                  <a:outerShdw blurRad="38100" dist="38100" dir="2700000" algn="tl">
                    <a:srgbClr val="000000">
                      <a:alpha val="43137"/>
                    </a:srgbClr>
                  </a:outerShdw>
                </a:effectLst>
                <a:latin typeface="Tahoma" pitchFamily="34" charset="0"/>
                <a:cs typeface="Times New Roman"/>
              </a:rPr>
              <a:t>good facial expression, </a:t>
            </a:r>
            <a:r>
              <a:rPr lang="en-US" sz="2400" b="1" dirty="0" smtClean="0">
                <a:effectLst>
                  <a:outerShdw blurRad="38100" dist="38100" dir="2700000" algn="tl">
                    <a:srgbClr val="000000">
                      <a:alpha val="43137"/>
                    </a:srgbClr>
                  </a:outerShdw>
                </a:effectLst>
                <a:latin typeface="Tahoma" pitchFamily="34" charset="0"/>
                <a:cs typeface="Times New Roman"/>
              </a:rPr>
              <a:t>not </a:t>
            </a:r>
            <a:r>
              <a:rPr lang="en-US" sz="2400" b="1" dirty="0">
                <a:effectLst>
                  <a:outerShdw blurRad="38100" dist="38100" dir="2700000" algn="tl">
                    <a:srgbClr val="000000">
                      <a:alpha val="43137"/>
                    </a:srgbClr>
                  </a:outerShdw>
                </a:effectLst>
                <a:latin typeface="Tahoma" pitchFamily="34" charset="0"/>
                <a:cs typeface="Times New Roman"/>
              </a:rPr>
              <a:t>“dead pan” face </a:t>
            </a:r>
          </a:p>
        </p:txBody>
      </p:sp>
      <p:sp>
        <p:nvSpPr>
          <p:cNvPr id="28674" name="Rectangle 2"/>
          <p:cNvSpPr>
            <a:spLocks noGrp="1" noChangeArrowheads="1"/>
          </p:cNvSpPr>
          <p:nvPr>
            <p:ph type="title"/>
          </p:nvPr>
        </p:nvSpPr>
        <p:spPr>
          <a:xfrm>
            <a:off x="533400" y="248334"/>
            <a:ext cx="8229600" cy="646331"/>
          </a:xfrm>
          <a:noFill/>
        </p:spPr>
        <p:txBody>
          <a:bodyPr vert="horz" wrap="square" lIns="91440" tIns="45720" rIns="91440" bIns="45720" rtlCol="0" anchor="ctr">
            <a:spAutoFit/>
          </a:bodyPr>
          <a:lstStyle/>
          <a:p>
            <a:r>
              <a:rPr lang="en-US" sz="3600" b="1" cap="all" dirty="0">
                <a:ln w="10541" cmpd="sng">
                  <a:solidFill>
                    <a:schemeClr val="bg2">
                      <a:lumMod val="75000"/>
                    </a:schemeClr>
                  </a:solidFill>
                  <a:prstDash val="solid"/>
                </a:ln>
                <a:latin typeface="+mn-lt"/>
                <a:ea typeface="+mn-ea"/>
                <a:cs typeface="+mn-cs"/>
              </a:rPr>
              <a:t>EYE CONTACT </a:t>
            </a:r>
            <a:r>
              <a:rPr lang="en-US" sz="3600" b="1" cap="all" dirty="0" smtClean="0">
                <a:ln w="10541" cmpd="sng">
                  <a:solidFill>
                    <a:schemeClr val="bg2">
                      <a:lumMod val="75000"/>
                    </a:schemeClr>
                  </a:solidFill>
                  <a:prstDash val="solid"/>
                </a:ln>
                <a:latin typeface="+mn-lt"/>
                <a:ea typeface="+mn-ea"/>
                <a:cs typeface="+mn-cs"/>
              </a:rPr>
              <a:t>&amp; FACIAL </a:t>
            </a:r>
            <a:r>
              <a:rPr lang="en-US" sz="3600" b="1" cap="all" dirty="0">
                <a:ln w="10541" cmpd="sng">
                  <a:solidFill>
                    <a:schemeClr val="bg2">
                      <a:lumMod val="75000"/>
                    </a:schemeClr>
                  </a:solidFill>
                  <a:prstDash val="solid"/>
                </a:ln>
                <a:latin typeface="+mn-lt"/>
                <a:ea typeface="+mn-ea"/>
                <a:cs typeface="+mn-cs"/>
              </a:rPr>
              <a:t>EXPRESSION</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914400" y="1600200"/>
            <a:ext cx="7086600" cy="4038600"/>
          </a:xfrm>
        </p:spPr>
        <p:txBody>
          <a:bodyPr/>
          <a:lstStyle/>
          <a:p>
            <a:pPr marL="465138" indent="-465138" eaLnBrk="1" hangingPunct="1">
              <a:lnSpc>
                <a:spcPct val="125000"/>
              </a:lnSpc>
              <a:buSzPct val="75000"/>
              <a:buFont typeface="Wingdings" pitchFamily="2" charset="2"/>
              <a:buChar char="v"/>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Economy</a:t>
            </a:r>
          </a:p>
          <a:p>
            <a:pPr marL="465138" indent="-465138" eaLnBrk="1" hangingPunct="1">
              <a:lnSpc>
                <a:spcPct val="125000"/>
              </a:lnSpc>
              <a:buSzPct val="75000"/>
              <a:buFont typeface="Wingdings" pitchFamily="2" charset="2"/>
              <a:buChar char="v"/>
            </a:pPr>
            <a:r>
              <a:rPr lang="en-US" b="1" dirty="0" smtClean="0">
                <a:solidFill>
                  <a:srgbClr val="E1E1D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Language</a:t>
            </a:r>
            <a:endParaRPr lang="en-US" b="1" dirty="0" smtClean="0">
              <a:solidFill>
                <a:srgbClr val="E1E1D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465138" indent="-465138" eaLnBrk="1" hangingPunct="1">
              <a:lnSpc>
                <a:spcPct val="125000"/>
              </a:lnSpc>
              <a:buSzPct val="75000"/>
              <a:buFont typeface="Wingdings" pitchFamily="2" charset="2"/>
              <a:buChar char="v"/>
            </a:pPr>
            <a:r>
              <a:rPr lang="en-US" b="1" dirty="0" smtClean="0">
                <a:solidFill>
                  <a:srgbClr val="E1E1D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 </a:t>
            </a:r>
            <a:r>
              <a:rPr lang="en-US" b="1" dirty="0" smtClean="0">
                <a:solidFill>
                  <a:srgbClr val="E1E1D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Interests in China</a:t>
            </a:r>
          </a:p>
          <a:p>
            <a:pPr lvl="1" eaLnBrk="1" hangingPunct="1">
              <a:lnSpc>
                <a:spcPct val="125000"/>
              </a:lnSpc>
              <a:buSzPct val="75000"/>
              <a:buFont typeface="Wingdings" pitchFamily="2" charset="2"/>
              <a:buChar char="v"/>
            </a:pPr>
            <a:endParaRPr lang="en-US" sz="3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Rectangle 4"/>
          <p:cNvSpPr/>
          <p:nvPr/>
        </p:nvSpPr>
        <p:spPr>
          <a:xfrm>
            <a:off x="1981200" y="304800"/>
            <a:ext cx="6781800" cy="646331"/>
          </a:xfrm>
          <a:prstGeom prst="rect">
            <a:avLst/>
          </a:prstGeom>
          <a:noFill/>
        </p:spPr>
        <p:txBody>
          <a:bodyPr wrap="square" lIns="91440" tIns="45720" rIns="91440" bIns="45720">
            <a:spAutoFit/>
          </a:bodyPr>
          <a:lstStyle/>
          <a:p>
            <a:pPr algn="r"/>
            <a:r>
              <a:rPr lang="en-US" sz="3600" b="1" cap="all" spc="0"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overview</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9887115"/>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533400" y="63668"/>
            <a:ext cx="8229600" cy="1015663"/>
          </a:xfrm>
          <a:noFill/>
        </p:spPr>
        <p:txBody>
          <a:bodyPr vert="horz" wrap="square" lIns="91440" tIns="45720" rIns="91440" bIns="45720" rtlCol="0" anchor="ctr">
            <a:spAutoFit/>
          </a:bodyPr>
          <a:lstStyle/>
          <a:p>
            <a:r>
              <a:rPr lang="en-US" sz="6000" b="1" cap="all" dirty="0">
                <a:ln w="10541" cmpd="sng">
                  <a:solidFill>
                    <a:schemeClr val="bg2">
                      <a:lumMod val="75000"/>
                    </a:schemeClr>
                  </a:solidFill>
                  <a:prstDash val="solid"/>
                </a:ln>
                <a:latin typeface="+mn-lt"/>
                <a:ea typeface="+mn-ea"/>
                <a:cs typeface="+mn-cs"/>
              </a:rPr>
              <a:t>Movement</a:t>
            </a:r>
          </a:p>
        </p:txBody>
      </p:sp>
      <p:sp>
        <p:nvSpPr>
          <p:cNvPr id="31747" name="Rectangle 3"/>
          <p:cNvSpPr>
            <a:spLocks noGrp="1" noChangeArrowheads="1"/>
          </p:cNvSpPr>
          <p:nvPr>
            <p:ph type="body" sz="half" idx="4294967295"/>
          </p:nvPr>
        </p:nvSpPr>
        <p:spPr>
          <a:xfrm>
            <a:off x="914400" y="1600200"/>
            <a:ext cx="7391400" cy="5105400"/>
          </a:xfrm>
          <a:noFill/>
          <a:ln w="9525">
            <a:noFill/>
            <a:miter lim="800000"/>
            <a:headEnd/>
            <a:tailEnd/>
          </a:ln>
        </p:spPr>
        <p:txBody>
          <a:bodyPr vert="horz" wrap="square" lIns="91440" tIns="45720" rIns="91440" bIns="45720" numCol="1" anchor="t" anchorCtr="0" compatLnSpc="1">
            <a:prstTxWarp prst="textNoShape">
              <a:avLst/>
            </a:prstTxWarp>
          </a:bodyPr>
          <a:lstStyle/>
          <a:p>
            <a:pPr marL="463550" indent="-463550" eaLnBrk="1" hangingPunct="1">
              <a:lnSpc>
                <a:spcPct val="145000"/>
              </a:lnSpc>
              <a:buSzPct val="75000"/>
              <a:buFont typeface="Wingdings" pitchFamily="2" charset="2"/>
              <a:buChar char="v"/>
            </a:pPr>
            <a:r>
              <a:rPr lang="en-US" sz="2800" b="1" dirty="0">
                <a:effectLst>
                  <a:outerShdw blurRad="38100" dist="38100" dir="2700000" algn="tl">
                    <a:srgbClr val="000000">
                      <a:alpha val="43137"/>
                    </a:srgbClr>
                  </a:outerShdw>
                </a:effectLst>
                <a:latin typeface="Tahoma" pitchFamily="34" charset="0"/>
                <a:cs typeface="Times New Roman"/>
              </a:rPr>
              <a:t>Military briefings are usually given from behind lectern</a:t>
            </a:r>
          </a:p>
          <a:p>
            <a:pPr marL="463550" indent="-463550" eaLnBrk="1" hangingPunct="1">
              <a:lnSpc>
                <a:spcPct val="145000"/>
              </a:lnSpc>
              <a:buSzPct val="75000"/>
              <a:buFont typeface="Wingdings" pitchFamily="2" charset="2"/>
              <a:buChar char="v"/>
            </a:pPr>
            <a:r>
              <a:rPr lang="en-US" sz="2800" b="1" dirty="0">
                <a:effectLst>
                  <a:outerShdw blurRad="38100" dist="38100" dir="2700000" algn="tl">
                    <a:srgbClr val="000000">
                      <a:alpha val="43137"/>
                    </a:srgbClr>
                  </a:outerShdw>
                </a:effectLst>
                <a:latin typeface="Tahoma" pitchFamily="34" charset="0"/>
                <a:cs typeface="Times New Roman"/>
              </a:rPr>
              <a:t>Limited movement</a:t>
            </a:r>
          </a:p>
          <a:p>
            <a:pPr marL="795338" lvl="1" indent="-338138" eaLnBrk="1" hangingPunct="1">
              <a:lnSpc>
                <a:spcPct val="145000"/>
              </a:lnSpc>
              <a:buSzPct val="75000"/>
              <a:buFont typeface="Wingdings" pitchFamily="2" charset="2"/>
              <a:buChar char="§"/>
            </a:pPr>
            <a:r>
              <a:rPr lang="en-US" b="1" dirty="0">
                <a:effectLst>
                  <a:outerShdw blurRad="38100" dist="38100" dir="2700000" algn="tl">
                    <a:srgbClr val="000000">
                      <a:alpha val="43137"/>
                    </a:srgbClr>
                  </a:outerShdw>
                </a:effectLst>
                <a:latin typeface="Tahoma" pitchFamily="34" charset="0"/>
                <a:ea typeface="ＭＳ Ｐゴシック" pitchFamily="-65" charset="-128"/>
                <a:cs typeface="Times New Roman"/>
              </a:rPr>
              <a:t>Reasonable and purposeful</a:t>
            </a:r>
          </a:p>
          <a:p>
            <a:pPr lvl="2" eaLnBrk="1" hangingPunct="1">
              <a:lnSpc>
                <a:spcPct val="145000"/>
              </a:lnSpc>
              <a:buSzPct val="50000"/>
              <a:buFont typeface="Courier New" panose="02070309020205020404" pitchFamily="49" charset="0"/>
              <a:buChar char="o"/>
            </a:pPr>
            <a:r>
              <a:rPr lang="en-US" sz="2800" b="1" dirty="0">
                <a:effectLst>
                  <a:outerShdw blurRad="38100" dist="38100" dir="2700000" algn="tl">
                    <a:srgbClr val="000000">
                      <a:alpha val="43137"/>
                    </a:srgbClr>
                  </a:outerShdw>
                </a:effectLst>
                <a:latin typeface="Tahoma" pitchFamily="34" charset="0"/>
                <a:ea typeface="ＭＳ Ｐゴシック" pitchFamily="-65" charset="-128"/>
                <a:cs typeface="Times New Roman"/>
              </a:rPr>
              <a:t>Make a point</a:t>
            </a:r>
          </a:p>
          <a:p>
            <a:pPr lvl="2" eaLnBrk="1" hangingPunct="1">
              <a:lnSpc>
                <a:spcPct val="145000"/>
              </a:lnSpc>
              <a:buSzPct val="50000"/>
              <a:buFont typeface="Courier New" panose="02070309020205020404" pitchFamily="49" charset="0"/>
              <a:buChar char="o"/>
            </a:pPr>
            <a:r>
              <a:rPr lang="en-US" sz="2800" b="1" dirty="0">
                <a:effectLst>
                  <a:outerShdw blurRad="38100" dist="38100" dir="2700000" algn="tl">
                    <a:srgbClr val="000000">
                      <a:alpha val="43137"/>
                    </a:srgbClr>
                  </a:outerShdw>
                </a:effectLst>
                <a:latin typeface="Tahoma" pitchFamily="34" charset="0"/>
                <a:ea typeface="ＭＳ Ｐゴシック" pitchFamily="-65" charset="-128"/>
                <a:cs typeface="Times New Roman"/>
              </a:rPr>
              <a:t>Add </a:t>
            </a:r>
            <a:r>
              <a:rPr lang="en-US" sz="2800" b="1" dirty="0" smtClean="0">
                <a:effectLst>
                  <a:outerShdw blurRad="38100" dist="38100" dir="2700000" algn="tl">
                    <a:srgbClr val="000000">
                      <a:alpha val="43137"/>
                    </a:srgbClr>
                  </a:outerShdw>
                </a:effectLst>
                <a:latin typeface="Tahoma" pitchFamily="34" charset="0"/>
                <a:ea typeface="ＭＳ Ｐゴシック" pitchFamily="-65" charset="-128"/>
                <a:cs typeface="Times New Roman"/>
              </a:rPr>
              <a:t>emphasis</a:t>
            </a:r>
          </a:p>
          <a:p>
            <a:pPr lvl="2" eaLnBrk="1" hangingPunct="1">
              <a:lnSpc>
                <a:spcPct val="145000"/>
              </a:lnSpc>
              <a:buSzPct val="50000"/>
              <a:buFont typeface="Courier New" panose="02070309020205020404" pitchFamily="49" charset="0"/>
              <a:buChar char="o"/>
            </a:pPr>
            <a:r>
              <a:rPr lang="en-US" sz="2800" b="1" dirty="0" smtClean="0">
                <a:effectLst>
                  <a:outerShdw blurRad="38100" dist="38100" dir="2700000" algn="tl">
                    <a:srgbClr val="000000">
                      <a:alpha val="43137"/>
                    </a:srgbClr>
                  </a:outerShdw>
                </a:effectLst>
                <a:latin typeface="Tahoma" pitchFamily="34" charset="0"/>
                <a:ea typeface="ＭＳ Ｐゴシック" pitchFamily="-65" charset="-128"/>
                <a:cs typeface="Times New Roman"/>
              </a:rPr>
              <a:t>Don’t over do it *</a:t>
            </a:r>
            <a:endParaRPr lang="en-US" sz="2800" b="1" dirty="0">
              <a:effectLst>
                <a:outerShdw blurRad="38100" dist="38100" dir="2700000" algn="tl">
                  <a:srgbClr val="000000">
                    <a:alpha val="43137"/>
                  </a:srgbClr>
                </a:outerShdw>
              </a:effectLst>
              <a:latin typeface="Tahoma" pitchFamily="34" charset="0"/>
              <a:ea typeface="ＭＳ Ｐゴシック" pitchFamily="-65" charset="-128"/>
              <a:cs typeface="Times New Roman"/>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533400" y="63668"/>
            <a:ext cx="8229600" cy="1015663"/>
          </a:xfrm>
          <a:noFill/>
        </p:spPr>
        <p:txBody>
          <a:bodyPr vert="horz" wrap="square" lIns="91440" tIns="45720" rIns="91440" bIns="45720" rtlCol="0" anchor="ctr">
            <a:spAutoFit/>
          </a:bodyPr>
          <a:lstStyle/>
          <a:p>
            <a:r>
              <a:rPr lang="en-US" sz="6000" b="1" cap="all" dirty="0">
                <a:ln w="10541" cmpd="sng">
                  <a:solidFill>
                    <a:schemeClr val="bg2">
                      <a:lumMod val="75000"/>
                    </a:schemeClr>
                  </a:solidFill>
                  <a:prstDash val="solid"/>
                </a:ln>
                <a:latin typeface="+mn-lt"/>
                <a:ea typeface="+mn-ea"/>
                <a:cs typeface="+mn-cs"/>
              </a:rPr>
              <a:t>GESTURES</a:t>
            </a:r>
          </a:p>
        </p:txBody>
      </p:sp>
      <p:sp>
        <p:nvSpPr>
          <p:cNvPr id="32771" name="Rectangle 3"/>
          <p:cNvSpPr>
            <a:spLocks noGrp="1" noChangeArrowheads="1"/>
          </p:cNvSpPr>
          <p:nvPr>
            <p:ph type="body" sz="half" idx="4294967295"/>
          </p:nvPr>
        </p:nvSpPr>
        <p:spPr>
          <a:xfrm>
            <a:off x="914400" y="1600200"/>
            <a:ext cx="8229600" cy="4953000"/>
          </a:xfrm>
          <a:noFill/>
          <a:ln w="9525">
            <a:noFill/>
            <a:miter lim="800000"/>
            <a:headEnd/>
            <a:tailEnd/>
          </a:ln>
        </p:spPr>
        <p:txBody>
          <a:bodyPr vert="horz" wrap="square" lIns="91440" tIns="45720" rIns="91440" bIns="45720" numCol="1" anchor="t" anchorCtr="0" compatLnSpc="1">
            <a:prstTxWarp prst="textNoShape">
              <a:avLst/>
            </a:prstTxWarp>
          </a:bodyPr>
          <a:lstStyle/>
          <a:p>
            <a:pPr marL="463550" indent="-463550" eaLnBrk="1" hangingPunct="1">
              <a:lnSpc>
                <a:spcPct val="155000"/>
              </a:lnSpc>
              <a:buSzPct val="75000"/>
              <a:buFont typeface="Wingdings" pitchFamily="2" charset="2"/>
              <a:buChar char="v"/>
            </a:pPr>
            <a:r>
              <a:rPr lang="en-US" b="1" dirty="0">
                <a:effectLst>
                  <a:outerShdw blurRad="38100" dist="38100" dir="2700000" algn="tl">
                    <a:srgbClr val="000000">
                      <a:alpha val="43137"/>
                    </a:srgbClr>
                  </a:outerShdw>
                </a:effectLst>
                <a:latin typeface="Tahoma" pitchFamily="34" charset="0"/>
                <a:cs typeface="Times New Roman"/>
              </a:rPr>
              <a:t>Purposeful</a:t>
            </a:r>
          </a:p>
          <a:p>
            <a:pPr marL="463550" indent="-463550" eaLnBrk="1" hangingPunct="1">
              <a:lnSpc>
                <a:spcPct val="155000"/>
              </a:lnSpc>
              <a:buSzPct val="75000"/>
              <a:buFont typeface="Wingdings" pitchFamily="2" charset="2"/>
              <a:buChar char="v"/>
            </a:pPr>
            <a:r>
              <a:rPr lang="en-US" b="1" dirty="0">
                <a:effectLst>
                  <a:outerShdw blurRad="38100" dist="38100" dir="2700000" algn="tl">
                    <a:srgbClr val="000000">
                      <a:alpha val="43137"/>
                    </a:srgbClr>
                  </a:outerShdw>
                </a:effectLst>
                <a:latin typeface="Tahoma" pitchFamily="34" charset="0"/>
                <a:cs typeface="Times New Roman"/>
              </a:rPr>
              <a:t>Point toward slide for emphasis</a:t>
            </a:r>
          </a:p>
          <a:p>
            <a:pPr marL="463550" indent="-463550" eaLnBrk="1" hangingPunct="1">
              <a:lnSpc>
                <a:spcPct val="155000"/>
              </a:lnSpc>
              <a:buSzPct val="75000"/>
              <a:buFont typeface="Wingdings" pitchFamily="2" charset="2"/>
              <a:buChar char="v"/>
            </a:pPr>
            <a:r>
              <a:rPr lang="en-US" b="1" dirty="0">
                <a:effectLst>
                  <a:outerShdw blurRad="38100" dist="38100" dir="2700000" algn="tl">
                    <a:srgbClr val="000000">
                      <a:alpha val="43137"/>
                    </a:srgbClr>
                  </a:outerShdw>
                </a:effectLst>
                <a:latin typeface="Tahoma" pitchFamily="34" charset="0"/>
                <a:cs typeface="Times New Roman"/>
              </a:rPr>
              <a:t>Keep natural, don’t fidget or shuffle papers</a:t>
            </a:r>
          </a:p>
          <a:p>
            <a:pPr marL="463550" indent="-463550" eaLnBrk="1" hangingPunct="1">
              <a:lnSpc>
                <a:spcPct val="155000"/>
              </a:lnSpc>
              <a:buSzPct val="75000"/>
              <a:buFont typeface="Wingdings" pitchFamily="2" charset="2"/>
              <a:buChar char="v"/>
            </a:pPr>
            <a:r>
              <a:rPr lang="en-US" b="1" dirty="0">
                <a:effectLst>
                  <a:outerShdw blurRad="38100" dist="38100" dir="2700000" algn="tl">
                    <a:srgbClr val="000000">
                      <a:alpha val="43137"/>
                    </a:srgbClr>
                  </a:outerShdw>
                </a:effectLst>
                <a:latin typeface="Tahoma" pitchFamily="34" charset="0"/>
                <a:cs typeface="Times New Roman"/>
              </a:rPr>
              <a:t>Beware of poor timing</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533400" y="63668"/>
            <a:ext cx="8229600" cy="1015663"/>
          </a:xfrm>
          <a:noFill/>
        </p:spPr>
        <p:txBody>
          <a:bodyPr vert="horz" wrap="square" lIns="91440" tIns="45720" rIns="91440" bIns="45720" rtlCol="0" anchor="ctr">
            <a:spAutoFit/>
          </a:bodyPr>
          <a:lstStyle/>
          <a:p>
            <a:r>
              <a:rPr lang="en-US" sz="6000" b="1" cap="all" dirty="0">
                <a:ln w="10541" cmpd="sng">
                  <a:solidFill>
                    <a:schemeClr val="bg2">
                      <a:lumMod val="75000"/>
                    </a:schemeClr>
                  </a:solidFill>
                  <a:prstDash val="solid"/>
                </a:ln>
                <a:latin typeface="+mn-lt"/>
                <a:ea typeface="+mn-ea"/>
                <a:cs typeface="+mn-cs"/>
              </a:rPr>
              <a:t>MILITARY BEARING</a:t>
            </a:r>
          </a:p>
        </p:txBody>
      </p:sp>
      <p:sp>
        <p:nvSpPr>
          <p:cNvPr id="33795" name="Rectangle 3"/>
          <p:cNvSpPr>
            <a:spLocks noGrp="1" noChangeArrowheads="1"/>
          </p:cNvSpPr>
          <p:nvPr>
            <p:ph type="body" sz="half" idx="4294967295"/>
          </p:nvPr>
        </p:nvSpPr>
        <p:spPr>
          <a:xfrm>
            <a:off x="914400" y="1600200"/>
            <a:ext cx="4229100" cy="4495800"/>
          </a:xfrm>
          <a:noFill/>
          <a:ln w="9525">
            <a:noFill/>
            <a:miter lim="800000"/>
            <a:headEnd/>
            <a:tailEnd/>
          </a:ln>
        </p:spPr>
        <p:txBody>
          <a:bodyPr vert="horz" wrap="square" lIns="91440" tIns="45720" rIns="91440" bIns="45720" numCol="1" anchor="t" anchorCtr="0" compatLnSpc="1">
            <a:prstTxWarp prst="textNoShape">
              <a:avLst/>
            </a:prstTxWarp>
          </a:bodyPr>
          <a:lstStyle/>
          <a:p>
            <a:pPr marL="463550" indent="-463550" eaLnBrk="1" hangingPunct="1">
              <a:lnSpc>
                <a:spcPct val="145000"/>
              </a:lnSpc>
              <a:buSzPct val="75000"/>
              <a:buFont typeface="Wingdings" pitchFamily="2" charset="2"/>
              <a:buChar char="v"/>
            </a:pPr>
            <a:r>
              <a:rPr lang="en-US" b="1" dirty="0">
                <a:effectLst>
                  <a:outerShdw blurRad="38100" dist="38100" dir="2700000" algn="tl">
                    <a:srgbClr val="000000">
                      <a:alpha val="43137"/>
                    </a:srgbClr>
                  </a:outerShdw>
                </a:effectLst>
                <a:latin typeface="Tahoma" pitchFamily="34" charset="0"/>
                <a:cs typeface="Times New Roman"/>
              </a:rPr>
              <a:t>Never lose it</a:t>
            </a:r>
          </a:p>
          <a:p>
            <a:pPr marL="463550" indent="-463550" eaLnBrk="1" hangingPunct="1">
              <a:lnSpc>
                <a:spcPct val="145000"/>
              </a:lnSpc>
              <a:buSzPct val="75000"/>
              <a:buFont typeface="Wingdings" pitchFamily="2" charset="2"/>
              <a:buChar char="v"/>
            </a:pPr>
            <a:r>
              <a:rPr lang="en-US" b="1" dirty="0">
                <a:effectLst>
                  <a:outerShdw blurRad="38100" dist="38100" dir="2700000" algn="tl">
                    <a:srgbClr val="000000">
                      <a:alpha val="43137"/>
                    </a:srgbClr>
                  </a:outerShdw>
                </a:effectLst>
                <a:latin typeface="Tahoma" pitchFamily="34" charset="0"/>
                <a:cs typeface="Times New Roman"/>
              </a:rPr>
              <a:t>Limit apology </a:t>
            </a:r>
          </a:p>
          <a:p>
            <a:pPr marL="463550" indent="-463550" eaLnBrk="1" hangingPunct="1">
              <a:lnSpc>
                <a:spcPct val="145000"/>
              </a:lnSpc>
              <a:buSzPct val="75000"/>
              <a:buFont typeface="Wingdings" pitchFamily="2" charset="2"/>
              <a:buChar char="v"/>
            </a:pPr>
            <a:r>
              <a:rPr lang="en-US" b="1" dirty="0">
                <a:effectLst>
                  <a:outerShdw blurRad="38100" dist="38100" dir="2700000" algn="tl">
                    <a:srgbClr val="000000">
                      <a:alpha val="43137"/>
                    </a:srgbClr>
                  </a:outerShdw>
                </a:effectLst>
                <a:latin typeface="Tahoma" pitchFamily="34" charset="0"/>
                <a:cs typeface="Times New Roman"/>
              </a:rPr>
              <a:t>Keep going</a:t>
            </a:r>
          </a:p>
          <a:p>
            <a:pPr eaLnBrk="1" hangingPunct="1">
              <a:lnSpc>
                <a:spcPct val="145000"/>
              </a:lnSpc>
              <a:buSzPct val="75000"/>
              <a:buFont typeface="Wingdings" pitchFamily="2" charset="2"/>
              <a:buChar char="v"/>
            </a:pPr>
            <a:endParaRPr lang="en-US" b="1" dirty="0">
              <a:effectLst>
                <a:outerShdw blurRad="38100" dist="38100" dir="2700000" algn="tl">
                  <a:srgbClr val="000000">
                    <a:alpha val="43137"/>
                  </a:srgbClr>
                </a:outerShdw>
              </a:effectLst>
              <a:latin typeface="Tahoma" pitchFamily="34" charset="0"/>
              <a:cs typeface="Times New Roman"/>
            </a:endParaRPr>
          </a:p>
          <a:p>
            <a:pPr eaLnBrk="1" hangingPunct="1">
              <a:lnSpc>
                <a:spcPct val="145000"/>
              </a:lnSpc>
              <a:buSzPct val="75000"/>
              <a:buFont typeface="Wingdings" pitchFamily="2" charset="2"/>
              <a:buChar char="v"/>
            </a:pPr>
            <a:endParaRPr lang="en-US" b="1" dirty="0">
              <a:effectLst>
                <a:outerShdw blurRad="38100" dist="38100" dir="2700000" algn="tl">
                  <a:srgbClr val="000000">
                    <a:alpha val="43137"/>
                  </a:srgbClr>
                </a:outerShdw>
              </a:effectLst>
              <a:latin typeface="Tahoma" pitchFamily="34" charset="0"/>
              <a:cs typeface="Times New Roman"/>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a:xfrm>
            <a:off x="914400" y="1600200"/>
            <a:ext cx="8229600" cy="4525963"/>
          </a:xfrm>
          <a:noFill/>
          <a:ln w="9525">
            <a:noFill/>
            <a:miter lim="800000"/>
            <a:headEnd/>
            <a:tailEnd/>
          </a:ln>
        </p:spPr>
        <p:txBody>
          <a:bodyPr vert="horz" wrap="square" lIns="91440" tIns="45720" rIns="91440" bIns="45720" numCol="1" anchor="t" anchorCtr="0" compatLnSpc="1">
            <a:prstTxWarp prst="textNoShape">
              <a:avLst/>
            </a:prstTxWarp>
          </a:bodyPr>
          <a:lstStyle/>
          <a:p>
            <a:pPr marL="463550" indent="-463550" eaLnBrk="1" hangingPunct="1">
              <a:lnSpc>
                <a:spcPct val="145000"/>
              </a:lnSpc>
              <a:buSzPct val="75000"/>
              <a:buFont typeface="Wingdings" pitchFamily="2" charset="2"/>
              <a:buChar char="v"/>
            </a:pPr>
            <a:r>
              <a:rPr lang="en-US" b="1" dirty="0">
                <a:effectLst>
                  <a:outerShdw blurRad="38100" dist="38100" dir="2700000" algn="tl">
                    <a:srgbClr val="000000">
                      <a:alpha val="43137"/>
                    </a:srgbClr>
                  </a:outerShdw>
                </a:effectLst>
                <a:latin typeface="Tahoma" pitchFamily="34" charset="0"/>
                <a:cs typeface="Times New Roman"/>
              </a:rPr>
              <a:t>Number your cards</a:t>
            </a:r>
          </a:p>
          <a:p>
            <a:pPr marL="463550" indent="-463550" eaLnBrk="1" hangingPunct="1">
              <a:lnSpc>
                <a:spcPct val="145000"/>
              </a:lnSpc>
              <a:buSzPct val="75000"/>
              <a:buFont typeface="Wingdings" pitchFamily="2" charset="2"/>
              <a:buChar char="v"/>
            </a:pPr>
            <a:r>
              <a:rPr lang="en-US" b="1" dirty="0">
                <a:effectLst>
                  <a:outerShdw blurRad="38100" dist="38100" dir="2700000" algn="tl">
                    <a:srgbClr val="000000">
                      <a:alpha val="43137"/>
                    </a:srgbClr>
                  </a:outerShdw>
                </a:effectLst>
                <a:latin typeface="Tahoma" pitchFamily="34" charset="0"/>
                <a:cs typeface="Times New Roman"/>
              </a:rPr>
              <a:t>Keep information brief</a:t>
            </a:r>
          </a:p>
          <a:p>
            <a:pPr marL="463550" indent="-463550" eaLnBrk="1" hangingPunct="1">
              <a:lnSpc>
                <a:spcPct val="145000"/>
              </a:lnSpc>
              <a:buSzPct val="75000"/>
              <a:buFont typeface="Wingdings" pitchFamily="2" charset="2"/>
              <a:buChar char="v"/>
            </a:pPr>
            <a:r>
              <a:rPr lang="en-US" b="1" dirty="0">
                <a:effectLst>
                  <a:outerShdw blurRad="38100" dist="38100" dir="2700000" algn="tl">
                    <a:srgbClr val="000000">
                      <a:alpha val="43137"/>
                    </a:srgbClr>
                  </a:outerShdw>
                </a:effectLst>
                <a:latin typeface="Tahoma" pitchFamily="34" charset="0"/>
                <a:cs typeface="Times New Roman"/>
              </a:rPr>
              <a:t>Timing cues</a:t>
            </a:r>
          </a:p>
          <a:p>
            <a:pPr marL="463550" indent="-463550" eaLnBrk="1" hangingPunct="1">
              <a:lnSpc>
                <a:spcPct val="145000"/>
              </a:lnSpc>
              <a:buSzPct val="75000"/>
              <a:buFont typeface="Wingdings" pitchFamily="2" charset="2"/>
              <a:buChar char="v"/>
            </a:pPr>
            <a:r>
              <a:rPr lang="en-US" b="1" dirty="0">
                <a:effectLst>
                  <a:outerShdw blurRad="38100" dist="38100" dir="2700000" algn="tl">
                    <a:srgbClr val="000000">
                      <a:alpha val="43137"/>
                    </a:srgbClr>
                  </a:outerShdw>
                </a:effectLst>
                <a:latin typeface="Tahoma" pitchFamily="34" charset="0"/>
                <a:cs typeface="Times New Roman"/>
              </a:rPr>
              <a:t>Watch gestures with cards…</a:t>
            </a:r>
          </a:p>
          <a:p>
            <a:pPr eaLnBrk="1" hangingPunct="1">
              <a:lnSpc>
                <a:spcPct val="145000"/>
              </a:lnSpc>
              <a:buSzPct val="75000"/>
              <a:buFont typeface="Wingdings" pitchFamily="2" charset="2"/>
              <a:buChar char="v"/>
            </a:pPr>
            <a:endParaRPr lang="en-US" b="1" dirty="0">
              <a:effectLst>
                <a:outerShdw blurRad="38100" dist="38100" dir="2700000" algn="tl">
                  <a:srgbClr val="000000">
                    <a:alpha val="43137"/>
                  </a:srgbClr>
                </a:outerShdw>
              </a:effectLst>
              <a:latin typeface="Tahoma" pitchFamily="34" charset="0"/>
              <a:cs typeface="Times New Roman"/>
            </a:endParaRPr>
          </a:p>
        </p:txBody>
      </p:sp>
      <p:sp>
        <p:nvSpPr>
          <p:cNvPr id="35842" name="Rectangle 2"/>
          <p:cNvSpPr>
            <a:spLocks noGrp="1" noChangeArrowheads="1"/>
          </p:cNvSpPr>
          <p:nvPr>
            <p:ph type="title"/>
          </p:nvPr>
        </p:nvSpPr>
        <p:spPr>
          <a:xfrm>
            <a:off x="533400" y="63668"/>
            <a:ext cx="8229600" cy="1015663"/>
          </a:xfrm>
          <a:noFill/>
        </p:spPr>
        <p:txBody>
          <a:bodyPr vert="horz" wrap="square" lIns="91440" tIns="45720" rIns="91440" bIns="45720" rtlCol="0" anchor="ctr">
            <a:spAutoFit/>
          </a:bodyPr>
          <a:lstStyle/>
          <a:p>
            <a:r>
              <a:rPr lang="en-US" sz="6000" b="1" cap="all" dirty="0">
                <a:ln w="10541" cmpd="sng">
                  <a:solidFill>
                    <a:schemeClr val="bg2">
                      <a:lumMod val="75000"/>
                    </a:schemeClr>
                  </a:solidFill>
                  <a:prstDash val="solid"/>
                </a:ln>
                <a:latin typeface="+mn-lt"/>
                <a:ea typeface="+mn-ea"/>
                <a:cs typeface="+mn-cs"/>
              </a:rPr>
              <a:t>NOTES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idx="1"/>
          </p:nvPr>
        </p:nvSpPr>
        <p:spPr>
          <a:xfrm>
            <a:off x="914400" y="1600200"/>
            <a:ext cx="8229600" cy="4525963"/>
          </a:xfrm>
          <a:noFill/>
          <a:ln w="9525">
            <a:noFill/>
            <a:miter lim="800000"/>
            <a:headEnd/>
            <a:tailEnd/>
          </a:ln>
        </p:spPr>
        <p:txBody>
          <a:bodyPr vert="horz" wrap="square" lIns="91440" tIns="45720" rIns="91440" bIns="45720" numCol="1" anchor="t" anchorCtr="0" compatLnSpc="1">
            <a:prstTxWarp prst="textNoShape">
              <a:avLst/>
            </a:prstTxWarp>
          </a:bodyPr>
          <a:lstStyle/>
          <a:p>
            <a:pPr marL="463550" indent="-463550" eaLnBrk="1" hangingPunct="1">
              <a:lnSpc>
                <a:spcPct val="145000"/>
              </a:lnSpc>
              <a:buSzPct val="75000"/>
              <a:buFont typeface="Wingdings" pitchFamily="2" charset="2"/>
              <a:buChar char="v"/>
            </a:pPr>
            <a:r>
              <a:rPr lang="en-US" b="1" dirty="0">
                <a:effectLst>
                  <a:outerShdw blurRad="38100" dist="38100" dir="2700000" algn="tl">
                    <a:srgbClr val="000000">
                      <a:alpha val="43137"/>
                    </a:srgbClr>
                  </a:outerShdw>
                </a:effectLst>
                <a:latin typeface="Tahoma" pitchFamily="34" charset="0"/>
                <a:cs typeface="Times New Roman"/>
              </a:rPr>
              <a:t>Eliminate stage fright</a:t>
            </a:r>
          </a:p>
          <a:p>
            <a:pPr marL="463550" indent="-463550" eaLnBrk="1" hangingPunct="1">
              <a:lnSpc>
                <a:spcPct val="145000"/>
              </a:lnSpc>
              <a:buSzPct val="75000"/>
              <a:buFont typeface="Wingdings" pitchFamily="2" charset="2"/>
              <a:buChar char="v"/>
            </a:pPr>
            <a:r>
              <a:rPr lang="en-US" b="1" dirty="0">
                <a:effectLst>
                  <a:outerShdw blurRad="38100" dist="38100" dir="2700000" algn="tl">
                    <a:srgbClr val="000000">
                      <a:alpha val="43137"/>
                    </a:srgbClr>
                  </a:outerShdw>
                </a:effectLst>
                <a:latin typeface="Tahoma" pitchFamily="34" charset="0"/>
                <a:cs typeface="Times New Roman"/>
              </a:rPr>
              <a:t>Be prepared and enthusiastic</a:t>
            </a:r>
          </a:p>
        </p:txBody>
      </p:sp>
      <p:sp>
        <p:nvSpPr>
          <p:cNvPr id="36866" name="Rectangle 2"/>
          <p:cNvSpPr>
            <a:spLocks noGrp="1" noChangeArrowheads="1"/>
          </p:cNvSpPr>
          <p:nvPr>
            <p:ph type="title"/>
          </p:nvPr>
        </p:nvSpPr>
        <p:spPr>
          <a:xfrm>
            <a:off x="533400" y="63668"/>
            <a:ext cx="8229600" cy="1015663"/>
          </a:xfrm>
          <a:noFill/>
        </p:spPr>
        <p:txBody>
          <a:bodyPr vert="horz" wrap="square" lIns="91440" tIns="45720" rIns="91440" bIns="45720" rtlCol="0" anchor="ctr">
            <a:spAutoFit/>
          </a:bodyPr>
          <a:lstStyle/>
          <a:p>
            <a:r>
              <a:rPr lang="en-US" sz="6000" b="1" cap="all" dirty="0" smtClean="0">
                <a:ln w="10541" cmpd="sng">
                  <a:solidFill>
                    <a:schemeClr val="bg2">
                      <a:lumMod val="75000"/>
                    </a:schemeClr>
                  </a:solidFill>
                  <a:prstDash val="solid"/>
                </a:ln>
                <a:latin typeface="+mn-lt"/>
                <a:ea typeface="+mn-ea"/>
                <a:cs typeface="+mn-cs"/>
              </a:rPr>
              <a:t>PRACTICE</a:t>
            </a:r>
            <a:endParaRPr lang="en-US" sz="6000" b="1" cap="all" dirty="0">
              <a:ln w="10541" cmpd="sng">
                <a:solidFill>
                  <a:schemeClr val="bg2">
                    <a:lumMod val="75000"/>
                  </a:schemeClr>
                </a:solidFill>
                <a:prstDash val="solid"/>
              </a:ln>
              <a:latin typeface="+mn-lt"/>
              <a:ea typeface="+mn-ea"/>
              <a:cs typeface="+mn-cs"/>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0" y="152400"/>
            <a:ext cx="9144000" cy="1015663"/>
          </a:xfrm>
          <a:noFill/>
        </p:spPr>
        <p:txBody>
          <a:bodyPr vert="horz" wrap="square" lIns="91440" tIns="45720" rIns="91440" bIns="45720" rtlCol="0" anchor="ctr">
            <a:spAutoFit/>
          </a:bodyPr>
          <a:lstStyle/>
          <a:p>
            <a:r>
              <a:rPr lang="en-US" sz="6000" b="1" cap="all" dirty="0" smtClean="0">
                <a:ln w="10541" cmpd="sng">
                  <a:solidFill>
                    <a:schemeClr val="bg2">
                      <a:lumMod val="75000"/>
                    </a:schemeClr>
                  </a:solidFill>
                  <a:prstDash val="solid"/>
                </a:ln>
                <a:latin typeface="+mn-lt"/>
                <a:ea typeface="+mn-ea"/>
                <a:cs typeface="+mn-cs"/>
              </a:rPr>
              <a:t>Practice - </a:t>
            </a:r>
            <a:r>
              <a:rPr lang="en-US" sz="6000" b="1" dirty="0" smtClean="0">
                <a:ln w="10541" cmpd="sng">
                  <a:solidFill>
                    <a:schemeClr val="bg2">
                      <a:lumMod val="75000"/>
                    </a:schemeClr>
                  </a:solidFill>
                  <a:prstDash val="solid"/>
                </a:ln>
                <a:latin typeface="+mn-lt"/>
                <a:ea typeface="+mn-ea"/>
                <a:cs typeface="+mn-cs"/>
              </a:rPr>
              <a:t>Strategies</a:t>
            </a:r>
            <a:endParaRPr lang="en-US" sz="6000" b="1" cap="all" dirty="0">
              <a:ln w="10541" cmpd="sng">
                <a:solidFill>
                  <a:schemeClr val="bg2">
                    <a:lumMod val="75000"/>
                  </a:schemeClr>
                </a:solidFill>
                <a:prstDash val="solid"/>
              </a:ln>
              <a:latin typeface="+mn-lt"/>
              <a:ea typeface="+mn-ea"/>
              <a:cs typeface="+mn-cs"/>
            </a:endParaRPr>
          </a:p>
        </p:txBody>
      </p:sp>
      <p:sp>
        <p:nvSpPr>
          <p:cNvPr id="37891" name="Rectangle 3"/>
          <p:cNvSpPr>
            <a:spLocks noGrp="1" noChangeArrowheads="1"/>
          </p:cNvSpPr>
          <p:nvPr>
            <p:ph type="body" idx="1"/>
          </p:nvPr>
        </p:nvSpPr>
        <p:spPr>
          <a:xfrm>
            <a:off x="914400" y="1600200"/>
            <a:ext cx="7086600" cy="4495800"/>
          </a:xfrm>
          <a:noFill/>
          <a:ln w="9525">
            <a:noFill/>
            <a:miter lim="800000"/>
            <a:headEnd/>
            <a:tailEnd/>
          </a:ln>
        </p:spPr>
        <p:txBody>
          <a:bodyPr vert="horz" wrap="square" lIns="91440" tIns="45720" rIns="91440" bIns="45720" numCol="1" anchor="t" anchorCtr="0" compatLnSpc="1">
            <a:prstTxWarp prst="textNoShape">
              <a:avLst/>
            </a:prstTxWarp>
          </a:bodyPr>
          <a:lstStyle/>
          <a:p>
            <a:pPr marL="463550" indent="-463550" eaLnBrk="1" hangingPunct="1">
              <a:lnSpc>
                <a:spcPct val="145000"/>
              </a:lnSpc>
              <a:buSzPct val="75000"/>
              <a:buFont typeface="Wingdings" pitchFamily="2" charset="2"/>
              <a:buChar char="v"/>
            </a:pPr>
            <a:r>
              <a:rPr lang="en-US" b="1" dirty="0">
                <a:effectLst>
                  <a:outerShdw blurRad="38100" dist="38100" dir="2700000" algn="tl">
                    <a:srgbClr val="000000">
                      <a:alpha val="43137"/>
                    </a:srgbClr>
                  </a:outerShdw>
                </a:effectLst>
                <a:latin typeface="Tahoma" pitchFamily="34" charset="0"/>
              </a:rPr>
              <a:t>Where you will brief</a:t>
            </a:r>
          </a:p>
          <a:p>
            <a:pPr marL="463550" indent="-463550" eaLnBrk="1" hangingPunct="1">
              <a:lnSpc>
                <a:spcPct val="145000"/>
              </a:lnSpc>
              <a:buSzPct val="75000"/>
              <a:buFont typeface="Wingdings" pitchFamily="2" charset="2"/>
              <a:buChar char="v"/>
            </a:pPr>
            <a:r>
              <a:rPr lang="en-US" b="1" dirty="0">
                <a:effectLst>
                  <a:outerShdw blurRad="38100" dist="38100" dir="2700000" algn="tl">
                    <a:srgbClr val="000000">
                      <a:alpha val="43137"/>
                    </a:srgbClr>
                  </a:outerShdw>
                </a:effectLst>
                <a:latin typeface="Tahoma" pitchFamily="34" charset="0"/>
              </a:rPr>
              <a:t>With an audience</a:t>
            </a:r>
          </a:p>
          <a:p>
            <a:pPr marL="463550" indent="-463550" eaLnBrk="1" hangingPunct="1">
              <a:lnSpc>
                <a:spcPct val="145000"/>
              </a:lnSpc>
              <a:buSzPct val="75000"/>
              <a:buFont typeface="Wingdings" pitchFamily="2" charset="2"/>
              <a:buChar char="v"/>
            </a:pPr>
            <a:r>
              <a:rPr lang="en-US" b="1" dirty="0">
                <a:effectLst>
                  <a:outerShdw blurRad="38100" dist="38100" dir="2700000" algn="tl">
                    <a:srgbClr val="000000">
                      <a:alpha val="43137"/>
                    </a:srgbClr>
                  </a:outerShdw>
                </a:effectLst>
                <a:latin typeface="Tahoma" pitchFamily="34" charset="0"/>
              </a:rPr>
              <a:t>Ask for feedback</a:t>
            </a:r>
          </a:p>
          <a:p>
            <a:pPr marL="463550" indent="-463550" eaLnBrk="1" hangingPunct="1">
              <a:lnSpc>
                <a:spcPct val="145000"/>
              </a:lnSpc>
              <a:buSzPct val="75000"/>
              <a:buFont typeface="Wingdings" pitchFamily="2" charset="2"/>
              <a:buChar char="v"/>
            </a:pPr>
            <a:r>
              <a:rPr lang="en-US" b="1" dirty="0">
                <a:effectLst>
                  <a:outerShdw blurRad="38100" dist="38100" dir="2700000" algn="tl">
                    <a:srgbClr val="000000">
                      <a:alpha val="43137"/>
                    </a:srgbClr>
                  </a:outerShdw>
                </a:effectLst>
                <a:latin typeface="Tahoma" pitchFamily="34" charset="0"/>
              </a:rPr>
              <a:t>Don’t rush the beginning</a:t>
            </a:r>
          </a:p>
          <a:p>
            <a:pPr marL="463550" indent="-463550" eaLnBrk="1" hangingPunct="1">
              <a:lnSpc>
                <a:spcPct val="145000"/>
              </a:lnSpc>
              <a:buSzPct val="75000"/>
              <a:buFont typeface="Wingdings" pitchFamily="2" charset="2"/>
              <a:buChar char="v"/>
            </a:pPr>
            <a:r>
              <a:rPr lang="en-US" b="1" dirty="0">
                <a:effectLst>
                  <a:outerShdw blurRad="38100" dist="38100" dir="2700000" algn="tl">
                    <a:srgbClr val="000000">
                      <a:alpha val="43137"/>
                    </a:srgbClr>
                  </a:outerShdw>
                </a:effectLst>
                <a:latin typeface="Tahoma" pitchFamily="34" charset="0"/>
              </a:rPr>
              <a:t>Know the intro “cold”</a:t>
            </a:r>
          </a:p>
          <a:p>
            <a:pPr marL="463550" indent="-463550" eaLnBrk="1" hangingPunct="1">
              <a:lnSpc>
                <a:spcPct val="145000"/>
              </a:lnSpc>
              <a:buSzPct val="75000"/>
              <a:buFont typeface="Wingdings" pitchFamily="2" charset="2"/>
              <a:buChar char="v"/>
            </a:pPr>
            <a:r>
              <a:rPr lang="en-US" b="1" dirty="0">
                <a:effectLst>
                  <a:outerShdw blurRad="38100" dist="38100" dir="2700000" algn="tl">
                    <a:srgbClr val="000000">
                      <a:alpha val="43137"/>
                    </a:srgbClr>
                  </a:outerShdw>
                </a:effectLst>
                <a:latin typeface="Tahoma" pitchFamily="34" charset="0"/>
              </a:rPr>
              <a:t>Eliminate verbal pauses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0" y="152400"/>
            <a:ext cx="8763000" cy="1015663"/>
          </a:xfrm>
          <a:noFill/>
        </p:spPr>
        <p:txBody>
          <a:bodyPr vert="horz" wrap="square" lIns="91440" tIns="45720" rIns="91440" bIns="45720" rtlCol="0" anchor="ctr">
            <a:spAutoFit/>
          </a:bodyPr>
          <a:lstStyle/>
          <a:p>
            <a:r>
              <a:rPr lang="en-US" sz="6000" b="1" cap="all" dirty="0">
                <a:ln w="10541" cmpd="sng">
                  <a:solidFill>
                    <a:schemeClr val="bg2">
                      <a:lumMod val="75000"/>
                    </a:schemeClr>
                  </a:solidFill>
                  <a:prstDash val="solid"/>
                </a:ln>
                <a:latin typeface="+mn-lt"/>
                <a:ea typeface="+mn-ea"/>
                <a:cs typeface="+mn-cs"/>
              </a:rPr>
              <a:t>SUMMARY</a:t>
            </a:r>
          </a:p>
        </p:txBody>
      </p:sp>
      <p:sp>
        <p:nvSpPr>
          <p:cNvPr id="38915" name="Rectangle 3"/>
          <p:cNvSpPr>
            <a:spLocks noGrp="1" noChangeArrowheads="1"/>
          </p:cNvSpPr>
          <p:nvPr>
            <p:ph type="body" idx="1"/>
          </p:nvPr>
        </p:nvSpPr>
        <p:spPr>
          <a:xfrm>
            <a:off x="914400" y="1600200"/>
            <a:ext cx="7086600" cy="4038600"/>
          </a:xfrm>
          <a:noFill/>
          <a:ln w="9525">
            <a:noFill/>
            <a:miter lim="800000"/>
            <a:headEnd/>
            <a:tailEnd/>
          </a:ln>
        </p:spPr>
        <p:txBody>
          <a:bodyPr vert="horz" wrap="square" lIns="91440" tIns="45720" rIns="91440" bIns="45720" numCol="1" anchor="t" anchorCtr="0" compatLnSpc="1">
            <a:prstTxWarp prst="textNoShape">
              <a:avLst/>
            </a:prstTxWarp>
          </a:bodyPr>
          <a:lstStyle/>
          <a:p>
            <a:pPr marL="463550" indent="-463550" eaLnBrk="1" hangingPunct="1">
              <a:lnSpc>
                <a:spcPct val="145000"/>
              </a:lnSpc>
              <a:buSzPct val="75000"/>
              <a:buFont typeface="Wingdings" pitchFamily="2" charset="2"/>
              <a:buChar char="v"/>
            </a:pPr>
            <a:r>
              <a:rPr lang="en-US" b="1" dirty="0">
                <a:effectLst>
                  <a:outerShdw blurRad="38100" dist="38100" dir="2700000" algn="tl">
                    <a:srgbClr val="000000">
                      <a:alpha val="43137"/>
                    </a:srgbClr>
                  </a:outerShdw>
                </a:effectLst>
                <a:latin typeface="Tahoma" pitchFamily="34" charset="0"/>
              </a:rPr>
              <a:t>Planning</a:t>
            </a:r>
          </a:p>
          <a:p>
            <a:pPr marL="463550" indent="-463550" eaLnBrk="1" hangingPunct="1">
              <a:lnSpc>
                <a:spcPct val="145000"/>
              </a:lnSpc>
              <a:buSzPct val="75000"/>
              <a:buFont typeface="Wingdings" pitchFamily="2" charset="2"/>
              <a:buChar char="v"/>
            </a:pPr>
            <a:r>
              <a:rPr lang="en-US" b="1" dirty="0">
                <a:effectLst>
                  <a:outerShdw blurRad="38100" dist="38100" dir="2700000" algn="tl">
                    <a:srgbClr val="000000">
                      <a:alpha val="43137"/>
                    </a:srgbClr>
                  </a:outerShdw>
                </a:effectLst>
                <a:latin typeface="Tahoma" pitchFamily="34" charset="0"/>
              </a:rPr>
              <a:t>Organizing</a:t>
            </a:r>
          </a:p>
          <a:p>
            <a:pPr marL="463550" indent="-463550" eaLnBrk="1" hangingPunct="1">
              <a:lnSpc>
                <a:spcPct val="145000"/>
              </a:lnSpc>
              <a:buSzPct val="75000"/>
              <a:buFont typeface="Wingdings" pitchFamily="2" charset="2"/>
              <a:buChar char="v"/>
            </a:pPr>
            <a:r>
              <a:rPr lang="en-US" b="1" dirty="0">
                <a:effectLst>
                  <a:outerShdw blurRad="38100" dist="38100" dir="2700000" algn="tl">
                    <a:srgbClr val="000000">
                      <a:alpha val="43137"/>
                    </a:srgbClr>
                  </a:outerShdw>
                </a:effectLst>
                <a:latin typeface="Tahoma" pitchFamily="34" charset="0"/>
              </a:rPr>
              <a:t>Implementing</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914400" y="1600200"/>
            <a:ext cx="7086600" cy="4038600"/>
          </a:xfrm>
        </p:spPr>
        <p:txBody>
          <a:bodyPr/>
          <a:lstStyle/>
          <a:p>
            <a:pPr marL="465138" indent="-465138" eaLnBrk="1" hangingPunct="1">
              <a:lnSpc>
                <a:spcPct val="125000"/>
              </a:lnSpc>
              <a:buSzPct val="75000"/>
              <a:buFont typeface="Wingdings" pitchFamily="2" charset="2"/>
              <a:buChar char="v"/>
            </a:pPr>
            <a:r>
              <a:rPr lang="en-US" b="1" dirty="0" smtClean="0">
                <a:effectLst>
                  <a:outerShdw blurRad="38100" dist="38100" dir="2700000" algn="tl">
                    <a:srgbClr val="000000">
                      <a:alpha val="43137"/>
                    </a:srgbClr>
                  </a:outerShdw>
                </a:effectLst>
                <a:latin typeface="Tahoma" pitchFamily="34" charset="0"/>
              </a:rPr>
              <a:t>Keys to a Successful Briefing</a:t>
            </a:r>
          </a:p>
          <a:p>
            <a:pPr marL="914400" lvl="1" indent="-457200" eaLnBrk="1" hangingPunct="1">
              <a:lnSpc>
                <a:spcPct val="125000"/>
              </a:lnSpc>
              <a:buSzPct val="75000"/>
              <a:buFont typeface="Wingdings" pitchFamily="2" charset="2"/>
              <a:buChar char="§"/>
            </a:pPr>
            <a:r>
              <a:rPr lang="en-US" sz="3200" b="1" dirty="0" smtClean="0">
                <a:effectLst>
                  <a:outerShdw blurRad="38100" dist="38100" dir="2700000" algn="tl">
                    <a:srgbClr val="000000">
                      <a:alpha val="43137"/>
                    </a:srgbClr>
                  </a:outerShdw>
                </a:effectLst>
                <a:latin typeface="Tahoma" pitchFamily="34" charset="0"/>
              </a:rPr>
              <a:t>Planning</a:t>
            </a:r>
          </a:p>
          <a:p>
            <a:pPr marL="914400" lvl="1" indent="-457200" eaLnBrk="1" hangingPunct="1">
              <a:lnSpc>
                <a:spcPct val="125000"/>
              </a:lnSpc>
              <a:buSzPct val="75000"/>
              <a:buFont typeface="Wingdings" pitchFamily="2" charset="2"/>
              <a:buChar char="§"/>
            </a:pPr>
            <a:r>
              <a:rPr lang="en-US" sz="3200" b="1" dirty="0" smtClean="0">
                <a:effectLst>
                  <a:outerShdw blurRad="38100" dist="38100" dir="2700000" algn="tl">
                    <a:srgbClr val="000000">
                      <a:alpha val="43137"/>
                    </a:srgbClr>
                  </a:outerShdw>
                </a:effectLst>
                <a:latin typeface="Tahoma" pitchFamily="34" charset="0"/>
              </a:rPr>
              <a:t>Organizing</a:t>
            </a:r>
          </a:p>
          <a:p>
            <a:pPr marL="914400" lvl="1" indent="-457200" eaLnBrk="1" hangingPunct="1">
              <a:lnSpc>
                <a:spcPct val="125000"/>
              </a:lnSpc>
              <a:buSzPct val="75000"/>
              <a:buFont typeface="Wingdings" pitchFamily="2" charset="2"/>
              <a:buChar char="§"/>
            </a:pPr>
            <a:r>
              <a:rPr lang="en-US" sz="3200" b="1" dirty="0" smtClean="0">
                <a:effectLst>
                  <a:outerShdw blurRad="38100" dist="38100" dir="2700000" algn="tl">
                    <a:srgbClr val="000000">
                      <a:alpha val="43137"/>
                    </a:srgbClr>
                  </a:outerShdw>
                </a:effectLst>
                <a:latin typeface="Tahoma" pitchFamily="34" charset="0"/>
              </a:rPr>
              <a:t>Implementing</a:t>
            </a:r>
          </a:p>
          <a:p>
            <a:pPr lvl="1" eaLnBrk="1" hangingPunct="1">
              <a:lnSpc>
                <a:spcPct val="125000"/>
              </a:lnSpc>
              <a:buSzPct val="75000"/>
              <a:buFont typeface="Wingdings" pitchFamily="2" charset="2"/>
              <a:buChar char="v"/>
            </a:pPr>
            <a:endParaRPr lang="en-US" sz="3200" b="1" dirty="0" smtClean="0">
              <a:effectLst>
                <a:outerShdw blurRad="38100" dist="38100" dir="2700000" algn="tl">
                  <a:srgbClr val="000000">
                    <a:alpha val="43137"/>
                  </a:srgbClr>
                </a:outerShdw>
              </a:effectLst>
              <a:latin typeface="Tahoma" pitchFamily="34" charset="0"/>
            </a:endParaRPr>
          </a:p>
        </p:txBody>
      </p:sp>
      <p:sp>
        <p:nvSpPr>
          <p:cNvPr id="5" name="Rectangle 4"/>
          <p:cNvSpPr/>
          <p:nvPr/>
        </p:nvSpPr>
        <p:spPr>
          <a:xfrm>
            <a:off x="1981200" y="304800"/>
            <a:ext cx="6781800" cy="830997"/>
          </a:xfrm>
          <a:prstGeom prst="rect">
            <a:avLst/>
          </a:prstGeom>
          <a:noFill/>
        </p:spPr>
        <p:txBody>
          <a:bodyPr wrap="square" lIns="91440" tIns="45720" rIns="91440" bIns="45720">
            <a:spAutoFit/>
          </a:bodyPr>
          <a:lstStyle/>
          <a:p>
            <a:pPr algn="r"/>
            <a:r>
              <a:rPr lang="en-US" sz="4800" b="1" cap="all" spc="0" dirty="0" smtClean="0">
                <a:ln w="10541" cmpd="sng">
                  <a:solidFill>
                    <a:schemeClr val="bg2">
                      <a:lumMod val="75000"/>
                    </a:schemeClr>
                  </a:solidFill>
                  <a:prstDash val="solid"/>
                </a:ln>
                <a:effectLst>
                  <a:outerShdw blurRad="38100" dist="38100" dir="2700000" algn="tl">
                    <a:srgbClr val="000000">
                      <a:alpha val="43137"/>
                    </a:srgbClr>
                  </a:outerShdw>
                </a:effectLst>
              </a:rPr>
              <a:t>Conclusion</a:t>
            </a:r>
            <a:endParaRPr lang="en-US" sz="4800" b="1" cap="all" spc="0" dirty="0">
              <a:ln w="10541" cmpd="sng">
                <a:solidFill>
                  <a:schemeClr val="bg2">
                    <a:lumMod val="75000"/>
                  </a:schemeClr>
                </a:solidFill>
                <a:prstDash val="solid"/>
              </a:ln>
              <a:effectLst>
                <a:outerShdw blurRad="38100" dist="38100" dir="2700000" algn="tl">
                  <a:srgbClr val="000000">
                    <a:alpha val="43137"/>
                  </a:srgbClr>
                </a:outerShdw>
              </a:effectLst>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9" name="Rectangle 3"/>
          <p:cNvSpPr>
            <a:spLocks noGrp="1" noChangeArrowheads="1"/>
          </p:cNvSpPr>
          <p:nvPr>
            <p:ph type="body" idx="1"/>
          </p:nvPr>
        </p:nvSpPr>
        <p:spPr>
          <a:xfrm>
            <a:off x="914400" y="1600200"/>
            <a:ext cx="7696200" cy="4191000"/>
          </a:xfrm>
          <a:noFill/>
          <a:ln w="9525">
            <a:noFill/>
            <a:miter lim="800000"/>
            <a:headEnd/>
            <a:tailEnd/>
          </a:ln>
        </p:spPr>
        <p:txBody>
          <a:bodyPr vert="horz" wrap="square" lIns="91440" tIns="45720" rIns="91440" bIns="45720" numCol="1" anchor="t" anchorCtr="0" compatLnSpc="1">
            <a:prstTxWarp prst="textNoShape">
              <a:avLst/>
            </a:prstTxWarp>
          </a:bodyPr>
          <a:lstStyle/>
          <a:p>
            <a:pPr marL="463550" indent="-463550" eaLnBrk="1" hangingPunct="1">
              <a:lnSpc>
                <a:spcPct val="165000"/>
              </a:lnSpc>
              <a:buClr>
                <a:srgbClr val="FFC819"/>
              </a:buClr>
              <a:buSzPct val="75000"/>
              <a:buFont typeface="Wingdings" pitchFamily="2" charset="2"/>
              <a:buNone/>
            </a:pPr>
            <a:r>
              <a:rPr lang="en-US" b="1" dirty="0" smtClean="0">
                <a:effectLst>
                  <a:outerShdw blurRad="38100" dist="38100" dir="2700000" algn="tl">
                    <a:srgbClr val="000000">
                      <a:alpha val="43137"/>
                    </a:srgbClr>
                  </a:outerShdw>
                </a:effectLst>
                <a:latin typeface="Tahoma" pitchFamily="34" charset="0"/>
              </a:rPr>
              <a:t>“Make </a:t>
            </a:r>
            <a:r>
              <a:rPr lang="en-US" b="1" dirty="0">
                <a:effectLst>
                  <a:outerShdw blurRad="38100" dist="38100" dir="2700000" algn="tl">
                    <a:srgbClr val="000000">
                      <a:alpha val="43137"/>
                    </a:srgbClr>
                  </a:outerShdw>
                </a:effectLst>
                <a:latin typeface="Tahoma" pitchFamily="34" charset="0"/>
              </a:rPr>
              <a:t>sure you have finished speaking before your audience has finished </a:t>
            </a:r>
            <a:r>
              <a:rPr lang="en-US" b="1" dirty="0" smtClean="0">
                <a:effectLst>
                  <a:outerShdw blurRad="38100" dist="38100" dir="2700000" algn="tl">
                    <a:srgbClr val="000000">
                      <a:alpha val="43137"/>
                    </a:srgbClr>
                  </a:outerShdw>
                </a:effectLst>
                <a:latin typeface="Tahoma" pitchFamily="34" charset="0"/>
              </a:rPr>
              <a:t>listening.”</a:t>
            </a:r>
            <a:endParaRPr lang="en-US" b="1" dirty="0">
              <a:effectLst>
                <a:outerShdw blurRad="38100" dist="38100" dir="2700000" algn="tl">
                  <a:srgbClr val="000000">
                    <a:alpha val="43137"/>
                  </a:srgbClr>
                </a:outerShdw>
              </a:effectLst>
              <a:latin typeface="Tahoma" pitchFamily="34" charset="0"/>
            </a:endParaRPr>
          </a:p>
          <a:p>
            <a:pPr eaLnBrk="1" hangingPunct="1">
              <a:lnSpc>
                <a:spcPct val="165000"/>
              </a:lnSpc>
              <a:buClr>
                <a:srgbClr val="FFC819"/>
              </a:buClr>
              <a:buSzPct val="75000"/>
              <a:buFont typeface="Wingdings" pitchFamily="2" charset="2"/>
              <a:buNone/>
            </a:pPr>
            <a:r>
              <a:rPr lang="en-US" b="1" dirty="0">
                <a:effectLst>
                  <a:outerShdw blurRad="38100" dist="38100" dir="2700000" algn="tl">
                    <a:srgbClr val="000000">
                      <a:alpha val="43137"/>
                    </a:srgbClr>
                  </a:outerShdw>
                </a:effectLst>
                <a:latin typeface="Tahoma" pitchFamily="34" charset="0"/>
              </a:rPr>
              <a:t>			                    </a:t>
            </a:r>
            <a:r>
              <a:rPr lang="en-US" b="1" dirty="0" smtClean="0">
                <a:effectLst>
                  <a:outerShdw blurRad="38100" dist="38100" dir="2700000" algn="tl">
                    <a:srgbClr val="000000">
                      <a:alpha val="43137"/>
                    </a:srgbClr>
                  </a:outerShdw>
                </a:effectLst>
                <a:latin typeface="Tahoma" pitchFamily="34" charset="0"/>
              </a:rPr>
              <a:t>Dorothy </a:t>
            </a:r>
            <a:r>
              <a:rPr lang="en-US" b="1" dirty="0">
                <a:effectLst>
                  <a:outerShdw blurRad="38100" dist="38100" dir="2700000" algn="tl">
                    <a:srgbClr val="000000">
                      <a:alpha val="43137"/>
                    </a:srgbClr>
                  </a:outerShdw>
                </a:effectLst>
                <a:latin typeface="Tahoma" pitchFamily="34" charset="0"/>
              </a:rPr>
              <a:t>Snaroff</a:t>
            </a:r>
          </a:p>
        </p:txBody>
      </p:sp>
      <p:sp>
        <p:nvSpPr>
          <p:cNvPr id="39941" name="Text Box 6"/>
          <p:cNvSpPr txBox="1">
            <a:spLocks noChangeArrowheads="1"/>
          </p:cNvSpPr>
          <p:nvPr/>
        </p:nvSpPr>
        <p:spPr bwMode="auto">
          <a:xfrm>
            <a:off x="6400800" y="3886200"/>
            <a:ext cx="533400" cy="762000"/>
          </a:xfrm>
          <a:prstGeom prst="rect">
            <a:avLst/>
          </a:prstGeom>
          <a:noFill/>
          <a:ln w="9525">
            <a:noFill/>
            <a:miter lim="800000"/>
            <a:headEnd/>
            <a:tailEnd/>
          </a:ln>
        </p:spPr>
        <p:txBody>
          <a:bodyPr>
            <a:spAutoFit/>
          </a:bodyPr>
          <a:lstStyle/>
          <a:p>
            <a:pPr>
              <a:spcBef>
                <a:spcPct val="50000"/>
              </a:spcBef>
            </a:pP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914400" y="1600200"/>
            <a:ext cx="7620000" cy="5029200"/>
          </a:xfrm>
        </p:spPr>
        <p:txBody>
          <a:bodyPr/>
          <a:lstStyle/>
          <a:p>
            <a:pPr marL="465138" indent="-465138" eaLnBrk="1" hangingPunct="1">
              <a:lnSpc>
                <a:spcPct val="125000"/>
              </a:lnSpc>
              <a:buSzPct val="75000"/>
              <a:buFont typeface="Wingdings" pitchFamily="2" charset="2"/>
              <a:buChar char="v"/>
            </a:pPr>
            <a:r>
              <a:rPr lang="en-US" sz="2800" dirty="0"/>
              <a:t>Since </a:t>
            </a:r>
            <a:r>
              <a:rPr lang="en-US" sz="2800" dirty="0" smtClean="0"/>
              <a:t>1978, China has gradually become </a:t>
            </a:r>
            <a:r>
              <a:rPr lang="en-US" sz="2800" dirty="0"/>
              <a:t>a more market-oriented </a:t>
            </a:r>
            <a:r>
              <a:rPr lang="en-US" sz="2800" dirty="0" smtClean="0"/>
              <a:t>economy system.</a:t>
            </a:r>
          </a:p>
          <a:p>
            <a:pPr marL="865188" lvl="1" indent="-465138" eaLnBrk="1" hangingPunct="1">
              <a:lnSpc>
                <a:spcPct val="125000"/>
              </a:lnSpc>
              <a:buSzPct val="75000"/>
              <a:buFont typeface="Wingdings" pitchFamily="2" charset="2"/>
              <a:buChar char="v"/>
            </a:pPr>
            <a:r>
              <a:rPr lang="en-US" sz="2400" dirty="0" smtClean="0"/>
              <a:t>In 2014, China has the second largest economy in the world</a:t>
            </a:r>
            <a:r>
              <a:rPr lang="en-US" sz="2400" dirty="0" smtClean="0"/>
              <a:t>.</a:t>
            </a:r>
          </a:p>
          <a:p>
            <a:pPr marL="865188" lvl="1" indent="-465138" eaLnBrk="1" hangingPunct="1">
              <a:lnSpc>
                <a:spcPct val="125000"/>
              </a:lnSpc>
              <a:buSzPct val="75000"/>
              <a:buFont typeface="Wingdings" pitchFamily="2" charset="2"/>
              <a:buChar char="v"/>
            </a:pPr>
            <a:r>
              <a:rPr lang="en-US" sz="2400" dirty="0" smtClean="0"/>
              <a:t>In 2016, Chinese yuan becomes the fifth currency in SDR </a:t>
            </a:r>
            <a:r>
              <a:rPr lang="en-US" sz="2400" smtClean="0"/>
              <a:t>basket determined by IMF.</a:t>
            </a:r>
            <a:endParaRPr lang="en-US" sz="2400" dirty="0" smtClean="0"/>
          </a:p>
          <a:p>
            <a:pPr marL="465138" indent="-465138" eaLnBrk="1" hangingPunct="1">
              <a:lnSpc>
                <a:spcPct val="125000"/>
              </a:lnSpc>
              <a:buSzPct val="75000"/>
              <a:buFont typeface="Wingdings" pitchFamily="2" charset="2"/>
              <a:buChar char="v"/>
            </a:pPr>
            <a:endParaRPr lang="en-US" sz="2800" dirty="0"/>
          </a:p>
          <a:p>
            <a:pPr marL="465138" indent="-465138" eaLnBrk="1" hangingPunct="1">
              <a:lnSpc>
                <a:spcPct val="125000"/>
              </a:lnSpc>
              <a:buSzPct val="75000"/>
              <a:buFont typeface="Wingdings" pitchFamily="2" charset="2"/>
              <a:buChar char="v"/>
            </a:pPr>
            <a:r>
              <a:rPr lang="en-US" sz="2800" dirty="0" smtClean="0"/>
              <a:t>Recent economic challenges</a:t>
            </a:r>
          </a:p>
          <a:p>
            <a:pPr marL="865188" lvl="1" indent="-465138" eaLnBrk="1" hangingPunct="1">
              <a:lnSpc>
                <a:spcPct val="125000"/>
              </a:lnSpc>
              <a:buSzPct val="75000"/>
              <a:buFont typeface="Wingdings" pitchFamily="2" charset="2"/>
              <a:buChar char="v"/>
            </a:pPr>
            <a:r>
              <a:rPr lang="en-US" sz="2400" dirty="0" smtClean="0"/>
              <a:t>High domestic saving rate</a:t>
            </a:r>
          </a:p>
          <a:p>
            <a:pPr marL="865188" lvl="1" indent="-465138" eaLnBrk="1" hangingPunct="1">
              <a:lnSpc>
                <a:spcPct val="125000"/>
              </a:lnSpc>
              <a:buSzPct val="75000"/>
              <a:buFont typeface="Wingdings" pitchFamily="2" charset="2"/>
              <a:buChar char="v"/>
            </a:pPr>
            <a:r>
              <a:rPr lang="en-US" sz="2400" dirty="0"/>
              <a:t>C</a:t>
            </a:r>
            <a:r>
              <a:rPr lang="en-US" sz="2400" dirty="0" smtClean="0"/>
              <a:t>orruption </a:t>
            </a:r>
            <a:r>
              <a:rPr lang="en-US" sz="2400" dirty="0"/>
              <a:t>and other economic </a:t>
            </a:r>
            <a:r>
              <a:rPr lang="en-US" sz="2400" dirty="0" smtClean="0"/>
              <a:t>crimes</a:t>
            </a:r>
          </a:p>
          <a:p>
            <a:pPr marL="865188" lvl="1" indent="-465138" eaLnBrk="1" hangingPunct="1">
              <a:lnSpc>
                <a:spcPct val="125000"/>
              </a:lnSpc>
              <a:buSzPct val="75000"/>
              <a:buFont typeface="Wingdings" pitchFamily="2" charset="2"/>
              <a:buChar char="v"/>
            </a:pPr>
            <a:r>
              <a:rPr lang="en-US" sz="2400" dirty="0" smtClean="0"/>
              <a:t>Environmental damage</a:t>
            </a:r>
          </a:p>
          <a:p>
            <a:pPr marL="865188" lvl="1" indent="-465138" eaLnBrk="1" hangingPunct="1">
              <a:lnSpc>
                <a:spcPct val="125000"/>
              </a:lnSpc>
              <a:buSzPct val="75000"/>
              <a:buFont typeface="Wingdings" pitchFamily="2" charset="2"/>
              <a:buChar char="v"/>
            </a:pPr>
            <a:endParaRPr lang="en-US" sz="2400" dirty="0" smtClean="0"/>
          </a:p>
          <a:p>
            <a:pPr marL="465138" indent="-465138" eaLnBrk="1" hangingPunct="1">
              <a:lnSpc>
                <a:spcPct val="125000"/>
              </a:lnSpc>
              <a:buSzPct val="75000"/>
              <a:buFont typeface="Wingdings" pitchFamily="2" charset="2"/>
              <a:buChar char="v"/>
            </a:pPr>
            <a:endParaRPr lang="en-US" sz="2800" dirty="0" smtClean="0"/>
          </a:p>
          <a:p>
            <a:pPr marL="465138" indent="-465138" eaLnBrk="1" hangingPunct="1">
              <a:lnSpc>
                <a:spcPct val="125000"/>
              </a:lnSpc>
              <a:buSzPct val="75000"/>
              <a:buFont typeface="Wingdings" pitchFamily="2" charset="2"/>
              <a:buChar char="v"/>
            </a:pPr>
            <a:endParaRPr lang="en-US" sz="2800" b="1" dirty="0" smtClean="0">
              <a:solidFill>
                <a:srgbClr val="E1E1D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1" eaLnBrk="1" hangingPunct="1">
              <a:lnSpc>
                <a:spcPct val="125000"/>
              </a:lnSpc>
              <a:buSzPct val="75000"/>
              <a:buFont typeface="Wingdings" pitchFamily="2" charset="2"/>
              <a:buChar char="v"/>
            </a:pPr>
            <a:endPar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Rectangle 4"/>
          <p:cNvSpPr/>
          <p:nvPr/>
        </p:nvSpPr>
        <p:spPr>
          <a:xfrm>
            <a:off x="1981200" y="304800"/>
            <a:ext cx="6781800" cy="646331"/>
          </a:xfrm>
          <a:prstGeom prst="rect">
            <a:avLst/>
          </a:prstGeom>
          <a:noFill/>
        </p:spPr>
        <p:txBody>
          <a:bodyPr wrap="square" lIns="91440" tIns="45720" rIns="91440" bIns="45720">
            <a:spAutoFit/>
          </a:bodyPr>
          <a:lstStyle/>
          <a:p>
            <a:pPr algn="r"/>
            <a:r>
              <a:rPr lang="en-US" sz="3600" b="1" cap="all"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ECONOMY</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621037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914400" y="1600200"/>
            <a:ext cx="7086600" cy="4038600"/>
          </a:xfrm>
        </p:spPr>
        <p:txBody>
          <a:bodyPr/>
          <a:lstStyle/>
          <a:p>
            <a:pPr marL="465138" indent="-465138" eaLnBrk="1" hangingPunct="1">
              <a:lnSpc>
                <a:spcPct val="125000"/>
              </a:lnSpc>
              <a:buSzPct val="75000"/>
              <a:buFont typeface="Wingdings" pitchFamily="2" charset="2"/>
              <a:buChar char="v"/>
            </a:pPr>
            <a:r>
              <a:rPr lang="en-US" sz="3200" b="1" dirty="0" smtClean="0">
                <a:solidFill>
                  <a:srgbClr val="E1E1D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Economy</a:t>
            </a:r>
          </a:p>
          <a:p>
            <a:pPr marL="465138" indent="-465138" eaLnBrk="1" hangingPunct="1">
              <a:lnSpc>
                <a:spcPct val="125000"/>
              </a:lnSpc>
              <a:buSzPct val="75000"/>
              <a:buFont typeface="Wingdings" pitchFamily="2" charset="2"/>
              <a:buChar char="v"/>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Language</a:t>
            </a:r>
          </a:p>
          <a:p>
            <a:pPr marL="465138" indent="-465138" eaLnBrk="1" hangingPunct="1">
              <a:lnSpc>
                <a:spcPct val="125000"/>
              </a:lnSpc>
              <a:buSzPct val="75000"/>
              <a:buFont typeface="Wingdings" pitchFamily="2" charset="2"/>
              <a:buChar char="v"/>
            </a:pPr>
            <a:r>
              <a:rPr lang="en-US" b="1" dirty="0" smtClean="0">
                <a:solidFill>
                  <a:srgbClr val="E1E1D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 </a:t>
            </a:r>
            <a:r>
              <a:rPr lang="en-US" b="1" dirty="0" smtClean="0">
                <a:solidFill>
                  <a:srgbClr val="E1E1D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Interests in China</a:t>
            </a:r>
          </a:p>
          <a:p>
            <a:pPr lvl="1" eaLnBrk="1" hangingPunct="1">
              <a:lnSpc>
                <a:spcPct val="125000"/>
              </a:lnSpc>
              <a:buSzPct val="75000"/>
              <a:buFont typeface="Wingdings" pitchFamily="2" charset="2"/>
              <a:buChar char="v"/>
            </a:pPr>
            <a:endParaRPr lang="en-US" sz="3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Rectangle 4"/>
          <p:cNvSpPr/>
          <p:nvPr/>
        </p:nvSpPr>
        <p:spPr>
          <a:xfrm>
            <a:off x="1981200" y="304800"/>
            <a:ext cx="6781800" cy="646331"/>
          </a:xfrm>
          <a:prstGeom prst="rect">
            <a:avLst/>
          </a:prstGeom>
          <a:noFill/>
        </p:spPr>
        <p:txBody>
          <a:bodyPr wrap="square" lIns="91440" tIns="45720" rIns="91440" bIns="45720">
            <a:spAutoFit/>
          </a:bodyPr>
          <a:lstStyle/>
          <a:p>
            <a:pPr algn="r"/>
            <a:r>
              <a:rPr lang="en-US" sz="3600" b="1" cap="all" spc="0"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overview</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8735394"/>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914400" y="1600200"/>
            <a:ext cx="7620000" cy="5029200"/>
          </a:xfrm>
        </p:spPr>
        <p:txBody>
          <a:bodyPr/>
          <a:lstStyle/>
          <a:p>
            <a:pPr marL="465138" indent="-465138" eaLnBrk="1" hangingPunct="1">
              <a:lnSpc>
                <a:spcPct val="125000"/>
              </a:lnSpc>
              <a:buSzPct val="75000"/>
              <a:buFont typeface="Wingdings" pitchFamily="2" charset="2"/>
              <a:buChar char="v"/>
            </a:pPr>
            <a:r>
              <a:rPr lang="en-US" sz="2800" dirty="0"/>
              <a:t>Chinese is spoken </a:t>
            </a:r>
            <a:r>
              <a:rPr lang="en-US" sz="2800" dirty="0" smtClean="0"/>
              <a:t>by 1.2 billion people in the world</a:t>
            </a:r>
            <a:r>
              <a:rPr lang="en-US" sz="2800" baseline="30000" dirty="0"/>
              <a:t>1</a:t>
            </a:r>
            <a:r>
              <a:rPr lang="en-US" sz="2800" dirty="0" smtClean="0"/>
              <a:t>.</a:t>
            </a:r>
          </a:p>
          <a:p>
            <a:pPr marL="465138" indent="-465138" eaLnBrk="1" hangingPunct="1">
              <a:lnSpc>
                <a:spcPct val="125000"/>
              </a:lnSpc>
              <a:buSzPct val="75000"/>
              <a:buFont typeface="Wingdings" pitchFamily="2" charset="2"/>
              <a:buChar char="v"/>
            </a:pPr>
            <a:endParaRPr lang="en-US" sz="2800" dirty="0" smtClean="0"/>
          </a:p>
          <a:p>
            <a:pPr marL="465138" indent="-465138" eaLnBrk="1" hangingPunct="1">
              <a:lnSpc>
                <a:spcPct val="125000"/>
              </a:lnSpc>
              <a:buSzPct val="75000"/>
              <a:buFont typeface="Wingdings" pitchFamily="2" charset="2"/>
              <a:buChar char="v"/>
            </a:pPr>
            <a:r>
              <a:rPr lang="en-US" sz="2800" dirty="0"/>
              <a:t>There are </a:t>
            </a:r>
            <a:r>
              <a:rPr lang="en-US" sz="2800" dirty="0" smtClean="0"/>
              <a:t>around ten varieties of spoken Chinese</a:t>
            </a:r>
            <a:r>
              <a:rPr lang="en-US" sz="2800" baseline="30000" dirty="0" smtClean="0"/>
              <a:t>2</a:t>
            </a:r>
            <a:r>
              <a:rPr lang="en-US" sz="2800" dirty="0" smtClean="0"/>
              <a:t>(e.g. Mandarin, Cantonese).</a:t>
            </a:r>
          </a:p>
          <a:p>
            <a:pPr marL="465138" indent="-465138" eaLnBrk="1" hangingPunct="1">
              <a:lnSpc>
                <a:spcPct val="125000"/>
              </a:lnSpc>
              <a:buSzPct val="75000"/>
              <a:buFont typeface="Wingdings" pitchFamily="2" charset="2"/>
              <a:buChar char="v"/>
            </a:pPr>
            <a:endParaRPr lang="en-US" sz="2800" dirty="0" smtClean="0"/>
          </a:p>
          <a:p>
            <a:pPr marL="465138" indent="-465138" eaLnBrk="1" hangingPunct="1">
              <a:lnSpc>
                <a:spcPct val="125000"/>
              </a:lnSpc>
              <a:buSzPct val="75000"/>
              <a:buFont typeface="Wingdings" pitchFamily="2" charset="2"/>
              <a:buChar char="v"/>
            </a:pPr>
            <a:r>
              <a:rPr lang="en-US" sz="2800" dirty="0" smtClean="0"/>
              <a:t>The written form of Chinese is mutually understandable among all the Chinese speakers.</a:t>
            </a:r>
            <a:endParaRPr lang="en-US" sz="2800" dirty="0"/>
          </a:p>
          <a:p>
            <a:pPr marL="465138" indent="-465138" eaLnBrk="1" hangingPunct="1">
              <a:lnSpc>
                <a:spcPct val="125000"/>
              </a:lnSpc>
              <a:buSzPct val="75000"/>
              <a:buFont typeface="Wingdings" pitchFamily="2" charset="2"/>
              <a:buChar char="v"/>
            </a:pPr>
            <a:endParaRPr lang="en-US" sz="2800" b="1" dirty="0" smtClean="0">
              <a:solidFill>
                <a:srgbClr val="E1E1D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1" eaLnBrk="1" hangingPunct="1">
              <a:lnSpc>
                <a:spcPct val="125000"/>
              </a:lnSpc>
              <a:buSzPct val="75000"/>
              <a:buFont typeface="Wingdings" pitchFamily="2" charset="2"/>
              <a:buChar char="v"/>
            </a:pPr>
            <a:endPar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Rectangle 4"/>
          <p:cNvSpPr/>
          <p:nvPr/>
        </p:nvSpPr>
        <p:spPr>
          <a:xfrm>
            <a:off x="1981200" y="304800"/>
            <a:ext cx="6781800" cy="646331"/>
          </a:xfrm>
          <a:prstGeom prst="rect">
            <a:avLst/>
          </a:prstGeom>
          <a:noFill/>
        </p:spPr>
        <p:txBody>
          <a:bodyPr wrap="square" lIns="91440" tIns="45720" rIns="91440" bIns="45720">
            <a:spAutoFit/>
          </a:bodyPr>
          <a:lstStyle/>
          <a:p>
            <a:pPr algn="r"/>
            <a:r>
              <a:rPr lang="en-US" sz="3600" b="1" cap="all"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Language</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301851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914400" y="1600200"/>
            <a:ext cx="7086600" cy="4038600"/>
          </a:xfrm>
        </p:spPr>
        <p:txBody>
          <a:bodyPr/>
          <a:lstStyle/>
          <a:p>
            <a:pPr marL="465138" indent="-465138" eaLnBrk="1" hangingPunct="1">
              <a:lnSpc>
                <a:spcPct val="125000"/>
              </a:lnSpc>
              <a:buSzPct val="75000"/>
              <a:buFont typeface="Wingdings" pitchFamily="2" charset="2"/>
              <a:buChar char="v"/>
            </a:pPr>
            <a:r>
              <a:rPr lang="en-US" b="1" dirty="0">
                <a:solidFill>
                  <a:srgbClr val="E1E1D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Economy</a:t>
            </a:r>
          </a:p>
          <a:p>
            <a:pPr marL="465138" indent="-465138" eaLnBrk="1" hangingPunct="1">
              <a:lnSpc>
                <a:spcPct val="125000"/>
              </a:lnSpc>
              <a:buSzPct val="75000"/>
              <a:buFont typeface="Wingdings" pitchFamily="2" charset="2"/>
              <a:buChar char="v"/>
            </a:pPr>
            <a:r>
              <a:rPr lang="en-US" b="1" dirty="0" smtClean="0">
                <a:solidFill>
                  <a:srgbClr val="E1E1D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Language</a:t>
            </a:r>
            <a:endParaRPr lang="en-US" b="1" dirty="0" smtClean="0">
              <a:solidFill>
                <a:srgbClr val="E1E1D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465138" indent="-465138" eaLnBrk="1" hangingPunct="1">
              <a:lnSpc>
                <a:spcPct val="125000"/>
              </a:lnSpc>
              <a:buSzPct val="75000"/>
              <a:buFont typeface="Wingdings" pitchFamily="2" charset="2"/>
              <a:buChar char="v"/>
            </a:pP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 </a:t>
            </a: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Interests in China</a:t>
            </a:r>
          </a:p>
          <a:p>
            <a:pPr lvl="1" eaLnBrk="1" hangingPunct="1">
              <a:lnSpc>
                <a:spcPct val="125000"/>
              </a:lnSpc>
              <a:buSzPct val="75000"/>
              <a:buFont typeface="Wingdings" pitchFamily="2" charset="2"/>
              <a:buChar char="v"/>
            </a:pPr>
            <a:endParaRPr lang="en-US" sz="3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Rectangle 4"/>
          <p:cNvSpPr/>
          <p:nvPr/>
        </p:nvSpPr>
        <p:spPr>
          <a:xfrm>
            <a:off x="1981200" y="304800"/>
            <a:ext cx="6781800" cy="646331"/>
          </a:xfrm>
          <a:prstGeom prst="rect">
            <a:avLst/>
          </a:prstGeom>
          <a:noFill/>
        </p:spPr>
        <p:txBody>
          <a:bodyPr wrap="square" lIns="91440" tIns="45720" rIns="91440" bIns="45720">
            <a:spAutoFit/>
          </a:bodyPr>
          <a:lstStyle/>
          <a:p>
            <a:pPr algn="r"/>
            <a:r>
              <a:rPr lang="en-US" sz="3600" b="1" cap="all" spc="0"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overview</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9663855"/>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914400" y="1447800"/>
            <a:ext cx="7620000" cy="5029200"/>
          </a:xfrm>
        </p:spPr>
        <p:txBody>
          <a:bodyPr/>
          <a:lstStyle/>
          <a:p>
            <a:pPr marL="465138" indent="-465138" eaLnBrk="1" hangingPunct="1">
              <a:lnSpc>
                <a:spcPct val="125000"/>
              </a:lnSpc>
              <a:buSzPct val="75000"/>
              <a:buFont typeface="Wingdings" pitchFamily="2" charset="2"/>
              <a:buChar char="v"/>
            </a:pPr>
            <a:r>
              <a:rPr lang="en-US" sz="2800" dirty="0" smtClean="0"/>
              <a:t>Military Accession Vital to National Interest (MAVNI) Program</a:t>
            </a:r>
          </a:p>
          <a:p>
            <a:pPr marL="865188" lvl="1" indent="-465138" eaLnBrk="1" hangingPunct="1">
              <a:lnSpc>
                <a:spcPct val="125000"/>
              </a:lnSpc>
              <a:buSzPct val="75000"/>
              <a:buFont typeface="Wingdings" pitchFamily="2" charset="2"/>
              <a:buChar char="v"/>
            </a:pPr>
            <a:r>
              <a:rPr lang="en-US" sz="2400" dirty="0"/>
              <a:t>Chinese is one of needed languages by United States Army (USA).</a:t>
            </a:r>
          </a:p>
          <a:p>
            <a:pPr marL="465138" indent="-465138" eaLnBrk="1" hangingPunct="1">
              <a:lnSpc>
                <a:spcPct val="125000"/>
              </a:lnSpc>
              <a:buSzPct val="75000"/>
              <a:buFont typeface="Wingdings" pitchFamily="2" charset="2"/>
              <a:buChar char="v"/>
            </a:pPr>
            <a:endParaRPr lang="en-US" sz="2800" dirty="0" smtClean="0"/>
          </a:p>
          <a:p>
            <a:pPr marL="465138" indent="-465138" eaLnBrk="1" hangingPunct="1">
              <a:lnSpc>
                <a:spcPct val="125000"/>
              </a:lnSpc>
              <a:buSzPct val="75000"/>
              <a:buFont typeface="Wingdings" pitchFamily="2" charset="2"/>
              <a:buChar char="v"/>
            </a:pPr>
            <a:r>
              <a:rPr lang="en-US" sz="2800" dirty="0" smtClean="0"/>
              <a:t>The United States seeks to build a positive, cooperative, and comprehensive relationship with China.</a:t>
            </a:r>
          </a:p>
          <a:p>
            <a:pPr marL="865188" lvl="1" indent="-465138" eaLnBrk="1" hangingPunct="1">
              <a:lnSpc>
                <a:spcPct val="125000"/>
              </a:lnSpc>
              <a:buSzPct val="75000"/>
              <a:buFont typeface="Wingdings" pitchFamily="2" charset="2"/>
              <a:buChar char="v"/>
            </a:pPr>
            <a:endParaRPr lang="en-US" sz="2400" dirty="0" smtClean="0"/>
          </a:p>
          <a:p>
            <a:pPr marL="865188" lvl="1" indent="-465138" eaLnBrk="1" hangingPunct="1">
              <a:lnSpc>
                <a:spcPct val="125000"/>
              </a:lnSpc>
              <a:buSzPct val="75000"/>
              <a:buFont typeface="Wingdings" pitchFamily="2" charset="2"/>
              <a:buChar char="v"/>
            </a:pPr>
            <a:endParaRPr lang="en-US" sz="2400" dirty="0" smtClean="0"/>
          </a:p>
        </p:txBody>
      </p:sp>
      <p:sp>
        <p:nvSpPr>
          <p:cNvPr id="5" name="Rectangle 4"/>
          <p:cNvSpPr/>
          <p:nvPr/>
        </p:nvSpPr>
        <p:spPr>
          <a:xfrm>
            <a:off x="1828800" y="304800"/>
            <a:ext cx="6934200" cy="646331"/>
          </a:xfrm>
          <a:prstGeom prst="rect">
            <a:avLst/>
          </a:prstGeom>
          <a:noFill/>
        </p:spPr>
        <p:txBody>
          <a:bodyPr wrap="square" lIns="91440" tIns="45720" rIns="91440" bIns="45720">
            <a:spAutoFit/>
          </a:bodyPr>
          <a:lstStyle/>
          <a:p>
            <a:pPr algn="r"/>
            <a:r>
              <a:rPr lang="en-US" sz="3600" b="1" cap="all"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 Interests in china</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5217454"/>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914400" y="1600200"/>
            <a:ext cx="7086600" cy="4038600"/>
          </a:xfrm>
        </p:spPr>
        <p:txBody>
          <a:bodyPr/>
          <a:lstStyle/>
          <a:p>
            <a:pPr marL="465138" indent="-465138" eaLnBrk="1" hangingPunct="1">
              <a:lnSpc>
                <a:spcPct val="125000"/>
              </a:lnSpc>
              <a:buSzPct val="75000"/>
              <a:buFont typeface="Wingdings" pitchFamily="2" charset="2"/>
              <a:buChar char="v"/>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Economy</a:t>
            </a:r>
          </a:p>
          <a:p>
            <a:pPr marL="465138" indent="-465138" eaLnBrk="1" hangingPunct="1">
              <a:lnSpc>
                <a:spcPct val="125000"/>
              </a:lnSpc>
              <a:buSzPct val="75000"/>
              <a:buFont typeface="Wingdings" pitchFamily="2" charset="2"/>
              <a:buChar char="v"/>
            </a:pP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Language</a:t>
            </a:r>
            <a:endPar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465138" indent="-465138" eaLnBrk="1" hangingPunct="1">
              <a:lnSpc>
                <a:spcPct val="125000"/>
              </a:lnSpc>
              <a:buSzPct val="75000"/>
              <a:buFont typeface="Wingdings" pitchFamily="2" charset="2"/>
              <a:buChar char="v"/>
            </a:pP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 </a:t>
            </a: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Interests in China</a:t>
            </a:r>
          </a:p>
          <a:p>
            <a:pPr lvl="1" eaLnBrk="1" hangingPunct="1">
              <a:lnSpc>
                <a:spcPct val="125000"/>
              </a:lnSpc>
              <a:buSzPct val="75000"/>
              <a:buFont typeface="Wingdings" pitchFamily="2" charset="2"/>
              <a:buChar char="v"/>
            </a:pPr>
            <a:endParaRPr lang="en-US" sz="3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Rectangle 4"/>
          <p:cNvSpPr/>
          <p:nvPr/>
        </p:nvSpPr>
        <p:spPr>
          <a:xfrm>
            <a:off x="1981200" y="304800"/>
            <a:ext cx="6781800" cy="646331"/>
          </a:xfrm>
          <a:prstGeom prst="rect">
            <a:avLst/>
          </a:prstGeom>
          <a:noFill/>
        </p:spPr>
        <p:txBody>
          <a:bodyPr wrap="square" lIns="91440" tIns="45720" rIns="91440" bIns="45720">
            <a:spAutoFit/>
          </a:bodyPr>
          <a:lstStyle/>
          <a:p>
            <a:pPr algn="r"/>
            <a:r>
              <a:rPr lang="en-US" sz="3600" b="1" cap="all" spc="0"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026574"/>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1428</TotalTime>
  <Words>1046</Words>
  <Application>Microsoft Office PowerPoint</Application>
  <PresentationFormat>On-screen Show (4:3)</PresentationFormat>
  <Paragraphs>236</Paragraphs>
  <Slides>38</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38</vt:i4>
      </vt:variant>
    </vt:vector>
  </HeadingPairs>
  <TitlesOfParts>
    <vt:vector size="48" baseType="lpstr">
      <vt:lpstr>ＭＳ Ｐゴシック</vt:lpstr>
      <vt:lpstr>宋体</vt:lpstr>
      <vt:lpstr>Arial</vt:lpstr>
      <vt:lpstr>Bookman Old Style</vt:lpstr>
      <vt:lpstr>Calibri</vt:lpstr>
      <vt:lpstr>Courier New</vt:lpstr>
      <vt:lpstr>Tahoma</vt:lpstr>
      <vt:lpstr>Times New Roman</vt:lpstr>
      <vt:lpstr>Wingdings</vt:lpstr>
      <vt:lpstr>Office Theme</vt:lpstr>
      <vt:lpstr>China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Purpose</vt:lpstr>
      <vt:lpstr>Who?</vt:lpstr>
      <vt:lpstr>Research</vt:lpstr>
      <vt:lpstr>Methods</vt:lpstr>
      <vt:lpstr>ORGANIZATION</vt:lpstr>
      <vt:lpstr>Format </vt:lpstr>
      <vt:lpstr>Introduction</vt:lpstr>
      <vt:lpstr>Body</vt:lpstr>
      <vt:lpstr>ORGANIZATION</vt:lpstr>
      <vt:lpstr>Conclusion</vt:lpstr>
      <vt:lpstr>Recap</vt:lpstr>
      <vt:lpstr>Implementing</vt:lpstr>
      <vt:lpstr>IMPLEMENTING</vt:lpstr>
      <vt:lpstr>VISUAL AIDS - Purpose</vt:lpstr>
      <vt:lpstr>Visual aids - Tips</vt:lpstr>
      <vt:lpstr>DELIVERY TECHNIQUES</vt:lpstr>
      <vt:lpstr>APPEARANCE</vt:lpstr>
      <vt:lpstr>Voice</vt:lpstr>
      <vt:lpstr>EYE CONTACT &amp; FACIAL EXPRESSION</vt:lpstr>
      <vt:lpstr>Movement</vt:lpstr>
      <vt:lpstr>GESTURES</vt:lpstr>
      <vt:lpstr>MILITARY BEARING</vt:lpstr>
      <vt:lpstr>NOTES</vt:lpstr>
      <vt:lpstr>PRACTICE</vt:lpstr>
      <vt:lpstr>Practice - Strategies</vt:lpstr>
      <vt:lpstr>SUMMARY</vt:lpstr>
      <vt:lpstr>PowerPoint Presentation</vt:lpstr>
      <vt:lpstr>PowerPoint Presentation</vt:lpstr>
    </vt:vector>
  </TitlesOfParts>
  <Company>U.S. Air Force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marvin.kerr</dc:creator>
  <cp:lastModifiedBy>menglu</cp:lastModifiedBy>
  <cp:revision>100</cp:revision>
  <dcterms:created xsi:type="dcterms:W3CDTF">2009-08-16T21:00:23Z</dcterms:created>
  <dcterms:modified xsi:type="dcterms:W3CDTF">2016-10-01T15:08:37Z</dcterms:modified>
</cp:coreProperties>
</file>