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heme/themeOverride1.xml" ContentType="application/vnd.openxmlformats-officedocument.themeOverr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300" r:id="rId4"/>
    <p:sldId id="306" r:id="rId5"/>
    <p:sldId id="301" r:id="rId6"/>
    <p:sldId id="297" r:id="rId7"/>
    <p:sldId id="298" r:id="rId8"/>
    <p:sldId id="303" r:id="rId9"/>
    <p:sldId id="302" r:id="rId10"/>
    <p:sldId id="305" r:id="rId11"/>
    <p:sldId id="259" r:id="rId1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ＭＳ Ｐゴシック" pitchFamily="-65"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65"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65"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65"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65" charset="-128"/>
        <a:cs typeface="+mn-cs"/>
      </a:defRPr>
    </a:lvl5pPr>
    <a:lvl6pPr marL="2286000" algn="l" defTabSz="914400" rtl="0" eaLnBrk="1" latinLnBrk="0" hangingPunct="1">
      <a:defRPr kern="1200">
        <a:solidFill>
          <a:schemeClr val="tx1"/>
        </a:solidFill>
        <a:latin typeface="Arial" charset="0"/>
        <a:ea typeface="ＭＳ Ｐゴシック" pitchFamily="-65" charset="-128"/>
        <a:cs typeface="+mn-cs"/>
      </a:defRPr>
    </a:lvl6pPr>
    <a:lvl7pPr marL="2743200" algn="l" defTabSz="914400" rtl="0" eaLnBrk="1" latinLnBrk="0" hangingPunct="1">
      <a:defRPr kern="1200">
        <a:solidFill>
          <a:schemeClr val="tx1"/>
        </a:solidFill>
        <a:latin typeface="Arial" charset="0"/>
        <a:ea typeface="ＭＳ Ｐゴシック" pitchFamily="-65" charset="-128"/>
        <a:cs typeface="+mn-cs"/>
      </a:defRPr>
    </a:lvl7pPr>
    <a:lvl8pPr marL="3200400" algn="l" defTabSz="914400" rtl="0" eaLnBrk="1" latinLnBrk="0" hangingPunct="1">
      <a:defRPr kern="1200">
        <a:solidFill>
          <a:schemeClr val="tx1"/>
        </a:solidFill>
        <a:latin typeface="Arial" charset="0"/>
        <a:ea typeface="ＭＳ Ｐゴシック" pitchFamily="-65" charset="-128"/>
        <a:cs typeface="+mn-cs"/>
      </a:defRPr>
    </a:lvl8pPr>
    <a:lvl9pPr marL="3657600" algn="l" defTabSz="914400" rtl="0" eaLnBrk="1" latinLnBrk="0" hangingPunct="1">
      <a:defRPr kern="1200">
        <a:solidFill>
          <a:schemeClr val="tx1"/>
        </a:solidFill>
        <a:latin typeface="Arial" charset="0"/>
        <a:ea typeface="ＭＳ Ｐゴシック" pitchFamily="-65"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1E1DF"/>
    <a:srgbClr val="002368"/>
    <a:srgbClr val="C8C8C6"/>
    <a:srgbClr val="8F8F8C"/>
    <a:srgbClr val="032F65"/>
    <a:srgbClr val="032855"/>
    <a:srgbClr val="006600"/>
    <a:srgbClr val="CC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51859" autoAdjust="0"/>
  </p:normalViewPr>
  <p:slideViewPr>
    <p:cSldViewPr>
      <p:cViewPr varScale="1">
        <p:scale>
          <a:sx n="40" d="100"/>
          <a:sy n="40" d="100"/>
        </p:scale>
        <p:origin x="2034" y="6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C9B95C5-00E6-4570-B403-3A15AA09B2D5}" type="datetimeFigureOut">
              <a:rPr lang="en-US" smtClean="0"/>
              <a:pPr/>
              <a:t>10/2/2016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4A5C744-A385-49B9-9F95-09143659B6F6}" type="slidenum">
              <a:rPr lang="en-US" smtClean="0"/>
              <a:pPr/>
              <a:t>‹#›</a:t>
            </a:fld>
            <a:endParaRPr lang="en-US"/>
          </a:p>
        </p:txBody>
      </p:sp>
    </p:spTree>
    <p:extLst>
      <p:ext uri="{BB962C8B-B14F-4D97-AF65-F5344CB8AC3E}">
        <p14:creationId xmlns:p14="http://schemas.microsoft.com/office/powerpoint/2010/main" val="28746054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en.wikipedia.org/wiki/First_language"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pPr fontAlgn="ctr"/>
            <a:r>
              <a:rPr lang="en-US" sz="1200" dirty="0" smtClean="0"/>
              <a:t>Since 1978, , China has performed a series of economy reform, from a centrally planned one.</a:t>
            </a:r>
            <a:endParaRPr lang="en-US" sz="1200" b="0" i="0" kern="1200" dirty="0" smtClean="0">
              <a:solidFill>
                <a:schemeClr val="tx1"/>
              </a:solidFill>
              <a:effectLst/>
              <a:latin typeface="+mn-lt"/>
              <a:ea typeface="+mn-ea"/>
              <a:cs typeface="+mn-cs"/>
            </a:endParaRPr>
          </a:p>
          <a:p>
            <a:pPr fontAlgn="ctr"/>
            <a:r>
              <a:rPr lang="en-US" sz="1200" b="0" i="0" kern="1200" dirty="0" smtClean="0">
                <a:solidFill>
                  <a:schemeClr val="tx1"/>
                </a:solidFill>
                <a:effectLst/>
                <a:latin typeface="+mn-lt"/>
                <a:ea typeface="+mn-ea"/>
                <a:cs typeface="+mn-cs"/>
              </a:rPr>
              <a:t>in 2010, China became the world's largest exporter</a:t>
            </a:r>
            <a:endParaRPr lang="en-US" sz="1200" dirty="0" smtClean="0"/>
          </a:p>
          <a:p>
            <a:pPr fontAlgn="ctr"/>
            <a:r>
              <a:rPr lang="en-US" sz="1200" dirty="0" smtClean="0"/>
              <a:t>As of 2014, China has the second economy in the world. </a:t>
            </a:r>
            <a:r>
              <a:rPr lang="en-US" sz="1200" b="0" i="0" kern="1200" dirty="0" smtClean="0">
                <a:solidFill>
                  <a:schemeClr val="tx1"/>
                </a:solidFill>
                <a:effectLst/>
                <a:latin typeface="+mn-lt"/>
                <a:ea typeface="+mn-ea"/>
                <a:cs typeface="+mn-cs"/>
              </a:rPr>
              <a:t>till, China's per capita income is below the world average.</a:t>
            </a:r>
          </a:p>
          <a:p>
            <a:pPr fontAlgn="ctr"/>
            <a:r>
              <a:rPr lang="en-US" sz="1200" b="0" i="0" kern="1200" dirty="0" smtClean="0">
                <a:solidFill>
                  <a:schemeClr val="tx1"/>
                </a:solidFill>
                <a:effectLst/>
                <a:latin typeface="+mn-lt"/>
                <a:ea typeface="+mn-ea"/>
                <a:cs typeface="+mn-cs"/>
              </a:rPr>
              <a:t>In 2016,</a:t>
            </a:r>
            <a:r>
              <a:rPr lang="en-US" sz="1200" b="0" i="0" kern="1200" baseline="0" dirty="0" smtClean="0">
                <a:solidFill>
                  <a:schemeClr val="tx1"/>
                </a:solidFill>
                <a:effectLst/>
                <a:latin typeface="+mn-lt"/>
                <a:ea typeface="+mn-ea"/>
                <a:cs typeface="+mn-cs"/>
              </a:rPr>
              <a:t> </a:t>
            </a:r>
            <a:r>
              <a:rPr lang="en-US" sz="1200" b="0" i="0" kern="1200" baseline="0" dirty="0" smtClean="0">
                <a:solidFill>
                  <a:schemeClr val="tx1"/>
                </a:solidFill>
                <a:effectLst/>
                <a:latin typeface="+mn-lt"/>
                <a:ea typeface="+mn-ea"/>
                <a:cs typeface="+mn-cs"/>
              </a:rPr>
              <a:t>International monetary fund (IMF announced that Chinese yuan is included as of one of five global reserve currencies </a:t>
            </a:r>
            <a:r>
              <a:rPr lang="en-US" sz="1200" kern="1200" dirty="0" smtClean="0">
                <a:solidFill>
                  <a:schemeClr val="tx1"/>
                </a:solidFill>
                <a:effectLst/>
                <a:latin typeface="+mn-lt"/>
                <a:ea typeface="+mn-ea"/>
                <a:cs typeface="+mn-cs"/>
              </a:rPr>
              <a:t>along with the U.S. dollar, the euro</a:t>
            </a:r>
            <a:r>
              <a:rPr lang="en-US" sz="1200" kern="1200" dirty="0" smtClean="0">
                <a:solidFill>
                  <a:schemeClr val="tx1"/>
                </a:solidFill>
                <a:effectLst/>
                <a:latin typeface="+mn-lt"/>
                <a:ea typeface="+mn-ea"/>
                <a:cs typeface="+mn-cs"/>
              </a:rPr>
              <a:t>, Japanese yen, and the British </a:t>
            </a:r>
            <a:r>
              <a:rPr lang="en-US" sz="1200" kern="1200" dirty="0" smtClean="0">
                <a:solidFill>
                  <a:schemeClr val="tx1"/>
                </a:solidFill>
                <a:effectLst/>
                <a:latin typeface="+mn-lt"/>
                <a:ea typeface="+mn-ea"/>
                <a:cs typeface="+mn-cs"/>
              </a:rPr>
              <a:t>pound.</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Chinese Yuan is the first to be added to SDR since the euro in 1999.   </a:t>
            </a:r>
          </a:p>
          <a:p>
            <a:pPr fontAlgn="ctr"/>
            <a:endParaRPr lang="en-US" sz="1200" b="0" i="0" kern="1200" dirty="0" smtClean="0">
              <a:solidFill>
                <a:schemeClr val="tx1"/>
              </a:solidFill>
              <a:effectLst/>
              <a:latin typeface="+mn-lt"/>
              <a:ea typeface="+mn-ea"/>
              <a:cs typeface="+mn-cs"/>
            </a:endParaRPr>
          </a:p>
          <a:p>
            <a:pPr fontAlgn="ctr"/>
            <a:endParaRPr lang="en-US" sz="1200" b="0" i="0" kern="1200" dirty="0" smtClean="0">
              <a:solidFill>
                <a:schemeClr val="tx1"/>
              </a:solidFill>
              <a:effectLst/>
              <a:latin typeface="+mn-lt"/>
              <a:ea typeface="+mn-ea"/>
              <a:cs typeface="+mn-cs"/>
            </a:endParaRPr>
          </a:p>
          <a:p>
            <a:r>
              <a:rPr lang="en-US" dirty="0" smtClean="0"/>
              <a:t/>
            </a:r>
            <a:br>
              <a:rPr lang="en-US" dirty="0" smtClean="0"/>
            </a:br>
            <a:r>
              <a:rPr lang="en-US" sz="1200" dirty="0" smtClean="0"/>
              <a:t> </a:t>
            </a: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https://www.cia.gov/library/publications/the-world-factbook/geos/ch.html</a:t>
            </a:r>
          </a:p>
          <a:p>
            <a:r>
              <a:rPr lang="en-US" sz="1200" b="0" i="0" kern="1200" dirty="0" smtClean="0">
                <a:solidFill>
                  <a:schemeClr val="tx1"/>
                </a:solidFill>
                <a:effectLst/>
                <a:latin typeface="+mn-lt"/>
                <a:ea typeface="+mn-ea"/>
                <a:cs typeface="+mn-cs"/>
              </a:rPr>
              <a:t>http://www.heritage.org/research/reports/2015/08/us-national-security-and-rising-china</a:t>
            </a:r>
            <a:endParaRPr lang="en-US" dirty="0"/>
          </a:p>
        </p:txBody>
      </p:sp>
      <p:sp>
        <p:nvSpPr>
          <p:cNvPr id="4" name="Slide Number Placeholder 3"/>
          <p:cNvSpPr>
            <a:spLocks noGrp="1"/>
          </p:cNvSpPr>
          <p:nvPr>
            <p:ph type="sldNum" sz="quarter" idx="10"/>
          </p:nvPr>
        </p:nvSpPr>
        <p:spPr/>
        <p:txBody>
          <a:bodyPr/>
          <a:lstStyle/>
          <a:p>
            <a:fld id="{E4A5C744-A385-49B9-9F95-09143659B6F6}" type="slidenum">
              <a:rPr lang="en-US" smtClean="0"/>
              <a:pPr/>
              <a:t>4</a:t>
            </a:fld>
            <a:endParaRPr lang="en-US"/>
          </a:p>
        </p:txBody>
      </p:sp>
    </p:spTree>
    <p:extLst>
      <p:ext uri="{BB962C8B-B14F-4D97-AF65-F5344CB8AC3E}">
        <p14:creationId xmlns:p14="http://schemas.microsoft.com/office/powerpoint/2010/main" val="19939444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effectLst/>
                <a:latin typeface="+mn-lt"/>
                <a:ea typeface="+mn-ea"/>
                <a:cs typeface="+mn-cs"/>
              </a:rPr>
              <a:t>Despite the rapid economic growth China has made, there are some </a:t>
            </a:r>
            <a:r>
              <a:rPr lang="en-US" sz="1200" kern="1200" dirty="0" err="1" smtClean="0">
                <a:solidFill>
                  <a:schemeClr val="tx1"/>
                </a:solidFill>
                <a:effectLst/>
                <a:latin typeface="+mn-lt"/>
                <a:ea typeface="+mn-ea"/>
                <a:cs typeface="+mn-cs"/>
              </a:rPr>
              <a:t>chanllenges</a:t>
            </a:r>
            <a:r>
              <a:rPr lang="en-US" sz="1200" kern="1200" dirty="0" smtClean="0">
                <a:solidFill>
                  <a:schemeClr val="tx1"/>
                </a:solidFill>
                <a:effectLst/>
                <a:latin typeface="+mn-lt"/>
                <a:ea typeface="+mn-ea"/>
                <a:cs typeface="+mn-cs"/>
              </a:rPr>
              <a:t> the Chinese government faces,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Based on CIA world Factbook on China, high housing price and low domestic consumption.  The median housing price in Beijing and Shanghai has exceeded New York </a:t>
            </a:r>
            <a:r>
              <a:rPr lang="en-US" sz="1200" kern="1200" dirty="0" err="1" smtClean="0">
                <a:solidFill>
                  <a:schemeClr val="tx1"/>
                </a:solidFill>
                <a:effectLst/>
                <a:latin typeface="+mn-lt"/>
                <a:ea typeface="+mn-ea"/>
                <a:cs typeface="+mn-cs"/>
              </a:rPr>
              <a:t>Manhatton</a:t>
            </a:r>
            <a:r>
              <a:rPr lang="en-US" sz="1200" kern="1200" dirty="0" smtClean="0">
                <a:solidFill>
                  <a:schemeClr val="tx1"/>
                </a:solidFill>
                <a:effectLst/>
                <a:latin typeface="+mn-lt"/>
                <a:ea typeface="+mn-ea"/>
                <a:cs typeface="+mn-cs"/>
              </a:rPr>
              <a:t>. Economy Crimes and corruptions, and environment damage are the three main challenges the Chinese are facing.</a:t>
            </a:r>
          </a:p>
          <a:p>
            <a:endParaRPr lang="en-US" dirty="0"/>
          </a:p>
        </p:txBody>
      </p:sp>
      <p:sp>
        <p:nvSpPr>
          <p:cNvPr id="4" name="Slide Number Placeholder 3"/>
          <p:cNvSpPr>
            <a:spLocks noGrp="1"/>
          </p:cNvSpPr>
          <p:nvPr>
            <p:ph type="sldNum" sz="quarter" idx="10"/>
          </p:nvPr>
        </p:nvSpPr>
        <p:spPr/>
        <p:txBody>
          <a:bodyPr/>
          <a:lstStyle/>
          <a:p>
            <a:fld id="{E4A5C744-A385-49B9-9F95-09143659B6F6}" type="slidenum">
              <a:rPr lang="en-US" smtClean="0"/>
              <a:pPr/>
              <a:t>5</a:t>
            </a:fld>
            <a:endParaRPr lang="en-US"/>
          </a:p>
        </p:txBody>
      </p:sp>
    </p:spTree>
    <p:extLst>
      <p:ext uri="{BB962C8B-B14F-4D97-AF65-F5344CB8AC3E}">
        <p14:creationId xmlns:p14="http://schemas.microsoft.com/office/powerpoint/2010/main" val="28173415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Nearly 1.2 billion people (around 16% of the world's population) speak some form of Chinese as their </a:t>
            </a:r>
            <a:r>
              <a:rPr lang="en-US" sz="1200" u="sng" kern="1200" dirty="0" smtClean="0">
                <a:solidFill>
                  <a:schemeClr val="tx1"/>
                </a:solidFill>
                <a:effectLst/>
                <a:latin typeface="+mn-lt"/>
                <a:ea typeface="+mn-ea"/>
                <a:cs typeface="+mn-cs"/>
                <a:hlinkClick r:id="rId3"/>
              </a:rPr>
              <a:t>first language</a:t>
            </a:r>
            <a:r>
              <a:rPr lang="en-US" sz="1200" kern="1200" dirty="0" smtClean="0">
                <a:solidFill>
                  <a:schemeClr val="tx1"/>
                </a:solidFill>
                <a:effectLst/>
                <a:latin typeface="+mn-lt"/>
                <a:ea typeface="+mn-ea"/>
                <a:cs typeface="+mn-cs"/>
              </a:rPr>
              <a:t>.  There are over 10 different types of dialects spoken in China</a:t>
            </a:r>
            <a:r>
              <a:rPr lang="en-US" sz="1200" kern="1200" baseline="30000" dirty="0" smtClean="0">
                <a:solidFill>
                  <a:schemeClr val="tx1"/>
                </a:solidFill>
                <a:effectLst/>
                <a:latin typeface="+mn-lt"/>
                <a:ea typeface="+mn-ea"/>
                <a:cs typeface="+mn-cs"/>
              </a:rPr>
              <a:t> 2</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Mandarin is the most widely spoken dialect in China. There are more than 800 million people that can understand and speak Mandarin.  It is based on the dialect in Beijing, the capital of China.  Cantonese is widely spoken dialect in Canton province, Hong </a:t>
            </a:r>
            <a:r>
              <a:rPr lang="en-US" sz="1200" kern="1200" dirty="0" err="1" smtClean="0">
                <a:solidFill>
                  <a:schemeClr val="tx1"/>
                </a:solidFill>
                <a:effectLst/>
                <a:latin typeface="+mn-lt"/>
                <a:ea typeface="+mn-ea"/>
                <a:cs typeface="+mn-cs"/>
              </a:rPr>
              <a:t>kong</a:t>
            </a:r>
            <a:r>
              <a:rPr lang="en-US" sz="1200" kern="1200" dirty="0" smtClean="0">
                <a:solidFill>
                  <a:schemeClr val="tx1"/>
                </a:solidFill>
                <a:effectLst/>
                <a:latin typeface="+mn-lt"/>
                <a:ea typeface="+mn-ea"/>
                <a:cs typeface="+mn-cs"/>
              </a:rPr>
              <a:t> and Marco. (Charles N. Li, Sandra A. Thompson in their paper </a:t>
            </a:r>
            <a:r>
              <a:rPr lang="en-US" sz="1200" i="1" kern="1200" dirty="0" smtClean="0">
                <a:solidFill>
                  <a:schemeClr val="tx1"/>
                </a:solidFill>
                <a:effectLst/>
                <a:latin typeface="+mn-lt"/>
                <a:ea typeface="+mn-ea"/>
                <a:cs typeface="+mn-cs"/>
              </a:rPr>
              <a:t>Mandarin Chinese: A Functional Reference Grammar</a:t>
            </a:r>
            <a:r>
              <a:rPr lang="en-US" sz="1200" kern="1200" dirty="0" smtClean="0">
                <a:solidFill>
                  <a:schemeClr val="tx1"/>
                </a:solidFill>
                <a:effectLst/>
                <a:latin typeface="+mn-lt"/>
                <a:ea typeface="+mn-ea"/>
                <a:cs typeface="+mn-cs"/>
              </a:rPr>
              <a:t> (1989) pointed out that people speak different dialects can not understand each other. </a:t>
            </a:r>
          </a:p>
          <a:p>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The written form of Chinese is shared by all the Chinese speakers.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However, the written form is shared by all the Chinese speakers.  Unlike many other languages around the world, written Chinese uses a pictorial representation instead of a phonetic one.</a:t>
            </a:r>
            <a:r>
              <a:rPr lang="en-US" sz="1200" kern="1200" baseline="30000" dirty="0" smtClean="0">
                <a:solidFill>
                  <a:schemeClr val="tx1"/>
                </a:solidFill>
                <a:effectLst/>
                <a:latin typeface="+mn-lt"/>
                <a:ea typeface="+mn-ea"/>
                <a:cs typeface="+mn-cs"/>
              </a:rPr>
              <a:t> 16</a:t>
            </a:r>
            <a:endParaRPr lang="en-US" sz="120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4A5C744-A385-49B9-9F95-09143659B6F6}" type="slidenum">
              <a:rPr lang="en-US" smtClean="0"/>
              <a:pPr/>
              <a:t>7</a:t>
            </a:fld>
            <a:endParaRPr lang="en-US"/>
          </a:p>
        </p:txBody>
      </p:sp>
    </p:spTree>
    <p:extLst>
      <p:ext uri="{BB962C8B-B14F-4D97-AF65-F5344CB8AC3E}">
        <p14:creationId xmlns:p14="http://schemas.microsoft.com/office/powerpoint/2010/main" val="19463683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endParaRPr lang="en-US"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The U.S. is China’s largest export market</a:t>
            </a:r>
            <a:r>
              <a:rPr lang="en-US" sz="1200" b="1" dirty="0" smtClean="0"/>
              <a:t> </a:t>
            </a:r>
            <a:r>
              <a:rPr lang="en-US" sz="1200" dirty="0" smtClean="0"/>
              <a:t>and China is currently the third largest export market for the U.S.</a:t>
            </a:r>
            <a:r>
              <a:rPr lang="en-US" sz="1200" baseline="30000" dirty="0" smtClean="0"/>
              <a:t>17</a:t>
            </a:r>
            <a:r>
              <a:rPr lang="en-US" sz="1200" dirty="0" smtClean="0"/>
              <a:t> </a:t>
            </a:r>
          </a:p>
          <a:p>
            <a:endParaRPr lang="en-US"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The United States welcomes a strong, peaceful, and prosperous China playing a greater role in world affairs. For instance,</a:t>
            </a:r>
            <a:r>
              <a:rPr lang="en-US" sz="1200" b="0" i="0" kern="1200" baseline="0" dirty="0" smtClean="0">
                <a:solidFill>
                  <a:schemeClr val="tx1"/>
                </a:solidFill>
                <a:effectLst/>
                <a:latin typeface="+mn-lt"/>
                <a:ea typeface="+mn-ea"/>
                <a:cs typeface="+mn-cs"/>
              </a:rPr>
              <a:t> </a:t>
            </a:r>
            <a:endParaRPr lang="en-US"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 and seeks to advance practical cooperation with China. </a:t>
            </a: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In January 2006, the National Security Language Initiative (NSLI) program was introduced by President George Washington Bush to develop the foreign language skills of American students.</a:t>
            </a:r>
            <a:r>
              <a:rPr lang="en-US" sz="1200" kern="1200" baseline="30000" dirty="0" smtClean="0">
                <a:solidFill>
                  <a:schemeClr val="tx1"/>
                </a:solidFill>
                <a:effectLst/>
                <a:latin typeface="+mn-lt"/>
                <a:ea typeface="+mn-ea"/>
                <a:cs typeface="+mn-cs"/>
              </a:rPr>
              <a:t>21</a:t>
            </a:r>
            <a:r>
              <a:rPr lang="en-US" sz="1200" kern="1200" dirty="0" smtClean="0">
                <a:solidFill>
                  <a:schemeClr val="tx1"/>
                </a:solidFill>
                <a:effectLst/>
                <a:latin typeface="+mn-lt"/>
                <a:ea typeface="+mn-ea"/>
                <a:cs typeface="+mn-cs"/>
              </a:rPr>
              <a:t> Chinese is one of six critical-need foreign languages.</a:t>
            </a:r>
            <a:r>
              <a:rPr lang="en-US" sz="1200" kern="1200" baseline="30000" dirty="0" smtClean="0">
                <a:solidFill>
                  <a:schemeClr val="tx1"/>
                </a:solidFill>
                <a:effectLst/>
                <a:latin typeface="+mn-lt"/>
                <a:ea typeface="+mn-ea"/>
                <a:cs typeface="+mn-cs"/>
              </a:rPr>
              <a:t>22</a:t>
            </a:r>
            <a:r>
              <a:rPr lang="en-US" sz="1200" kern="1200" dirty="0" smtClean="0">
                <a:solidFill>
                  <a:schemeClr val="tx1"/>
                </a:solidFill>
                <a:effectLst/>
                <a:latin typeface="+mn-lt"/>
                <a:ea typeface="+mn-ea"/>
                <a:cs typeface="+mn-cs"/>
              </a:rPr>
              <a:t> Since 2009, the Department of Defense has authorized that hundreds of non-immigrant individuals who can speak Chinese and join the military are able to become naturalized U.S. citizens by the time they complete 10 weeks of vigorous basic combat training.</a:t>
            </a:r>
            <a:r>
              <a:rPr lang="en-US" sz="1200" kern="1200" baseline="30000" dirty="0" smtClean="0">
                <a:solidFill>
                  <a:schemeClr val="tx1"/>
                </a:solidFill>
                <a:effectLst/>
                <a:latin typeface="+mn-lt"/>
                <a:ea typeface="+mn-ea"/>
                <a:cs typeface="+mn-cs"/>
              </a:rPr>
              <a:t>2</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Currently, the Army is searching for licensed health care professionals and individuals who can speak more than one language. Read the general requirements below to see if you qualify.</a:t>
            </a:r>
          </a:p>
          <a:p>
            <a:pPr marL="865188" lvl="1" indent="-465138" eaLnBrk="1" hangingPunct="1">
              <a:lnSpc>
                <a:spcPct val="125000"/>
              </a:lnSpc>
              <a:buSzPct val="75000"/>
              <a:buFont typeface="Wingdings" pitchFamily="2" charset="2"/>
              <a:buChar char="v"/>
            </a:pPr>
            <a:r>
              <a:rPr lang="en-US" sz="2400" dirty="0" smtClean="0"/>
              <a:t>Chinese is one of needed languages by United States Army (USA).</a:t>
            </a:r>
          </a:p>
          <a:p>
            <a:pPr marL="865188" lvl="1" indent="-465138" eaLnBrk="1" hangingPunct="1">
              <a:lnSpc>
                <a:spcPct val="125000"/>
              </a:lnSpc>
              <a:buSzPct val="75000"/>
              <a:buFont typeface="Wingdings" pitchFamily="2" charset="2"/>
              <a:buChar char="v"/>
            </a:pPr>
            <a:r>
              <a:rPr lang="en-US" sz="2400" dirty="0" smtClean="0"/>
              <a:t>Over 100 Chinese speakers join the military via MAVNI every year. </a:t>
            </a:r>
          </a:p>
          <a:p>
            <a:endParaRPr lang="en-US"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The United States is China’s largest export market</a:t>
            </a:r>
            <a:r>
              <a:rPr lang="en-US" sz="1200" b="1" dirty="0" smtClean="0">
                <a:solidFill>
                  <a:srgbClr val="E1E1DF"/>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200" dirty="0" smtClean="0"/>
              <a:t>and China is currently the third largest export market for U.S. (US Department of State)</a:t>
            </a:r>
            <a:endParaRPr lang="en-US"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United States seeks to build a positive, cooperative, and comprehensive relationship with China by expanding areas of cooperation and addressing areas of disagreement, such as human rights and cybersecurity. The United States welcomes a strong, peaceful, and prosperous China playing a greater role in world affairs and seeks to advance practical cooperation with China. </a:t>
            </a:r>
          </a:p>
          <a:p>
            <a:endParaRPr lang="en-US"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The U.S. approach to China is an integral part of reinvigorated U.S. engagement with the Asia-Pacific region.</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http://www.heritage.org/research/reports/2015/08/us-national-security-and-rising-china</a:t>
            </a:r>
            <a:endParaRPr lang="en-US" dirty="0"/>
          </a:p>
        </p:txBody>
      </p:sp>
      <p:sp>
        <p:nvSpPr>
          <p:cNvPr id="4" name="Slide Number Placeholder 3"/>
          <p:cNvSpPr>
            <a:spLocks noGrp="1"/>
          </p:cNvSpPr>
          <p:nvPr>
            <p:ph type="sldNum" sz="quarter" idx="10"/>
          </p:nvPr>
        </p:nvSpPr>
        <p:spPr/>
        <p:txBody>
          <a:bodyPr/>
          <a:lstStyle/>
          <a:p>
            <a:fld id="{E4A5C744-A385-49B9-9F95-09143659B6F6}" type="slidenum">
              <a:rPr lang="en-US" smtClean="0"/>
              <a:pPr/>
              <a:t>9</a:t>
            </a:fld>
            <a:endParaRPr lang="en-US"/>
          </a:p>
        </p:txBody>
      </p:sp>
    </p:spTree>
    <p:extLst>
      <p:ext uri="{BB962C8B-B14F-4D97-AF65-F5344CB8AC3E}">
        <p14:creationId xmlns:p14="http://schemas.microsoft.com/office/powerpoint/2010/main" val="30619105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This brief</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was on China. We have</a:t>
            </a:r>
            <a:r>
              <a:rPr lang="en-US" sz="1200" kern="1200" baseline="0" dirty="0" smtClean="0">
                <a:solidFill>
                  <a:schemeClr val="tx1"/>
                </a:solidFill>
                <a:effectLst/>
                <a:latin typeface="+mn-lt"/>
                <a:ea typeface="+mn-ea"/>
                <a:cs typeface="+mn-cs"/>
              </a:rPr>
              <a:t> briefly</a:t>
            </a:r>
            <a:r>
              <a:rPr lang="en-US" sz="1200" kern="1200" dirty="0" smtClean="0">
                <a:solidFill>
                  <a:schemeClr val="tx1"/>
                </a:solidFill>
                <a:effectLst/>
                <a:latin typeface="+mn-lt"/>
                <a:ea typeface="+mn-ea"/>
                <a:cs typeface="+mn-cs"/>
              </a:rPr>
              <a:t> covered its econo.my, language, and the U.S. interests in China</a:t>
            </a:r>
            <a:endParaRPr lang="en-US" dirty="0" smtClean="0"/>
          </a:p>
        </p:txBody>
      </p:sp>
      <p:sp>
        <p:nvSpPr>
          <p:cNvPr id="4" name="Slide Number Placeholder 3"/>
          <p:cNvSpPr>
            <a:spLocks noGrp="1"/>
          </p:cNvSpPr>
          <p:nvPr>
            <p:ph type="sldNum" sz="quarter" idx="10"/>
          </p:nvPr>
        </p:nvSpPr>
        <p:spPr/>
        <p:txBody>
          <a:bodyPr/>
          <a:lstStyle/>
          <a:p>
            <a:fld id="{E4A5C744-A385-49B9-9F95-09143659B6F6}" type="slidenum">
              <a:rPr lang="en-US" smtClean="0"/>
              <a:pPr/>
              <a:t>10</a:t>
            </a:fld>
            <a:endParaRPr lang="en-US"/>
          </a:p>
        </p:txBody>
      </p:sp>
    </p:spTree>
    <p:extLst>
      <p:ext uri="{BB962C8B-B14F-4D97-AF65-F5344CB8AC3E}">
        <p14:creationId xmlns:p14="http://schemas.microsoft.com/office/powerpoint/2010/main" val="12748088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This concludes my briefing.  Are there any questions?</a:t>
            </a:r>
          </a:p>
        </p:txBody>
      </p:sp>
      <p:sp>
        <p:nvSpPr>
          <p:cNvPr id="4" name="Slide Number Placeholder 3"/>
          <p:cNvSpPr>
            <a:spLocks noGrp="1"/>
          </p:cNvSpPr>
          <p:nvPr>
            <p:ph type="sldNum" sz="quarter" idx="10"/>
          </p:nvPr>
        </p:nvSpPr>
        <p:spPr/>
        <p:txBody>
          <a:bodyPr/>
          <a:lstStyle/>
          <a:p>
            <a:fld id="{E4A5C744-A385-49B9-9F95-09143659B6F6}" type="slidenum">
              <a:rPr lang="en-US" smtClean="0"/>
              <a:pPr/>
              <a:t>11</a:t>
            </a:fld>
            <a:endParaRPr lang="en-US"/>
          </a:p>
        </p:txBody>
      </p:sp>
    </p:spTree>
    <p:extLst>
      <p:ext uri="{BB962C8B-B14F-4D97-AF65-F5344CB8AC3E}">
        <p14:creationId xmlns:p14="http://schemas.microsoft.com/office/powerpoint/2010/main" val="198094746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0482" name="Picture 2"/>
          <p:cNvPicPr>
            <a:picLocks noChangeAspect="1" noChangeArrowheads="1"/>
          </p:cNvPicPr>
          <p:nvPr userDrawn="1"/>
        </p:nvPicPr>
        <p:blipFill>
          <a:blip r:embed="rId2" cstate="print"/>
          <a:srcRect l="8333" r="8333"/>
          <a:stretch>
            <a:fillRect/>
          </a:stretch>
        </p:blipFill>
        <p:spPr bwMode="auto">
          <a:xfrm>
            <a:off x="0" y="0"/>
            <a:ext cx="9296400" cy="6972300"/>
          </a:xfrm>
          <a:prstGeom prst="rect">
            <a:avLst/>
          </a:prstGeom>
          <a:noFill/>
          <a:ln w="9525">
            <a:noFill/>
            <a:miter lim="800000"/>
            <a:headEnd/>
            <a:tailEnd/>
          </a:ln>
        </p:spPr>
      </p:pic>
      <p:sp>
        <p:nvSpPr>
          <p:cNvPr id="8" name="Subtitle 2"/>
          <p:cNvSpPr>
            <a:spLocks noGrp="1"/>
          </p:cNvSpPr>
          <p:nvPr>
            <p:ph type="subTitle" idx="1"/>
          </p:nvPr>
        </p:nvSpPr>
        <p:spPr>
          <a:xfrm>
            <a:off x="2971800" y="5715000"/>
            <a:ext cx="5791200" cy="1219200"/>
          </a:xfrm>
        </p:spPr>
        <p:txBody>
          <a:bodyPr/>
          <a:lstStyle>
            <a:lvl1pPr algn="r">
              <a:buNone/>
              <a:defRPr b="1">
                <a:effectLst>
                  <a:outerShdw blurRad="38100" dist="38100" dir="2700000" algn="tl">
                    <a:srgbClr val="000000">
                      <a:alpha val="43137"/>
                    </a:srgbClr>
                  </a:outerShdw>
                </a:effectLst>
                <a:latin typeface="Times New Roman"/>
                <a:cs typeface="Times New Roman"/>
              </a:defRPr>
            </a:lvl1pPr>
          </a:lstStyle>
          <a:p>
            <a:endParaRPr lang="en-US" dirty="0"/>
          </a:p>
        </p:txBody>
      </p:sp>
      <p:sp>
        <p:nvSpPr>
          <p:cNvPr id="11" name="Title 1"/>
          <p:cNvSpPr>
            <a:spLocks noGrp="1"/>
          </p:cNvSpPr>
          <p:nvPr>
            <p:ph type="ctrTitle"/>
          </p:nvPr>
        </p:nvSpPr>
        <p:spPr>
          <a:xfrm>
            <a:off x="1905000" y="4473575"/>
            <a:ext cx="6858000" cy="1470025"/>
          </a:xfrm>
        </p:spPr>
        <p:txBody>
          <a:bodyPr/>
          <a:lstStyle>
            <a:lvl1pPr algn="r">
              <a:defRPr sz="5400" b="1" i="0">
                <a:effectLst>
                  <a:outerShdw blurRad="38100" dist="38100" dir="2700000" algn="tl">
                    <a:srgbClr val="000000">
                      <a:alpha val="43137"/>
                    </a:srgbClr>
                  </a:outerShdw>
                </a:effectLst>
                <a:latin typeface="Times New Roman"/>
                <a:cs typeface="Times New Roman"/>
              </a:defRPr>
            </a:lvl1pPr>
          </a:lstStyle>
          <a:p>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7CDCAE67-E89D-4BB4-B61B-54BC0670CF18}" type="datetime1">
              <a:rPr lang="en-US"/>
              <a:pPr/>
              <a:t>10/2/2016</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BB92C29F-D602-4F43-B69F-6F199E9502A6}"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109C0921-2D70-4E08-98D8-EB39DE03150A}" type="datetime1">
              <a:rPr lang="en-US"/>
              <a:pPr/>
              <a:t>10/2/2016</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F71ADD8F-4C0D-4DEB-AFE1-513E68AA82D5}"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pic>
        <p:nvPicPr>
          <p:cNvPr id="3" name="Picture 3" descr="C:\Documents and Settings\marvin.kerr\Desktop\Clip Art\New Hoya Shield 2.GIF"/>
          <p:cNvPicPr>
            <a:picLocks noChangeAspect="1" noChangeArrowheads="1"/>
          </p:cNvPicPr>
          <p:nvPr userDrawn="1"/>
        </p:nvPicPr>
        <p:blipFill>
          <a:blip r:embed="rId2" cstate="print"/>
          <a:srcRect/>
          <a:stretch>
            <a:fillRect/>
          </a:stretch>
        </p:blipFill>
        <p:spPr bwMode="auto">
          <a:xfrm>
            <a:off x="6032500" y="457200"/>
            <a:ext cx="2730500" cy="2438400"/>
          </a:xfrm>
          <a:prstGeom prst="rect">
            <a:avLst/>
          </a:prstGeom>
          <a:noFill/>
          <a:ln w="9525">
            <a:noFill/>
            <a:miter lim="800000"/>
            <a:headEnd/>
            <a:tailEnd/>
          </a:ln>
        </p:spPr>
      </p:pic>
      <p:sp>
        <p:nvSpPr>
          <p:cNvPr id="4" name="Rectangle 3"/>
          <p:cNvSpPr/>
          <p:nvPr userDrawn="1"/>
        </p:nvSpPr>
        <p:spPr>
          <a:xfrm>
            <a:off x="0" y="0"/>
            <a:ext cx="5943600" cy="4038600"/>
          </a:xfrm>
          <a:prstGeom prst="rect">
            <a:avLst/>
          </a:prstGeom>
          <a:solidFill>
            <a:srgbClr val="006600"/>
          </a:solidFill>
          <a:ln>
            <a:solidFill>
              <a:srgbClr val="006600"/>
            </a:solidFill>
          </a:ln>
        </p:spPr>
        <p:style>
          <a:lnRef idx="0">
            <a:schemeClr val="accent1"/>
          </a:lnRef>
          <a:fillRef idx="3">
            <a:schemeClr val="accent1"/>
          </a:fillRef>
          <a:effectRef idx="3">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L-Shape 4"/>
          <p:cNvSpPr/>
          <p:nvPr userDrawn="1"/>
        </p:nvSpPr>
        <p:spPr>
          <a:xfrm flipH="1">
            <a:off x="2667000" y="0"/>
            <a:ext cx="6477000" cy="6858000"/>
          </a:xfrm>
          <a:prstGeom prst="corner">
            <a:avLst>
              <a:gd name="adj1" fmla="val 6079"/>
              <a:gd name="adj2" fmla="val 6466"/>
            </a:avLst>
          </a:prstGeom>
          <a:solidFill>
            <a:srgbClr val="CCCC00"/>
          </a:solidFill>
          <a:ln>
            <a:solidFill>
              <a:srgbClr val="CCCC00"/>
            </a:solidFill>
          </a:ln>
        </p:spPr>
        <p:style>
          <a:lnRef idx="0">
            <a:schemeClr val="accent6"/>
          </a:lnRef>
          <a:fillRef idx="3">
            <a:schemeClr val="accent6"/>
          </a:fillRef>
          <a:effectRef idx="3">
            <a:schemeClr val="accent6"/>
          </a:effectRef>
          <a:fontRef idx="minor">
            <a:schemeClr val="lt1"/>
          </a:fontRef>
        </p:style>
        <p:txBody>
          <a:bodyPr anchor="ctr"/>
          <a:lstStyle/>
          <a:p>
            <a:pPr algn="ctr" fontAlgn="auto">
              <a:spcBef>
                <a:spcPts val="0"/>
              </a:spcBef>
              <a:spcAft>
                <a:spcPts val="0"/>
              </a:spcAft>
              <a:defRPr/>
            </a:pPr>
            <a:endParaRPr lang="en-US"/>
          </a:p>
        </p:txBody>
      </p:sp>
      <p:sp>
        <p:nvSpPr>
          <p:cNvPr id="11" name="Title 1"/>
          <p:cNvSpPr>
            <a:spLocks noGrp="1"/>
          </p:cNvSpPr>
          <p:nvPr>
            <p:ph type="ctrTitle"/>
          </p:nvPr>
        </p:nvSpPr>
        <p:spPr>
          <a:xfrm>
            <a:off x="457200" y="4549775"/>
            <a:ext cx="7772400" cy="1470025"/>
          </a:xfrm>
        </p:spPr>
        <p:txBody>
          <a:bodyPr/>
          <a:lstStyle>
            <a:lvl1pPr>
              <a:defRPr sz="5400" b="1">
                <a:effectLst>
                  <a:outerShdw blurRad="38100" dist="38100" dir="2700000" algn="tl">
                    <a:srgbClr val="000000">
                      <a:alpha val="43137"/>
                    </a:srgbClr>
                  </a:outerShdw>
                </a:effectLst>
                <a:latin typeface="Times New Roman" pitchFamily="18" charset="0"/>
                <a:cs typeface="Times New Roman" pitchFamily="18" charset="0"/>
              </a:defRPr>
            </a:lvl1pPr>
          </a:lstStyle>
          <a:p>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pic>
        <p:nvPicPr>
          <p:cNvPr id="3" name="Picture 3" descr="C:\Documents and Settings\marvin.kerr\Desktop\Clip Art\New Hoya Shield 2.GIF"/>
          <p:cNvPicPr>
            <a:picLocks noChangeAspect="1" noChangeArrowheads="1"/>
          </p:cNvPicPr>
          <p:nvPr userDrawn="1"/>
        </p:nvPicPr>
        <p:blipFill>
          <a:blip r:embed="rId2" cstate="print"/>
          <a:srcRect/>
          <a:stretch>
            <a:fillRect/>
          </a:stretch>
        </p:blipFill>
        <p:spPr bwMode="auto">
          <a:xfrm>
            <a:off x="6032500" y="457200"/>
            <a:ext cx="2730500" cy="2438400"/>
          </a:xfrm>
          <a:prstGeom prst="rect">
            <a:avLst/>
          </a:prstGeom>
          <a:noFill/>
          <a:ln w="9525">
            <a:noFill/>
            <a:miter lim="800000"/>
            <a:headEnd/>
            <a:tailEnd/>
          </a:ln>
        </p:spPr>
      </p:pic>
      <p:sp>
        <p:nvSpPr>
          <p:cNvPr id="4" name="Rectangle 3"/>
          <p:cNvSpPr/>
          <p:nvPr userDrawn="1"/>
        </p:nvSpPr>
        <p:spPr>
          <a:xfrm>
            <a:off x="0" y="0"/>
            <a:ext cx="5943600" cy="4038600"/>
          </a:xfrm>
          <a:prstGeom prst="rect">
            <a:avLst/>
          </a:prstGeom>
          <a:solidFill>
            <a:srgbClr val="006600"/>
          </a:solidFill>
          <a:ln>
            <a:solidFill>
              <a:srgbClr val="006600"/>
            </a:solidFill>
          </a:ln>
        </p:spPr>
        <p:style>
          <a:lnRef idx="0">
            <a:schemeClr val="accent1"/>
          </a:lnRef>
          <a:fillRef idx="3">
            <a:schemeClr val="accent1"/>
          </a:fillRef>
          <a:effectRef idx="3">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L-Shape 4"/>
          <p:cNvSpPr/>
          <p:nvPr userDrawn="1"/>
        </p:nvSpPr>
        <p:spPr>
          <a:xfrm flipH="1">
            <a:off x="2667000" y="0"/>
            <a:ext cx="6477000" cy="6858000"/>
          </a:xfrm>
          <a:prstGeom prst="corner">
            <a:avLst>
              <a:gd name="adj1" fmla="val 6079"/>
              <a:gd name="adj2" fmla="val 6466"/>
            </a:avLst>
          </a:prstGeom>
          <a:solidFill>
            <a:srgbClr val="CCCC00"/>
          </a:solidFill>
          <a:ln>
            <a:solidFill>
              <a:srgbClr val="CCCC00"/>
            </a:solidFill>
          </a:ln>
        </p:spPr>
        <p:style>
          <a:lnRef idx="0">
            <a:schemeClr val="accent6"/>
          </a:lnRef>
          <a:fillRef idx="3">
            <a:schemeClr val="accent6"/>
          </a:fillRef>
          <a:effectRef idx="3">
            <a:schemeClr val="accent6"/>
          </a:effectRef>
          <a:fontRef idx="minor">
            <a:schemeClr val="lt1"/>
          </a:fontRef>
        </p:style>
        <p:txBody>
          <a:bodyPr anchor="ctr"/>
          <a:lstStyle/>
          <a:p>
            <a:pPr algn="ctr" fontAlgn="auto">
              <a:spcBef>
                <a:spcPts val="0"/>
              </a:spcBef>
              <a:spcAft>
                <a:spcPts val="0"/>
              </a:spcAft>
              <a:defRPr/>
            </a:pPr>
            <a:endParaRPr lang="en-US"/>
          </a:p>
        </p:txBody>
      </p:sp>
      <p:sp>
        <p:nvSpPr>
          <p:cNvPr id="11" name="Title 1"/>
          <p:cNvSpPr>
            <a:spLocks noGrp="1"/>
          </p:cNvSpPr>
          <p:nvPr>
            <p:ph type="ctrTitle"/>
          </p:nvPr>
        </p:nvSpPr>
        <p:spPr>
          <a:xfrm>
            <a:off x="457200" y="4549775"/>
            <a:ext cx="7772400" cy="1470025"/>
          </a:xfrm>
        </p:spPr>
        <p:txBody>
          <a:bodyPr/>
          <a:lstStyle>
            <a:lvl1pPr>
              <a:defRPr sz="5400" b="1">
                <a:effectLst>
                  <a:outerShdw blurRad="38100" dist="38100" dir="2700000" algn="tl">
                    <a:srgbClr val="000000">
                      <a:alpha val="43137"/>
                    </a:srgbClr>
                  </a:outerShdw>
                </a:effectLst>
                <a:latin typeface="Times New Roman" pitchFamily="18" charset="0"/>
                <a:cs typeface="Times New Roman" pitchFamily="18" charset="0"/>
              </a:defRPr>
            </a:lvl1pPr>
          </a:lstStyle>
          <a:p>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Title Slide">
    <p:spTree>
      <p:nvGrpSpPr>
        <p:cNvPr id="1" name=""/>
        <p:cNvGrpSpPr/>
        <p:nvPr/>
      </p:nvGrpSpPr>
      <p:grpSpPr>
        <a:xfrm>
          <a:off x="0" y="0"/>
          <a:ext cx="0" cy="0"/>
          <a:chOff x="0" y="0"/>
          <a:chExt cx="0" cy="0"/>
        </a:xfrm>
      </p:grpSpPr>
      <p:pic>
        <p:nvPicPr>
          <p:cNvPr id="3" name="Picture 3" descr="C:\Documents and Settings\marvin.kerr\Desktop\Clip Art\New Hoya Shield 2.GIF"/>
          <p:cNvPicPr>
            <a:picLocks noChangeAspect="1" noChangeArrowheads="1"/>
          </p:cNvPicPr>
          <p:nvPr userDrawn="1"/>
        </p:nvPicPr>
        <p:blipFill>
          <a:blip r:embed="rId2" cstate="print"/>
          <a:srcRect/>
          <a:stretch>
            <a:fillRect/>
          </a:stretch>
        </p:blipFill>
        <p:spPr bwMode="auto">
          <a:xfrm>
            <a:off x="6032500" y="457200"/>
            <a:ext cx="2730500" cy="2438400"/>
          </a:xfrm>
          <a:prstGeom prst="rect">
            <a:avLst/>
          </a:prstGeom>
          <a:noFill/>
          <a:ln w="9525">
            <a:noFill/>
            <a:miter lim="800000"/>
            <a:headEnd/>
            <a:tailEnd/>
          </a:ln>
        </p:spPr>
      </p:pic>
      <p:sp>
        <p:nvSpPr>
          <p:cNvPr id="4" name="Rectangle 3"/>
          <p:cNvSpPr/>
          <p:nvPr userDrawn="1"/>
        </p:nvSpPr>
        <p:spPr>
          <a:xfrm>
            <a:off x="0" y="0"/>
            <a:ext cx="5943600" cy="4038600"/>
          </a:xfrm>
          <a:prstGeom prst="rect">
            <a:avLst/>
          </a:prstGeom>
          <a:solidFill>
            <a:srgbClr val="006600"/>
          </a:solidFill>
          <a:ln>
            <a:solidFill>
              <a:srgbClr val="006600"/>
            </a:solidFill>
          </a:ln>
        </p:spPr>
        <p:style>
          <a:lnRef idx="0">
            <a:schemeClr val="accent1"/>
          </a:lnRef>
          <a:fillRef idx="3">
            <a:schemeClr val="accent1"/>
          </a:fillRef>
          <a:effectRef idx="3">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L-Shape 4"/>
          <p:cNvSpPr/>
          <p:nvPr userDrawn="1"/>
        </p:nvSpPr>
        <p:spPr>
          <a:xfrm flipH="1">
            <a:off x="2667000" y="0"/>
            <a:ext cx="6477000" cy="6858000"/>
          </a:xfrm>
          <a:prstGeom prst="corner">
            <a:avLst>
              <a:gd name="adj1" fmla="val 6079"/>
              <a:gd name="adj2" fmla="val 6466"/>
            </a:avLst>
          </a:prstGeom>
          <a:solidFill>
            <a:srgbClr val="CCCC00"/>
          </a:solidFill>
          <a:ln>
            <a:solidFill>
              <a:srgbClr val="CCCC00"/>
            </a:solidFill>
          </a:ln>
        </p:spPr>
        <p:style>
          <a:lnRef idx="0">
            <a:schemeClr val="accent6"/>
          </a:lnRef>
          <a:fillRef idx="3">
            <a:schemeClr val="accent6"/>
          </a:fillRef>
          <a:effectRef idx="3">
            <a:schemeClr val="accent6"/>
          </a:effectRef>
          <a:fontRef idx="minor">
            <a:schemeClr val="lt1"/>
          </a:fontRef>
        </p:style>
        <p:txBody>
          <a:bodyPr anchor="ctr"/>
          <a:lstStyle/>
          <a:p>
            <a:pPr algn="ctr" fontAlgn="auto">
              <a:spcBef>
                <a:spcPts val="0"/>
              </a:spcBef>
              <a:spcAft>
                <a:spcPts val="0"/>
              </a:spcAft>
              <a:defRPr/>
            </a:pPr>
            <a:endParaRPr lang="en-US"/>
          </a:p>
        </p:txBody>
      </p:sp>
      <p:sp>
        <p:nvSpPr>
          <p:cNvPr id="11" name="Title 1"/>
          <p:cNvSpPr>
            <a:spLocks noGrp="1"/>
          </p:cNvSpPr>
          <p:nvPr>
            <p:ph type="ctrTitle"/>
          </p:nvPr>
        </p:nvSpPr>
        <p:spPr>
          <a:xfrm>
            <a:off x="457200" y="4549775"/>
            <a:ext cx="7772400" cy="1470025"/>
          </a:xfrm>
        </p:spPr>
        <p:txBody>
          <a:bodyPr/>
          <a:lstStyle>
            <a:lvl1pPr>
              <a:defRPr sz="5400" b="1">
                <a:effectLst>
                  <a:outerShdw blurRad="38100" dist="38100" dir="2700000" algn="tl">
                    <a:srgbClr val="000000">
                      <a:alpha val="43137"/>
                    </a:srgbClr>
                  </a:outerShdw>
                </a:effectLst>
                <a:latin typeface="Times New Roman" pitchFamily="18" charset="0"/>
                <a:cs typeface="Times New Roman" pitchFamily="18" charset="0"/>
              </a:defRPr>
            </a:lvl1pPr>
          </a:lstStyle>
          <a:p>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dissolv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685800" y="381000"/>
            <a:ext cx="7772400" cy="1143000"/>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685800" y="1981200"/>
            <a:ext cx="381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981200"/>
            <a:ext cx="381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685800" y="4114800"/>
            <a:ext cx="381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8200" y="4114800"/>
            <a:ext cx="381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dissolv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1371600" y="228600"/>
            <a:ext cx="7467600" cy="5867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9964EAD3-A77F-4C31-AB15-C74964E9256A}" type="slidenum">
              <a:rPr lang="en-US"/>
              <a:pPr>
                <a:defRPr/>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1752600" y="228600"/>
            <a:ext cx="7086600" cy="10668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371600" y="2057400"/>
            <a:ext cx="3467100" cy="4038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4991100" y="2057400"/>
            <a:ext cx="3467100" cy="4038600"/>
          </a:xfrm>
        </p:spPr>
        <p:txBody>
          <a:bodyPr/>
          <a:lstStyle/>
          <a:p>
            <a:pPr lvl="0"/>
            <a:endParaRPr lang="en-US" noProof="0" smtClean="0"/>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4CD96D53-138F-4574-BDC2-9E17CF070825}" type="slidenum">
              <a:rPr lang="en-US"/>
              <a:pPr>
                <a:defRPr/>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752600" y="228600"/>
            <a:ext cx="7086600" cy="10668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371600" y="2057400"/>
            <a:ext cx="3467100" cy="4038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991100" y="2057400"/>
            <a:ext cx="3467100" cy="19431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991100" y="4152900"/>
            <a:ext cx="3467100" cy="19431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4"/>
          <p:cNvSpPr>
            <a:spLocks noGrp="1" noChangeArrowheads="1"/>
          </p:cNvSpPr>
          <p:nvPr>
            <p:ph type="dt" sz="half" idx="10"/>
          </p:nvPr>
        </p:nvSpPr>
        <p:spPr>
          <a:ln/>
        </p:spPr>
        <p:txBody>
          <a:bodyPr/>
          <a:lstStyle>
            <a:lvl1pPr>
              <a:defRPr/>
            </a:lvl1pPr>
          </a:lstStyle>
          <a:p>
            <a:pPr>
              <a:defRPr/>
            </a:pPr>
            <a:endParaRPr lang="en-US"/>
          </a:p>
        </p:txBody>
      </p:sp>
      <p:sp>
        <p:nvSpPr>
          <p:cNvPr id="7" name="Rectangle 5"/>
          <p:cNvSpPr>
            <a:spLocks noGrp="1" noChangeArrowheads="1"/>
          </p:cNvSpPr>
          <p:nvPr>
            <p:ph type="ftr" sz="quarter" idx="11"/>
          </p:nvPr>
        </p:nvSpPr>
        <p:spPr>
          <a:ln/>
        </p:spPr>
        <p:txBody>
          <a:bodyPr/>
          <a:lstStyle>
            <a:lvl1pPr>
              <a:defRPr/>
            </a:lvl1pPr>
          </a:lstStyle>
          <a:p>
            <a:pPr>
              <a:defRPr/>
            </a:pPr>
            <a:endParaRPr lang="en-US"/>
          </a:p>
        </p:txBody>
      </p:sp>
      <p:sp>
        <p:nvSpPr>
          <p:cNvPr id="8" name="Rectangle 6"/>
          <p:cNvSpPr>
            <a:spLocks noGrp="1" noChangeArrowheads="1"/>
          </p:cNvSpPr>
          <p:nvPr>
            <p:ph type="sldNum" sz="quarter" idx="12"/>
          </p:nvPr>
        </p:nvSpPr>
        <p:spPr>
          <a:ln/>
        </p:spPr>
        <p:txBody>
          <a:bodyPr/>
          <a:lstStyle>
            <a:lvl1pPr>
              <a:defRPr/>
            </a:lvl1pPr>
          </a:lstStyle>
          <a:p>
            <a:pPr>
              <a:defRPr/>
            </a:pPr>
            <a:fld id="{04E81F29-F0B8-406C-AD34-730D97578010}"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21506" name="Picture 2"/>
          <p:cNvPicPr>
            <a:picLocks noChangeAspect="1" noChangeArrowheads="1"/>
          </p:cNvPicPr>
          <p:nvPr userDrawn="1"/>
        </p:nvPicPr>
        <p:blipFill>
          <a:blip r:embed="rId2" cstate="print"/>
          <a:srcRect l="8333" r="8333"/>
          <a:stretch>
            <a:fillRect/>
          </a:stretch>
        </p:blipFill>
        <p:spPr bwMode="auto">
          <a:xfrm>
            <a:off x="0" y="0"/>
            <a:ext cx="9144000" cy="6858000"/>
          </a:xfrm>
          <a:prstGeom prst="rect">
            <a:avLst/>
          </a:prstGeom>
          <a:noFill/>
          <a:ln w="9525">
            <a:noFill/>
            <a:miter lim="800000"/>
            <a:headEnd/>
            <a:tailEnd/>
          </a:ln>
        </p:spPr>
      </p:pic>
      <p:pic>
        <p:nvPicPr>
          <p:cNvPr id="11" name="Picture 10" descr="AF Symbol Blue.jpg"/>
          <p:cNvPicPr>
            <a:picLocks noChangeAspect="1"/>
          </p:cNvPicPr>
          <p:nvPr userDrawn="1"/>
        </p:nvPicPr>
        <p:blipFill>
          <a:blip r:embed="rId3" cstate="print">
            <a:clrChange>
              <a:clrFrom>
                <a:srgbClr val="FFFFFF"/>
              </a:clrFrom>
              <a:clrTo>
                <a:srgbClr val="FFFFFF">
                  <a:alpha val="0"/>
                </a:srgbClr>
              </a:clrTo>
            </a:clrChange>
          </a:blip>
          <a:stretch>
            <a:fillRect/>
          </a:stretch>
        </p:blipFill>
        <p:spPr>
          <a:xfrm>
            <a:off x="457200" y="0"/>
            <a:ext cx="1477178" cy="1401210"/>
          </a:xfrm>
          <a:prstGeom prst="rect">
            <a:avLst/>
          </a:prstGeom>
          <a:noFill/>
          <a:ln>
            <a:noFill/>
          </a:ln>
        </p:spPr>
      </p:pic>
      <p:cxnSp>
        <p:nvCxnSpPr>
          <p:cNvPr id="6" name="Straight Connector 5"/>
          <p:cNvCxnSpPr/>
          <p:nvPr userDrawn="1"/>
        </p:nvCxnSpPr>
        <p:spPr>
          <a:xfrm>
            <a:off x="1981200" y="1143000"/>
            <a:ext cx="6812280" cy="1588"/>
          </a:xfrm>
          <a:prstGeom prst="line">
            <a:avLst/>
          </a:prstGeom>
          <a:ln w="155575">
            <a:solidFill>
              <a:srgbClr val="002368"/>
            </a:solidFill>
          </a:ln>
          <a:scene3d>
            <a:camera prst="orthographicFront"/>
            <a:lightRig rig="threePt" dir="t"/>
          </a:scene3d>
          <a:sp3d>
            <a:bevelT w="165100" prst="coolSlant"/>
          </a:sp3d>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533400" y="1600200"/>
            <a:ext cx="8229600" cy="4525963"/>
          </a:xfrm>
        </p:spPr>
        <p:txBody>
          <a:bodyPr/>
          <a:lstStyle>
            <a:lvl1pPr>
              <a:defRPr>
                <a:latin typeface="Times New Roman"/>
                <a:cs typeface="Times New Roman"/>
              </a:defRPr>
            </a:lvl1pPr>
            <a:lvl2pPr>
              <a:defRPr>
                <a:latin typeface="Times New Roman"/>
                <a:cs typeface="Times New Roman"/>
              </a:defRPr>
            </a:lvl2pPr>
            <a:lvl3pPr>
              <a:defRPr>
                <a:latin typeface="Times New Roman"/>
                <a:cs typeface="Times New Roman"/>
              </a:defRPr>
            </a:lvl3pPr>
            <a:lvl4pPr>
              <a:defRPr>
                <a:latin typeface="Times New Roman"/>
                <a:cs typeface="Times New Roman"/>
              </a:defRPr>
            </a:lvl4pPr>
            <a:lvl5pPr>
              <a:defRPr>
                <a:latin typeface="Times New Roman"/>
                <a:cs typeface="Times New Roman"/>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a:xfrm>
            <a:off x="533400" y="0"/>
            <a:ext cx="8229600" cy="1143000"/>
          </a:xfrm>
        </p:spPr>
        <p:txBody>
          <a:bodyPr>
            <a:normAutofit/>
          </a:bodyPr>
          <a:lstStyle>
            <a:lvl1pPr algn="r">
              <a:defRPr sz="4000" b="1">
                <a:effectLst>
                  <a:outerShdw blurRad="38100" dist="38100" dir="2700000" algn="tl">
                    <a:srgbClr val="000000">
                      <a:alpha val="43137"/>
                    </a:srgbClr>
                  </a:outerShdw>
                </a:effectLst>
                <a:latin typeface="Times New Roman" pitchFamily="18" charset="0"/>
                <a:cs typeface="Times New Roman" pitchFamily="18" charset="0"/>
              </a:defRPr>
            </a:lvl1pPr>
          </a:lstStyle>
          <a:p>
            <a:r>
              <a:rPr lang="en-US" dirty="0" smtClean="0"/>
              <a:t>Click to edit Master title style</a:t>
            </a:r>
            <a:endParaRPr lang="en-US" dirty="0"/>
          </a:p>
        </p:txBody>
      </p:sp>
      <p:sp>
        <p:nvSpPr>
          <p:cNvPr id="8" name="Date Placeholder 3"/>
          <p:cNvSpPr>
            <a:spLocks noGrp="1"/>
          </p:cNvSpPr>
          <p:nvPr>
            <p:ph type="dt" sz="half" idx="10"/>
          </p:nvPr>
        </p:nvSpPr>
        <p:spPr/>
        <p:txBody>
          <a:bodyPr/>
          <a:lstStyle>
            <a:lvl1pPr>
              <a:defRPr/>
            </a:lvl1pPr>
          </a:lstStyle>
          <a:p>
            <a:fld id="{6092E1ED-56A1-416C-B18A-BFFB0EF35A2C}" type="datetime1">
              <a:rPr lang="en-US"/>
              <a:pPr/>
              <a:t>10/2/2016</a:t>
            </a:fld>
            <a:endParaRPr lang="en-US"/>
          </a:p>
        </p:txBody>
      </p:sp>
      <p:sp>
        <p:nvSpPr>
          <p:cNvPr id="9" name="Footer Placeholder 4"/>
          <p:cNvSpPr>
            <a:spLocks noGrp="1"/>
          </p:cNvSpPr>
          <p:nvPr>
            <p:ph type="ftr" sz="quarter" idx="11"/>
          </p:nvPr>
        </p:nvSpPr>
        <p:spPr/>
        <p:txBody>
          <a:bodyPr/>
          <a:lstStyle>
            <a:lvl1pPr>
              <a:defRPr/>
            </a:lvl1pPr>
          </a:lstStyle>
          <a:p>
            <a:endParaRPr lang="en-US"/>
          </a:p>
        </p:txBody>
      </p:sp>
      <p:sp>
        <p:nvSpPr>
          <p:cNvPr id="10" name="Slide Number Placeholder 5"/>
          <p:cNvSpPr>
            <a:spLocks noGrp="1"/>
          </p:cNvSpPr>
          <p:nvPr>
            <p:ph type="sldNum" sz="quarter" idx="12"/>
          </p:nvPr>
        </p:nvSpPr>
        <p:spPr/>
        <p:txBody>
          <a:bodyPr/>
          <a:lstStyle>
            <a:lvl1pPr>
              <a:defRPr/>
            </a:lvl1pPr>
          </a:lstStyle>
          <a:p>
            <a:fld id="{F007EA91-4907-4829-9C20-676F2E1DCC12}"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00F49F59-F97F-4418-BC3B-6EC65723EE25}" type="datetime1">
              <a:rPr lang="en-US"/>
              <a:pPr/>
              <a:t>10/2/2016</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A6998E08-D7FE-4010-A517-040F530A3A86}"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grpSp>
        <p:nvGrpSpPr>
          <p:cNvPr id="16" name="Group 15"/>
          <p:cNvGrpSpPr/>
          <p:nvPr userDrawn="1"/>
        </p:nvGrpSpPr>
        <p:grpSpPr>
          <a:xfrm>
            <a:off x="0" y="0"/>
            <a:ext cx="9144000" cy="6858000"/>
            <a:chOff x="0" y="0"/>
            <a:chExt cx="9144000" cy="6858000"/>
          </a:xfrm>
        </p:grpSpPr>
        <p:pic>
          <p:nvPicPr>
            <p:cNvPr id="12" name="Picture 2"/>
            <p:cNvPicPr>
              <a:picLocks noChangeAspect="1" noChangeArrowheads="1"/>
            </p:cNvPicPr>
            <p:nvPr userDrawn="1"/>
          </p:nvPicPr>
          <p:blipFill>
            <a:blip r:embed="rId2" cstate="print"/>
            <a:srcRect l="8333" r="8333"/>
            <a:stretch>
              <a:fillRect/>
            </a:stretch>
          </p:blipFill>
          <p:spPr bwMode="auto">
            <a:xfrm>
              <a:off x="0" y="0"/>
              <a:ext cx="9144000" cy="6858000"/>
            </a:xfrm>
            <a:prstGeom prst="rect">
              <a:avLst/>
            </a:prstGeom>
            <a:noFill/>
            <a:ln w="9525">
              <a:noFill/>
              <a:miter lim="800000"/>
              <a:headEnd/>
              <a:tailEnd/>
            </a:ln>
          </p:spPr>
        </p:pic>
        <p:pic>
          <p:nvPicPr>
            <p:cNvPr id="13" name="Picture 12" descr="AF Symbol Blue.jpg"/>
            <p:cNvPicPr>
              <a:picLocks noChangeAspect="1"/>
            </p:cNvPicPr>
            <p:nvPr userDrawn="1"/>
          </p:nvPicPr>
          <p:blipFill>
            <a:blip r:embed="rId3" cstate="print">
              <a:clrChange>
                <a:clrFrom>
                  <a:srgbClr val="FFFFFF"/>
                </a:clrFrom>
                <a:clrTo>
                  <a:srgbClr val="FFFFFF">
                    <a:alpha val="0"/>
                  </a:srgbClr>
                </a:clrTo>
              </a:clrChange>
            </a:blip>
            <a:stretch>
              <a:fillRect/>
            </a:stretch>
          </p:blipFill>
          <p:spPr>
            <a:xfrm>
              <a:off x="457200" y="0"/>
              <a:ext cx="1477178" cy="1401210"/>
            </a:xfrm>
            <a:prstGeom prst="rect">
              <a:avLst/>
            </a:prstGeom>
            <a:noFill/>
            <a:ln>
              <a:noFill/>
            </a:ln>
          </p:spPr>
        </p:pic>
        <p:cxnSp>
          <p:nvCxnSpPr>
            <p:cNvPr id="14" name="Straight Connector 13"/>
            <p:cNvCxnSpPr/>
            <p:nvPr userDrawn="1"/>
          </p:nvCxnSpPr>
          <p:spPr>
            <a:xfrm>
              <a:off x="1981200" y="1143000"/>
              <a:ext cx="6812280" cy="1588"/>
            </a:xfrm>
            <a:prstGeom prst="line">
              <a:avLst/>
            </a:prstGeom>
            <a:ln w="155575">
              <a:solidFill>
                <a:srgbClr val="002368"/>
              </a:solidFill>
            </a:ln>
            <a:scene3d>
              <a:camera prst="orthographicFront"/>
              <a:lightRig rig="threePt" dir="t"/>
            </a:scene3d>
            <a:sp3d>
              <a:bevelT w="165100" prst="coolSlant"/>
            </a:sp3d>
          </p:spPr>
          <p:style>
            <a:lnRef idx="1">
              <a:schemeClr val="accent1"/>
            </a:lnRef>
            <a:fillRef idx="0">
              <a:schemeClr val="accent1"/>
            </a:fillRef>
            <a:effectRef idx="0">
              <a:schemeClr val="accent1"/>
            </a:effectRef>
            <a:fontRef idx="minor">
              <a:schemeClr val="tx1"/>
            </a:fontRef>
          </p:style>
        </p:cxnSp>
      </p:grpSp>
      <p:sp>
        <p:nvSpPr>
          <p:cNvPr id="3" name="Content Placeholder 2"/>
          <p:cNvSpPr>
            <a:spLocks noGrp="1"/>
          </p:cNvSpPr>
          <p:nvPr>
            <p:ph sz="half" idx="1"/>
          </p:nvPr>
        </p:nvSpPr>
        <p:spPr>
          <a:xfrm>
            <a:off x="5334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244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5" name="Title 1"/>
          <p:cNvSpPr>
            <a:spLocks noGrp="1"/>
          </p:cNvSpPr>
          <p:nvPr>
            <p:ph type="title"/>
          </p:nvPr>
        </p:nvSpPr>
        <p:spPr>
          <a:xfrm>
            <a:off x="533400" y="0"/>
            <a:ext cx="8229600" cy="1143000"/>
          </a:xfrm>
        </p:spPr>
        <p:txBody>
          <a:bodyPr>
            <a:normAutofit/>
          </a:bodyPr>
          <a:lstStyle>
            <a:lvl1pPr algn="r">
              <a:defRPr sz="4000" b="1">
                <a:effectLst>
                  <a:outerShdw blurRad="38100" dist="38100" dir="2700000" algn="tl">
                    <a:srgbClr val="000000">
                      <a:alpha val="43137"/>
                    </a:srgbClr>
                  </a:outerShdw>
                </a:effectLst>
                <a:latin typeface="Times New Roman" pitchFamily="18" charset="0"/>
                <a:cs typeface="Times New Roman" pitchFamily="18" charset="0"/>
              </a:defRPr>
            </a:lvl1pPr>
          </a:lstStyle>
          <a:p>
            <a:r>
              <a:rPr lang="en-US" dirty="0" smtClean="0"/>
              <a:t>Click to edit Master title style</a:t>
            </a:r>
            <a:endParaRPr lang="en-US" dirty="0"/>
          </a:p>
        </p:txBody>
      </p:sp>
      <p:sp>
        <p:nvSpPr>
          <p:cNvPr id="9" name="Date Placeholder 4"/>
          <p:cNvSpPr>
            <a:spLocks noGrp="1"/>
          </p:cNvSpPr>
          <p:nvPr>
            <p:ph type="dt" sz="half" idx="10"/>
          </p:nvPr>
        </p:nvSpPr>
        <p:spPr/>
        <p:txBody>
          <a:bodyPr/>
          <a:lstStyle>
            <a:lvl1pPr>
              <a:defRPr/>
            </a:lvl1pPr>
          </a:lstStyle>
          <a:p>
            <a:fld id="{B333280C-8980-4738-B56C-59968B6F2DDE}" type="datetime1">
              <a:rPr lang="en-US"/>
              <a:pPr/>
              <a:t>10/2/2016</a:t>
            </a:fld>
            <a:endParaRPr lang="en-US"/>
          </a:p>
        </p:txBody>
      </p:sp>
      <p:sp>
        <p:nvSpPr>
          <p:cNvPr id="10" name="Footer Placeholder 5"/>
          <p:cNvSpPr>
            <a:spLocks noGrp="1"/>
          </p:cNvSpPr>
          <p:nvPr>
            <p:ph type="ftr" sz="quarter" idx="11"/>
          </p:nvPr>
        </p:nvSpPr>
        <p:spPr/>
        <p:txBody>
          <a:bodyPr/>
          <a:lstStyle>
            <a:lvl1pPr>
              <a:defRPr/>
            </a:lvl1pPr>
          </a:lstStyle>
          <a:p>
            <a:endParaRPr lang="en-US"/>
          </a:p>
        </p:txBody>
      </p:sp>
      <p:sp>
        <p:nvSpPr>
          <p:cNvPr id="11" name="Slide Number Placeholder 6"/>
          <p:cNvSpPr>
            <a:spLocks noGrp="1"/>
          </p:cNvSpPr>
          <p:nvPr>
            <p:ph type="sldNum" sz="quarter" idx="12"/>
          </p:nvPr>
        </p:nvSpPr>
        <p:spPr/>
        <p:txBody>
          <a:bodyPr/>
          <a:lstStyle>
            <a:lvl1pPr>
              <a:defRPr/>
            </a:lvl1pPr>
          </a:lstStyle>
          <a:p>
            <a:fld id="{DED57EE5-B51A-40EB-BF92-E226A42EECDF}"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grpSp>
        <p:nvGrpSpPr>
          <p:cNvPr id="19" name="Group 18"/>
          <p:cNvGrpSpPr/>
          <p:nvPr userDrawn="1"/>
        </p:nvGrpSpPr>
        <p:grpSpPr>
          <a:xfrm>
            <a:off x="0" y="0"/>
            <a:ext cx="9144000" cy="6858000"/>
            <a:chOff x="0" y="0"/>
            <a:chExt cx="9144000" cy="6858000"/>
          </a:xfrm>
        </p:grpSpPr>
        <p:pic>
          <p:nvPicPr>
            <p:cNvPr id="20" name="Picture 2"/>
            <p:cNvPicPr>
              <a:picLocks noChangeAspect="1" noChangeArrowheads="1"/>
            </p:cNvPicPr>
            <p:nvPr userDrawn="1"/>
          </p:nvPicPr>
          <p:blipFill>
            <a:blip r:embed="rId2" cstate="print"/>
            <a:srcRect l="8333" r="8333"/>
            <a:stretch>
              <a:fillRect/>
            </a:stretch>
          </p:blipFill>
          <p:spPr bwMode="auto">
            <a:xfrm>
              <a:off x="0" y="0"/>
              <a:ext cx="9144000" cy="6858000"/>
            </a:xfrm>
            <a:prstGeom prst="rect">
              <a:avLst/>
            </a:prstGeom>
            <a:noFill/>
            <a:ln w="9525">
              <a:noFill/>
              <a:miter lim="800000"/>
              <a:headEnd/>
              <a:tailEnd/>
            </a:ln>
          </p:spPr>
        </p:pic>
        <p:pic>
          <p:nvPicPr>
            <p:cNvPr id="21" name="Picture 20" descr="AF Symbol Blue.jpg"/>
            <p:cNvPicPr>
              <a:picLocks noChangeAspect="1"/>
            </p:cNvPicPr>
            <p:nvPr userDrawn="1"/>
          </p:nvPicPr>
          <p:blipFill>
            <a:blip r:embed="rId3" cstate="print">
              <a:clrChange>
                <a:clrFrom>
                  <a:srgbClr val="FFFFFF"/>
                </a:clrFrom>
                <a:clrTo>
                  <a:srgbClr val="FFFFFF">
                    <a:alpha val="0"/>
                  </a:srgbClr>
                </a:clrTo>
              </a:clrChange>
            </a:blip>
            <a:stretch>
              <a:fillRect/>
            </a:stretch>
          </p:blipFill>
          <p:spPr>
            <a:xfrm>
              <a:off x="457200" y="0"/>
              <a:ext cx="1477178" cy="1401210"/>
            </a:xfrm>
            <a:prstGeom prst="rect">
              <a:avLst/>
            </a:prstGeom>
            <a:noFill/>
            <a:ln>
              <a:noFill/>
            </a:ln>
          </p:spPr>
        </p:pic>
        <p:cxnSp>
          <p:nvCxnSpPr>
            <p:cNvPr id="22" name="Straight Connector 21"/>
            <p:cNvCxnSpPr/>
            <p:nvPr userDrawn="1"/>
          </p:nvCxnSpPr>
          <p:spPr>
            <a:xfrm>
              <a:off x="1981200" y="1143000"/>
              <a:ext cx="6812280" cy="1588"/>
            </a:xfrm>
            <a:prstGeom prst="line">
              <a:avLst/>
            </a:prstGeom>
            <a:ln w="155575">
              <a:solidFill>
                <a:srgbClr val="002368"/>
              </a:solidFill>
            </a:ln>
            <a:scene3d>
              <a:camera prst="orthographicFront"/>
              <a:lightRig rig="threePt" dir="t"/>
            </a:scene3d>
            <a:sp3d>
              <a:bevelT w="165100" prst="coolSlant"/>
            </a:sp3d>
          </p:spPr>
          <p:style>
            <a:lnRef idx="1">
              <a:schemeClr val="accent1"/>
            </a:lnRef>
            <a:fillRef idx="0">
              <a:schemeClr val="accent1"/>
            </a:fillRef>
            <a:effectRef idx="0">
              <a:schemeClr val="accent1"/>
            </a:effectRef>
            <a:fontRef idx="minor">
              <a:schemeClr val="tx1"/>
            </a:fontRef>
          </p:style>
        </p:cxnSp>
      </p:grpSp>
      <p:sp>
        <p:nvSpPr>
          <p:cNvPr id="17" name="Title 1"/>
          <p:cNvSpPr>
            <a:spLocks noGrp="1"/>
          </p:cNvSpPr>
          <p:nvPr>
            <p:ph type="title"/>
          </p:nvPr>
        </p:nvSpPr>
        <p:spPr>
          <a:xfrm>
            <a:off x="533400" y="0"/>
            <a:ext cx="8229600" cy="1143000"/>
          </a:xfrm>
        </p:spPr>
        <p:txBody>
          <a:bodyPr>
            <a:normAutofit/>
          </a:bodyPr>
          <a:lstStyle>
            <a:lvl1pPr algn="r">
              <a:defRPr sz="4000" b="1">
                <a:effectLst>
                  <a:outerShdw blurRad="38100" dist="38100" dir="2700000" algn="tl">
                    <a:srgbClr val="000000">
                      <a:alpha val="43137"/>
                    </a:srgbClr>
                  </a:outerShdw>
                </a:effectLst>
                <a:latin typeface="Times New Roman" pitchFamily="18" charset="0"/>
                <a:cs typeface="Times New Roman" pitchFamily="18"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5334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334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7212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212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Date Placeholder 6"/>
          <p:cNvSpPr>
            <a:spLocks noGrp="1"/>
          </p:cNvSpPr>
          <p:nvPr>
            <p:ph type="dt" sz="half" idx="10"/>
          </p:nvPr>
        </p:nvSpPr>
        <p:spPr/>
        <p:txBody>
          <a:bodyPr/>
          <a:lstStyle>
            <a:lvl1pPr>
              <a:defRPr/>
            </a:lvl1pPr>
          </a:lstStyle>
          <a:p>
            <a:fld id="{2F6F35F7-F2F4-4B85-A4AD-EDBAACD1F883}" type="datetime1">
              <a:rPr lang="en-US"/>
              <a:pPr/>
              <a:t>10/2/2016</a:t>
            </a:fld>
            <a:endParaRPr lang="en-US"/>
          </a:p>
        </p:txBody>
      </p:sp>
      <p:sp>
        <p:nvSpPr>
          <p:cNvPr id="12" name="Footer Placeholder 7"/>
          <p:cNvSpPr>
            <a:spLocks noGrp="1"/>
          </p:cNvSpPr>
          <p:nvPr>
            <p:ph type="ftr" sz="quarter" idx="11"/>
          </p:nvPr>
        </p:nvSpPr>
        <p:spPr/>
        <p:txBody>
          <a:bodyPr/>
          <a:lstStyle>
            <a:lvl1pPr>
              <a:defRPr/>
            </a:lvl1pPr>
          </a:lstStyle>
          <a:p>
            <a:endParaRPr lang="en-US"/>
          </a:p>
        </p:txBody>
      </p:sp>
      <p:sp>
        <p:nvSpPr>
          <p:cNvPr id="13" name="Slide Number Placeholder 8"/>
          <p:cNvSpPr>
            <a:spLocks noGrp="1"/>
          </p:cNvSpPr>
          <p:nvPr>
            <p:ph type="sldNum" sz="quarter" idx="12"/>
          </p:nvPr>
        </p:nvSpPr>
        <p:spPr/>
        <p:txBody>
          <a:bodyPr/>
          <a:lstStyle>
            <a:lvl1pPr>
              <a:defRPr/>
            </a:lvl1pPr>
          </a:lstStyle>
          <a:p>
            <a:fld id="{0CA5B742-458C-4FB2-8FCC-268421633BCC}"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pSp>
        <p:nvGrpSpPr>
          <p:cNvPr id="10" name="Group 9"/>
          <p:cNvGrpSpPr/>
          <p:nvPr userDrawn="1"/>
        </p:nvGrpSpPr>
        <p:grpSpPr>
          <a:xfrm>
            <a:off x="0" y="0"/>
            <a:ext cx="9144000" cy="6858000"/>
            <a:chOff x="0" y="0"/>
            <a:chExt cx="9144000" cy="6858000"/>
          </a:xfrm>
        </p:grpSpPr>
        <p:pic>
          <p:nvPicPr>
            <p:cNvPr id="11" name="Picture 2"/>
            <p:cNvPicPr>
              <a:picLocks noChangeAspect="1" noChangeArrowheads="1"/>
            </p:cNvPicPr>
            <p:nvPr userDrawn="1"/>
          </p:nvPicPr>
          <p:blipFill>
            <a:blip r:embed="rId2" cstate="print"/>
            <a:srcRect l="8333" r="8333"/>
            <a:stretch>
              <a:fillRect/>
            </a:stretch>
          </p:blipFill>
          <p:spPr bwMode="auto">
            <a:xfrm>
              <a:off x="0" y="0"/>
              <a:ext cx="9144000" cy="6858000"/>
            </a:xfrm>
            <a:prstGeom prst="rect">
              <a:avLst/>
            </a:prstGeom>
            <a:noFill/>
            <a:ln w="9525">
              <a:noFill/>
              <a:miter lim="800000"/>
              <a:headEnd/>
              <a:tailEnd/>
            </a:ln>
          </p:spPr>
        </p:pic>
        <p:pic>
          <p:nvPicPr>
            <p:cNvPr id="12" name="Picture 11" descr="AF Symbol Blue.jpg"/>
            <p:cNvPicPr>
              <a:picLocks noChangeAspect="1"/>
            </p:cNvPicPr>
            <p:nvPr userDrawn="1"/>
          </p:nvPicPr>
          <p:blipFill>
            <a:blip r:embed="rId3" cstate="print">
              <a:clrChange>
                <a:clrFrom>
                  <a:srgbClr val="FFFFFF"/>
                </a:clrFrom>
                <a:clrTo>
                  <a:srgbClr val="FFFFFF">
                    <a:alpha val="0"/>
                  </a:srgbClr>
                </a:clrTo>
              </a:clrChange>
            </a:blip>
            <a:stretch>
              <a:fillRect/>
            </a:stretch>
          </p:blipFill>
          <p:spPr>
            <a:xfrm>
              <a:off x="457200" y="0"/>
              <a:ext cx="1477178" cy="1401210"/>
            </a:xfrm>
            <a:prstGeom prst="rect">
              <a:avLst/>
            </a:prstGeom>
            <a:noFill/>
            <a:ln>
              <a:noFill/>
            </a:ln>
          </p:spPr>
        </p:pic>
        <p:cxnSp>
          <p:nvCxnSpPr>
            <p:cNvPr id="14" name="Straight Connector 13"/>
            <p:cNvCxnSpPr/>
            <p:nvPr userDrawn="1"/>
          </p:nvCxnSpPr>
          <p:spPr>
            <a:xfrm>
              <a:off x="1981200" y="1143000"/>
              <a:ext cx="6812280" cy="1588"/>
            </a:xfrm>
            <a:prstGeom prst="line">
              <a:avLst/>
            </a:prstGeom>
            <a:ln w="155575">
              <a:solidFill>
                <a:srgbClr val="002368"/>
              </a:solidFill>
            </a:ln>
            <a:scene3d>
              <a:camera prst="orthographicFront"/>
              <a:lightRig rig="threePt" dir="t"/>
            </a:scene3d>
            <a:sp3d>
              <a:bevelT w="165100" prst="coolSlant"/>
            </a:sp3d>
          </p:spPr>
          <p:style>
            <a:lnRef idx="1">
              <a:schemeClr val="accent1"/>
            </a:lnRef>
            <a:fillRef idx="0">
              <a:schemeClr val="accent1"/>
            </a:fillRef>
            <a:effectRef idx="0">
              <a:schemeClr val="accent1"/>
            </a:effectRef>
            <a:fontRef idx="minor">
              <a:schemeClr val="tx1"/>
            </a:fontRef>
          </p:style>
        </p:cxnSp>
      </p:grpSp>
      <p:sp>
        <p:nvSpPr>
          <p:cNvPr id="13" name="Title 1"/>
          <p:cNvSpPr>
            <a:spLocks noGrp="1"/>
          </p:cNvSpPr>
          <p:nvPr>
            <p:ph type="title"/>
          </p:nvPr>
        </p:nvSpPr>
        <p:spPr>
          <a:xfrm>
            <a:off x="533400" y="0"/>
            <a:ext cx="8229600" cy="1143000"/>
          </a:xfrm>
        </p:spPr>
        <p:txBody>
          <a:bodyPr>
            <a:normAutofit/>
          </a:bodyPr>
          <a:lstStyle>
            <a:lvl1pPr algn="r">
              <a:defRPr sz="4000" b="1">
                <a:effectLst>
                  <a:outerShdw blurRad="38100" dist="38100" dir="2700000" algn="tl">
                    <a:srgbClr val="000000">
                      <a:alpha val="43137"/>
                    </a:srgbClr>
                  </a:outerShdw>
                </a:effectLst>
                <a:latin typeface="Times New Roman" pitchFamily="18" charset="0"/>
                <a:cs typeface="Times New Roman" pitchFamily="18" charset="0"/>
              </a:defRPr>
            </a:lvl1pPr>
          </a:lstStyle>
          <a:p>
            <a:r>
              <a:rPr lang="en-US" dirty="0" smtClean="0"/>
              <a:t>Click to edit Master title style</a:t>
            </a:r>
            <a:endParaRPr lang="en-US" dirty="0"/>
          </a:p>
        </p:txBody>
      </p:sp>
      <p:sp>
        <p:nvSpPr>
          <p:cNvPr id="7" name="Date Placeholder 2"/>
          <p:cNvSpPr>
            <a:spLocks noGrp="1"/>
          </p:cNvSpPr>
          <p:nvPr>
            <p:ph type="dt" sz="half" idx="10"/>
          </p:nvPr>
        </p:nvSpPr>
        <p:spPr/>
        <p:txBody>
          <a:bodyPr/>
          <a:lstStyle>
            <a:lvl1pPr>
              <a:defRPr/>
            </a:lvl1pPr>
          </a:lstStyle>
          <a:p>
            <a:fld id="{2DF6C973-CFEC-4130-8EE4-980FB3712F0C}" type="datetime1">
              <a:rPr lang="en-US"/>
              <a:pPr/>
              <a:t>10/2/2016</a:t>
            </a:fld>
            <a:endParaRPr lang="en-US"/>
          </a:p>
        </p:txBody>
      </p:sp>
      <p:sp>
        <p:nvSpPr>
          <p:cNvPr id="8" name="Footer Placeholder 3"/>
          <p:cNvSpPr>
            <a:spLocks noGrp="1"/>
          </p:cNvSpPr>
          <p:nvPr>
            <p:ph type="ftr" sz="quarter" idx="11"/>
          </p:nvPr>
        </p:nvSpPr>
        <p:spPr/>
        <p:txBody>
          <a:bodyPr/>
          <a:lstStyle>
            <a:lvl1pPr>
              <a:defRPr/>
            </a:lvl1pPr>
          </a:lstStyle>
          <a:p>
            <a:endParaRPr lang="en-US"/>
          </a:p>
        </p:txBody>
      </p:sp>
      <p:sp>
        <p:nvSpPr>
          <p:cNvPr id="9" name="Slide Number Placeholder 4"/>
          <p:cNvSpPr>
            <a:spLocks noGrp="1"/>
          </p:cNvSpPr>
          <p:nvPr>
            <p:ph type="sldNum" sz="quarter" idx="12"/>
          </p:nvPr>
        </p:nvSpPr>
        <p:spPr/>
        <p:txBody>
          <a:bodyPr/>
          <a:lstStyle>
            <a:lvl1pPr>
              <a:defRPr/>
            </a:lvl1pPr>
          </a:lstStyle>
          <a:p>
            <a:fld id="{5AD37728-8157-44D5-BFD9-9111742F46AD}"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782CA2A9-9CAC-4FDB-B630-731EB7727567}" type="datetime1">
              <a:rPr lang="en-US"/>
              <a:pPr/>
              <a:t>10/2/2016</a:t>
            </a:fld>
            <a:endParaRPr lang="en-US"/>
          </a:p>
        </p:txBody>
      </p:sp>
      <p:sp>
        <p:nvSpPr>
          <p:cNvPr id="3" name="Footer Placeholder 4"/>
          <p:cNvSpPr>
            <a:spLocks noGrp="1"/>
          </p:cNvSpPr>
          <p:nvPr>
            <p:ph type="ftr" sz="quarter" idx="11"/>
          </p:nvPr>
        </p:nvSpPr>
        <p:spPr/>
        <p:txBody>
          <a:bodyPr/>
          <a:lstStyle>
            <a:lvl1pPr>
              <a:defRPr/>
            </a:lvl1pPr>
          </a:lstStyle>
          <a:p>
            <a:endParaRPr lang="en-US"/>
          </a:p>
        </p:txBody>
      </p:sp>
      <p:sp>
        <p:nvSpPr>
          <p:cNvPr id="4" name="Slide Number Placeholder 5"/>
          <p:cNvSpPr>
            <a:spLocks noGrp="1"/>
          </p:cNvSpPr>
          <p:nvPr>
            <p:ph type="sldNum" sz="quarter" idx="12"/>
          </p:nvPr>
        </p:nvSpPr>
        <p:spPr/>
        <p:txBody>
          <a:bodyPr/>
          <a:lstStyle>
            <a:lvl1pPr>
              <a:defRPr/>
            </a:lvl1pPr>
          </a:lstStyle>
          <a:p>
            <a:fld id="{AFF52D39-8499-47DB-9394-6FF0EB3D0945}"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B7AF53E9-3C29-4D61-B093-CA401AEB0D3A}" type="datetime1">
              <a:rPr lang="en-US"/>
              <a:pPr/>
              <a:t>10/2/2016</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42AF714F-F197-44B8-936E-23C26BD374AC}"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940052CD-3002-424C-96E7-7E09EEB02164}" type="datetime1">
              <a:rPr lang="en-US"/>
              <a:pPr/>
              <a:t>10/2/2016</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995D45C9-B4FE-4412-8FAB-FB2390587524}" type="slidenum">
              <a:rPr lang="en-US"/>
              <a:pPr/>
              <a:t>‹#›</a:t>
            </a:fld>
            <a:endParaRPr 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pitchFamily="-65" charset="0"/>
              </a:defRPr>
            </a:lvl1pPr>
          </a:lstStyle>
          <a:p>
            <a:fld id="{767F67E7-25B5-4D11-AB58-D71DFF515425}" type="datetime1">
              <a:rPr lang="en-US"/>
              <a:pPr/>
              <a:t>10/2/2016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Calibri" pitchFamily="-65" charset="0"/>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itchFamily="-65" charset="0"/>
              </a:defRPr>
            </a:lvl1pPr>
          </a:lstStyle>
          <a:p>
            <a:fld id="{F034EA1A-9678-42B8-9535-3B72830FDA5A}"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703" r:id="rId1"/>
    <p:sldLayoutId id="2147483704" r:id="rId2"/>
    <p:sldLayoutId id="2147483697" r:id="rId3"/>
    <p:sldLayoutId id="2147483705" r:id="rId4"/>
    <p:sldLayoutId id="2147483706" r:id="rId5"/>
    <p:sldLayoutId id="2147483707" r:id="rId6"/>
    <p:sldLayoutId id="2147483698" r:id="rId7"/>
    <p:sldLayoutId id="2147483699" r:id="rId8"/>
    <p:sldLayoutId id="2147483700" r:id="rId9"/>
    <p:sldLayoutId id="2147483701" r:id="rId10"/>
    <p:sldLayoutId id="2147483702" r:id="rId11"/>
    <p:sldLayoutId id="2147483708" r:id="rId12"/>
    <p:sldLayoutId id="2147483709" r:id="rId13"/>
    <p:sldLayoutId id="2147483710" r:id="rId14"/>
    <p:sldLayoutId id="2147483711" r:id="rId15"/>
    <p:sldLayoutId id="2147483712" r:id="rId16"/>
    <p:sldLayoutId id="2147483713" r:id="rId17"/>
    <p:sldLayoutId id="2147483715" r:id="rId18"/>
    <p:sldLayoutId id="2147483716" r:id="rId19"/>
  </p:sldLayoutIdLst>
  <p:txStyles>
    <p:titleStyle>
      <a:lvl1pPr algn="ctr" rtl="0" eaLnBrk="0" fontAlgn="base" hangingPunct="0">
        <a:spcBef>
          <a:spcPct val="0"/>
        </a:spcBef>
        <a:spcAft>
          <a:spcPct val="0"/>
        </a:spcAft>
        <a:defRPr sz="4400" kern="1200">
          <a:solidFill>
            <a:schemeClr val="tx1"/>
          </a:solidFill>
          <a:latin typeface="+mj-lt"/>
          <a:ea typeface="ＭＳ Ｐゴシック" pitchFamily="-65" charset="-128"/>
          <a:cs typeface="ＭＳ Ｐゴシック" pitchFamily="-65" charset="-128"/>
        </a:defRPr>
      </a:lvl1pPr>
      <a:lvl2pPr algn="ctr" rtl="0" eaLnBrk="0" fontAlgn="base" hangingPunct="0">
        <a:spcBef>
          <a:spcPct val="0"/>
        </a:spcBef>
        <a:spcAft>
          <a:spcPct val="0"/>
        </a:spcAft>
        <a:defRPr sz="4400">
          <a:solidFill>
            <a:schemeClr val="tx1"/>
          </a:solidFill>
          <a:latin typeface="Calibri" pitchFamily="-106" charset="0"/>
          <a:ea typeface="ＭＳ Ｐゴシック" pitchFamily="-65" charset="-128"/>
          <a:cs typeface="ＭＳ Ｐゴシック" pitchFamily="-65" charset="-128"/>
        </a:defRPr>
      </a:lvl2pPr>
      <a:lvl3pPr algn="ctr" rtl="0" eaLnBrk="0" fontAlgn="base" hangingPunct="0">
        <a:spcBef>
          <a:spcPct val="0"/>
        </a:spcBef>
        <a:spcAft>
          <a:spcPct val="0"/>
        </a:spcAft>
        <a:defRPr sz="4400">
          <a:solidFill>
            <a:schemeClr val="tx1"/>
          </a:solidFill>
          <a:latin typeface="Calibri" pitchFamily="-106" charset="0"/>
          <a:ea typeface="ＭＳ Ｐゴシック" pitchFamily="-65" charset="-128"/>
          <a:cs typeface="ＭＳ Ｐゴシック" pitchFamily="-65" charset="-128"/>
        </a:defRPr>
      </a:lvl3pPr>
      <a:lvl4pPr algn="ctr" rtl="0" eaLnBrk="0" fontAlgn="base" hangingPunct="0">
        <a:spcBef>
          <a:spcPct val="0"/>
        </a:spcBef>
        <a:spcAft>
          <a:spcPct val="0"/>
        </a:spcAft>
        <a:defRPr sz="4400">
          <a:solidFill>
            <a:schemeClr val="tx1"/>
          </a:solidFill>
          <a:latin typeface="Calibri" pitchFamily="-106" charset="0"/>
          <a:ea typeface="ＭＳ Ｐゴシック" pitchFamily="-65" charset="-128"/>
          <a:cs typeface="ＭＳ Ｐゴシック" pitchFamily="-65" charset="-128"/>
        </a:defRPr>
      </a:lvl4pPr>
      <a:lvl5pPr algn="ctr" rtl="0" eaLnBrk="0" fontAlgn="base" hangingPunct="0">
        <a:spcBef>
          <a:spcPct val="0"/>
        </a:spcBef>
        <a:spcAft>
          <a:spcPct val="0"/>
        </a:spcAft>
        <a:defRPr sz="4400">
          <a:solidFill>
            <a:schemeClr val="tx1"/>
          </a:solidFill>
          <a:latin typeface="Calibri" pitchFamily="-106" charset="0"/>
          <a:ea typeface="ＭＳ Ｐゴシック" pitchFamily="-65" charset="-128"/>
          <a:cs typeface="ＭＳ Ｐゴシック" pitchFamily="-65" charset="-128"/>
        </a:defRPr>
      </a:lvl5pPr>
      <a:lvl6pPr marL="457200" algn="ctr" rtl="0" fontAlgn="base">
        <a:spcBef>
          <a:spcPct val="0"/>
        </a:spcBef>
        <a:spcAft>
          <a:spcPct val="0"/>
        </a:spcAft>
        <a:defRPr sz="4400">
          <a:solidFill>
            <a:schemeClr val="tx1"/>
          </a:solidFill>
          <a:latin typeface="Calibri" pitchFamily="-106" charset="0"/>
        </a:defRPr>
      </a:lvl6pPr>
      <a:lvl7pPr marL="914400" algn="ctr" rtl="0" fontAlgn="base">
        <a:spcBef>
          <a:spcPct val="0"/>
        </a:spcBef>
        <a:spcAft>
          <a:spcPct val="0"/>
        </a:spcAft>
        <a:defRPr sz="4400">
          <a:solidFill>
            <a:schemeClr val="tx1"/>
          </a:solidFill>
          <a:latin typeface="Calibri" pitchFamily="-106" charset="0"/>
        </a:defRPr>
      </a:lvl7pPr>
      <a:lvl8pPr marL="1371600" algn="ctr" rtl="0" fontAlgn="base">
        <a:spcBef>
          <a:spcPct val="0"/>
        </a:spcBef>
        <a:spcAft>
          <a:spcPct val="0"/>
        </a:spcAft>
        <a:defRPr sz="4400">
          <a:solidFill>
            <a:schemeClr val="tx1"/>
          </a:solidFill>
          <a:latin typeface="Calibri" pitchFamily="-106" charset="0"/>
        </a:defRPr>
      </a:lvl8pPr>
      <a:lvl9pPr marL="1828800" algn="ctr" rtl="0" fontAlgn="base">
        <a:spcBef>
          <a:spcPct val="0"/>
        </a:spcBef>
        <a:spcAft>
          <a:spcPct val="0"/>
        </a:spcAft>
        <a:defRPr sz="4400">
          <a:solidFill>
            <a:schemeClr val="tx1"/>
          </a:solidFill>
          <a:latin typeface="Calibri" pitchFamily="-106"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ＭＳ Ｐゴシック" pitchFamily="-65" charset="-128"/>
          <a:cs typeface="ＭＳ Ｐゴシック" pitchFamily="-65" charset="-128"/>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ＭＳ Ｐゴシック" pitchFamily="-106" charset="-128"/>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ＭＳ Ｐゴシック" pitchFamily="-106" charset="-128"/>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ＭＳ Ｐゴシック" pitchFamily="-106" charset="-128"/>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ＭＳ Ｐゴシック" pitchFamily="-106"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 name="Subtitle 8"/>
          <p:cNvSpPr>
            <a:spLocks noGrp="1"/>
          </p:cNvSpPr>
          <p:nvPr>
            <p:ph type="subTitle" idx="1"/>
          </p:nvPr>
        </p:nvSpPr>
        <p:spPr>
          <a:xfrm>
            <a:off x="2438400" y="5715000"/>
            <a:ext cx="5791200" cy="1219200"/>
          </a:xfrm>
        </p:spPr>
        <p:txBody>
          <a:bodyPr/>
          <a:lstStyle/>
          <a:p>
            <a:r>
              <a:rPr lang="en-US" dirty="0" smtClean="0"/>
              <a:t>Wei Cui, Cadet, USAF</a:t>
            </a:r>
            <a:endParaRPr lang="en-US" dirty="0"/>
          </a:p>
        </p:txBody>
      </p:sp>
      <p:sp>
        <p:nvSpPr>
          <p:cNvPr id="2052" name="Rectangle 4"/>
          <p:cNvSpPr>
            <a:spLocks noGrp="1" noChangeArrowheads="1"/>
          </p:cNvSpPr>
          <p:nvPr>
            <p:ph type="ctrTitle"/>
          </p:nvPr>
        </p:nvSpPr>
        <p:spPr>
          <a:xfrm>
            <a:off x="2590800" y="4625975"/>
            <a:ext cx="6858000" cy="1470025"/>
          </a:xfrm>
        </p:spPr>
        <p:txBody>
          <a:bodyPr/>
          <a:lstStyle/>
          <a:p>
            <a:pPr algn="ctr"/>
            <a:r>
              <a:rPr lang="en-US" dirty="0" smtClean="0"/>
              <a:t>China</a:t>
            </a:r>
            <a:endParaRPr lang="en-US"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9" name="Rectangle 3"/>
          <p:cNvSpPr>
            <a:spLocks noGrp="1" noChangeArrowheads="1"/>
          </p:cNvSpPr>
          <p:nvPr>
            <p:ph type="body" idx="1"/>
          </p:nvPr>
        </p:nvSpPr>
        <p:spPr>
          <a:xfrm>
            <a:off x="914400" y="1600200"/>
            <a:ext cx="7086600" cy="4038600"/>
          </a:xfrm>
        </p:spPr>
        <p:txBody>
          <a:bodyPr/>
          <a:lstStyle/>
          <a:p>
            <a:pPr marL="465138" indent="-465138" eaLnBrk="1" hangingPunct="1">
              <a:lnSpc>
                <a:spcPct val="125000"/>
              </a:lnSpc>
              <a:buSzPct val="75000"/>
              <a:buFont typeface="Wingdings" pitchFamily="2" charset="2"/>
              <a:buChar char="v"/>
            </a:pPr>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Economy</a:t>
            </a:r>
          </a:p>
          <a:p>
            <a:pPr marL="465138" indent="-465138" eaLnBrk="1" hangingPunct="1">
              <a:lnSpc>
                <a:spcPct val="125000"/>
              </a:lnSpc>
              <a:buSzPct val="75000"/>
              <a:buFont typeface="Wingdings" pitchFamily="2" charset="2"/>
              <a:buChar char="v"/>
            </a:pPr>
            <a:r>
              <a:rPr lang="en-US"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Language</a:t>
            </a:r>
          </a:p>
          <a:p>
            <a:pPr marL="465138" indent="-465138" eaLnBrk="1" hangingPunct="1">
              <a:lnSpc>
                <a:spcPct val="125000"/>
              </a:lnSpc>
              <a:buSzPct val="75000"/>
              <a:buFont typeface="Wingdings" pitchFamily="2" charset="2"/>
              <a:buChar char="v"/>
            </a:pPr>
            <a:r>
              <a:rPr lang="en-US"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US Interests in China</a:t>
            </a:r>
          </a:p>
          <a:p>
            <a:pPr lvl="1" eaLnBrk="1" hangingPunct="1">
              <a:lnSpc>
                <a:spcPct val="125000"/>
              </a:lnSpc>
              <a:buSzPct val="75000"/>
              <a:buFont typeface="Wingdings" pitchFamily="2" charset="2"/>
              <a:buChar char="v"/>
            </a:pPr>
            <a:endParaRPr lang="en-US" sz="32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Rectangle 4"/>
          <p:cNvSpPr/>
          <p:nvPr/>
        </p:nvSpPr>
        <p:spPr>
          <a:xfrm>
            <a:off x="1981200" y="304800"/>
            <a:ext cx="6781800" cy="646331"/>
          </a:xfrm>
          <a:prstGeom prst="rect">
            <a:avLst/>
          </a:prstGeom>
          <a:noFill/>
        </p:spPr>
        <p:txBody>
          <a:bodyPr wrap="square" lIns="91440" tIns="45720" rIns="91440" bIns="45720">
            <a:spAutoFit/>
          </a:bodyPr>
          <a:lstStyle/>
          <a:p>
            <a:pPr algn="r"/>
            <a:r>
              <a:rPr lang="en-US" sz="3600" b="1" cap="all" spc="0" dirty="0" smtClean="0">
                <a:ln w="10541" cmpd="sng">
                  <a:solidFill>
                    <a:schemeClr val="bg2">
                      <a:lumMod val="75000"/>
                    </a:schemeClr>
                  </a:solidFill>
                  <a:prstDash val="solid"/>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summary</a:t>
            </a:r>
            <a:endParaRPr lang="en-US" sz="3600" b="1" cap="all" spc="0" dirty="0">
              <a:ln w="10541" cmpd="sng">
                <a:solidFill>
                  <a:schemeClr val="bg2">
                    <a:lumMod val="75000"/>
                  </a:schemeClr>
                </a:solidFill>
                <a:prstDash val="solid"/>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0026574"/>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147" name="Rectangle 3"/>
          <p:cNvSpPr>
            <a:spLocks noGrp="1" noChangeArrowheads="1"/>
          </p:cNvSpPr>
          <p:nvPr>
            <p:ph idx="1"/>
          </p:nvPr>
        </p:nvSpPr>
        <p:spPr>
          <a:noFill/>
          <a:ln w="9525">
            <a:noFill/>
            <a:miter lim="800000"/>
            <a:headEnd/>
            <a:tailEnd/>
          </a:ln>
        </p:spPr>
        <p:txBody>
          <a:bodyPr vert="horz" wrap="square" lIns="91440" tIns="45720" rIns="91440" bIns="45720" numCol="1" anchor="t" anchorCtr="0" compatLnSpc="1">
            <a:prstTxWarp prst="textNoShape">
              <a:avLst/>
            </a:prstTxWarp>
          </a:bodyPr>
          <a:lstStyle/>
          <a:p>
            <a:pPr marL="0" indent="0" eaLnBrk="1" hangingPunct="1">
              <a:lnSpc>
                <a:spcPct val="125000"/>
              </a:lnSpc>
              <a:buSzPct val="75000"/>
              <a:buNone/>
            </a:pPr>
            <a:r>
              <a:rPr lang="en-US" sz="2000" dirty="0" smtClean="0"/>
              <a:t>1. Charles </a:t>
            </a:r>
            <a:r>
              <a:rPr lang="en-US" sz="2000" dirty="0"/>
              <a:t>N. </a:t>
            </a:r>
            <a:r>
              <a:rPr lang="en-US" sz="2000" dirty="0" smtClean="0"/>
              <a:t>Li and </a:t>
            </a:r>
            <a:r>
              <a:rPr lang="en-US" sz="2000" dirty="0"/>
              <a:t>Sandra A. Thompson. </a:t>
            </a:r>
            <a:r>
              <a:rPr lang="en-US" sz="2000" i="1" dirty="0"/>
              <a:t>Mandarin Chinese: A </a:t>
            </a:r>
            <a:r>
              <a:rPr lang="en-US" sz="2000" i="1" dirty="0" smtClean="0"/>
              <a:t>Functional Reference </a:t>
            </a:r>
            <a:r>
              <a:rPr lang="en-US" sz="2000" i="1" dirty="0"/>
              <a:t>Grammar</a:t>
            </a:r>
            <a:r>
              <a:rPr lang="en-US" sz="2000" dirty="0"/>
              <a:t> </a:t>
            </a:r>
            <a:r>
              <a:rPr lang="en-US" sz="2000" dirty="0" smtClean="0"/>
              <a:t>(Santa Barbara, CA: University </a:t>
            </a:r>
            <a:r>
              <a:rPr lang="en-US" sz="2000" dirty="0"/>
              <a:t>of California </a:t>
            </a:r>
            <a:r>
              <a:rPr lang="en-US" sz="2000" dirty="0" smtClean="0"/>
              <a:t>Press, 1989), 2</a:t>
            </a:r>
            <a:r>
              <a:rPr lang="en-US" sz="2000" dirty="0"/>
              <a:t>. </a:t>
            </a:r>
            <a:endParaRPr lang="en-US" sz="2000" dirty="0" smtClean="0"/>
          </a:p>
          <a:p>
            <a:pPr marL="0" indent="0" eaLnBrk="1" hangingPunct="1">
              <a:lnSpc>
                <a:spcPct val="125000"/>
              </a:lnSpc>
              <a:buSzPct val="75000"/>
              <a:buNone/>
            </a:pPr>
            <a:r>
              <a:rPr lang="en-US" sz="2000" dirty="0" smtClean="0"/>
              <a:t>2. </a:t>
            </a:r>
            <a:r>
              <a:rPr lang="en-US" sz="2000" i="1" dirty="0" smtClean="0"/>
              <a:t>The World </a:t>
            </a:r>
            <a:r>
              <a:rPr lang="en-US" sz="2000" i="1" dirty="0" err="1" smtClean="0"/>
              <a:t>Factbook</a:t>
            </a:r>
            <a:r>
              <a:rPr lang="en-US" sz="2000" dirty="0" smtClean="0"/>
              <a:t>, </a:t>
            </a:r>
            <a:r>
              <a:rPr lang="en-US" sz="2000" dirty="0" err="1" smtClean="0"/>
              <a:t>s.v</a:t>
            </a:r>
            <a:r>
              <a:rPr lang="en-US" sz="2000" dirty="0" smtClean="0"/>
              <a:t>. “China,” (CIA), https://www.cia.gov/library/publications/the-world-</a:t>
            </a:r>
          </a:p>
          <a:p>
            <a:pPr marL="0" indent="0" eaLnBrk="1" hangingPunct="1">
              <a:lnSpc>
                <a:spcPct val="125000"/>
              </a:lnSpc>
              <a:buSzPct val="75000"/>
              <a:buNone/>
            </a:pPr>
            <a:r>
              <a:rPr lang="en-US" sz="2000" dirty="0" err="1" smtClean="0"/>
              <a:t>factbook</a:t>
            </a:r>
            <a:r>
              <a:rPr lang="en-US" sz="2000" dirty="0" smtClean="0"/>
              <a:t>/geos/ch.html (accessed 30 Sep 2016).</a:t>
            </a:r>
          </a:p>
          <a:p>
            <a:pPr marL="0" indent="0" eaLnBrk="1" hangingPunct="1">
              <a:lnSpc>
                <a:spcPct val="125000"/>
              </a:lnSpc>
              <a:buSzPct val="75000"/>
              <a:buNone/>
            </a:pPr>
            <a:r>
              <a:rPr lang="en-US" sz="2000" dirty="0" smtClean="0"/>
              <a:t>3. US Department of State, </a:t>
            </a:r>
            <a:r>
              <a:rPr lang="en-US" sz="2000" i="1" dirty="0" smtClean="0"/>
              <a:t>US Relations with China</a:t>
            </a:r>
            <a:r>
              <a:rPr lang="en-US" sz="2000" dirty="0"/>
              <a:t>, http://</a:t>
            </a:r>
            <a:r>
              <a:rPr lang="en-US" sz="2000" dirty="0" smtClean="0"/>
              <a:t>www.state.gov/r/pa/ei/bgn/18902.htm </a:t>
            </a:r>
            <a:r>
              <a:rPr lang="en-US" sz="2000" dirty="0"/>
              <a:t>(accessed 30 Sep 2016).</a:t>
            </a:r>
          </a:p>
        </p:txBody>
      </p:sp>
      <p:sp>
        <p:nvSpPr>
          <p:cNvPr id="4" name="Rectangle 3"/>
          <p:cNvSpPr/>
          <p:nvPr/>
        </p:nvSpPr>
        <p:spPr>
          <a:xfrm>
            <a:off x="1828800" y="304800"/>
            <a:ext cx="6934200" cy="646331"/>
          </a:xfrm>
          <a:prstGeom prst="rect">
            <a:avLst/>
          </a:prstGeom>
          <a:noFill/>
        </p:spPr>
        <p:txBody>
          <a:bodyPr wrap="square" lIns="91440" tIns="45720" rIns="91440" bIns="45720">
            <a:spAutoFit/>
          </a:bodyPr>
          <a:lstStyle/>
          <a:p>
            <a:pPr algn="r"/>
            <a:r>
              <a:rPr lang="en-US" sz="3600" b="1" cap="all" dirty="0" smtClean="0">
                <a:ln w="10541" cmpd="sng">
                  <a:solidFill>
                    <a:schemeClr val="bg2">
                      <a:lumMod val="75000"/>
                    </a:schemeClr>
                  </a:solidFill>
                  <a:prstDash val="solid"/>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End notes</a:t>
            </a:r>
            <a:endParaRPr lang="en-US" sz="3600" b="1" cap="all" spc="0" dirty="0">
              <a:ln w="10541" cmpd="sng">
                <a:solidFill>
                  <a:schemeClr val="bg2">
                    <a:lumMod val="75000"/>
                  </a:schemeClr>
                </a:solidFill>
                <a:prstDash val="solid"/>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9" name="Rectangle 3"/>
          <p:cNvSpPr>
            <a:spLocks noGrp="1" noChangeArrowheads="1"/>
          </p:cNvSpPr>
          <p:nvPr>
            <p:ph type="body" idx="1"/>
          </p:nvPr>
        </p:nvSpPr>
        <p:spPr>
          <a:xfrm>
            <a:off x="914400" y="1600200"/>
            <a:ext cx="7086600" cy="4038600"/>
          </a:xfrm>
        </p:spPr>
        <p:txBody>
          <a:bodyPr/>
          <a:lstStyle/>
          <a:p>
            <a:pPr marL="465138" indent="-465138" eaLnBrk="1" hangingPunct="1">
              <a:lnSpc>
                <a:spcPct val="125000"/>
              </a:lnSpc>
              <a:buSzPct val="75000"/>
              <a:buFont typeface="Wingdings" pitchFamily="2" charset="2"/>
              <a:buChar char="v"/>
            </a:pPr>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Economy</a:t>
            </a:r>
          </a:p>
          <a:p>
            <a:pPr marL="465138" indent="-465138" eaLnBrk="1" hangingPunct="1">
              <a:lnSpc>
                <a:spcPct val="125000"/>
              </a:lnSpc>
              <a:buSzPct val="75000"/>
              <a:buFont typeface="Wingdings" pitchFamily="2" charset="2"/>
              <a:buChar char="v"/>
            </a:pPr>
            <a:r>
              <a:rPr lang="en-US"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Language</a:t>
            </a:r>
          </a:p>
          <a:p>
            <a:pPr marL="465138" indent="-465138" eaLnBrk="1" hangingPunct="1">
              <a:lnSpc>
                <a:spcPct val="125000"/>
              </a:lnSpc>
              <a:buSzPct val="75000"/>
              <a:buFont typeface="Wingdings" pitchFamily="2" charset="2"/>
              <a:buChar char="v"/>
            </a:pPr>
            <a:r>
              <a:rPr lang="en-US"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US Interests in China</a:t>
            </a:r>
          </a:p>
          <a:p>
            <a:pPr lvl="1" eaLnBrk="1" hangingPunct="1">
              <a:lnSpc>
                <a:spcPct val="125000"/>
              </a:lnSpc>
              <a:buSzPct val="75000"/>
              <a:buFont typeface="Wingdings" pitchFamily="2" charset="2"/>
              <a:buChar char="v"/>
            </a:pPr>
            <a:endParaRPr lang="en-US" sz="32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Rectangle 4"/>
          <p:cNvSpPr/>
          <p:nvPr/>
        </p:nvSpPr>
        <p:spPr>
          <a:xfrm>
            <a:off x="1981200" y="304800"/>
            <a:ext cx="6781800" cy="646331"/>
          </a:xfrm>
          <a:prstGeom prst="rect">
            <a:avLst/>
          </a:prstGeom>
          <a:noFill/>
        </p:spPr>
        <p:txBody>
          <a:bodyPr wrap="square" lIns="91440" tIns="45720" rIns="91440" bIns="45720">
            <a:spAutoFit/>
          </a:bodyPr>
          <a:lstStyle/>
          <a:p>
            <a:pPr algn="r"/>
            <a:r>
              <a:rPr lang="en-US" sz="3600" b="1" cap="all" spc="0" dirty="0" smtClean="0">
                <a:ln w="10541" cmpd="sng">
                  <a:solidFill>
                    <a:schemeClr val="bg2">
                      <a:lumMod val="75000"/>
                    </a:schemeClr>
                  </a:solidFill>
                  <a:prstDash val="solid"/>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overview</a:t>
            </a:r>
            <a:endParaRPr lang="en-US" sz="3600" b="1" cap="all" spc="0" dirty="0">
              <a:ln w="10541" cmpd="sng">
                <a:solidFill>
                  <a:schemeClr val="bg2">
                    <a:lumMod val="75000"/>
                  </a:schemeClr>
                </a:solidFill>
                <a:prstDash val="solid"/>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9" name="Rectangle 3"/>
          <p:cNvSpPr>
            <a:spLocks noGrp="1" noChangeArrowheads="1"/>
          </p:cNvSpPr>
          <p:nvPr>
            <p:ph type="body" idx="1"/>
          </p:nvPr>
        </p:nvSpPr>
        <p:spPr>
          <a:xfrm>
            <a:off x="914400" y="1600200"/>
            <a:ext cx="7086600" cy="4038600"/>
          </a:xfrm>
        </p:spPr>
        <p:txBody>
          <a:bodyPr/>
          <a:lstStyle/>
          <a:p>
            <a:pPr marL="465138" indent="-465138" eaLnBrk="1" hangingPunct="1">
              <a:lnSpc>
                <a:spcPct val="125000"/>
              </a:lnSpc>
              <a:buSzPct val="75000"/>
              <a:buFont typeface="Wingdings" pitchFamily="2" charset="2"/>
              <a:buChar char="v"/>
            </a:pPr>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Economy</a:t>
            </a:r>
          </a:p>
          <a:p>
            <a:pPr marL="465138" indent="-465138" eaLnBrk="1" hangingPunct="1">
              <a:lnSpc>
                <a:spcPct val="125000"/>
              </a:lnSpc>
              <a:buSzPct val="75000"/>
              <a:buFont typeface="Wingdings" pitchFamily="2" charset="2"/>
              <a:buChar char="v"/>
            </a:pPr>
            <a:r>
              <a:rPr lang="en-US" b="1" dirty="0" smtClean="0">
                <a:solidFill>
                  <a:srgbClr val="E1E1DF"/>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Language</a:t>
            </a:r>
          </a:p>
          <a:p>
            <a:pPr marL="465138" indent="-465138" eaLnBrk="1" hangingPunct="1">
              <a:lnSpc>
                <a:spcPct val="125000"/>
              </a:lnSpc>
              <a:buSzPct val="75000"/>
              <a:buFont typeface="Wingdings" pitchFamily="2" charset="2"/>
              <a:buChar char="v"/>
            </a:pPr>
            <a:r>
              <a:rPr lang="en-US" b="1" dirty="0" smtClean="0">
                <a:solidFill>
                  <a:srgbClr val="E1E1DF"/>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US Interests in China</a:t>
            </a:r>
          </a:p>
          <a:p>
            <a:pPr lvl="1" eaLnBrk="1" hangingPunct="1">
              <a:lnSpc>
                <a:spcPct val="125000"/>
              </a:lnSpc>
              <a:buSzPct val="75000"/>
              <a:buFont typeface="Wingdings" pitchFamily="2" charset="2"/>
              <a:buChar char="v"/>
            </a:pPr>
            <a:endParaRPr lang="en-US" sz="32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Rectangle 4"/>
          <p:cNvSpPr/>
          <p:nvPr/>
        </p:nvSpPr>
        <p:spPr>
          <a:xfrm>
            <a:off x="1981200" y="304800"/>
            <a:ext cx="6781800" cy="646331"/>
          </a:xfrm>
          <a:prstGeom prst="rect">
            <a:avLst/>
          </a:prstGeom>
          <a:noFill/>
        </p:spPr>
        <p:txBody>
          <a:bodyPr wrap="square" lIns="91440" tIns="45720" rIns="91440" bIns="45720">
            <a:spAutoFit/>
          </a:bodyPr>
          <a:lstStyle/>
          <a:p>
            <a:pPr algn="r"/>
            <a:r>
              <a:rPr lang="en-US" sz="3600" b="1" cap="all" spc="0" dirty="0" smtClean="0">
                <a:ln w="10541" cmpd="sng">
                  <a:solidFill>
                    <a:schemeClr val="bg2">
                      <a:lumMod val="75000"/>
                    </a:schemeClr>
                  </a:solidFill>
                  <a:prstDash val="solid"/>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overview</a:t>
            </a:r>
            <a:endParaRPr lang="en-US" sz="3600" b="1" cap="all" spc="0" dirty="0">
              <a:ln w="10541" cmpd="sng">
                <a:solidFill>
                  <a:schemeClr val="bg2">
                    <a:lumMod val="75000"/>
                  </a:schemeClr>
                </a:solidFill>
                <a:prstDash val="solid"/>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79887115"/>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9" name="Rectangle 3"/>
          <p:cNvSpPr>
            <a:spLocks noGrp="1" noChangeArrowheads="1"/>
          </p:cNvSpPr>
          <p:nvPr>
            <p:ph type="body" idx="1"/>
          </p:nvPr>
        </p:nvSpPr>
        <p:spPr>
          <a:xfrm>
            <a:off x="914400" y="1600200"/>
            <a:ext cx="8229600" cy="5029200"/>
          </a:xfrm>
        </p:spPr>
        <p:txBody>
          <a:bodyPr/>
          <a:lstStyle/>
          <a:p>
            <a:pPr marL="465138" indent="-465138" eaLnBrk="1" hangingPunct="1">
              <a:lnSpc>
                <a:spcPct val="125000"/>
              </a:lnSpc>
              <a:buSzPct val="75000"/>
              <a:buFont typeface="Wingdings" pitchFamily="2" charset="2"/>
              <a:buChar char="v"/>
            </a:pPr>
            <a:r>
              <a:rPr lang="en-US" sz="2800" dirty="0"/>
              <a:t>Since </a:t>
            </a:r>
            <a:r>
              <a:rPr lang="en-US" sz="2800" dirty="0" smtClean="0"/>
              <a:t>1978, China has gradually become </a:t>
            </a:r>
            <a:r>
              <a:rPr lang="en-US" sz="2800" dirty="0"/>
              <a:t>a more market-oriented </a:t>
            </a:r>
            <a:r>
              <a:rPr lang="en-US" sz="2800" dirty="0" smtClean="0"/>
              <a:t>economy system.</a:t>
            </a:r>
          </a:p>
          <a:p>
            <a:pPr marL="865188" lvl="1" indent="-465138" eaLnBrk="1" hangingPunct="1">
              <a:lnSpc>
                <a:spcPct val="125000"/>
              </a:lnSpc>
              <a:buSzPct val="75000"/>
              <a:buFont typeface="Wingdings" pitchFamily="2" charset="2"/>
              <a:buChar char="v"/>
            </a:pPr>
            <a:r>
              <a:rPr lang="en-US" sz="2400" dirty="0" smtClean="0"/>
              <a:t>In 2014, China has the second largest economy in the </a:t>
            </a:r>
            <a:r>
              <a:rPr lang="en-US" sz="2400" dirty="0" smtClean="0"/>
              <a:t>world.</a:t>
            </a:r>
            <a:r>
              <a:rPr lang="en-US" sz="2400" baseline="30000" dirty="0" smtClean="0"/>
              <a:t>1</a:t>
            </a:r>
            <a:endParaRPr lang="en-US" sz="2400" dirty="0" smtClean="0"/>
          </a:p>
          <a:p>
            <a:pPr marL="865188" lvl="1" indent="-465138" eaLnBrk="1" hangingPunct="1">
              <a:lnSpc>
                <a:spcPct val="125000"/>
              </a:lnSpc>
              <a:buSzPct val="75000"/>
              <a:buFont typeface="Wingdings" pitchFamily="2" charset="2"/>
              <a:buChar char="v"/>
            </a:pPr>
            <a:r>
              <a:rPr lang="en-US" sz="2400" dirty="0" smtClean="0"/>
              <a:t>In 2016, Chinese yuan is </a:t>
            </a:r>
            <a:r>
              <a:rPr lang="en-US" sz="2400" dirty="0" smtClean="0"/>
              <a:t>included </a:t>
            </a:r>
            <a:r>
              <a:rPr lang="en-US" sz="2400" dirty="0" smtClean="0"/>
              <a:t>by </a:t>
            </a:r>
            <a:r>
              <a:rPr lang="en-US" sz="2400" dirty="0" smtClean="0"/>
              <a:t>International Monetary Fund (IMF) as one of five global reserve </a:t>
            </a:r>
            <a:r>
              <a:rPr lang="en-US" sz="2400" dirty="0" smtClean="0"/>
              <a:t>currencies.</a:t>
            </a:r>
            <a:r>
              <a:rPr lang="en-US" sz="2400" baseline="30000" dirty="0" smtClean="0"/>
              <a:t>2</a:t>
            </a:r>
            <a:endParaRPr lang="en-US" sz="2400" dirty="0" smtClean="0"/>
          </a:p>
          <a:p>
            <a:pPr marL="865188" lvl="1" indent="-465138" eaLnBrk="1" hangingPunct="1">
              <a:lnSpc>
                <a:spcPct val="125000"/>
              </a:lnSpc>
              <a:buSzPct val="75000"/>
              <a:buFont typeface="Wingdings" pitchFamily="2" charset="2"/>
              <a:buChar char="v"/>
            </a:pPr>
            <a:endParaRPr lang="en-US" sz="2400" dirty="0" smtClean="0"/>
          </a:p>
          <a:p>
            <a:pPr marL="465138" indent="-465138" eaLnBrk="1" hangingPunct="1">
              <a:lnSpc>
                <a:spcPct val="125000"/>
              </a:lnSpc>
              <a:buSzPct val="75000"/>
              <a:buFont typeface="Wingdings" pitchFamily="2" charset="2"/>
              <a:buChar char="v"/>
            </a:pPr>
            <a:endParaRPr lang="en-US" sz="2800" dirty="0" smtClean="0"/>
          </a:p>
          <a:p>
            <a:pPr marL="465138" indent="-465138" eaLnBrk="1" hangingPunct="1">
              <a:lnSpc>
                <a:spcPct val="125000"/>
              </a:lnSpc>
              <a:buSzPct val="75000"/>
              <a:buFont typeface="Wingdings" pitchFamily="2" charset="2"/>
              <a:buChar char="v"/>
            </a:pPr>
            <a:endParaRPr lang="en-US" sz="2800" b="1" dirty="0" smtClean="0">
              <a:solidFill>
                <a:srgbClr val="E1E1DF"/>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lvl="1" eaLnBrk="1" hangingPunct="1">
              <a:lnSpc>
                <a:spcPct val="125000"/>
              </a:lnSpc>
              <a:buSzPct val="75000"/>
              <a:buFont typeface="Wingdings" pitchFamily="2" charset="2"/>
              <a:buChar char="v"/>
            </a:pPr>
            <a:endParaRPr lang="en-US"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Rectangle 4"/>
          <p:cNvSpPr/>
          <p:nvPr/>
        </p:nvSpPr>
        <p:spPr>
          <a:xfrm>
            <a:off x="1981200" y="304800"/>
            <a:ext cx="6781800" cy="646331"/>
          </a:xfrm>
          <a:prstGeom prst="rect">
            <a:avLst/>
          </a:prstGeom>
          <a:noFill/>
        </p:spPr>
        <p:txBody>
          <a:bodyPr wrap="square" lIns="91440" tIns="45720" rIns="91440" bIns="45720">
            <a:spAutoFit/>
          </a:bodyPr>
          <a:lstStyle/>
          <a:p>
            <a:pPr algn="r"/>
            <a:r>
              <a:rPr lang="en-US" sz="3600" b="1" cap="all" dirty="0" smtClean="0">
                <a:ln w="10541" cmpd="sng">
                  <a:solidFill>
                    <a:schemeClr val="bg2">
                      <a:lumMod val="75000"/>
                    </a:schemeClr>
                  </a:solidFill>
                  <a:prstDash val="solid"/>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ECONOMY</a:t>
            </a:r>
            <a:endParaRPr lang="en-US" sz="3600" b="1" cap="all" spc="0" dirty="0">
              <a:ln w="10541" cmpd="sng">
                <a:solidFill>
                  <a:schemeClr val="bg2">
                    <a:lumMod val="75000"/>
                  </a:schemeClr>
                </a:solidFill>
                <a:prstDash val="solid"/>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13695667"/>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9" name="Rectangle 3"/>
          <p:cNvSpPr>
            <a:spLocks noGrp="1" noChangeArrowheads="1"/>
          </p:cNvSpPr>
          <p:nvPr>
            <p:ph type="body" idx="1"/>
          </p:nvPr>
        </p:nvSpPr>
        <p:spPr>
          <a:xfrm>
            <a:off x="914400" y="1600200"/>
            <a:ext cx="8229600" cy="5029200"/>
          </a:xfrm>
        </p:spPr>
        <p:txBody>
          <a:bodyPr/>
          <a:lstStyle/>
          <a:p>
            <a:pPr marL="465138" indent="-465138" eaLnBrk="1" hangingPunct="1">
              <a:lnSpc>
                <a:spcPct val="125000"/>
              </a:lnSpc>
              <a:buSzPct val="75000"/>
              <a:buFont typeface="Wingdings" pitchFamily="2" charset="2"/>
              <a:buChar char="v"/>
            </a:pPr>
            <a:r>
              <a:rPr lang="en-US" sz="2800" dirty="0" smtClean="0"/>
              <a:t>Recent economic challenges China </a:t>
            </a:r>
            <a:r>
              <a:rPr lang="en-US" sz="2800" dirty="0" smtClean="0"/>
              <a:t>has</a:t>
            </a:r>
            <a:r>
              <a:rPr lang="en-US" sz="2800" baseline="30000" dirty="0" smtClean="0"/>
              <a:t>3</a:t>
            </a:r>
            <a:endParaRPr lang="en-US" sz="2800" baseline="30000" dirty="0" smtClean="0"/>
          </a:p>
          <a:p>
            <a:pPr marL="865188" lvl="1" indent="-465138" eaLnBrk="1" hangingPunct="1">
              <a:lnSpc>
                <a:spcPct val="125000"/>
              </a:lnSpc>
              <a:buSzPct val="75000"/>
              <a:buFont typeface="Wingdings" pitchFamily="2" charset="2"/>
              <a:buChar char="v"/>
            </a:pPr>
            <a:r>
              <a:rPr lang="en-US" sz="2400" dirty="0" smtClean="0"/>
              <a:t>High housing price and low domestic consumption</a:t>
            </a:r>
          </a:p>
          <a:p>
            <a:pPr marL="865188" lvl="1" indent="-465138" eaLnBrk="1" hangingPunct="1">
              <a:lnSpc>
                <a:spcPct val="125000"/>
              </a:lnSpc>
              <a:buSzPct val="75000"/>
              <a:buFont typeface="Wingdings" pitchFamily="2" charset="2"/>
              <a:buChar char="v"/>
            </a:pPr>
            <a:r>
              <a:rPr lang="en-US" sz="2400" dirty="0"/>
              <a:t>C</a:t>
            </a:r>
            <a:r>
              <a:rPr lang="en-US" sz="2400" dirty="0" smtClean="0"/>
              <a:t>orruption </a:t>
            </a:r>
            <a:r>
              <a:rPr lang="en-US" sz="2400" dirty="0"/>
              <a:t>and other economic </a:t>
            </a:r>
            <a:r>
              <a:rPr lang="en-US" sz="2400" dirty="0" smtClean="0"/>
              <a:t>crimes</a:t>
            </a:r>
          </a:p>
          <a:p>
            <a:pPr marL="865188" lvl="1" indent="-465138" eaLnBrk="1" hangingPunct="1">
              <a:lnSpc>
                <a:spcPct val="125000"/>
              </a:lnSpc>
              <a:buSzPct val="75000"/>
              <a:buFont typeface="Wingdings" pitchFamily="2" charset="2"/>
              <a:buChar char="v"/>
            </a:pPr>
            <a:r>
              <a:rPr lang="en-US" sz="2400" dirty="0" smtClean="0"/>
              <a:t>Environmental damage</a:t>
            </a:r>
          </a:p>
          <a:p>
            <a:pPr marL="865188" lvl="1" indent="-465138" eaLnBrk="1" hangingPunct="1">
              <a:lnSpc>
                <a:spcPct val="125000"/>
              </a:lnSpc>
              <a:buSzPct val="75000"/>
              <a:buFont typeface="Wingdings" pitchFamily="2" charset="2"/>
              <a:buChar char="v"/>
            </a:pPr>
            <a:endParaRPr lang="en-US" sz="2400" dirty="0" smtClean="0"/>
          </a:p>
          <a:p>
            <a:pPr marL="465138" indent="-465138" eaLnBrk="1" hangingPunct="1">
              <a:lnSpc>
                <a:spcPct val="125000"/>
              </a:lnSpc>
              <a:buSzPct val="75000"/>
              <a:buFont typeface="Wingdings" pitchFamily="2" charset="2"/>
              <a:buChar char="v"/>
            </a:pPr>
            <a:endParaRPr lang="en-US" sz="2800" dirty="0" smtClean="0"/>
          </a:p>
          <a:p>
            <a:pPr marL="465138" indent="-465138" eaLnBrk="1" hangingPunct="1">
              <a:lnSpc>
                <a:spcPct val="125000"/>
              </a:lnSpc>
              <a:buSzPct val="75000"/>
              <a:buFont typeface="Wingdings" pitchFamily="2" charset="2"/>
              <a:buChar char="v"/>
            </a:pPr>
            <a:endParaRPr lang="en-US" sz="2800" b="1" dirty="0" smtClean="0">
              <a:solidFill>
                <a:srgbClr val="E1E1DF"/>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lvl="1" eaLnBrk="1" hangingPunct="1">
              <a:lnSpc>
                <a:spcPct val="125000"/>
              </a:lnSpc>
              <a:buSzPct val="75000"/>
              <a:buFont typeface="Wingdings" pitchFamily="2" charset="2"/>
              <a:buChar char="v"/>
            </a:pPr>
            <a:endParaRPr lang="en-US"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Rectangle 4"/>
          <p:cNvSpPr/>
          <p:nvPr/>
        </p:nvSpPr>
        <p:spPr>
          <a:xfrm>
            <a:off x="1981200" y="304800"/>
            <a:ext cx="6781800" cy="646331"/>
          </a:xfrm>
          <a:prstGeom prst="rect">
            <a:avLst/>
          </a:prstGeom>
          <a:noFill/>
        </p:spPr>
        <p:txBody>
          <a:bodyPr wrap="square" lIns="91440" tIns="45720" rIns="91440" bIns="45720">
            <a:spAutoFit/>
          </a:bodyPr>
          <a:lstStyle/>
          <a:p>
            <a:pPr algn="r"/>
            <a:r>
              <a:rPr lang="en-US" sz="3600" b="1" cap="all" dirty="0" smtClean="0">
                <a:ln w="10541" cmpd="sng">
                  <a:solidFill>
                    <a:schemeClr val="bg2">
                      <a:lumMod val="75000"/>
                    </a:schemeClr>
                  </a:solidFill>
                  <a:prstDash val="solid"/>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ECONOMY</a:t>
            </a:r>
            <a:endParaRPr lang="en-US" sz="3600" b="1" cap="all" spc="0" dirty="0">
              <a:ln w="10541" cmpd="sng">
                <a:solidFill>
                  <a:schemeClr val="bg2">
                    <a:lumMod val="75000"/>
                  </a:schemeClr>
                </a:solidFill>
                <a:prstDash val="solid"/>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36210377"/>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9" name="Rectangle 3"/>
          <p:cNvSpPr>
            <a:spLocks noGrp="1" noChangeArrowheads="1"/>
          </p:cNvSpPr>
          <p:nvPr>
            <p:ph type="body" idx="1"/>
          </p:nvPr>
        </p:nvSpPr>
        <p:spPr>
          <a:xfrm>
            <a:off x="914400" y="1600200"/>
            <a:ext cx="7086600" cy="4038600"/>
          </a:xfrm>
        </p:spPr>
        <p:txBody>
          <a:bodyPr/>
          <a:lstStyle/>
          <a:p>
            <a:pPr marL="465138" indent="-465138" eaLnBrk="1" hangingPunct="1">
              <a:lnSpc>
                <a:spcPct val="125000"/>
              </a:lnSpc>
              <a:buSzPct val="75000"/>
              <a:buFont typeface="Wingdings" pitchFamily="2" charset="2"/>
              <a:buChar char="v"/>
            </a:pPr>
            <a:r>
              <a:rPr lang="en-US" sz="3200" b="1" dirty="0" smtClean="0">
                <a:solidFill>
                  <a:srgbClr val="E1E1DF"/>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Economy</a:t>
            </a:r>
          </a:p>
          <a:p>
            <a:pPr marL="465138" indent="-465138" eaLnBrk="1" hangingPunct="1">
              <a:lnSpc>
                <a:spcPct val="125000"/>
              </a:lnSpc>
              <a:buSzPct val="75000"/>
              <a:buFont typeface="Wingdings" pitchFamily="2" charset="2"/>
              <a:buChar char="v"/>
            </a:pPr>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Language</a:t>
            </a:r>
          </a:p>
          <a:p>
            <a:pPr marL="465138" indent="-465138" eaLnBrk="1" hangingPunct="1">
              <a:lnSpc>
                <a:spcPct val="125000"/>
              </a:lnSpc>
              <a:buSzPct val="75000"/>
              <a:buFont typeface="Wingdings" pitchFamily="2" charset="2"/>
              <a:buChar char="v"/>
            </a:pPr>
            <a:r>
              <a:rPr lang="en-US" b="1" dirty="0" smtClean="0">
                <a:solidFill>
                  <a:srgbClr val="E1E1DF"/>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US Interests in China</a:t>
            </a:r>
          </a:p>
          <a:p>
            <a:pPr lvl="1" eaLnBrk="1" hangingPunct="1">
              <a:lnSpc>
                <a:spcPct val="125000"/>
              </a:lnSpc>
              <a:buSzPct val="75000"/>
              <a:buFont typeface="Wingdings" pitchFamily="2" charset="2"/>
              <a:buChar char="v"/>
            </a:pPr>
            <a:endParaRPr lang="en-US" sz="32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Rectangle 4"/>
          <p:cNvSpPr/>
          <p:nvPr/>
        </p:nvSpPr>
        <p:spPr>
          <a:xfrm>
            <a:off x="1981200" y="304800"/>
            <a:ext cx="6781800" cy="646331"/>
          </a:xfrm>
          <a:prstGeom prst="rect">
            <a:avLst/>
          </a:prstGeom>
          <a:noFill/>
        </p:spPr>
        <p:txBody>
          <a:bodyPr wrap="square" lIns="91440" tIns="45720" rIns="91440" bIns="45720">
            <a:spAutoFit/>
          </a:bodyPr>
          <a:lstStyle/>
          <a:p>
            <a:pPr algn="r"/>
            <a:r>
              <a:rPr lang="en-US" sz="3600" b="1" cap="all" spc="0" dirty="0" smtClean="0">
                <a:ln w="10541" cmpd="sng">
                  <a:solidFill>
                    <a:schemeClr val="bg2">
                      <a:lumMod val="75000"/>
                    </a:schemeClr>
                  </a:solidFill>
                  <a:prstDash val="solid"/>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overview</a:t>
            </a:r>
            <a:endParaRPr lang="en-US" sz="3600" b="1" cap="all" spc="0" dirty="0">
              <a:ln w="10541" cmpd="sng">
                <a:solidFill>
                  <a:schemeClr val="bg2">
                    <a:lumMod val="75000"/>
                  </a:schemeClr>
                </a:solidFill>
                <a:prstDash val="solid"/>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58735394"/>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9" name="Rectangle 3"/>
          <p:cNvSpPr>
            <a:spLocks noGrp="1" noChangeArrowheads="1"/>
          </p:cNvSpPr>
          <p:nvPr>
            <p:ph type="body" idx="1"/>
          </p:nvPr>
        </p:nvSpPr>
        <p:spPr>
          <a:xfrm>
            <a:off x="914400" y="1600200"/>
            <a:ext cx="7620000" cy="5029200"/>
          </a:xfrm>
        </p:spPr>
        <p:txBody>
          <a:bodyPr/>
          <a:lstStyle/>
          <a:p>
            <a:pPr marL="465138" indent="-465138" eaLnBrk="1" hangingPunct="1">
              <a:lnSpc>
                <a:spcPct val="125000"/>
              </a:lnSpc>
              <a:buSzPct val="75000"/>
              <a:buFont typeface="Wingdings" pitchFamily="2" charset="2"/>
              <a:buChar char="v"/>
            </a:pPr>
            <a:r>
              <a:rPr lang="en-US" sz="2800" dirty="0"/>
              <a:t>Chinese is spoken </a:t>
            </a:r>
            <a:r>
              <a:rPr lang="en-US" sz="2800" dirty="0" smtClean="0"/>
              <a:t>by 1.2 billion people in the world</a:t>
            </a:r>
            <a:r>
              <a:rPr lang="en-US" sz="2800" baseline="30000" dirty="0"/>
              <a:t>1</a:t>
            </a:r>
            <a:r>
              <a:rPr lang="en-US" sz="2800" dirty="0" smtClean="0"/>
              <a:t>.</a:t>
            </a:r>
            <a:endParaRPr lang="en-US" sz="2800" dirty="0" smtClean="0"/>
          </a:p>
          <a:p>
            <a:pPr marL="465138" indent="-465138" eaLnBrk="1" hangingPunct="1">
              <a:lnSpc>
                <a:spcPct val="125000"/>
              </a:lnSpc>
              <a:buSzPct val="75000"/>
              <a:buFont typeface="Wingdings" pitchFamily="2" charset="2"/>
              <a:buChar char="v"/>
            </a:pPr>
            <a:r>
              <a:rPr lang="en-US" sz="2800" dirty="0"/>
              <a:t>There are </a:t>
            </a:r>
            <a:r>
              <a:rPr lang="en-US" sz="2800" dirty="0" smtClean="0"/>
              <a:t>over 10 </a:t>
            </a:r>
            <a:r>
              <a:rPr lang="en-US" sz="2800" dirty="0" smtClean="0"/>
              <a:t>different types of dielects</a:t>
            </a:r>
            <a:r>
              <a:rPr lang="en-US" sz="2800" baseline="30000" dirty="0" smtClean="0"/>
              <a:t>2 </a:t>
            </a:r>
            <a:r>
              <a:rPr lang="en-US" sz="2800" dirty="0" smtClean="0"/>
              <a:t>(e.g. Mandarin, Cantonese).</a:t>
            </a:r>
          </a:p>
          <a:p>
            <a:pPr marL="465138" indent="-465138" eaLnBrk="1" hangingPunct="1">
              <a:lnSpc>
                <a:spcPct val="125000"/>
              </a:lnSpc>
              <a:buSzPct val="75000"/>
              <a:buFont typeface="Wingdings" pitchFamily="2" charset="2"/>
              <a:buChar char="v"/>
            </a:pPr>
            <a:r>
              <a:rPr lang="en-US" sz="2800" dirty="0" smtClean="0"/>
              <a:t>Written </a:t>
            </a:r>
            <a:r>
              <a:rPr lang="en-US" sz="2800" dirty="0"/>
              <a:t>Chinese uses a pictorial representation instead of a phonetic one. </a:t>
            </a:r>
            <a:r>
              <a:rPr lang="en-US" sz="2800" dirty="0"/>
              <a:t>16</a:t>
            </a:r>
          </a:p>
          <a:p>
            <a:pPr marL="465138" indent="-465138" eaLnBrk="1" hangingPunct="1">
              <a:lnSpc>
                <a:spcPct val="125000"/>
              </a:lnSpc>
              <a:buSzPct val="75000"/>
              <a:buFont typeface="Wingdings" pitchFamily="2" charset="2"/>
              <a:buChar char="v"/>
            </a:pPr>
            <a:endParaRPr lang="en-US" sz="2800" b="1" dirty="0" smtClean="0">
              <a:solidFill>
                <a:srgbClr val="E1E1DF"/>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lvl="1" eaLnBrk="1" hangingPunct="1">
              <a:lnSpc>
                <a:spcPct val="125000"/>
              </a:lnSpc>
              <a:buSzPct val="75000"/>
              <a:buFont typeface="Wingdings" pitchFamily="2" charset="2"/>
              <a:buChar char="v"/>
            </a:pPr>
            <a:endParaRPr lang="en-US"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Rectangle 4"/>
          <p:cNvSpPr/>
          <p:nvPr/>
        </p:nvSpPr>
        <p:spPr>
          <a:xfrm>
            <a:off x="1981200" y="304800"/>
            <a:ext cx="6781800" cy="646331"/>
          </a:xfrm>
          <a:prstGeom prst="rect">
            <a:avLst/>
          </a:prstGeom>
          <a:noFill/>
        </p:spPr>
        <p:txBody>
          <a:bodyPr wrap="square" lIns="91440" tIns="45720" rIns="91440" bIns="45720">
            <a:spAutoFit/>
          </a:bodyPr>
          <a:lstStyle/>
          <a:p>
            <a:pPr algn="r"/>
            <a:r>
              <a:rPr lang="en-US" sz="3600" b="1" cap="all" dirty="0" smtClean="0">
                <a:ln w="10541" cmpd="sng">
                  <a:solidFill>
                    <a:schemeClr val="bg2">
                      <a:lumMod val="75000"/>
                    </a:schemeClr>
                  </a:solidFill>
                  <a:prstDash val="solid"/>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Language</a:t>
            </a:r>
            <a:endParaRPr lang="en-US" sz="3600" b="1" cap="all" spc="0" dirty="0">
              <a:ln w="10541" cmpd="sng">
                <a:solidFill>
                  <a:schemeClr val="bg2">
                    <a:lumMod val="75000"/>
                  </a:schemeClr>
                </a:solidFill>
                <a:prstDash val="solid"/>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63018511"/>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9" name="Rectangle 3"/>
          <p:cNvSpPr>
            <a:spLocks noGrp="1" noChangeArrowheads="1"/>
          </p:cNvSpPr>
          <p:nvPr>
            <p:ph type="body" idx="1"/>
          </p:nvPr>
        </p:nvSpPr>
        <p:spPr>
          <a:xfrm>
            <a:off x="914400" y="1600200"/>
            <a:ext cx="7086600" cy="4038600"/>
          </a:xfrm>
        </p:spPr>
        <p:txBody>
          <a:bodyPr/>
          <a:lstStyle/>
          <a:p>
            <a:pPr marL="465138" indent="-465138" eaLnBrk="1" hangingPunct="1">
              <a:lnSpc>
                <a:spcPct val="125000"/>
              </a:lnSpc>
              <a:buSzPct val="75000"/>
              <a:buFont typeface="Wingdings" pitchFamily="2" charset="2"/>
              <a:buChar char="v"/>
            </a:pPr>
            <a:r>
              <a:rPr lang="en-US" b="1" dirty="0">
                <a:solidFill>
                  <a:srgbClr val="E1E1DF"/>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Economy</a:t>
            </a:r>
          </a:p>
          <a:p>
            <a:pPr marL="465138" indent="-465138" eaLnBrk="1" hangingPunct="1">
              <a:lnSpc>
                <a:spcPct val="125000"/>
              </a:lnSpc>
              <a:buSzPct val="75000"/>
              <a:buFont typeface="Wingdings" pitchFamily="2" charset="2"/>
              <a:buChar char="v"/>
            </a:pPr>
            <a:r>
              <a:rPr lang="en-US" b="1" dirty="0" smtClean="0">
                <a:solidFill>
                  <a:srgbClr val="E1E1DF"/>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Language</a:t>
            </a:r>
          </a:p>
          <a:p>
            <a:pPr marL="465138" indent="-465138" eaLnBrk="1" hangingPunct="1">
              <a:lnSpc>
                <a:spcPct val="125000"/>
              </a:lnSpc>
              <a:buSzPct val="75000"/>
              <a:buFont typeface="Wingdings" pitchFamily="2" charset="2"/>
              <a:buChar char="v"/>
            </a:pPr>
            <a:r>
              <a:rPr lang="en-US"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US Interests in China</a:t>
            </a:r>
          </a:p>
          <a:p>
            <a:pPr lvl="1" eaLnBrk="1" hangingPunct="1">
              <a:lnSpc>
                <a:spcPct val="125000"/>
              </a:lnSpc>
              <a:buSzPct val="75000"/>
              <a:buFont typeface="Wingdings" pitchFamily="2" charset="2"/>
              <a:buChar char="v"/>
            </a:pPr>
            <a:endParaRPr lang="en-US" sz="32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Rectangle 4"/>
          <p:cNvSpPr/>
          <p:nvPr/>
        </p:nvSpPr>
        <p:spPr>
          <a:xfrm>
            <a:off x="1981200" y="304800"/>
            <a:ext cx="6781800" cy="646331"/>
          </a:xfrm>
          <a:prstGeom prst="rect">
            <a:avLst/>
          </a:prstGeom>
          <a:noFill/>
        </p:spPr>
        <p:txBody>
          <a:bodyPr wrap="square" lIns="91440" tIns="45720" rIns="91440" bIns="45720">
            <a:spAutoFit/>
          </a:bodyPr>
          <a:lstStyle/>
          <a:p>
            <a:pPr algn="r"/>
            <a:r>
              <a:rPr lang="en-US" sz="3600" b="1" cap="all" spc="0" dirty="0" smtClean="0">
                <a:ln w="10541" cmpd="sng">
                  <a:solidFill>
                    <a:schemeClr val="bg2">
                      <a:lumMod val="75000"/>
                    </a:schemeClr>
                  </a:solidFill>
                  <a:prstDash val="solid"/>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overview</a:t>
            </a:r>
            <a:endParaRPr lang="en-US" sz="3600" b="1" cap="all" spc="0" dirty="0">
              <a:ln w="10541" cmpd="sng">
                <a:solidFill>
                  <a:schemeClr val="bg2">
                    <a:lumMod val="75000"/>
                  </a:schemeClr>
                </a:solidFill>
                <a:prstDash val="solid"/>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09663855"/>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9" name="Rectangle 3"/>
          <p:cNvSpPr>
            <a:spLocks noGrp="1" noChangeArrowheads="1"/>
          </p:cNvSpPr>
          <p:nvPr>
            <p:ph type="body" idx="1"/>
          </p:nvPr>
        </p:nvSpPr>
        <p:spPr>
          <a:xfrm>
            <a:off x="914400" y="1447800"/>
            <a:ext cx="7620000" cy="5029200"/>
          </a:xfrm>
        </p:spPr>
        <p:txBody>
          <a:bodyPr/>
          <a:lstStyle/>
          <a:p>
            <a:pPr marL="465138" indent="-465138" eaLnBrk="1" hangingPunct="1">
              <a:lnSpc>
                <a:spcPct val="125000"/>
              </a:lnSpc>
              <a:buSzPct val="75000"/>
              <a:buFont typeface="Wingdings" pitchFamily="2" charset="2"/>
              <a:buChar char="v"/>
            </a:pPr>
            <a:r>
              <a:rPr lang="en-US" sz="2800" dirty="0" smtClean="0"/>
              <a:t>China </a:t>
            </a:r>
            <a:r>
              <a:rPr lang="en-US" sz="2800" dirty="0"/>
              <a:t>is currently the third largest export market for the U.S.</a:t>
            </a:r>
            <a:r>
              <a:rPr lang="en-US" sz="2800" baseline="30000" dirty="0"/>
              <a:t>17</a:t>
            </a:r>
            <a:r>
              <a:rPr lang="en-US" sz="2800" dirty="0"/>
              <a:t> </a:t>
            </a:r>
            <a:endParaRPr lang="en-US" sz="2800" dirty="0" smtClean="0"/>
          </a:p>
          <a:p>
            <a:pPr marL="465138" indent="-465138" eaLnBrk="1" hangingPunct="1">
              <a:lnSpc>
                <a:spcPct val="125000"/>
              </a:lnSpc>
              <a:buSzPct val="75000"/>
              <a:buFont typeface="Wingdings" pitchFamily="2" charset="2"/>
              <a:buChar char="v"/>
            </a:pPr>
            <a:r>
              <a:rPr lang="en-US" sz="2800" dirty="0" smtClean="0"/>
              <a:t>National </a:t>
            </a:r>
            <a:r>
              <a:rPr lang="en-US" sz="2800" dirty="0"/>
              <a:t>Security Language Initiative (NSLI) </a:t>
            </a:r>
            <a:r>
              <a:rPr lang="en-US" sz="2800" dirty="0" smtClean="0"/>
              <a:t>program</a:t>
            </a:r>
            <a:endParaRPr lang="en-US" sz="2800" dirty="0" smtClean="0"/>
          </a:p>
          <a:p>
            <a:pPr marL="465138" indent="-465138" eaLnBrk="1" hangingPunct="1">
              <a:lnSpc>
                <a:spcPct val="125000"/>
              </a:lnSpc>
              <a:buSzPct val="75000"/>
              <a:buFont typeface="Wingdings" pitchFamily="2" charset="2"/>
              <a:buChar char="v"/>
            </a:pPr>
            <a:r>
              <a:rPr lang="en-US" sz="2800" dirty="0" smtClean="0"/>
              <a:t>Military Accession Vital to National Interest (MAVNI) </a:t>
            </a:r>
            <a:r>
              <a:rPr lang="en-US" sz="2800" dirty="0" smtClean="0"/>
              <a:t>program</a:t>
            </a:r>
            <a:endParaRPr lang="en-US" sz="2400" dirty="0" smtClean="0"/>
          </a:p>
          <a:p>
            <a:pPr marL="865188" lvl="1" indent="-465138" eaLnBrk="1" hangingPunct="1">
              <a:lnSpc>
                <a:spcPct val="125000"/>
              </a:lnSpc>
              <a:buSzPct val="75000"/>
              <a:buFont typeface="Wingdings" pitchFamily="2" charset="2"/>
              <a:buChar char="v"/>
            </a:pPr>
            <a:endParaRPr lang="en-US" sz="2400" dirty="0" smtClean="0"/>
          </a:p>
        </p:txBody>
      </p:sp>
      <p:sp>
        <p:nvSpPr>
          <p:cNvPr id="5" name="Rectangle 4"/>
          <p:cNvSpPr/>
          <p:nvPr/>
        </p:nvSpPr>
        <p:spPr>
          <a:xfrm>
            <a:off x="1828800" y="304800"/>
            <a:ext cx="6934200" cy="646331"/>
          </a:xfrm>
          <a:prstGeom prst="rect">
            <a:avLst/>
          </a:prstGeom>
          <a:noFill/>
        </p:spPr>
        <p:txBody>
          <a:bodyPr wrap="square" lIns="91440" tIns="45720" rIns="91440" bIns="45720">
            <a:spAutoFit/>
          </a:bodyPr>
          <a:lstStyle/>
          <a:p>
            <a:pPr algn="r"/>
            <a:r>
              <a:rPr lang="en-US" sz="3600" b="1" cap="all" dirty="0" smtClean="0">
                <a:ln w="10541" cmpd="sng">
                  <a:solidFill>
                    <a:schemeClr val="bg2">
                      <a:lumMod val="75000"/>
                    </a:schemeClr>
                  </a:solidFill>
                  <a:prstDash val="solid"/>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US Interests in china</a:t>
            </a:r>
            <a:endParaRPr lang="en-US" sz="3600" b="1" cap="all" spc="0" dirty="0">
              <a:ln w="10541" cmpd="sng">
                <a:solidFill>
                  <a:schemeClr val="bg2">
                    <a:lumMod val="75000"/>
                  </a:schemeClr>
                </a:solidFill>
                <a:prstDash val="solid"/>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35217454"/>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1812</TotalTime>
  <Words>483</Words>
  <Application>Microsoft Office PowerPoint</Application>
  <PresentationFormat>On-screen Show (4:3)</PresentationFormat>
  <Paragraphs>99</Paragraphs>
  <Slides>11</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ＭＳ Ｐゴシック</vt:lpstr>
      <vt:lpstr>Arial</vt:lpstr>
      <vt:lpstr>Calibri</vt:lpstr>
      <vt:lpstr>Times New Roman</vt:lpstr>
      <vt:lpstr>Wingdings</vt:lpstr>
      <vt:lpstr>Office Theme</vt:lpstr>
      <vt:lpstr>China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U.S. Air Force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marvin.kerr</dc:creator>
  <cp:lastModifiedBy>menglu</cp:lastModifiedBy>
  <cp:revision>129</cp:revision>
  <dcterms:created xsi:type="dcterms:W3CDTF">2009-08-16T21:00:23Z</dcterms:created>
  <dcterms:modified xsi:type="dcterms:W3CDTF">2016-10-03T00:06:13Z</dcterms:modified>
</cp:coreProperties>
</file>