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embeddedFontLst>
    <p:embeddedFont>
      <p:font typeface="Impact" panose="020B0806030902050204" pitchFamily="34" charset="0"/>
      <p:regular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vbT2buEx5iWy6Fjj57lzKVqGT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9582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53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7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30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67cbbf3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67cbbf3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cbbf3f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cbbf3f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41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67cbbf3f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67cbbf3f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49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67cbbf3f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67cbbf3f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78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54dcde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54dcde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47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6c8fe9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6c8fe9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09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3298" h="3294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5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sp>
        <p:nvSpPr>
          <p:cNvPr id="20" name="Google Shape;20;p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grpSp>
        <p:nvGrpSpPr>
          <p:cNvPr id="33" name="Google Shape;33;p7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7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l" t="t" r="r" b="b"/>
              <a:pathLst>
                <a:path w="1773" h="4320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7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l" t="t" r="r" b="b"/>
              <a:pathLst>
                <a:path w="1037" h="4320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sp>
        <p:nvSpPr>
          <p:cNvPr id="69" name="Google Shape;69;p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72" name="Google Shape;72;p13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sz="1900" b="1" i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sp>
        <p:nvSpPr>
          <p:cNvPr id="11" name="Google Shape;11;p4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4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esuncientificosabio.csic.es/index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HeyovhCO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XMHeyovhCO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s-ES" dirty="0"/>
              <a:t>EXPERIMENTS</a:t>
            </a:r>
            <a:endParaRPr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CICLE MITJÀ</a:t>
            </a:r>
            <a:endParaRPr dirty="0"/>
          </a:p>
        </p:txBody>
      </p:sp>
      <p:pic>
        <p:nvPicPr>
          <p:cNvPr id="97" name="Google Shape;97;p1" descr="Download Free png Free Chemistry Icon Png 410515 | Downloa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0631" y="3785981"/>
            <a:ext cx="1707394" cy="170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4800" dirty="0"/>
              <a:t>QUÈ CREUS QUÈ ÉS LA CIÈNCIA?</a:t>
            </a:r>
            <a:endParaRPr sz="48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Escriu a continuació què és per a tu la ciència. Explica-ho amb les teves paraules.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>
              <a:spcBef>
                <a:spcPts val="0"/>
              </a:spcBef>
              <a:buNone/>
            </a:pPr>
            <a:endParaRPr lang="es-ES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ca-ES" dirty="0"/>
              <a:t>La ciència </a:t>
            </a:r>
            <a:r>
              <a:rPr lang="ca-ES" dirty="0" smtClean="0"/>
              <a:t>es lo </a:t>
            </a:r>
            <a:r>
              <a:rPr lang="ca-ES" dirty="0"/>
              <a:t>que nos permet explorar </a:t>
            </a:r>
            <a:r>
              <a:rPr lang="ca-ES" dirty="0" smtClean="0"/>
              <a:t>i conèixer </a:t>
            </a:r>
            <a:r>
              <a:rPr lang="ca-ES" dirty="0"/>
              <a:t>noves coses ham la ciència no i a límits ham la ciència i a que provar mes cures per les infermetats, per la nova tecnologia del futur que vindrà </a:t>
            </a:r>
            <a:r>
              <a:rPr lang="ca-ES" dirty="0" smtClean="0"/>
              <a:t>de </a:t>
            </a:r>
            <a:r>
              <a:rPr lang="ca-ES" dirty="0"/>
              <a:t>sort que tenim  el mètode científic que es plantejar un problema, fer una hipòtesis, experimentar-lo, fer una conclusió i si fa falta fer una nova hipòtesis. </a:t>
            </a:r>
            <a:endParaRPr lang="es-ES" dirty="0"/>
          </a:p>
          <a:p>
            <a:pPr marL="114300" lvl="0" indent="0">
              <a:spcBef>
                <a:spcPts val="0"/>
              </a:spcBef>
              <a:buNone/>
            </a:pPr>
            <a:endParaRPr lang="es-ES" dirty="0"/>
          </a:p>
          <a:p>
            <a:pPr marL="114300" lvl="0" indent="0">
              <a:spcBef>
                <a:spcPts val="0"/>
              </a:spcBef>
              <a:buNone/>
            </a:pPr>
            <a:endParaRPr lang="es-ES" dirty="0" smtClean="0"/>
          </a:p>
          <a:p>
            <a:pPr marL="114300" lvl="0" indent="0">
              <a:spcBef>
                <a:spcPts val="0"/>
              </a:spcBef>
              <a:buNone/>
            </a:pPr>
            <a:endParaRPr lang="es-ES" dirty="0"/>
          </a:p>
          <a:p>
            <a:pPr marL="114300" lvl="0" indent="0">
              <a:spcBef>
                <a:spcPts val="0"/>
              </a:spcBef>
              <a:buNone/>
            </a:pPr>
            <a:endParaRPr lang="es-ES" dirty="0" smtClean="0"/>
          </a:p>
          <a:p>
            <a:pPr marL="114300" lvl="0" indent="0">
              <a:spcBef>
                <a:spcPts val="0"/>
              </a:spcBef>
              <a:buNone/>
            </a:pPr>
            <a:endParaRPr lang="ca-ES" dirty="0" smtClean="0"/>
          </a:p>
          <a:p>
            <a:pPr lvl="0">
              <a:spcBef>
                <a:spcPts val="0"/>
              </a:spcBef>
            </a:pPr>
            <a:endParaRPr lang="es-ES" dirty="0"/>
          </a:p>
          <a:p>
            <a:pPr lvl="0">
              <a:spcBef>
                <a:spcPts val="0"/>
              </a:spcBef>
            </a:pPr>
            <a:endParaRPr lang="es-ES" dirty="0" smtClean="0"/>
          </a:p>
          <a:p>
            <a:pPr lvl="0">
              <a:spcBef>
                <a:spcPts val="0"/>
              </a:spcBef>
            </a:pPr>
            <a:endParaRPr lang="es-ES" dirty="0"/>
          </a:p>
          <a:p>
            <a:pPr lvl="0">
              <a:spcBef>
                <a:spcPts val="0"/>
              </a:spcBef>
            </a:pPr>
            <a:endParaRPr lang="es-ES" dirty="0" smtClean="0"/>
          </a:p>
          <a:p>
            <a:pPr lvl="0">
              <a:spcBef>
                <a:spcPts val="0"/>
              </a:spcBef>
            </a:pPr>
            <a:endParaRPr lang="es-ES" dirty="0"/>
          </a:p>
          <a:p>
            <a:pPr lvl="0">
              <a:spcBef>
                <a:spcPts val="0"/>
              </a:spcBef>
            </a:pPr>
            <a:endParaRPr lang="es-ES" dirty="0" smtClean="0"/>
          </a:p>
          <a:p>
            <a:pPr lvl="0">
              <a:spcBef>
                <a:spcPts val="0"/>
              </a:spcBef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4800" dirty="0"/>
              <a:t>QUE T’IMAGINES QUÈ FA UN CIENTÍFIC? </a:t>
            </a:r>
            <a:endParaRPr sz="48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Escriu a continuació que t’imagines què fa un científic en el seu dia a dia, què fa quan està al laboratori...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</a:pPr>
            <a:r>
              <a:rPr lang="es-ES" dirty="0"/>
              <a:t>Jo me imagino que un científico es una persona que es dedica a la </a:t>
            </a:r>
            <a:r>
              <a:rPr lang="ca-ES" dirty="0"/>
              <a:t>investigació</a:t>
            </a:r>
            <a:r>
              <a:rPr lang="es-ES" dirty="0"/>
              <a:t> i </a:t>
            </a:r>
            <a:r>
              <a:rPr lang="ca-ES" dirty="0"/>
              <a:t>desenvolupament  d'una cura per una malaltia, nous sistemes informàtics y mecànics, de les noves tecnologies. No només al que mira per un microscopi es científic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67cbbf3f_3_0"/>
          <p:cNvSpPr txBox="1">
            <a:spLocks noGrp="1"/>
          </p:cNvSpPr>
          <p:nvPr>
            <p:ph type="title"/>
          </p:nvPr>
        </p:nvSpPr>
        <p:spPr>
          <a:xfrm>
            <a:off x="3242929" y="828213"/>
            <a:ext cx="8187000" cy="406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dirty="0"/>
              <a:t>POSA’T A PROVA JUGANT A SER CIENTÍFIC</a:t>
            </a:r>
            <a:endParaRPr sz="8000" dirty="0"/>
          </a:p>
        </p:txBody>
      </p:sp>
      <p:sp>
        <p:nvSpPr>
          <p:cNvPr id="115" name="Google Shape;115;g7767cbbf3f_3_0"/>
          <p:cNvSpPr txBox="1">
            <a:spLocks noGrp="1"/>
          </p:cNvSpPr>
          <p:nvPr>
            <p:ph type="body" idx="1"/>
          </p:nvPr>
        </p:nvSpPr>
        <p:spPr>
          <a:xfrm>
            <a:off x="3827630" y="5138606"/>
            <a:ext cx="7017600" cy="95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2900" b="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http://www.eresuncientificosabio.csic.es/index.php</a:t>
            </a:r>
            <a:endParaRPr sz="3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67cbbf3f_3_10"/>
          <p:cNvSpPr txBox="1">
            <a:spLocks noGrp="1"/>
          </p:cNvSpPr>
          <p:nvPr>
            <p:ph type="title"/>
          </p:nvPr>
        </p:nvSpPr>
        <p:spPr>
          <a:xfrm>
            <a:off x="8263300" y="3455500"/>
            <a:ext cx="3486900" cy="119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dirty="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https://www.youtube.com/watch?v=XMHeyovhCO8</a:t>
            </a:r>
            <a:endParaRPr sz="2800" dirty="0">
              <a:solidFill>
                <a:schemeClr val="accent5"/>
              </a:solidFill>
            </a:endParaRPr>
          </a:p>
        </p:txBody>
      </p:sp>
      <p:sp>
        <p:nvSpPr>
          <p:cNvPr id="121" name="Google Shape;121;g7767cbbf3f_3_10"/>
          <p:cNvSpPr txBox="1">
            <a:spLocks noGrp="1"/>
          </p:cNvSpPr>
          <p:nvPr>
            <p:ph type="body" idx="1"/>
          </p:nvPr>
        </p:nvSpPr>
        <p:spPr>
          <a:xfrm>
            <a:off x="8263300" y="1016725"/>
            <a:ext cx="3486900" cy="166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400" b="1" dirty="0">
                <a:latin typeface="Arial"/>
                <a:ea typeface="Arial"/>
                <a:cs typeface="Arial"/>
                <a:sym typeface="Arial"/>
              </a:rPr>
              <a:t>SI NO POTS VEURE EL VÍDEO CLICA EN EL SEGÜENT ENLLAÇ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767cbbf3f_3_10"/>
          <p:cNvSpPr>
            <a:spLocks noGrp="1"/>
          </p:cNvSpPr>
          <p:nvPr>
            <p:ph type="pic" idx="2"/>
          </p:nvPr>
        </p:nvSpPr>
        <p:spPr>
          <a:xfrm>
            <a:off x="593675" y="381000"/>
            <a:ext cx="6530400" cy="606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54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EN MÓN D’EN BEAKMAN</a:t>
            </a:r>
            <a:endParaRPr sz="540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 sz="540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 sz="540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 sz="540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Visualitza el vídeo sobre </a:t>
            </a:r>
            <a:r>
              <a:rPr lang="es-E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“En </a:t>
            </a:r>
            <a:r>
              <a:rPr lang="es-ES" sz="24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món</a:t>
            </a:r>
            <a:r>
              <a:rPr lang="es-E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d’en</a:t>
            </a:r>
            <a:r>
              <a:rPr lang="es-E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Beakman</a:t>
            </a:r>
            <a:r>
              <a:rPr lang="es-E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s-E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</a:t>
            </a: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les preguntes que </a:t>
            </a:r>
            <a:r>
              <a:rPr lang="es-E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trobaràs</a:t>
            </a: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s-ES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següent</a:t>
            </a:r>
            <a:r>
              <a:rPr lang="es-E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diapositiva.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endParaRPr sz="290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3" name="Google Shape;123;g7767cbbf3f_3_10" descr="El Mundo de Beakman es una serie de televisión donde se trata todo tipo de asuntos científicos explicados para niños. En este corto, Beakman y sus ayudantes muestran un ejemplo de cómo funciona el modo de hacer ciencia.&#10;&#10;&quot;En el método científico es bueno equivocarse&quot;&#10;&#10;&quot;El mundo de Beakman&quot; / Columbia Pictures Television" title="1.4 El mundo de Beakman - Método Cientí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875" y="14996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7767cbbf3f_3_10"/>
          <p:cNvSpPr/>
          <p:nvPr/>
        </p:nvSpPr>
        <p:spPr>
          <a:xfrm>
            <a:off x="9498850" y="2845550"/>
            <a:ext cx="777900" cy="737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95736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67cbbf3f_3_5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PREGUNTAS</a:t>
            </a:r>
            <a:br>
              <a:rPr lang="es-ES"/>
            </a:b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Responde las siguientes preguntas relacionadas con el vídeo que acabas de ver sobre </a:t>
            </a:r>
            <a:r>
              <a:rPr lang="es-ES" sz="2400" i="1">
                <a:latin typeface="Arial"/>
                <a:ea typeface="Arial"/>
                <a:cs typeface="Arial"/>
                <a:sym typeface="Arial"/>
              </a:rPr>
              <a:t>“En món d’en Beakman”. </a:t>
            </a: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7767cbbf3f_3_5"/>
          <p:cNvSpPr txBox="1">
            <a:spLocks noGrp="1"/>
          </p:cNvSpPr>
          <p:nvPr>
            <p:ph type="body" idx="1"/>
          </p:nvPr>
        </p:nvSpPr>
        <p:spPr>
          <a:xfrm>
            <a:off x="1251675" y="2286000"/>
            <a:ext cx="10178400" cy="380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300000"/>
              </a:lnSpc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¿Qué es el método científico? </a:t>
            </a:r>
            <a:r>
              <a:rPr lang="ca-ES" dirty="0">
                <a:ea typeface="Arial"/>
                <a:cs typeface="Arial"/>
              </a:rPr>
              <a:t>E</a:t>
            </a:r>
            <a:r>
              <a:rPr lang="ca-ES" dirty="0" smtClean="0"/>
              <a:t>l </a:t>
            </a:r>
            <a:r>
              <a:rPr lang="ca-ES" dirty="0"/>
              <a:t>mètode científic que es plantejar un problema, fer una hipòtesis, experimentar-lo, fer una conclusió i si fa falta fer una nova hipòtesis.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300000"/>
              </a:lnSpc>
              <a:spcBef>
                <a:spcPts val="0"/>
              </a:spcBef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¿Cuál es el primer paso del método científico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ca-ES" dirty="0"/>
              <a:t> es plantejar un problema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ES" dirty="0">
                <a:latin typeface="Arial"/>
                <a:ea typeface="Arial"/>
                <a:cs typeface="Arial"/>
                <a:sym typeface="Arial"/>
              </a:rPr>
              <a:t>Cuál es el tercer paso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? Experimentarlo.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67cbbf3f_3_5"/>
          <p:cNvSpPr txBox="1">
            <a:spLocks noGrp="1"/>
          </p:cNvSpPr>
          <p:nvPr>
            <p:ph type="body" idx="1"/>
          </p:nvPr>
        </p:nvSpPr>
        <p:spPr>
          <a:xfrm>
            <a:off x="1251675" y="2286000"/>
            <a:ext cx="10178400" cy="380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ES" dirty="0">
                <a:latin typeface="Arial"/>
                <a:ea typeface="Arial"/>
                <a:cs typeface="Arial"/>
                <a:sym typeface="Arial"/>
              </a:rPr>
              <a:t>Qué es una hipótesis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? Es una pregunta que  es resol am un problema o </a:t>
            </a:r>
            <a:r>
              <a:rPr lang="es-ES" dirty="0" err="1" smtClean="0">
                <a:latin typeface="Arial"/>
                <a:ea typeface="Arial"/>
                <a:cs typeface="Arial"/>
                <a:sym typeface="Arial"/>
              </a:rPr>
              <a:t>fent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 un experiment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¿Cuál es el tercer paso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s-ES" dirty="0" err="1" smtClean="0">
                <a:latin typeface="Arial"/>
                <a:ea typeface="Arial"/>
                <a:cs typeface="Arial"/>
                <a:sym typeface="Arial"/>
              </a:rPr>
              <a:t>Demostra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 smtClean="0">
                <a:latin typeface="Arial"/>
                <a:ea typeface="Arial"/>
                <a:cs typeface="Arial"/>
                <a:sym typeface="Arial"/>
              </a:rPr>
              <a:t>amb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s-ES" dirty="0" err="1" smtClean="0">
                <a:latin typeface="Arial"/>
                <a:ea typeface="Arial"/>
                <a:cs typeface="Arial"/>
                <a:sym typeface="Arial"/>
              </a:rPr>
              <a:t>experiment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s-ES" dirty="0" err="1" smtClean="0">
                <a:latin typeface="Arial"/>
                <a:ea typeface="Arial"/>
                <a:cs typeface="Arial"/>
                <a:sym typeface="Arial"/>
              </a:rPr>
              <a:t>hipotesis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382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54dcdee0_0_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PREGUNTAS</a:t>
            </a:r>
            <a:br>
              <a:rPr lang="es-ES" dirty="0"/>
            </a:br>
            <a:endParaRPr sz="24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754dcdee0_0_0"/>
          <p:cNvSpPr txBox="1">
            <a:spLocks noGrp="1"/>
          </p:cNvSpPr>
          <p:nvPr>
            <p:ph type="body" idx="1"/>
          </p:nvPr>
        </p:nvSpPr>
        <p:spPr>
          <a:xfrm>
            <a:off x="1251675" y="2406850"/>
            <a:ext cx="10178400" cy="404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3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¿Qué nombre recibe el tercer paso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? Experimentacio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¿Es bueno equivocarse en el método científico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? Si perqué </a:t>
            </a:r>
            <a:r>
              <a:rPr lang="es-ES" dirty="0" err="1" smtClean="0">
                <a:latin typeface="Arial"/>
                <a:ea typeface="Arial"/>
                <a:cs typeface="Arial"/>
                <a:sym typeface="Arial"/>
              </a:rPr>
              <a:t>aprens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 smtClean="0">
                <a:latin typeface="Arial"/>
                <a:ea typeface="Arial"/>
                <a:cs typeface="Arial"/>
                <a:sym typeface="Arial"/>
              </a:rPr>
              <a:t>dels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 smtClean="0">
                <a:latin typeface="Arial"/>
                <a:ea typeface="Arial"/>
                <a:cs typeface="Arial"/>
                <a:sym typeface="Arial"/>
              </a:rPr>
              <a:t>errors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300000"/>
              </a:lnSpc>
              <a:spcBef>
                <a:spcPts val="0"/>
              </a:spcBef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¿Qué pasa si el resultado no coincide con nuestra hipótesis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? Que </a:t>
            </a:r>
            <a:r>
              <a:rPr lang="es-ES" dirty="0" err="1" smtClean="0">
                <a:latin typeface="Arial"/>
                <a:ea typeface="Arial"/>
                <a:cs typeface="Arial"/>
                <a:sym typeface="Arial"/>
              </a:rPr>
              <a:t>tens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s-ES" dirty="0" err="1" smtClean="0">
                <a:latin typeface="Arial"/>
                <a:ea typeface="Arial"/>
                <a:cs typeface="Arial"/>
                <a:sym typeface="Arial"/>
              </a:rPr>
              <a:t>fer</a:t>
            </a:r>
            <a:r>
              <a:rPr lang="es-ES" dirty="0" smtClean="0">
                <a:latin typeface="Arial"/>
                <a:ea typeface="Arial"/>
                <a:cs typeface="Arial"/>
                <a:sym typeface="Arial"/>
              </a:rPr>
              <a:t> una nova hipótesis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7754dcdee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025" y="285161"/>
            <a:ext cx="3000775" cy="16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6c8fe929_0_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DIARI CIENTÍFIC </a:t>
            </a:r>
            <a:r>
              <a:rPr lang="es-ES" sz="3600" dirty="0"/>
              <a:t>(del 13 al 15 de </a:t>
            </a:r>
            <a:r>
              <a:rPr lang="es-ES" sz="3600" dirty="0" smtClean="0"/>
              <a:t>mail)</a:t>
            </a:r>
            <a:r>
              <a:rPr lang="es-ES" dirty="0"/>
              <a:t/>
            </a:r>
            <a:br>
              <a:rPr lang="es-ES" dirty="0"/>
            </a:br>
            <a:r>
              <a:rPr lang="es-ES" sz="2400" dirty="0">
                <a:latin typeface="Arial"/>
                <a:ea typeface="Arial"/>
                <a:cs typeface="Arial"/>
                <a:sym typeface="Arial"/>
              </a:rPr>
              <a:t>Explica en català què has descobert durant aquesta setmana.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76c8fe929_0_0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dirty="0" smtClean="0"/>
              <a:t>Jo he apres que es la ciencia que fa un cientifc tambe he apres el </a:t>
            </a:r>
            <a:r>
              <a:rPr lang="es-ES" dirty="0" err="1" smtClean="0"/>
              <a:t>metode</a:t>
            </a:r>
            <a:r>
              <a:rPr lang="es-ES" dirty="0" smtClean="0"/>
              <a:t> </a:t>
            </a:r>
            <a:r>
              <a:rPr lang="es-ES" dirty="0" err="1" smtClean="0"/>
              <a:t>cientific</a:t>
            </a:r>
            <a:r>
              <a:rPr lang="es-ES" dirty="0" smtClean="0"/>
              <a:t>.</a:t>
            </a: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dirty="0" smtClean="0"/>
              <a:t>Mi </a:t>
            </a:r>
            <a:r>
              <a:rPr lang="es-ES" dirty="0" err="1" smtClean="0"/>
              <a:t>demostració</a:t>
            </a:r>
            <a:r>
              <a:rPr lang="es-ES" dirty="0" smtClean="0"/>
              <a:t> de método </a:t>
            </a:r>
            <a:r>
              <a:rPr lang="es-ES" dirty="0" err="1" smtClean="0"/>
              <a:t>cientific</a:t>
            </a:r>
            <a:r>
              <a:rPr lang="es-ES" dirty="0" smtClean="0"/>
              <a:t>, </a:t>
            </a:r>
          </a:p>
          <a:p>
            <a:r>
              <a:rPr lang="ca-ES" smtClean="0"/>
              <a:t>Problema:</a:t>
            </a:r>
            <a:endParaRPr lang="es-ES" dirty="0"/>
          </a:p>
          <a:p>
            <a:r>
              <a:rPr lang="ca-ES" dirty="0"/>
              <a:t>Com se aixecant las globus de persones. </a:t>
            </a:r>
            <a:endParaRPr lang="es-ES" dirty="0"/>
          </a:p>
          <a:p>
            <a:r>
              <a:rPr lang="ca-ES" dirty="0"/>
              <a:t>Hipòtesis per que escalfant al aire calen que hi a dintre.</a:t>
            </a:r>
            <a:endParaRPr lang="es-ES" dirty="0"/>
          </a:p>
          <a:p>
            <a:r>
              <a:rPr lang="ca-ES" dirty="0"/>
              <a:t>Experiment. He comprovat que escalfant l’aire de una bossa aquesta se aixeca.</a:t>
            </a:r>
            <a:endParaRPr lang="es-ES" dirty="0"/>
          </a:p>
          <a:p>
            <a:r>
              <a:rPr lang="ca-ES" dirty="0"/>
              <a:t>Conclusió: Es veritat l’ara calen es menis dens que l’aïra del seu voltant 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419</Words>
  <Application>Microsoft Office PowerPoint</Application>
  <PresentationFormat>Panorámica</PresentationFormat>
  <Paragraphs>56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Impact</vt:lpstr>
      <vt:lpstr>Gill Sans</vt:lpstr>
      <vt:lpstr>Badge</vt:lpstr>
      <vt:lpstr>EXPERIMENTS</vt:lpstr>
      <vt:lpstr>QUÈ CREUS QUÈ ÉS LA CIÈNCIA? Escriu a continuació què és per a tu la ciència. Explica-ho amb les teves paraules. </vt:lpstr>
      <vt:lpstr>QUE T’IMAGINES QUÈ FA UN CIENTÍFIC?  Escriu a continuació que t’imagines què fa un científic en el seu dia a dia, què fa quan està al laboratori...</vt:lpstr>
      <vt:lpstr>POSA’T A PROVA JUGANT A SER CIENTÍFIC</vt:lpstr>
      <vt:lpstr>https://www.youtube.com/watch?v=XMHeyovhCO8</vt:lpstr>
      <vt:lpstr>PREGUNTAS        Responde las siguientes preguntas relacionadas con el vídeo que acabas de ver sobre “En món d’en Beakman”. </vt:lpstr>
      <vt:lpstr>PAGINA 2</vt:lpstr>
      <vt:lpstr>PREGUNTAS </vt:lpstr>
      <vt:lpstr>DIARI CIENTÍFIC (del 13 al 15 de mail) Explica en català què has descobert durant aquesta setmana.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</dc:title>
  <dc:creator>Judit</dc:creator>
  <cp:lastModifiedBy>LoteriaCliment</cp:lastModifiedBy>
  <cp:revision>9</cp:revision>
  <dcterms:created xsi:type="dcterms:W3CDTF">2020-05-07T07:57:11Z</dcterms:created>
  <dcterms:modified xsi:type="dcterms:W3CDTF">2020-05-18T16:41:05Z</dcterms:modified>
</cp:coreProperties>
</file>