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ill San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vbT2buEx5iWy6Fjj57lzKVqGT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ill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67cbbf3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67cbbf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cbbf3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cbbf3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67cbbf3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67cbbf3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54dcde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54dcd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6c8fe9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6c8fe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5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9573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957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" name="Google Shape;20;p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 rot="5400000">
            <a:off x="4544043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3" name="Google Shape;33;p7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7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7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" name="Google Shape;69;p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3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4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4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resuncientificosabio.csic.es/index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XMHeyovhCO8" TargetMode="External"/><Relationship Id="rId4" Type="http://schemas.openxmlformats.org/officeDocument/2006/relationships/hyperlink" Target="http://www.youtube.com/watch?v=XMHeyovhCO8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es-ES"/>
              <a:t>EXPERIMENTS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/>
              <a:t>CICLE MITJÀ</a:t>
            </a:r>
            <a:endParaRPr/>
          </a:p>
        </p:txBody>
      </p:sp>
      <p:pic>
        <p:nvPicPr>
          <p:cNvPr descr="Download Free png Free Chemistry Icon Png 410515 | Download ...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0631" y="3785981"/>
            <a:ext cx="1707394" cy="170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4800"/>
              <a:t>QUÈ CREUS QUÈ ÉS LA CIÈNCIA?</a:t>
            </a:r>
            <a:endParaRPr sz="4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Escriu a continuació què és per a tu la ciència. Explica-ho amb les teves paraules.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4800"/>
              <a:t>QUE T’IMAGINES QUÈ FA UN CIENTÍFIC? </a:t>
            </a:r>
            <a:endParaRPr sz="4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mpact"/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Escriu a continuació que t’imagines què fa un científic en el seu dia a dia, què fa quan està al laboratori...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67cbbf3f_3_0"/>
          <p:cNvSpPr txBox="1"/>
          <p:nvPr>
            <p:ph type="title"/>
          </p:nvPr>
        </p:nvSpPr>
        <p:spPr>
          <a:xfrm>
            <a:off x="3242929" y="828213"/>
            <a:ext cx="8187000" cy="406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/>
              <a:t>POSA’T A PROVA JUGANT A SER CIENTÍFIC</a:t>
            </a:r>
            <a:endParaRPr sz="8000"/>
          </a:p>
        </p:txBody>
      </p:sp>
      <p:sp>
        <p:nvSpPr>
          <p:cNvPr id="115" name="Google Shape;115;g7767cbbf3f_3_0"/>
          <p:cNvSpPr txBox="1"/>
          <p:nvPr>
            <p:ph idx="1" type="body"/>
          </p:nvPr>
        </p:nvSpPr>
        <p:spPr>
          <a:xfrm>
            <a:off x="3827630" y="5138606"/>
            <a:ext cx="7017600" cy="95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lang="es-ES" sz="29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http://www.eresuncientificosabio.csic.es/index.php</a:t>
            </a:r>
            <a:endParaRPr b="0"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67cbbf3f_3_10"/>
          <p:cNvSpPr txBox="1"/>
          <p:nvPr>
            <p:ph type="title"/>
          </p:nvPr>
        </p:nvSpPr>
        <p:spPr>
          <a:xfrm>
            <a:off x="8263300" y="3455500"/>
            <a:ext cx="3486900" cy="119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200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https://www.youtube.com/watch?v=XMHeyovhCO8</a:t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21" name="Google Shape;121;g7767cbbf3f_3_10"/>
          <p:cNvSpPr txBox="1"/>
          <p:nvPr>
            <p:ph idx="1" type="body"/>
          </p:nvPr>
        </p:nvSpPr>
        <p:spPr>
          <a:xfrm>
            <a:off x="8263300" y="1016725"/>
            <a:ext cx="3486900" cy="16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latin typeface="Arial"/>
                <a:ea typeface="Arial"/>
                <a:cs typeface="Arial"/>
                <a:sym typeface="Arial"/>
              </a:rPr>
              <a:t>SI NO POTS VEURE EL VÍDEO CLICA EN EL SEGÜENT ENLLAÇ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767cbbf3f_3_10"/>
          <p:cNvSpPr/>
          <p:nvPr>
            <p:ph idx="2" type="pic"/>
          </p:nvPr>
        </p:nvSpPr>
        <p:spPr>
          <a:xfrm>
            <a:off x="593675" y="381000"/>
            <a:ext cx="6530400" cy="606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EN MÓN D’EN BEAKMAN</a:t>
            </a:r>
            <a:endParaRPr sz="54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br>
              <a:rPr lang="es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Visualitza el vídeo sobre </a:t>
            </a:r>
            <a:r>
              <a:rPr i="1" lang="es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“En món d’en Beakman”</a:t>
            </a:r>
            <a:r>
              <a:rPr lang="es-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respon les preguntes que trobaràs a la següent diapositiva.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El Mundo de Beakman es una serie de televisión donde se trata todo tipo de asuntos científicos explicados para niños. En este corto, Beakman y sus ayudantes muestran un ejemplo de cómo funciona el modo de hacer ciencia.&#10;&#10;&quot;En el método científico es bueno equivocarse&quot;&#10;&#10;&quot;El mundo de Beakman&quot; / Columbia Pictures Television" id="123" name="Google Shape;123;g7767cbbf3f_3_10" title="1.4 El mundo de Beakman - Método Cientí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2875" y="14996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7767cbbf3f_3_10"/>
          <p:cNvSpPr/>
          <p:nvPr/>
        </p:nvSpPr>
        <p:spPr>
          <a:xfrm>
            <a:off x="9498850" y="2845550"/>
            <a:ext cx="777900" cy="73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5736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67cbbf3f_3_5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PREGUNTAS</a:t>
            </a:r>
            <a:br>
              <a:rPr lang="es-ES"/>
            </a:b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Responde las siguientes preguntas relacionadas con el vídeo que acabas de ver sobre </a:t>
            </a:r>
            <a:r>
              <a:rPr i="1" lang="es-ES" sz="2400">
                <a:latin typeface="Arial"/>
                <a:ea typeface="Arial"/>
                <a:cs typeface="Arial"/>
                <a:sym typeface="Arial"/>
              </a:rPr>
              <a:t>“En món d’en Beakman”. </a:t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7767cbbf3f_3_5"/>
          <p:cNvSpPr txBox="1"/>
          <p:nvPr>
            <p:ph idx="1" type="body"/>
          </p:nvPr>
        </p:nvSpPr>
        <p:spPr>
          <a:xfrm>
            <a:off x="1251675" y="2286000"/>
            <a:ext cx="10178400" cy="380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es el método científico?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¿Cuál es el primer paso del método científico?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es una hipótesis?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¿Cuál es el tercer paso?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54dcdee0_0_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PREGUNTAS</a:t>
            </a:r>
            <a:br>
              <a:rPr lang="es-ES"/>
            </a:b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754dcdee0_0_0"/>
          <p:cNvSpPr txBox="1"/>
          <p:nvPr>
            <p:ph idx="1" type="body"/>
          </p:nvPr>
        </p:nvSpPr>
        <p:spPr>
          <a:xfrm>
            <a:off x="1251675" y="2406850"/>
            <a:ext cx="10178400" cy="404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nombre recibe el tercer paso?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¿Es bueno equivocarse en el método científico?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¿Qué pasa si el resultado no coincide con nuestra hipótesis?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7754dcde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25" y="285161"/>
            <a:ext cx="3000775" cy="1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6c8fe929_0_0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DIARI CIENTÍFIC </a:t>
            </a:r>
            <a:r>
              <a:rPr lang="es-ES" sz="3600"/>
              <a:t>(del 13 al 15 de maig)</a:t>
            </a:r>
            <a:br>
              <a:rPr lang="es-ES"/>
            </a:br>
            <a:r>
              <a:rPr lang="es-ES" sz="2400">
                <a:latin typeface="Arial"/>
                <a:ea typeface="Arial"/>
                <a:cs typeface="Arial"/>
                <a:sym typeface="Arial"/>
              </a:rPr>
              <a:t>Explica en català què has descobert durant aquesta setmana.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776c8fe929_0_0"/>
          <p:cNvSpPr txBox="1"/>
          <p:nvPr>
            <p:ph idx="1" type="body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2020-05-07T07:57:11Z</dcterms:created>
  <dc:creator>Judit</dc:creator>
</cp:coreProperties>
</file>