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3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Lst>
  <p:sldSz cx="9144000" cy="5143500" type="screen16x9"/>
  <p:notesSz cx="6858000" cy="9144000"/>
  <p:embeddedFontLst>
    <p:embeddedFont>
      <p:font typeface="Algerian" panose="04020705040A02060702" pitchFamily="82" charset="0"/>
      <p:regular r:id="rId37"/>
    </p:embeddedFont>
    <p:embeddedFont>
      <p:font typeface="Comfortaa" panose="020B0604020202020204" charset="0"/>
      <p:regular r:id="rId38"/>
      <p:bold r:id="rId39"/>
    </p:embeddedFont>
    <p:embeddedFont>
      <p:font typeface="Gill Sans" panose="020B0604020202020204" charset="0"/>
      <p:regular r:id="rId40"/>
      <p:bold r:id="rId41"/>
    </p:embeddedFont>
    <p:embeddedFont>
      <p:font typeface="Pacifico" panose="020B0604020202020204" charset="0"/>
      <p:regular r:id="rId42"/>
    </p:embeddedFont>
    <p:embeddedFont>
      <p:font typeface="Special Elite" panose="020B0604020202020204" charset="0"/>
      <p:regular r:id="rId43"/>
    </p:embeddedFont>
    <p:embeddedFont>
      <p:font typeface="Impact" panose="020B0806030902050204" pitchFamily="34" charset="0"/>
      <p:regular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94344F0-E04B-428B-812D-A07FE061A566}">
  <a:tblStyle styleId="{D94344F0-E04B-428B-812D-A07FE061A56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66" y="19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3.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6.fntdata"/><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2.fntdata"/><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7.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72981872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371606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807719b653_0_3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807719b653_0_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58962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807719b653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807719b653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10056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07719b653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0" name="Google Shape;210;g807719b653_0_3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230178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807719b653_0_3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7" name="Google Shape;217;g807719b653_0_3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96303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807719b653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4" name="Google Shape;224;g807719b653_0_3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749582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807719b653_0_3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2" name="Google Shape;232;g807719b653_0_3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25968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807719b653_0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9" name="Google Shape;239;g807719b653_0_3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903446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807719b653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5" name="Google Shape;245;g807719b653_0_3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959949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807719b653_0_3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2" name="Google Shape;252;g807719b653_0_3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736641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807719b653_0_3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9" name="Google Shape;259;g807719b653_0_3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05286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807719b653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807719b653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49167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807719b653_0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6" name="Google Shape;266;g807719b653_0_3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801747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807719b653_0_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3" name="Google Shape;273;g807719b653_0_3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944457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807719b653_0_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0" name="Google Shape;280;g807719b653_0_3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538530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807719b653_0_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7" name="Google Shape;287;g807719b653_0_3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642239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807719b653_0_4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4" name="Google Shape;294;g807719b653_0_4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200887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807719b653_0_4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0" name="Google Shape;300;g807719b653_0_4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594246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807719b653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7" name="Google Shape;307;g807719b653_0_4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755129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807719b653_0_4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3" name="Google Shape;313;g807719b653_0_4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4339434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807719b653_0_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9" name="Google Shape;319;g807719b653_0_4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006332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807719b653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5" name="Google Shape;325;g807719b653_0_4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17038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807719b653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807719b653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35771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807719b653_0_4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1" name="Google Shape;331;g807719b653_0_4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724385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807719b653_0_4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7" name="Google Shape;337;g807719b653_0_4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241127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807719b653_0_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3" name="Google Shape;343;g807719b653_0_4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037915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807719b653_0_4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g807719b653_0_4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57319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807719b653_0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807719b653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6892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807719b653_0_2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807719b653_0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5755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807719b653_0_2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807719b653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859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807719b653_0_3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807719b653_0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0344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807719b653_0_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807719b653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9230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807719b653_0_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807719b653_0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4393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ca"/>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ca"/>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ca"/>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type="title">
  <p:cSld name="TITLE">
    <p:bg>
      <p:bgPr>
        <a:solidFill>
          <a:schemeClr val="accent1"/>
        </a:solidFill>
        <a:effectLst/>
      </p:bgPr>
    </p:bg>
    <p:spTree>
      <p:nvGrpSpPr>
        <p:cNvPr id="1" name="Shape 58"/>
        <p:cNvGrpSpPr/>
        <p:nvPr/>
      </p:nvGrpSpPr>
      <p:grpSpPr>
        <a:xfrm>
          <a:off x="0" y="0"/>
          <a:ext cx="0" cy="0"/>
          <a:chOff x="0" y="0"/>
          <a:chExt cx="0" cy="0"/>
        </a:xfrm>
      </p:grpSpPr>
      <p:sp>
        <p:nvSpPr>
          <p:cNvPr id="59" name="Google Shape;59;p14"/>
          <p:cNvSpPr/>
          <p:nvPr/>
        </p:nvSpPr>
        <p:spPr>
          <a:xfrm>
            <a:off x="2667762" y="473202"/>
            <a:ext cx="3926681" cy="3921919"/>
          </a:xfrm>
          <a:custGeom>
            <a:avLst/>
            <a:gdLst/>
            <a:ahLst/>
            <a:cxnLst/>
            <a:rect l="l" t="t" r="r" b="b"/>
            <a:pathLst>
              <a:path w="3298" h="3294" extrusionOk="0">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lt2"/>
          </a:solidFill>
          <a:ln>
            <a:noFill/>
          </a:ln>
        </p:spPr>
      </p:sp>
      <p:sp>
        <p:nvSpPr>
          <p:cNvPr id="60" name="Google Shape;60;p14"/>
          <p:cNvSpPr txBox="1">
            <a:spLocks noGrp="1"/>
          </p:cNvSpPr>
          <p:nvPr>
            <p:ph type="ctrTitle"/>
          </p:nvPr>
        </p:nvSpPr>
        <p:spPr>
          <a:xfrm>
            <a:off x="808892" y="823791"/>
            <a:ext cx="7738800" cy="3296400"/>
          </a:xfrm>
          <a:prstGeom prst="rect">
            <a:avLst/>
          </a:prstGeom>
          <a:noFill/>
          <a:ln>
            <a:noFill/>
          </a:ln>
        </p:spPr>
        <p:txBody>
          <a:bodyPr spcFirstLastPara="1" wrap="square" lIns="68575" tIns="34275" rIns="68575" bIns="34275" anchor="ctr" anchorCtr="0">
            <a:noAutofit/>
          </a:bodyPr>
          <a:lstStyle>
            <a:lvl1pPr lvl="0" algn="ctr" rtl="0">
              <a:lnSpc>
                <a:spcPct val="90000"/>
              </a:lnSpc>
              <a:spcBef>
                <a:spcPts val="0"/>
              </a:spcBef>
              <a:spcAft>
                <a:spcPts val="0"/>
              </a:spcAft>
              <a:buClr>
                <a:schemeClr val="dk2"/>
              </a:buClr>
              <a:buSzPts val="7500"/>
              <a:buFont typeface="Impact"/>
              <a:buNone/>
              <a:defRPr sz="7500"/>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61" name="Google Shape;61;p14"/>
          <p:cNvSpPr txBox="1">
            <a:spLocks noGrp="1"/>
          </p:cNvSpPr>
          <p:nvPr>
            <p:ph type="subTitle" idx="1"/>
          </p:nvPr>
        </p:nvSpPr>
        <p:spPr>
          <a:xfrm>
            <a:off x="1661284" y="4484397"/>
            <a:ext cx="6034200" cy="556500"/>
          </a:xfrm>
          <a:prstGeom prst="rect">
            <a:avLst/>
          </a:prstGeom>
          <a:noFill/>
          <a:ln>
            <a:noFill/>
          </a:ln>
        </p:spPr>
        <p:txBody>
          <a:bodyPr spcFirstLastPara="1" wrap="square" lIns="68575" tIns="34275" rIns="68575" bIns="34275" anchor="t" anchorCtr="0">
            <a:noAutofit/>
          </a:bodyPr>
          <a:lstStyle>
            <a:lvl1pPr lvl="0" algn="ctr" rtl="0">
              <a:lnSpc>
                <a:spcPct val="100000"/>
              </a:lnSpc>
              <a:spcBef>
                <a:spcPts val="500"/>
              </a:spcBef>
              <a:spcAft>
                <a:spcPts val="0"/>
              </a:spcAft>
              <a:buSzPts val="1500"/>
              <a:buNone/>
              <a:defRPr sz="1500" b="1" i="0" cap="none">
                <a:solidFill>
                  <a:schemeClr val="dk2"/>
                </a:solidFill>
              </a:defRPr>
            </a:lvl1pPr>
            <a:lvl2pPr lvl="1" algn="ctr" rtl="0">
              <a:lnSpc>
                <a:spcPct val="110000"/>
              </a:lnSpc>
              <a:spcBef>
                <a:spcPts val="500"/>
              </a:spcBef>
              <a:spcAft>
                <a:spcPts val="0"/>
              </a:spcAft>
              <a:buSzPts val="1500"/>
              <a:buNone/>
              <a:defRPr sz="1500"/>
            </a:lvl2pPr>
            <a:lvl3pPr lvl="2" algn="ctr" rtl="0">
              <a:lnSpc>
                <a:spcPct val="110000"/>
              </a:lnSpc>
              <a:spcBef>
                <a:spcPts val="500"/>
              </a:spcBef>
              <a:spcAft>
                <a:spcPts val="0"/>
              </a:spcAft>
              <a:buSzPts val="1400"/>
              <a:buNone/>
              <a:defRPr sz="1400"/>
            </a:lvl3pPr>
            <a:lvl4pPr lvl="3" algn="ctr" rtl="0">
              <a:lnSpc>
                <a:spcPct val="110000"/>
              </a:lnSpc>
              <a:spcBef>
                <a:spcPts val="500"/>
              </a:spcBef>
              <a:spcAft>
                <a:spcPts val="0"/>
              </a:spcAft>
              <a:buSzPts val="1200"/>
              <a:buNone/>
              <a:defRPr sz="1200"/>
            </a:lvl4pPr>
            <a:lvl5pPr lvl="4" algn="ctr" rtl="0">
              <a:lnSpc>
                <a:spcPct val="110000"/>
              </a:lnSpc>
              <a:spcBef>
                <a:spcPts val="500"/>
              </a:spcBef>
              <a:spcAft>
                <a:spcPts val="0"/>
              </a:spcAft>
              <a:buSzPts val="1200"/>
              <a:buNone/>
              <a:defRPr sz="1200"/>
            </a:lvl5pPr>
            <a:lvl6pPr lvl="5" algn="ctr" rtl="0">
              <a:lnSpc>
                <a:spcPct val="110000"/>
              </a:lnSpc>
              <a:spcBef>
                <a:spcPts val="500"/>
              </a:spcBef>
              <a:spcAft>
                <a:spcPts val="0"/>
              </a:spcAft>
              <a:buSzPts val="1200"/>
              <a:buNone/>
              <a:defRPr sz="1200"/>
            </a:lvl6pPr>
            <a:lvl7pPr lvl="6" algn="ctr" rtl="0">
              <a:lnSpc>
                <a:spcPct val="110000"/>
              </a:lnSpc>
              <a:spcBef>
                <a:spcPts val="500"/>
              </a:spcBef>
              <a:spcAft>
                <a:spcPts val="0"/>
              </a:spcAft>
              <a:buSzPts val="1200"/>
              <a:buNone/>
              <a:defRPr sz="1200"/>
            </a:lvl7pPr>
            <a:lvl8pPr lvl="7" algn="ctr" rtl="0">
              <a:lnSpc>
                <a:spcPct val="110000"/>
              </a:lnSpc>
              <a:spcBef>
                <a:spcPts val="500"/>
              </a:spcBef>
              <a:spcAft>
                <a:spcPts val="0"/>
              </a:spcAft>
              <a:buSzPts val="1200"/>
              <a:buNone/>
              <a:defRPr sz="1200"/>
            </a:lvl8pPr>
            <a:lvl9pPr lvl="8" algn="ctr" rtl="0">
              <a:lnSpc>
                <a:spcPct val="110000"/>
              </a:lnSpc>
              <a:spcBef>
                <a:spcPts val="500"/>
              </a:spcBef>
              <a:spcAft>
                <a:spcPts val="0"/>
              </a:spcAft>
              <a:buSzPts val="1200"/>
              <a:buNone/>
              <a:defRPr sz="1200"/>
            </a:lvl9pPr>
          </a:lstStyle>
          <a:p>
            <a:endParaRPr/>
          </a:p>
        </p:txBody>
      </p:sp>
      <p:sp>
        <p:nvSpPr>
          <p:cNvPr id="62" name="Google Shape;62;p14"/>
          <p:cNvSpPr txBox="1">
            <a:spLocks noGrp="1"/>
          </p:cNvSpPr>
          <p:nvPr>
            <p:ph type="dt" idx="10"/>
          </p:nvPr>
        </p:nvSpPr>
        <p:spPr>
          <a:xfrm>
            <a:off x="808892" y="4781759"/>
            <a:ext cx="1747200" cy="2616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solidFill>
                  <a:srgbClr val="295736"/>
                </a:solidFill>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63" name="Google Shape;63;p14"/>
          <p:cNvSpPr txBox="1">
            <a:spLocks noGrp="1"/>
          </p:cNvSpPr>
          <p:nvPr>
            <p:ph type="ftr" idx="11"/>
          </p:nvPr>
        </p:nvSpPr>
        <p:spPr>
          <a:xfrm>
            <a:off x="3135249" y="4781759"/>
            <a:ext cx="3086100" cy="2595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solidFill>
                  <a:srgbClr val="295736"/>
                </a:solidFill>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64" name="Google Shape;64;p14"/>
          <p:cNvSpPr txBox="1">
            <a:spLocks noGrp="1"/>
          </p:cNvSpPr>
          <p:nvPr>
            <p:ph type="sldNum" idx="12"/>
          </p:nvPr>
        </p:nvSpPr>
        <p:spPr>
          <a:xfrm>
            <a:off x="6800413" y="4781759"/>
            <a:ext cx="1747200" cy="2595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295736"/>
                </a:solidFill>
                <a:latin typeface="Gill Sans"/>
                <a:ea typeface="Gill Sans"/>
                <a:cs typeface="Gill Sans"/>
                <a:sym typeface="Gill Sans"/>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295736"/>
                </a:solidFill>
                <a:latin typeface="Gill Sans"/>
                <a:ea typeface="Gill Sans"/>
                <a:cs typeface="Gill Sans"/>
                <a:sym typeface="Gill Sans"/>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295736"/>
                </a:solidFill>
                <a:latin typeface="Gill Sans"/>
                <a:ea typeface="Gill Sans"/>
                <a:cs typeface="Gill Sans"/>
                <a:sym typeface="Gill Sans"/>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295736"/>
                </a:solidFill>
                <a:latin typeface="Gill Sans"/>
                <a:ea typeface="Gill Sans"/>
                <a:cs typeface="Gill Sans"/>
                <a:sym typeface="Gill Sans"/>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295736"/>
                </a:solidFill>
                <a:latin typeface="Gill Sans"/>
                <a:ea typeface="Gill Sans"/>
                <a:cs typeface="Gill Sans"/>
                <a:sym typeface="Gill Sans"/>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295736"/>
                </a:solidFill>
                <a:latin typeface="Gill Sans"/>
                <a:ea typeface="Gill Sans"/>
                <a:cs typeface="Gill Sans"/>
                <a:sym typeface="Gill Sans"/>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295736"/>
                </a:solidFill>
                <a:latin typeface="Gill Sans"/>
                <a:ea typeface="Gill Sans"/>
                <a:cs typeface="Gill Sans"/>
                <a:sym typeface="Gill Sans"/>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295736"/>
                </a:solidFill>
                <a:latin typeface="Gill Sans"/>
                <a:ea typeface="Gill Sans"/>
                <a:cs typeface="Gill Sans"/>
                <a:sym typeface="Gill Sans"/>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295736"/>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ca"/>
              <a:t>‹Nº›</a:t>
            </a:fld>
            <a:endParaRPr/>
          </a:p>
        </p:txBody>
      </p:sp>
      <p:sp>
        <p:nvSpPr>
          <p:cNvPr id="65" name="Google Shape;65;p14"/>
          <p:cNvSpPr/>
          <p:nvPr/>
        </p:nvSpPr>
        <p:spPr>
          <a:xfrm>
            <a:off x="0" y="0"/>
            <a:ext cx="212700" cy="5143500"/>
          </a:xfrm>
          <a:prstGeom prst="rect">
            <a:avLst/>
          </a:prstGeom>
          <a:solidFill>
            <a:schemeClr val="dk2"/>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BJECT" type="obj">
  <p:cSld name="OBJECT">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938759" y="286789"/>
            <a:ext cx="7633800" cy="1119000"/>
          </a:xfrm>
          <a:prstGeom prst="rect">
            <a:avLst/>
          </a:prstGeom>
          <a:noFill/>
          <a:ln>
            <a:noFill/>
          </a:ln>
        </p:spPr>
        <p:txBody>
          <a:bodyPr spcFirstLastPara="1" wrap="square" lIns="68575" tIns="34275" rIns="68575" bIns="34275" anchor="t" anchorCtr="0">
            <a:noAutofit/>
          </a:bodyPr>
          <a:lstStyle>
            <a:lvl1pPr lvl="0" algn="l" rtl="0">
              <a:lnSpc>
                <a:spcPct val="90000"/>
              </a:lnSpc>
              <a:spcBef>
                <a:spcPts val="0"/>
              </a:spcBef>
              <a:spcAft>
                <a:spcPts val="0"/>
              </a:spcAft>
              <a:buClr>
                <a:schemeClr val="dk2"/>
              </a:buClr>
              <a:buSzPts val="1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68" name="Google Shape;68;p15"/>
          <p:cNvSpPr txBox="1">
            <a:spLocks noGrp="1"/>
          </p:cNvSpPr>
          <p:nvPr>
            <p:ph type="body" idx="1"/>
          </p:nvPr>
        </p:nvSpPr>
        <p:spPr>
          <a:xfrm>
            <a:off x="938759" y="1714501"/>
            <a:ext cx="7633800" cy="2695200"/>
          </a:xfrm>
          <a:prstGeom prst="rect">
            <a:avLst/>
          </a:prstGeom>
          <a:noFill/>
          <a:ln>
            <a:noFill/>
          </a:ln>
        </p:spPr>
        <p:txBody>
          <a:bodyPr spcFirstLastPara="1" wrap="square" lIns="68575" tIns="34275" rIns="68575" bIns="34275" anchor="t" anchorCtr="0">
            <a:noAutofit/>
          </a:bodyPr>
          <a:lstStyle>
            <a:lvl1pPr marL="457200" lvl="0" indent="-317500" algn="l" rtl="0">
              <a:lnSpc>
                <a:spcPct val="110000"/>
              </a:lnSpc>
              <a:spcBef>
                <a:spcPts val="500"/>
              </a:spcBef>
              <a:spcAft>
                <a:spcPts val="0"/>
              </a:spcAft>
              <a:buSzPts val="1400"/>
              <a:buChar char="•"/>
              <a:defRPr/>
            </a:lvl1pPr>
            <a:lvl2pPr marL="914400" lvl="1" indent="-317500" algn="l" rtl="0">
              <a:lnSpc>
                <a:spcPct val="110000"/>
              </a:lnSpc>
              <a:spcBef>
                <a:spcPts val="500"/>
              </a:spcBef>
              <a:spcAft>
                <a:spcPts val="0"/>
              </a:spcAft>
              <a:buSzPts val="1400"/>
              <a:buChar char="–"/>
              <a:defRPr/>
            </a:lvl2pPr>
            <a:lvl3pPr marL="1371600" lvl="2" indent="-317500" algn="l" rtl="0">
              <a:lnSpc>
                <a:spcPct val="110000"/>
              </a:lnSpc>
              <a:spcBef>
                <a:spcPts val="500"/>
              </a:spcBef>
              <a:spcAft>
                <a:spcPts val="0"/>
              </a:spcAft>
              <a:buSzPts val="1400"/>
              <a:buChar char="•"/>
              <a:defRPr/>
            </a:lvl3pPr>
            <a:lvl4pPr marL="1828800" lvl="3" indent="-317500" algn="l" rtl="0">
              <a:lnSpc>
                <a:spcPct val="110000"/>
              </a:lnSpc>
              <a:spcBef>
                <a:spcPts val="500"/>
              </a:spcBef>
              <a:spcAft>
                <a:spcPts val="0"/>
              </a:spcAft>
              <a:buSzPts val="1400"/>
              <a:buChar char="–"/>
              <a:defRPr/>
            </a:lvl4pPr>
            <a:lvl5pPr marL="2286000" lvl="4" indent="-317500" algn="l" rtl="0">
              <a:lnSpc>
                <a:spcPct val="110000"/>
              </a:lnSpc>
              <a:spcBef>
                <a:spcPts val="500"/>
              </a:spcBef>
              <a:spcAft>
                <a:spcPts val="0"/>
              </a:spcAft>
              <a:buSzPts val="1400"/>
              <a:buChar char="•"/>
              <a:defRPr/>
            </a:lvl5pPr>
            <a:lvl6pPr marL="2743200" lvl="5" indent="-317500" algn="l" rtl="0">
              <a:lnSpc>
                <a:spcPct val="110000"/>
              </a:lnSpc>
              <a:spcBef>
                <a:spcPts val="500"/>
              </a:spcBef>
              <a:spcAft>
                <a:spcPts val="0"/>
              </a:spcAft>
              <a:buSzPts val="1400"/>
              <a:buChar char="–"/>
              <a:defRPr/>
            </a:lvl6pPr>
            <a:lvl7pPr marL="3200400" lvl="6" indent="-317500" algn="l" rtl="0">
              <a:lnSpc>
                <a:spcPct val="110000"/>
              </a:lnSpc>
              <a:spcBef>
                <a:spcPts val="500"/>
              </a:spcBef>
              <a:spcAft>
                <a:spcPts val="0"/>
              </a:spcAft>
              <a:buSzPts val="1400"/>
              <a:buChar char="•"/>
              <a:defRPr/>
            </a:lvl7pPr>
            <a:lvl8pPr marL="3657600" lvl="7" indent="-317500" algn="l" rtl="0">
              <a:lnSpc>
                <a:spcPct val="110000"/>
              </a:lnSpc>
              <a:spcBef>
                <a:spcPts val="500"/>
              </a:spcBef>
              <a:spcAft>
                <a:spcPts val="0"/>
              </a:spcAft>
              <a:buSzPts val="1400"/>
              <a:buChar char="–"/>
              <a:defRPr/>
            </a:lvl8pPr>
            <a:lvl9pPr marL="4114800" lvl="8" indent="-317500" algn="l" rtl="0">
              <a:lnSpc>
                <a:spcPct val="110000"/>
              </a:lnSpc>
              <a:spcBef>
                <a:spcPts val="500"/>
              </a:spcBef>
              <a:spcAft>
                <a:spcPts val="0"/>
              </a:spcAft>
              <a:buSzPts val="1400"/>
              <a:buChar char="•"/>
              <a:defRPr/>
            </a:lvl9pPr>
          </a:lstStyle>
          <a:p>
            <a:endParaRPr/>
          </a:p>
        </p:txBody>
      </p:sp>
      <p:sp>
        <p:nvSpPr>
          <p:cNvPr id="69" name="Google Shape;69;p15"/>
          <p:cNvSpPr txBox="1">
            <a:spLocks noGrp="1"/>
          </p:cNvSpPr>
          <p:nvPr>
            <p:ph type="dt" idx="10"/>
          </p:nvPr>
        </p:nvSpPr>
        <p:spPr>
          <a:xfrm>
            <a:off x="938759" y="4781759"/>
            <a:ext cx="1747200" cy="2616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70" name="Google Shape;70;p15"/>
          <p:cNvSpPr txBox="1">
            <a:spLocks noGrp="1"/>
          </p:cNvSpPr>
          <p:nvPr>
            <p:ph type="ftr" idx="11"/>
          </p:nvPr>
        </p:nvSpPr>
        <p:spPr>
          <a:xfrm>
            <a:off x="3028950" y="4781759"/>
            <a:ext cx="3086100" cy="2595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71" name="Google Shape;71;p15"/>
          <p:cNvSpPr txBox="1">
            <a:spLocks noGrp="1"/>
          </p:cNvSpPr>
          <p:nvPr>
            <p:ph type="sldNum" idx="12"/>
          </p:nvPr>
        </p:nvSpPr>
        <p:spPr>
          <a:xfrm>
            <a:off x="6457951" y="4781759"/>
            <a:ext cx="2114400" cy="2595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ca"/>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SECTION_HEADER" type="secHead">
  <p:cSld name="SECTION_HEADER">
    <p:bg>
      <p:bgPr>
        <a:solidFill>
          <a:schemeClr val="dk2"/>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2432197" y="805416"/>
            <a:ext cx="6140400" cy="30486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chemeClr val="lt2"/>
              </a:buClr>
              <a:buSzPts val="6300"/>
              <a:buFont typeface="Impact"/>
              <a:buNone/>
              <a:defRPr sz="6300">
                <a:solidFill>
                  <a:schemeClr val="lt2"/>
                </a:solidFill>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74" name="Google Shape;74;p16"/>
          <p:cNvSpPr txBox="1">
            <a:spLocks noGrp="1"/>
          </p:cNvSpPr>
          <p:nvPr>
            <p:ph type="body" idx="1"/>
          </p:nvPr>
        </p:nvSpPr>
        <p:spPr>
          <a:xfrm>
            <a:off x="2432198" y="3869836"/>
            <a:ext cx="5263200" cy="713400"/>
          </a:xfrm>
          <a:prstGeom prst="rect">
            <a:avLst/>
          </a:prstGeom>
          <a:noFill/>
          <a:ln>
            <a:noFill/>
          </a:ln>
        </p:spPr>
        <p:txBody>
          <a:bodyPr spcFirstLastPara="1" wrap="square" lIns="68575" tIns="34275" rIns="68575" bIns="34275" anchor="t" anchorCtr="0">
            <a:noAutofit/>
          </a:bodyPr>
          <a:lstStyle>
            <a:lvl1pPr marL="457200" lvl="0" indent="-228600" algn="l" rtl="0">
              <a:lnSpc>
                <a:spcPct val="100000"/>
              </a:lnSpc>
              <a:spcBef>
                <a:spcPts val="500"/>
              </a:spcBef>
              <a:spcAft>
                <a:spcPts val="0"/>
              </a:spcAft>
              <a:buSzPts val="1500"/>
              <a:buNone/>
              <a:defRPr sz="1500" b="1" i="0" cap="none">
                <a:solidFill>
                  <a:schemeClr val="accent1"/>
                </a:solidFill>
              </a:defRPr>
            </a:lvl1pPr>
            <a:lvl2pPr marL="914400" lvl="1" indent="-228600" algn="l" rtl="0">
              <a:lnSpc>
                <a:spcPct val="110000"/>
              </a:lnSpc>
              <a:spcBef>
                <a:spcPts val="500"/>
              </a:spcBef>
              <a:spcAft>
                <a:spcPts val="0"/>
              </a:spcAft>
              <a:buSzPts val="1500"/>
              <a:buNone/>
              <a:defRPr sz="1500">
                <a:solidFill>
                  <a:schemeClr val="lt1"/>
                </a:solidFill>
              </a:defRPr>
            </a:lvl2pPr>
            <a:lvl3pPr marL="1371600" lvl="2" indent="-228600" algn="l" rtl="0">
              <a:lnSpc>
                <a:spcPct val="110000"/>
              </a:lnSpc>
              <a:spcBef>
                <a:spcPts val="500"/>
              </a:spcBef>
              <a:spcAft>
                <a:spcPts val="0"/>
              </a:spcAft>
              <a:buSzPts val="1400"/>
              <a:buNone/>
              <a:defRPr sz="1400">
                <a:solidFill>
                  <a:schemeClr val="lt1"/>
                </a:solidFill>
              </a:defRPr>
            </a:lvl3pPr>
            <a:lvl4pPr marL="1828800" lvl="3" indent="-228600" algn="l" rtl="0">
              <a:lnSpc>
                <a:spcPct val="110000"/>
              </a:lnSpc>
              <a:spcBef>
                <a:spcPts val="500"/>
              </a:spcBef>
              <a:spcAft>
                <a:spcPts val="0"/>
              </a:spcAft>
              <a:buSzPts val="1200"/>
              <a:buNone/>
              <a:defRPr sz="1200">
                <a:solidFill>
                  <a:schemeClr val="lt1"/>
                </a:solidFill>
              </a:defRPr>
            </a:lvl4pPr>
            <a:lvl5pPr marL="2286000" lvl="4" indent="-228600" algn="l" rtl="0">
              <a:lnSpc>
                <a:spcPct val="110000"/>
              </a:lnSpc>
              <a:spcBef>
                <a:spcPts val="500"/>
              </a:spcBef>
              <a:spcAft>
                <a:spcPts val="0"/>
              </a:spcAft>
              <a:buSzPts val="1200"/>
              <a:buNone/>
              <a:defRPr sz="1200">
                <a:solidFill>
                  <a:schemeClr val="lt1"/>
                </a:solidFill>
              </a:defRPr>
            </a:lvl5pPr>
            <a:lvl6pPr marL="2743200" lvl="5" indent="-228600" algn="l" rtl="0">
              <a:lnSpc>
                <a:spcPct val="110000"/>
              </a:lnSpc>
              <a:spcBef>
                <a:spcPts val="500"/>
              </a:spcBef>
              <a:spcAft>
                <a:spcPts val="0"/>
              </a:spcAft>
              <a:buSzPts val="1200"/>
              <a:buNone/>
              <a:defRPr sz="1200">
                <a:solidFill>
                  <a:schemeClr val="lt1"/>
                </a:solidFill>
              </a:defRPr>
            </a:lvl6pPr>
            <a:lvl7pPr marL="3200400" lvl="6" indent="-228600" algn="l" rtl="0">
              <a:lnSpc>
                <a:spcPct val="110000"/>
              </a:lnSpc>
              <a:spcBef>
                <a:spcPts val="500"/>
              </a:spcBef>
              <a:spcAft>
                <a:spcPts val="0"/>
              </a:spcAft>
              <a:buSzPts val="1200"/>
              <a:buNone/>
              <a:defRPr sz="1200">
                <a:solidFill>
                  <a:schemeClr val="lt1"/>
                </a:solidFill>
              </a:defRPr>
            </a:lvl7pPr>
            <a:lvl8pPr marL="3657600" lvl="7" indent="-228600" algn="l" rtl="0">
              <a:lnSpc>
                <a:spcPct val="110000"/>
              </a:lnSpc>
              <a:spcBef>
                <a:spcPts val="500"/>
              </a:spcBef>
              <a:spcAft>
                <a:spcPts val="0"/>
              </a:spcAft>
              <a:buSzPts val="1200"/>
              <a:buNone/>
              <a:defRPr sz="1200">
                <a:solidFill>
                  <a:schemeClr val="lt1"/>
                </a:solidFill>
              </a:defRPr>
            </a:lvl8pPr>
            <a:lvl9pPr marL="4114800" lvl="8" indent="-228600" algn="l" rtl="0">
              <a:lnSpc>
                <a:spcPct val="110000"/>
              </a:lnSpc>
              <a:spcBef>
                <a:spcPts val="500"/>
              </a:spcBef>
              <a:spcAft>
                <a:spcPts val="0"/>
              </a:spcAft>
              <a:buSzPts val="1200"/>
              <a:buNone/>
              <a:defRPr sz="1200">
                <a:solidFill>
                  <a:schemeClr val="lt1"/>
                </a:solidFill>
              </a:defRPr>
            </a:lvl9pPr>
          </a:lstStyle>
          <a:p>
            <a:endParaRPr/>
          </a:p>
        </p:txBody>
      </p:sp>
      <p:sp>
        <p:nvSpPr>
          <p:cNvPr id="75" name="Google Shape;75;p16"/>
          <p:cNvSpPr txBox="1">
            <a:spLocks noGrp="1"/>
          </p:cNvSpPr>
          <p:nvPr>
            <p:ph type="dt" idx="10"/>
          </p:nvPr>
        </p:nvSpPr>
        <p:spPr>
          <a:xfrm>
            <a:off x="2427410" y="4781759"/>
            <a:ext cx="1120500" cy="2616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solidFill>
                  <a:schemeClr val="lt2"/>
                </a:solidFill>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76" name="Google Shape;76;p16"/>
          <p:cNvSpPr txBox="1">
            <a:spLocks noGrp="1"/>
          </p:cNvSpPr>
          <p:nvPr>
            <p:ph type="ftr" idx="11"/>
          </p:nvPr>
        </p:nvSpPr>
        <p:spPr>
          <a:xfrm>
            <a:off x="3959298" y="4781759"/>
            <a:ext cx="3086100" cy="2595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solidFill>
                  <a:schemeClr val="lt2"/>
                </a:solidFill>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77" name="Google Shape;77;p16"/>
          <p:cNvSpPr txBox="1">
            <a:spLocks noGrp="1"/>
          </p:cNvSpPr>
          <p:nvPr>
            <p:ph type="sldNum" idx="12"/>
          </p:nvPr>
        </p:nvSpPr>
        <p:spPr>
          <a:xfrm>
            <a:off x="7456826" y="4781759"/>
            <a:ext cx="1115700" cy="2595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lt2"/>
                </a:solidFill>
                <a:latin typeface="Gill Sans"/>
                <a:ea typeface="Gill Sans"/>
                <a:cs typeface="Gill Sans"/>
                <a:sym typeface="Gill Sans"/>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lt2"/>
                </a:solidFill>
                <a:latin typeface="Gill Sans"/>
                <a:ea typeface="Gill Sans"/>
                <a:cs typeface="Gill Sans"/>
                <a:sym typeface="Gill Sans"/>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lt2"/>
                </a:solidFill>
                <a:latin typeface="Gill Sans"/>
                <a:ea typeface="Gill Sans"/>
                <a:cs typeface="Gill Sans"/>
                <a:sym typeface="Gill Sans"/>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lt2"/>
                </a:solidFill>
                <a:latin typeface="Gill Sans"/>
                <a:ea typeface="Gill Sans"/>
                <a:cs typeface="Gill Sans"/>
                <a:sym typeface="Gill Sans"/>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lt2"/>
                </a:solidFill>
                <a:latin typeface="Gill Sans"/>
                <a:ea typeface="Gill Sans"/>
                <a:cs typeface="Gill Sans"/>
                <a:sym typeface="Gill Sans"/>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lt2"/>
                </a:solidFill>
                <a:latin typeface="Gill Sans"/>
                <a:ea typeface="Gill Sans"/>
                <a:cs typeface="Gill Sans"/>
                <a:sym typeface="Gill Sans"/>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lt2"/>
                </a:solidFill>
                <a:latin typeface="Gill Sans"/>
                <a:ea typeface="Gill Sans"/>
                <a:cs typeface="Gill Sans"/>
                <a:sym typeface="Gill Sans"/>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lt2"/>
                </a:solidFill>
                <a:latin typeface="Gill Sans"/>
                <a:ea typeface="Gill Sans"/>
                <a:cs typeface="Gill Sans"/>
                <a:sym typeface="Gill Sans"/>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lt2"/>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ca"/>
              <a:t>‹Nº›</a:t>
            </a:fld>
            <a:endParaRPr/>
          </a:p>
        </p:txBody>
      </p:sp>
      <p:grpSp>
        <p:nvGrpSpPr>
          <p:cNvPr id="78" name="Google Shape;78;p16"/>
          <p:cNvGrpSpPr/>
          <p:nvPr/>
        </p:nvGrpSpPr>
        <p:grpSpPr>
          <a:xfrm>
            <a:off x="0" y="0"/>
            <a:ext cx="2110978" cy="5143500"/>
            <a:chOff x="0" y="0"/>
            <a:chExt cx="2814638" cy="6858000"/>
          </a:xfrm>
        </p:grpSpPr>
        <p:sp>
          <p:nvSpPr>
            <p:cNvPr id="79" name="Google Shape;79;p16"/>
            <p:cNvSpPr/>
            <p:nvPr/>
          </p:nvSpPr>
          <p:spPr>
            <a:xfrm>
              <a:off x="0" y="0"/>
              <a:ext cx="2814638" cy="6858000"/>
            </a:xfrm>
            <a:custGeom>
              <a:avLst/>
              <a:gdLst/>
              <a:ahLst/>
              <a:cxnLst/>
              <a:rect l="l" t="t" r="r" b="b"/>
              <a:pathLst>
                <a:path w="1773" h="4320" extrusionOk="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lt2"/>
            </a:solidFill>
            <a:ln>
              <a:noFill/>
            </a:ln>
          </p:spPr>
        </p:sp>
        <p:sp>
          <p:nvSpPr>
            <p:cNvPr id="80" name="Google Shape;80;p16"/>
            <p:cNvSpPr/>
            <p:nvPr/>
          </p:nvSpPr>
          <p:spPr>
            <a:xfrm>
              <a:off x="874382" y="0"/>
              <a:ext cx="1646238" cy="6858000"/>
            </a:xfrm>
            <a:custGeom>
              <a:avLst/>
              <a:gdLst/>
              <a:ahLst/>
              <a:cxnLst/>
              <a:rect l="l" t="t" r="r" b="b"/>
              <a:pathLst>
                <a:path w="1037" h="4320" extrusionOk="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a:noFill/>
            </a:ln>
          </p:spPr>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PICTURE_WITH_CAPTION_TEXT" type="picTx">
  <p:cSld name="PICTURE_WITH_CAPTION_TEXT">
    <p:spTree>
      <p:nvGrpSpPr>
        <p:cNvPr id="1" name="Shape 81"/>
        <p:cNvGrpSpPr/>
        <p:nvPr/>
      </p:nvGrpSpPr>
      <p:grpSpPr>
        <a:xfrm>
          <a:off x="0" y="0"/>
          <a:ext cx="0" cy="0"/>
          <a:chOff x="0" y="0"/>
          <a:chExt cx="0" cy="0"/>
        </a:xfrm>
      </p:grpSpPr>
      <p:sp>
        <p:nvSpPr>
          <p:cNvPr id="82" name="Google Shape;82;p17"/>
          <p:cNvSpPr>
            <a:spLocks noGrp="1"/>
          </p:cNvSpPr>
          <p:nvPr>
            <p:ph type="pic" idx="2"/>
          </p:nvPr>
        </p:nvSpPr>
        <p:spPr>
          <a:xfrm>
            <a:off x="212598" y="0"/>
            <a:ext cx="5516700" cy="5143500"/>
          </a:xfrm>
          <a:prstGeom prst="rect">
            <a:avLst/>
          </a:prstGeom>
          <a:noFill/>
          <a:ln>
            <a:noFill/>
          </a:ln>
        </p:spPr>
        <p:txBody>
          <a:bodyPr spcFirstLastPara="1" wrap="square" lIns="68575" tIns="34275" rIns="68575" bIns="34275" anchor="t" anchorCtr="0">
            <a:noAutofit/>
          </a:bodyPr>
          <a:lstStyle>
            <a:lvl1pPr marR="0" lvl="0" algn="l" rtl="0">
              <a:lnSpc>
                <a:spcPct val="110000"/>
              </a:lnSpc>
              <a:spcBef>
                <a:spcPts val="500"/>
              </a:spcBef>
              <a:spcAft>
                <a:spcPts val="0"/>
              </a:spcAft>
              <a:buClr>
                <a:schemeClr val="dk2"/>
              </a:buClr>
              <a:buSzPts val="2400"/>
              <a:buFont typeface="Arial"/>
              <a:buNone/>
              <a:defRPr sz="2400" b="0" i="0" u="none" strike="noStrike" cap="none">
                <a:solidFill>
                  <a:srgbClr val="595959"/>
                </a:solidFill>
                <a:latin typeface="Gill Sans"/>
                <a:ea typeface="Gill Sans"/>
                <a:cs typeface="Gill Sans"/>
                <a:sym typeface="Gill Sans"/>
              </a:defRPr>
            </a:lvl1pPr>
            <a:lvl2pPr marR="0" lvl="1" algn="l" rtl="0">
              <a:lnSpc>
                <a:spcPct val="110000"/>
              </a:lnSpc>
              <a:spcBef>
                <a:spcPts val="500"/>
              </a:spcBef>
              <a:spcAft>
                <a:spcPts val="0"/>
              </a:spcAft>
              <a:buClr>
                <a:schemeClr val="dk2"/>
              </a:buClr>
              <a:buSzPts val="2100"/>
              <a:buFont typeface="Gill Sans"/>
              <a:buNone/>
              <a:defRPr sz="2100" b="0" i="0" u="none" strike="noStrike" cap="none">
                <a:solidFill>
                  <a:srgbClr val="595959"/>
                </a:solidFill>
                <a:latin typeface="Gill Sans"/>
                <a:ea typeface="Gill Sans"/>
                <a:cs typeface="Gill Sans"/>
                <a:sym typeface="Gill Sans"/>
              </a:defRPr>
            </a:lvl2pPr>
            <a:lvl3pPr marR="0" lvl="2" algn="l" rtl="0">
              <a:lnSpc>
                <a:spcPct val="110000"/>
              </a:lnSpc>
              <a:spcBef>
                <a:spcPts val="500"/>
              </a:spcBef>
              <a:spcAft>
                <a:spcPts val="0"/>
              </a:spcAft>
              <a:buClr>
                <a:schemeClr val="dk2"/>
              </a:buClr>
              <a:buSzPts val="1800"/>
              <a:buFont typeface="Arial"/>
              <a:buNone/>
              <a:defRPr sz="1800" b="0" i="0" u="none" strike="noStrike" cap="none">
                <a:solidFill>
                  <a:srgbClr val="595959"/>
                </a:solidFill>
                <a:latin typeface="Gill Sans"/>
                <a:ea typeface="Gill Sans"/>
                <a:cs typeface="Gill Sans"/>
                <a:sym typeface="Gill Sans"/>
              </a:defRPr>
            </a:lvl3pPr>
            <a:lvl4pPr marR="0" lvl="3" algn="l" rtl="0">
              <a:lnSpc>
                <a:spcPct val="110000"/>
              </a:lnSpc>
              <a:spcBef>
                <a:spcPts val="500"/>
              </a:spcBef>
              <a:spcAft>
                <a:spcPts val="0"/>
              </a:spcAft>
              <a:buClr>
                <a:schemeClr val="dk2"/>
              </a:buClr>
              <a:buSzPts val="1500"/>
              <a:buFont typeface="Gill Sans"/>
              <a:buNone/>
              <a:defRPr sz="1500" b="0" i="0" u="none" strike="noStrike" cap="none">
                <a:solidFill>
                  <a:srgbClr val="595959"/>
                </a:solidFill>
                <a:latin typeface="Gill Sans"/>
                <a:ea typeface="Gill Sans"/>
                <a:cs typeface="Gill Sans"/>
                <a:sym typeface="Gill Sans"/>
              </a:defRPr>
            </a:lvl4pPr>
            <a:lvl5pPr marR="0" lvl="4" algn="l" rtl="0">
              <a:lnSpc>
                <a:spcPct val="110000"/>
              </a:lnSpc>
              <a:spcBef>
                <a:spcPts val="500"/>
              </a:spcBef>
              <a:spcAft>
                <a:spcPts val="0"/>
              </a:spcAft>
              <a:buClr>
                <a:schemeClr val="dk2"/>
              </a:buClr>
              <a:buSzPts val="1500"/>
              <a:buFont typeface="Arial"/>
              <a:buNone/>
              <a:defRPr sz="1500" b="0" i="0" u="none" strike="noStrike" cap="none">
                <a:solidFill>
                  <a:srgbClr val="595959"/>
                </a:solidFill>
                <a:latin typeface="Gill Sans"/>
                <a:ea typeface="Gill Sans"/>
                <a:cs typeface="Gill Sans"/>
                <a:sym typeface="Gill Sans"/>
              </a:defRPr>
            </a:lvl5pPr>
            <a:lvl6pPr marR="0" lvl="5" algn="l" rtl="0">
              <a:lnSpc>
                <a:spcPct val="110000"/>
              </a:lnSpc>
              <a:spcBef>
                <a:spcPts val="500"/>
              </a:spcBef>
              <a:spcAft>
                <a:spcPts val="0"/>
              </a:spcAft>
              <a:buClr>
                <a:schemeClr val="dk2"/>
              </a:buClr>
              <a:buSzPts val="1500"/>
              <a:buFont typeface="Gill Sans"/>
              <a:buNone/>
              <a:defRPr sz="1500" b="0" i="0" u="none" strike="noStrike" cap="none">
                <a:solidFill>
                  <a:srgbClr val="595959"/>
                </a:solidFill>
                <a:latin typeface="Gill Sans"/>
                <a:ea typeface="Gill Sans"/>
                <a:cs typeface="Gill Sans"/>
                <a:sym typeface="Gill Sans"/>
              </a:defRPr>
            </a:lvl6pPr>
            <a:lvl7pPr marR="0" lvl="6" algn="l" rtl="0">
              <a:lnSpc>
                <a:spcPct val="110000"/>
              </a:lnSpc>
              <a:spcBef>
                <a:spcPts val="500"/>
              </a:spcBef>
              <a:spcAft>
                <a:spcPts val="0"/>
              </a:spcAft>
              <a:buClr>
                <a:schemeClr val="dk2"/>
              </a:buClr>
              <a:buSzPts val="1500"/>
              <a:buFont typeface="Arial"/>
              <a:buNone/>
              <a:defRPr sz="1500" b="0" i="0" u="none" strike="noStrike" cap="none">
                <a:solidFill>
                  <a:srgbClr val="595959"/>
                </a:solidFill>
                <a:latin typeface="Gill Sans"/>
                <a:ea typeface="Gill Sans"/>
                <a:cs typeface="Gill Sans"/>
                <a:sym typeface="Gill Sans"/>
              </a:defRPr>
            </a:lvl7pPr>
            <a:lvl8pPr marR="0" lvl="7" algn="l" rtl="0">
              <a:lnSpc>
                <a:spcPct val="110000"/>
              </a:lnSpc>
              <a:spcBef>
                <a:spcPts val="500"/>
              </a:spcBef>
              <a:spcAft>
                <a:spcPts val="0"/>
              </a:spcAft>
              <a:buClr>
                <a:schemeClr val="dk2"/>
              </a:buClr>
              <a:buSzPts val="1500"/>
              <a:buFont typeface="Gill Sans"/>
              <a:buNone/>
              <a:defRPr sz="1500" b="0" i="0" u="none" strike="noStrike" cap="none">
                <a:solidFill>
                  <a:srgbClr val="595959"/>
                </a:solidFill>
                <a:latin typeface="Gill Sans"/>
                <a:ea typeface="Gill Sans"/>
                <a:cs typeface="Gill Sans"/>
                <a:sym typeface="Gill Sans"/>
              </a:defRPr>
            </a:lvl8pPr>
            <a:lvl9pPr marR="0" lvl="8" algn="l" rtl="0">
              <a:lnSpc>
                <a:spcPct val="110000"/>
              </a:lnSpc>
              <a:spcBef>
                <a:spcPts val="500"/>
              </a:spcBef>
              <a:spcAft>
                <a:spcPts val="0"/>
              </a:spcAft>
              <a:buClr>
                <a:schemeClr val="dk2"/>
              </a:buClr>
              <a:buSzPts val="1500"/>
              <a:buFont typeface="Arial"/>
              <a:buNone/>
              <a:defRPr sz="1500" b="0" i="0" u="none" strike="noStrike" cap="none">
                <a:solidFill>
                  <a:srgbClr val="595959"/>
                </a:solidFill>
                <a:latin typeface="Gill Sans"/>
                <a:ea typeface="Gill Sans"/>
                <a:cs typeface="Gill Sans"/>
                <a:sym typeface="Gill Sans"/>
              </a:defRPr>
            </a:lvl9pPr>
          </a:lstStyle>
          <a:p>
            <a:endParaRPr/>
          </a:p>
        </p:txBody>
      </p:sp>
      <p:sp>
        <p:nvSpPr>
          <p:cNvPr id="83" name="Google Shape;83;p17"/>
          <p:cNvSpPr/>
          <p:nvPr/>
        </p:nvSpPr>
        <p:spPr>
          <a:xfrm>
            <a:off x="5542359" y="0"/>
            <a:ext cx="3601641" cy="5143500"/>
          </a:xfrm>
          <a:custGeom>
            <a:avLst/>
            <a:gdLst/>
            <a:ahLst/>
            <a:cxnLst/>
            <a:rect l="l" t="t" r="r" b="b"/>
            <a:pathLst>
              <a:path w="3025" h="4320" extrusionOk="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dk2"/>
          </a:solidFill>
          <a:ln>
            <a:noFill/>
          </a:ln>
        </p:spPr>
      </p:sp>
      <p:sp>
        <p:nvSpPr>
          <p:cNvPr id="84" name="Google Shape;84;p17"/>
          <p:cNvSpPr/>
          <p:nvPr/>
        </p:nvSpPr>
        <p:spPr>
          <a:xfrm>
            <a:off x="0" y="0"/>
            <a:ext cx="212700" cy="5143500"/>
          </a:xfrm>
          <a:prstGeom prst="rect">
            <a:avLst/>
          </a:prstGeom>
          <a:solidFill>
            <a:schemeClr val="accent1"/>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85" name="Google Shape;85;p17"/>
          <p:cNvSpPr txBox="1">
            <a:spLocks noGrp="1"/>
          </p:cNvSpPr>
          <p:nvPr>
            <p:ph type="title"/>
          </p:nvPr>
        </p:nvSpPr>
        <p:spPr>
          <a:xfrm>
            <a:off x="6253412" y="342900"/>
            <a:ext cx="2319000" cy="897600"/>
          </a:xfrm>
          <a:prstGeom prst="rect">
            <a:avLst/>
          </a:prstGeom>
          <a:noFill/>
          <a:ln>
            <a:noFill/>
          </a:ln>
        </p:spPr>
        <p:txBody>
          <a:bodyPr spcFirstLastPara="1" wrap="square" lIns="68575" tIns="34275" rIns="68575" bIns="34275" anchor="b" anchorCtr="0">
            <a:noAutofit/>
          </a:bodyPr>
          <a:lstStyle>
            <a:lvl1pPr lvl="0" algn="l" rtl="0">
              <a:lnSpc>
                <a:spcPct val="100000"/>
              </a:lnSpc>
              <a:spcBef>
                <a:spcPts val="0"/>
              </a:spcBef>
              <a:spcAft>
                <a:spcPts val="0"/>
              </a:spcAft>
              <a:buClr>
                <a:schemeClr val="accent1"/>
              </a:buClr>
              <a:buSzPts val="1400"/>
              <a:buFont typeface="Gill Sans"/>
              <a:buNone/>
              <a:defRPr sz="1400" b="1" i="0">
                <a:solidFill>
                  <a:schemeClr val="accent1"/>
                </a:solidFill>
                <a:latin typeface="Gill Sans"/>
                <a:ea typeface="Gill Sans"/>
                <a:cs typeface="Gill Sans"/>
                <a:sym typeface="Gill Sans"/>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86" name="Google Shape;86;p17"/>
          <p:cNvSpPr txBox="1">
            <a:spLocks noGrp="1"/>
          </p:cNvSpPr>
          <p:nvPr>
            <p:ph type="body" idx="1"/>
          </p:nvPr>
        </p:nvSpPr>
        <p:spPr>
          <a:xfrm>
            <a:off x="6253412" y="1306002"/>
            <a:ext cx="2319000" cy="3123300"/>
          </a:xfrm>
          <a:prstGeom prst="rect">
            <a:avLst/>
          </a:prstGeom>
          <a:noFill/>
          <a:ln>
            <a:noFill/>
          </a:ln>
        </p:spPr>
        <p:txBody>
          <a:bodyPr spcFirstLastPara="1" wrap="square" lIns="68575" tIns="34275" rIns="68575" bIns="34275" anchor="t" anchorCtr="0">
            <a:noAutofit/>
          </a:bodyPr>
          <a:lstStyle>
            <a:lvl1pPr marL="457200" lvl="0" indent="-228600" algn="l" rtl="0">
              <a:lnSpc>
                <a:spcPct val="120000"/>
              </a:lnSpc>
              <a:spcBef>
                <a:spcPts val="900"/>
              </a:spcBef>
              <a:spcAft>
                <a:spcPts val="0"/>
              </a:spcAft>
              <a:buSzPts val="1200"/>
              <a:buNone/>
              <a:defRPr sz="1200">
                <a:solidFill>
                  <a:schemeClr val="lt2"/>
                </a:solidFill>
              </a:defRPr>
            </a:lvl1pPr>
            <a:lvl2pPr marL="914400" lvl="1" indent="-228600" algn="l" rtl="0">
              <a:lnSpc>
                <a:spcPct val="110000"/>
              </a:lnSpc>
              <a:spcBef>
                <a:spcPts val="500"/>
              </a:spcBef>
              <a:spcAft>
                <a:spcPts val="0"/>
              </a:spcAft>
              <a:buSzPts val="1100"/>
              <a:buNone/>
              <a:defRPr sz="1100"/>
            </a:lvl2pPr>
            <a:lvl3pPr marL="1371600" lvl="2" indent="-228600" algn="l" rtl="0">
              <a:lnSpc>
                <a:spcPct val="110000"/>
              </a:lnSpc>
              <a:spcBef>
                <a:spcPts val="500"/>
              </a:spcBef>
              <a:spcAft>
                <a:spcPts val="0"/>
              </a:spcAft>
              <a:buSzPts val="900"/>
              <a:buNone/>
              <a:defRPr sz="900"/>
            </a:lvl3pPr>
            <a:lvl4pPr marL="1828800" lvl="3" indent="-228600" algn="l" rtl="0">
              <a:lnSpc>
                <a:spcPct val="110000"/>
              </a:lnSpc>
              <a:spcBef>
                <a:spcPts val="500"/>
              </a:spcBef>
              <a:spcAft>
                <a:spcPts val="0"/>
              </a:spcAft>
              <a:buSzPts val="800"/>
              <a:buNone/>
              <a:defRPr sz="800"/>
            </a:lvl4pPr>
            <a:lvl5pPr marL="2286000" lvl="4" indent="-228600" algn="l" rtl="0">
              <a:lnSpc>
                <a:spcPct val="110000"/>
              </a:lnSpc>
              <a:spcBef>
                <a:spcPts val="500"/>
              </a:spcBef>
              <a:spcAft>
                <a:spcPts val="0"/>
              </a:spcAft>
              <a:buSzPts val="800"/>
              <a:buNone/>
              <a:defRPr sz="800"/>
            </a:lvl5pPr>
            <a:lvl6pPr marL="2743200" lvl="5" indent="-228600" algn="l" rtl="0">
              <a:lnSpc>
                <a:spcPct val="110000"/>
              </a:lnSpc>
              <a:spcBef>
                <a:spcPts val="500"/>
              </a:spcBef>
              <a:spcAft>
                <a:spcPts val="0"/>
              </a:spcAft>
              <a:buSzPts val="800"/>
              <a:buNone/>
              <a:defRPr sz="800"/>
            </a:lvl6pPr>
            <a:lvl7pPr marL="3200400" lvl="6" indent="-228600" algn="l" rtl="0">
              <a:lnSpc>
                <a:spcPct val="110000"/>
              </a:lnSpc>
              <a:spcBef>
                <a:spcPts val="500"/>
              </a:spcBef>
              <a:spcAft>
                <a:spcPts val="0"/>
              </a:spcAft>
              <a:buSzPts val="800"/>
              <a:buNone/>
              <a:defRPr sz="800"/>
            </a:lvl7pPr>
            <a:lvl8pPr marL="3657600" lvl="7" indent="-228600" algn="l" rtl="0">
              <a:lnSpc>
                <a:spcPct val="110000"/>
              </a:lnSpc>
              <a:spcBef>
                <a:spcPts val="500"/>
              </a:spcBef>
              <a:spcAft>
                <a:spcPts val="0"/>
              </a:spcAft>
              <a:buSzPts val="800"/>
              <a:buNone/>
              <a:defRPr sz="800"/>
            </a:lvl8pPr>
            <a:lvl9pPr marL="4114800" lvl="8" indent="-228600" algn="l" rtl="0">
              <a:lnSpc>
                <a:spcPct val="110000"/>
              </a:lnSpc>
              <a:spcBef>
                <a:spcPts val="500"/>
              </a:spcBef>
              <a:spcAft>
                <a:spcPts val="0"/>
              </a:spcAft>
              <a:buSzPts val="800"/>
              <a:buNone/>
              <a:defRPr sz="800"/>
            </a:lvl9pPr>
          </a:lstStyle>
          <a:p>
            <a:endParaRPr/>
          </a:p>
        </p:txBody>
      </p:sp>
      <p:sp>
        <p:nvSpPr>
          <p:cNvPr id="87" name="Google Shape;87;p17"/>
          <p:cNvSpPr txBox="1">
            <a:spLocks noGrp="1"/>
          </p:cNvSpPr>
          <p:nvPr>
            <p:ph type="dt" idx="10"/>
          </p:nvPr>
        </p:nvSpPr>
        <p:spPr>
          <a:xfrm>
            <a:off x="574463" y="4781759"/>
            <a:ext cx="924300" cy="2616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88" name="Google Shape;88;p17"/>
          <p:cNvSpPr txBox="1">
            <a:spLocks noGrp="1"/>
          </p:cNvSpPr>
          <p:nvPr>
            <p:ph type="ftr" idx="11"/>
          </p:nvPr>
        </p:nvSpPr>
        <p:spPr>
          <a:xfrm>
            <a:off x="1577716" y="4781759"/>
            <a:ext cx="2611500" cy="2595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89" name="Google Shape;89;p17"/>
          <p:cNvSpPr txBox="1">
            <a:spLocks noGrp="1"/>
          </p:cNvSpPr>
          <p:nvPr>
            <p:ph type="sldNum" idx="12"/>
          </p:nvPr>
        </p:nvSpPr>
        <p:spPr>
          <a:xfrm>
            <a:off x="4265676" y="4781759"/>
            <a:ext cx="925800" cy="2595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ca"/>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_OBJECTS" type="twoObj">
  <p:cSld name="TWO_OBJECTS">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938759" y="286789"/>
            <a:ext cx="7633800" cy="1119000"/>
          </a:xfrm>
          <a:prstGeom prst="rect">
            <a:avLst/>
          </a:prstGeom>
          <a:noFill/>
          <a:ln>
            <a:noFill/>
          </a:ln>
        </p:spPr>
        <p:txBody>
          <a:bodyPr spcFirstLastPara="1" wrap="square" lIns="68575" tIns="34275" rIns="68575" bIns="34275" anchor="t" anchorCtr="0">
            <a:noAutofit/>
          </a:bodyPr>
          <a:lstStyle>
            <a:lvl1pPr lvl="0" algn="l" rtl="0">
              <a:lnSpc>
                <a:spcPct val="90000"/>
              </a:lnSpc>
              <a:spcBef>
                <a:spcPts val="0"/>
              </a:spcBef>
              <a:spcAft>
                <a:spcPts val="0"/>
              </a:spcAft>
              <a:buClr>
                <a:schemeClr val="dk2"/>
              </a:buClr>
              <a:buSzPts val="1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92" name="Google Shape;92;p18"/>
          <p:cNvSpPr txBox="1">
            <a:spLocks noGrp="1"/>
          </p:cNvSpPr>
          <p:nvPr>
            <p:ph type="body" idx="1"/>
          </p:nvPr>
        </p:nvSpPr>
        <p:spPr>
          <a:xfrm>
            <a:off x="942975" y="1714500"/>
            <a:ext cx="3600600" cy="2714700"/>
          </a:xfrm>
          <a:prstGeom prst="rect">
            <a:avLst/>
          </a:prstGeom>
          <a:noFill/>
          <a:ln>
            <a:noFill/>
          </a:ln>
        </p:spPr>
        <p:txBody>
          <a:bodyPr spcFirstLastPara="1" wrap="square" lIns="68575" tIns="34275" rIns="68575" bIns="34275" anchor="t" anchorCtr="0">
            <a:noAutofit/>
          </a:bodyPr>
          <a:lstStyle>
            <a:lvl1pPr marL="457200" lvl="0" indent="-317500" algn="l" rtl="0">
              <a:lnSpc>
                <a:spcPct val="110000"/>
              </a:lnSpc>
              <a:spcBef>
                <a:spcPts val="500"/>
              </a:spcBef>
              <a:spcAft>
                <a:spcPts val="0"/>
              </a:spcAft>
              <a:buSzPts val="1400"/>
              <a:buChar char="•"/>
              <a:defRPr/>
            </a:lvl1pPr>
            <a:lvl2pPr marL="914400" lvl="1" indent="-317500" algn="l" rtl="0">
              <a:lnSpc>
                <a:spcPct val="110000"/>
              </a:lnSpc>
              <a:spcBef>
                <a:spcPts val="500"/>
              </a:spcBef>
              <a:spcAft>
                <a:spcPts val="0"/>
              </a:spcAft>
              <a:buSzPts val="1400"/>
              <a:buChar char="–"/>
              <a:defRPr/>
            </a:lvl2pPr>
            <a:lvl3pPr marL="1371600" lvl="2" indent="-317500" algn="l" rtl="0">
              <a:lnSpc>
                <a:spcPct val="110000"/>
              </a:lnSpc>
              <a:spcBef>
                <a:spcPts val="500"/>
              </a:spcBef>
              <a:spcAft>
                <a:spcPts val="0"/>
              </a:spcAft>
              <a:buSzPts val="1400"/>
              <a:buChar char="•"/>
              <a:defRPr/>
            </a:lvl3pPr>
            <a:lvl4pPr marL="1828800" lvl="3" indent="-317500" algn="l" rtl="0">
              <a:lnSpc>
                <a:spcPct val="110000"/>
              </a:lnSpc>
              <a:spcBef>
                <a:spcPts val="500"/>
              </a:spcBef>
              <a:spcAft>
                <a:spcPts val="0"/>
              </a:spcAft>
              <a:buSzPts val="1400"/>
              <a:buChar char="–"/>
              <a:defRPr/>
            </a:lvl4pPr>
            <a:lvl5pPr marL="2286000" lvl="4" indent="-317500" algn="l" rtl="0">
              <a:lnSpc>
                <a:spcPct val="110000"/>
              </a:lnSpc>
              <a:spcBef>
                <a:spcPts val="500"/>
              </a:spcBef>
              <a:spcAft>
                <a:spcPts val="0"/>
              </a:spcAft>
              <a:buSzPts val="1400"/>
              <a:buChar char="•"/>
              <a:defRPr/>
            </a:lvl5pPr>
            <a:lvl6pPr marL="2743200" lvl="5" indent="-317500" algn="l" rtl="0">
              <a:lnSpc>
                <a:spcPct val="110000"/>
              </a:lnSpc>
              <a:spcBef>
                <a:spcPts val="500"/>
              </a:spcBef>
              <a:spcAft>
                <a:spcPts val="0"/>
              </a:spcAft>
              <a:buSzPts val="1400"/>
              <a:buChar char="–"/>
              <a:defRPr/>
            </a:lvl6pPr>
            <a:lvl7pPr marL="3200400" lvl="6" indent="-317500" algn="l" rtl="0">
              <a:lnSpc>
                <a:spcPct val="110000"/>
              </a:lnSpc>
              <a:spcBef>
                <a:spcPts val="500"/>
              </a:spcBef>
              <a:spcAft>
                <a:spcPts val="0"/>
              </a:spcAft>
              <a:buSzPts val="1400"/>
              <a:buChar char="•"/>
              <a:defRPr/>
            </a:lvl7pPr>
            <a:lvl8pPr marL="3657600" lvl="7" indent="-317500" algn="l" rtl="0">
              <a:lnSpc>
                <a:spcPct val="110000"/>
              </a:lnSpc>
              <a:spcBef>
                <a:spcPts val="500"/>
              </a:spcBef>
              <a:spcAft>
                <a:spcPts val="0"/>
              </a:spcAft>
              <a:buSzPts val="1400"/>
              <a:buChar char="–"/>
              <a:defRPr/>
            </a:lvl8pPr>
            <a:lvl9pPr marL="4114800" lvl="8" indent="-317500" algn="l" rtl="0">
              <a:lnSpc>
                <a:spcPct val="110000"/>
              </a:lnSpc>
              <a:spcBef>
                <a:spcPts val="500"/>
              </a:spcBef>
              <a:spcAft>
                <a:spcPts val="0"/>
              </a:spcAft>
              <a:buSzPts val="1400"/>
              <a:buChar char="•"/>
              <a:defRPr/>
            </a:lvl9pPr>
          </a:lstStyle>
          <a:p>
            <a:endParaRPr/>
          </a:p>
        </p:txBody>
      </p:sp>
      <p:sp>
        <p:nvSpPr>
          <p:cNvPr id="93" name="Google Shape;93;p18"/>
          <p:cNvSpPr txBox="1">
            <a:spLocks noGrp="1"/>
          </p:cNvSpPr>
          <p:nvPr>
            <p:ph type="body" idx="2"/>
          </p:nvPr>
        </p:nvSpPr>
        <p:spPr>
          <a:xfrm>
            <a:off x="4985847" y="1714500"/>
            <a:ext cx="3600600" cy="2714700"/>
          </a:xfrm>
          <a:prstGeom prst="rect">
            <a:avLst/>
          </a:prstGeom>
          <a:noFill/>
          <a:ln>
            <a:noFill/>
          </a:ln>
        </p:spPr>
        <p:txBody>
          <a:bodyPr spcFirstLastPara="1" wrap="square" lIns="68575" tIns="34275" rIns="68575" bIns="34275" anchor="t" anchorCtr="0">
            <a:noAutofit/>
          </a:bodyPr>
          <a:lstStyle>
            <a:lvl1pPr marL="457200" lvl="0" indent="-317500" algn="l" rtl="0">
              <a:lnSpc>
                <a:spcPct val="110000"/>
              </a:lnSpc>
              <a:spcBef>
                <a:spcPts val="500"/>
              </a:spcBef>
              <a:spcAft>
                <a:spcPts val="0"/>
              </a:spcAft>
              <a:buSzPts val="1400"/>
              <a:buChar char="•"/>
              <a:defRPr/>
            </a:lvl1pPr>
            <a:lvl2pPr marL="914400" lvl="1" indent="-317500" algn="l" rtl="0">
              <a:lnSpc>
                <a:spcPct val="110000"/>
              </a:lnSpc>
              <a:spcBef>
                <a:spcPts val="500"/>
              </a:spcBef>
              <a:spcAft>
                <a:spcPts val="0"/>
              </a:spcAft>
              <a:buSzPts val="1400"/>
              <a:buChar char="–"/>
              <a:defRPr/>
            </a:lvl2pPr>
            <a:lvl3pPr marL="1371600" lvl="2" indent="-317500" algn="l" rtl="0">
              <a:lnSpc>
                <a:spcPct val="110000"/>
              </a:lnSpc>
              <a:spcBef>
                <a:spcPts val="500"/>
              </a:spcBef>
              <a:spcAft>
                <a:spcPts val="0"/>
              </a:spcAft>
              <a:buSzPts val="1400"/>
              <a:buChar char="•"/>
              <a:defRPr/>
            </a:lvl3pPr>
            <a:lvl4pPr marL="1828800" lvl="3" indent="-317500" algn="l" rtl="0">
              <a:lnSpc>
                <a:spcPct val="110000"/>
              </a:lnSpc>
              <a:spcBef>
                <a:spcPts val="500"/>
              </a:spcBef>
              <a:spcAft>
                <a:spcPts val="0"/>
              </a:spcAft>
              <a:buSzPts val="1400"/>
              <a:buChar char="–"/>
              <a:defRPr/>
            </a:lvl4pPr>
            <a:lvl5pPr marL="2286000" lvl="4" indent="-317500" algn="l" rtl="0">
              <a:lnSpc>
                <a:spcPct val="110000"/>
              </a:lnSpc>
              <a:spcBef>
                <a:spcPts val="500"/>
              </a:spcBef>
              <a:spcAft>
                <a:spcPts val="0"/>
              </a:spcAft>
              <a:buSzPts val="1400"/>
              <a:buChar char="•"/>
              <a:defRPr/>
            </a:lvl5pPr>
            <a:lvl6pPr marL="2743200" lvl="5" indent="-317500" algn="l" rtl="0">
              <a:lnSpc>
                <a:spcPct val="110000"/>
              </a:lnSpc>
              <a:spcBef>
                <a:spcPts val="500"/>
              </a:spcBef>
              <a:spcAft>
                <a:spcPts val="0"/>
              </a:spcAft>
              <a:buSzPts val="1400"/>
              <a:buChar char="–"/>
              <a:defRPr/>
            </a:lvl6pPr>
            <a:lvl7pPr marL="3200400" lvl="6" indent="-317500" algn="l" rtl="0">
              <a:lnSpc>
                <a:spcPct val="110000"/>
              </a:lnSpc>
              <a:spcBef>
                <a:spcPts val="500"/>
              </a:spcBef>
              <a:spcAft>
                <a:spcPts val="0"/>
              </a:spcAft>
              <a:buSzPts val="1400"/>
              <a:buChar char="•"/>
              <a:defRPr/>
            </a:lvl7pPr>
            <a:lvl8pPr marL="3657600" lvl="7" indent="-317500" algn="l" rtl="0">
              <a:lnSpc>
                <a:spcPct val="110000"/>
              </a:lnSpc>
              <a:spcBef>
                <a:spcPts val="500"/>
              </a:spcBef>
              <a:spcAft>
                <a:spcPts val="0"/>
              </a:spcAft>
              <a:buSzPts val="1400"/>
              <a:buChar char="–"/>
              <a:defRPr/>
            </a:lvl8pPr>
            <a:lvl9pPr marL="4114800" lvl="8" indent="-317500" algn="l" rtl="0">
              <a:lnSpc>
                <a:spcPct val="110000"/>
              </a:lnSpc>
              <a:spcBef>
                <a:spcPts val="500"/>
              </a:spcBef>
              <a:spcAft>
                <a:spcPts val="0"/>
              </a:spcAft>
              <a:buSzPts val="1400"/>
              <a:buChar char="•"/>
              <a:defRPr/>
            </a:lvl9pPr>
          </a:lstStyle>
          <a:p>
            <a:endParaRPr/>
          </a:p>
        </p:txBody>
      </p:sp>
      <p:sp>
        <p:nvSpPr>
          <p:cNvPr id="94" name="Google Shape;94;p18"/>
          <p:cNvSpPr txBox="1">
            <a:spLocks noGrp="1"/>
          </p:cNvSpPr>
          <p:nvPr>
            <p:ph type="dt" idx="10"/>
          </p:nvPr>
        </p:nvSpPr>
        <p:spPr>
          <a:xfrm>
            <a:off x="938759" y="4781759"/>
            <a:ext cx="1747200" cy="2616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95" name="Google Shape;95;p18"/>
          <p:cNvSpPr txBox="1">
            <a:spLocks noGrp="1"/>
          </p:cNvSpPr>
          <p:nvPr>
            <p:ph type="ftr" idx="11"/>
          </p:nvPr>
        </p:nvSpPr>
        <p:spPr>
          <a:xfrm>
            <a:off x="3028950" y="4781759"/>
            <a:ext cx="3086100" cy="2595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96" name="Google Shape;96;p18"/>
          <p:cNvSpPr txBox="1">
            <a:spLocks noGrp="1"/>
          </p:cNvSpPr>
          <p:nvPr>
            <p:ph type="sldNum" idx="12"/>
          </p:nvPr>
        </p:nvSpPr>
        <p:spPr>
          <a:xfrm>
            <a:off x="6457951" y="4781759"/>
            <a:ext cx="2114400" cy="2595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ca"/>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_OBJECTS_WITH_TEXT" type="twoTxTwoObj">
  <p:cSld name="TWO_OBJECTS_WITH_TEXT">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939546" y="285750"/>
            <a:ext cx="7629600" cy="1120200"/>
          </a:xfrm>
          <a:prstGeom prst="rect">
            <a:avLst/>
          </a:prstGeom>
          <a:noFill/>
          <a:ln>
            <a:noFill/>
          </a:ln>
        </p:spPr>
        <p:txBody>
          <a:bodyPr spcFirstLastPara="1" wrap="square" lIns="68575" tIns="34275" rIns="68575" bIns="34275" anchor="t" anchorCtr="0">
            <a:noAutofit/>
          </a:bodyPr>
          <a:lstStyle>
            <a:lvl1pPr lvl="0" algn="l" rtl="0">
              <a:lnSpc>
                <a:spcPct val="90000"/>
              </a:lnSpc>
              <a:spcBef>
                <a:spcPts val="0"/>
              </a:spcBef>
              <a:spcAft>
                <a:spcPts val="0"/>
              </a:spcAft>
              <a:buClr>
                <a:schemeClr val="dk2"/>
              </a:buClr>
              <a:buSzPts val="1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99" name="Google Shape;99;p19"/>
          <p:cNvSpPr txBox="1">
            <a:spLocks noGrp="1"/>
          </p:cNvSpPr>
          <p:nvPr>
            <p:ph type="body" idx="1"/>
          </p:nvPr>
        </p:nvSpPr>
        <p:spPr>
          <a:xfrm>
            <a:off x="938759" y="1649725"/>
            <a:ext cx="3600600" cy="474300"/>
          </a:xfrm>
          <a:prstGeom prst="rect">
            <a:avLst/>
          </a:prstGeom>
          <a:noFill/>
          <a:ln>
            <a:noFill/>
          </a:ln>
        </p:spPr>
        <p:txBody>
          <a:bodyPr spcFirstLastPara="1" wrap="square" lIns="68575" tIns="34275" rIns="68575" bIns="34275" anchor="b" anchorCtr="0">
            <a:noAutofit/>
          </a:bodyPr>
          <a:lstStyle>
            <a:lvl1pPr marL="457200" lvl="0" indent="-228600" algn="l" rtl="0">
              <a:lnSpc>
                <a:spcPct val="100000"/>
              </a:lnSpc>
              <a:spcBef>
                <a:spcPts val="500"/>
              </a:spcBef>
              <a:spcAft>
                <a:spcPts val="0"/>
              </a:spcAft>
              <a:buSzPts val="1400"/>
              <a:buNone/>
              <a:defRPr sz="1400" b="1" cap="none">
                <a:solidFill>
                  <a:schemeClr val="dk2"/>
                </a:solidFill>
              </a:defRPr>
            </a:lvl1pPr>
            <a:lvl2pPr marL="914400" lvl="1" indent="-228600" algn="l" rtl="0">
              <a:lnSpc>
                <a:spcPct val="110000"/>
              </a:lnSpc>
              <a:spcBef>
                <a:spcPts val="500"/>
              </a:spcBef>
              <a:spcAft>
                <a:spcPts val="0"/>
              </a:spcAft>
              <a:buSzPts val="1400"/>
              <a:buNone/>
              <a:defRPr sz="1400" b="1"/>
            </a:lvl2pPr>
            <a:lvl3pPr marL="1371600" lvl="2" indent="-228600" algn="l" rtl="0">
              <a:lnSpc>
                <a:spcPct val="110000"/>
              </a:lnSpc>
              <a:spcBef>
                <a:spcPts val="500"/>
              </a:spcBef>
              <a:spcAft>
                <a:spcPts val="0"/>
              </a:spcAft>
              <a:buSzPts val="1400"/>
              <a:buNone/>
              <a:defRPr sz="1400" b="1"/>
            </a:lvl3pPr>
            <a:lvl4pPr marL="1828800" lvl="3" indent="-228600" algn="l" rtl="0">
              <a:lnSpc>
                <a:spcPct val="110000"/>
              </a:lnSpc>
              <a:spcBef>
                <a:spcPts val="500"/>
              </a:spcBef>
              <a:spcAft>
                <a:spcPts val="0"/>
              </a:spcAft>
              <a:buSzPts val="1200"/>
              <a:buNone/>
              <a:defRPr sz="1200" b="1"/>
            </a:lvl4pPr>
            <a:lvl5pPr marL="2286000" lvl="4" indent="-228600" algn="l" rtl="0">
              <a:lnSpc>
                <a:spcPct val="110000"/>
              </a:lnSpc>
              <a:spcBef>
                <a:spcPts val="500"/>
              </a:spcBef>
              <a:spcAft>
                <a:spcPts val="0"/>
              </a:spcAft>
              <a:buSzPts val="1200"/>
              <a:buNone/>
              <a:defRPr sz="1200" b="1"/>
            </a:lvl5pPr>
            <a:lvl6pPr marL="2743200" lvl="5" indent="-228600" algn="l" rtl="0">
              <a:lnSpc>
                <a:spcPct val="110000"/>
              </a:lnSpc>
              <a:spcBef>
                <a:spcPts val="500"/>
              </a:spcBef>
              <a:spcAft>
                <a:spcPts val="0"/>
              </a:spcAft>
              <a:buSzPts val="1200"/>
              <a:buNone/>
              <a:defRPr sz="1200" b="1"/>
            </a:lvl6pPr>
            <a:lvl7pPr marL="3200400" lvl="6" indent="-228600" algn="l" rtl="0">
              <a:lnSpc>
                <a:spcPct val="110000"/>
              </a:lnSpc>
              <a:spcBef>
                <a:spcPts val="500"/>
              </a:spcBef>
              <a:spcAft>
                <a:spcPts val="0"/>
              </a:spcAft>
              <a:buSzPts val="1200"/>
              <a:buNone/>
              <a:defRPr sz="1200" b="1"/>
            </a:lvl7pPr>
            <a:lvl8pPr marL="3657600" lvl="7" indent="-228600" algn="l" rtl="0">
              <a:lnSpc>
                <a:spcPct val="110000"/>
              </a:lnSpc>
              <a:spcBef>
                <a:spcPts val="500"/>
              </a:spcBef>
              <a:spcAft>
                <a:spcPts val="0"/>
              </a:spcAft>
              <a:buSzPts val="1200"/>
              <a:buNone/>
              <a:defRPr sz="1200" b="1"/>
            </a:lvl8pPr>
            <a:lvl9pPr marL="4114800" lvl="8" indent="-228600" algn="l" rtl="0">
              <a:lnSpc>
                <a:spcPct val="110000"/>
              </a:lnSpc>
              <a:spcBef>
                <a:spcPts val="500"/>
              </a:spcBef>
              <a:spcAft>
                <a:spcPts val="0"/>
              </a:spcAft>
              <a:buSzPts val="1200"/>
              <a:buNone/>
              <a:defRPr sz="1200" b="1"/>
            </a:lvl9pPr>
          </a:lstStyle>
          <a:p>
            <a:endParaRPr/>
          </a:p>
        </p:txBody>
      </p:sp>
      <p:sp>
        <p:nvSpPr>
          <p:cNvPr id="100" name="Google Shape;100;p19"/>
          <p:cNvSpPr txBox="1">
            <a:spLocks noGrp="1"/>
          </p:cNvSpPr>
          <p:nvPr>
            <p:ph type="body" idx="2"/>
          </p:nvPr>
        </p:nvSpPr>
        <p:spPr>
          <a:xfrm>
            <a:off x="942975" y="2181826"/>
            <a:ext cx="3600600" cy="2247300"/>
          </a:xfrm>
          <a:prstGeom prst="rect">
            <a:avLst/>
          </a:prstGeom>
          <a:noFill/>
          <a:ln>
            <a:noFill/>
          </a:ln>
        </p:spPr>
        <p:txBody>
          <a:bodyPr spcFirstLastPara="1" wrap="square" lIns="68575" tIns="34275" rIns="68575" bIns="34275" anchor="t" anchorCtr="0">
            <a:noAutofit/>
          </a:bodyPr>
          <a:lstStyle>
            <a:lvl1pPr marL="457200" lvl="0" indent="-317500" algn="l" rtl="0">
              <a:lnSpc>
                <a:spcPct val="110000"/>
              </a:lnSpc>
              <a:spcBef>
                <a:spcPts val="500"/>
              </a:spcBef>
              <a:spcAft>
                <a:spcPts val="0"/>
              </a:spcAft>
              <a:buSzPts val="1400"/>
              <a:buChar char="•"/>
              <a:defRPr/>
            </a:lvl1pPr>
            <a:lvl2pPr marL="914400" lvl="1" indent="-317500" algn="l" rtl="0">
              <a:lnSpc>
                <a:spcPct val="110000"/>
              </a:lnSpc>
              <a:spcBef>
                <a:spcPts val="500"/>
              </a:spcBef>
              <a:spcAft>
                <a:spcPts val="0"/>
              </a:spcAft>
              <a:buSzPts val="1400"/>
              <a:buChar char="–"/>
              <a:defRPr/>
            </a:lvl2pPr>
            <a:lvl3pPr marL="1371600" lvl="2" indent="-317500" algn="l" rtl="0">
              <a:lnSpc>
                <a:spcPct val="110000"/>
              </a:lnSpc>
              <a:spcBef>
                <a:spcPts val="500"/>
              </a:spcBef>
              <a:spcAft>
                <a:spcPts val="0"/>
              </a:spcAft>
              <a:buSzPts val="1400"/>
              <a:buChar char="•"/>
              <a:defRPr/>
            </a:lvl3pPr>
            <a:lvl4pPr marL="1828800" lvl="3" indent="-317500" algn="l" rtl="0">
              <a:lnSpc>
                <a:spcPct val="110000"/>
              </a:lnSpc>
              <a:spcBef>
                <a:spcPts val="500"/>
              </a:spcBef>
              <a:spcAft>
                <a:spcPts val="0"/>
              </a:spcAft>
              <a:buSzPts val="1400"/>
              <a:buChar char="–"/>
              <a:defRPr/>
            </a:lvl4pPr>
            <a:lvl5pPr marL="2286000" lvl="4" indent="-317500" algn="l" rtl="0">
              <a:lnSpc>
                <a:spcPct val="110000"/>
              </a:lnSpc>
              <a:spcBef>
                <a:spcPts val="500"/>
              </a:spcBef>
              <a:spcAft>
                <a:spcPts val="0"/>
              </a:spcAft>
              <a:buSzPts val="1400"/>
              <a:buChar char="•"/>
              <a:defRPr/>
            </a:lvl5pPr>
            <a:lvl6pPr marL="2743200" lvl="5" indent="-317500" algn="l" rtl="0">
              <a:lnSpc>
                <a:spcPct val="110000"/>
              </a:lnSpc>
              <a:spcBef>
                <a:spcPts val="500"/>
              </a:spcBef>
              <a:spcAft>
                <a:spcPts val="0"/>
              </a:spcAft>
              <a:buSzPts val="1400"/>
              <a:buChar char="–"/>
              <a:defRPr/>
            </a:lvl6pPr>
            <a:lvl7pPr marL="3200400" lvl="6" indent="-317500" algn="l" rtl="0">
              <a:lnSpc>
                <a:spcPct val="110000"/>
              </a:lnSpc>
              <a:spcBef>
                <a:spcPts val="500"/>
              </a:spcBef>
              <a:spcAft>
                <a:spcPts val="0"/>
              </a:spcAft>
              <a:buSzPts val="1400"/>
              <a:buChar char="•"/>
              <a:defRPr/>
            </a:lvl7pPr>
            <a:lvl8pPr marL="3657600" lvl="7" indent="-317500" algn="l" rtl="0">
              <a:lnSpc>
                <a:spcPct val="110000"/>
              </a:lnSpc>
              <a:spcBef>
                <a:spcPts val="500"/>
              </a:spcBef>
              <a:spcAft>
                <a:spcPts val="0"/>
              </a:spcAft>
              <a:buSzPts val="1400"/>
              <a:buChar char="–"/>
              <a:defRPr/>
            </a:lvl8pPr>
            <a:lvl9pPr marL="4114800" lvl="8" indent="-317500" algn="l" rtl="0">
              <a:lnSpc>
                <a:spcPct val="110000"/>
              </a:lnSpc>
              <a:spcBef>
                <a:spcPts val="500"/>
              </a:spcBef>
              <a:spcAft>
                <a:spcPts val="0"/>
              </a:spcAft>
              <a:buSzPts val="1400"/>
              <a:buChar char="•"/>
              <a:defRPr/>
            </a:lvl9pPr>
          </a:lstStyle>
          <a:p>
            <a:endParaRPr/>
          </a:p>
        </p:txBody>
      </p:sp>
      <p:sp>
        <p:nvSpPr>
          <p:cNvPr id="101" name="Google Shape;101;p19"/>
          <p:cNvSpPr txBox="1">
            <a:spLocks noGrp="1"/>
          </p:cNvSpPr>
          <p:nvPr>
            <p:ph type="body" idx="3"/>
          </p:nvPr>
        </p:nvSpPr>
        <p:spPr>
          <a:xfrm>
            <a:off x="4975398" y="1649725"/>
            <a:ext cx="3600600" cy="474300"/>
          </a:xfrm>
          <a:prstGeom prst="rect">
            <a:avLst/>
          </a:prstGeom>
          <a:noFill/>
          <a:ln>
            <a:noFill/>
          </a:ln>
        </p:spPr>
        <p:txBody>
          <a:bodyPr spcFirstLastPara="1" wrap="square" lIns="68575" tIns="34275" rIns="68575" bIns="34275" anchor="b" anchorCtr="0">
            <a:noAutofit/>
          </a:bodyPr>
          <a:lstStyle>
            <a:lvl1pPr marL="457200" lvl="0" indent="-228600" algn="l" rtl="0">
              <a:lnSpc>
                <a:spcPct val="100000"/>
              </a:lnSpc>
              <a:spcBef>
                <a:spcPts val="500"/>
              </a:spcBef>
              <a:spcAft>
                <a:spcPts val="0"/>
              </a:spcAft>
              <a:buSzPts val="1400"/>
              <a:buNone/>
              <a:defRPr sz="1400" b="1" cap="none">
                <a:solidFill>
                  <a:schemeClr val="dk2"/>
                </a:solidFill>
              </a:defRPr>
            </a:lvl1pPr>
            <a:lvl2pPr marL="914400" lvl="1" indent="-228600" algn="l" rtl="0">
              <a:lnSpc>
                <a:spcPct val="110000"/>
              </a:lnSpc>
              <a:spcBef>
                <a:spcPts val="500"/>
              </a:spcBef>
              <a:spcAft>
                <a:spcPts val="0"/>
              </a:spcAft>
              <a:buSzPts val="1400"/>
              <a:buNone/>
              <a:defRPr sz="1400" b="1"/>
            </a:lvl2pPr>
            <a:lvl3pPr marL="1371600" lvl="2" indent="-228600" algn="l" rtl="0">
              <a:lnSpc>
                <a:spcPct val="110000"/>
              </a:lnSpc>
              <a:spcBef>
                <a:spcPts val="500"/>
              </a:spcBef>
              <a:spcAft>
                <a:spcPts val="0"/>
              </a:spcAft>
              <a:buSzPts val="1400"/>
              <a:buNone/>
              <a:defRPr sz="1400" b="1"/>
            </a:lvl3pPr>
            <a:lvl4pPr marL="1828800" lvl="3" indent="-228600" algn="l" rtl="0">
              <a:lnSpc>
                <a:spcPct val="110000"/>
              </a:lnSpc>
              <a:spcBef>
                <a:spcPts val="500"/>
              </a:spcBef>
              <a:spcAft>
                <a:spcPts val="0"/>
              </a:spcAft>
              <a:buSzPts val="1200"/>
              <a:buNone/>
              <a:defRPr sz="1200" b="1"/>
            </a:lvl4pPr>
            <a:lvl5pPr marL="2286000" lvl="4" indent="-228600" algn="l" rtl="0">
              <a:lnSpc>
                <a:spcPct val="110000"/>
              </a:lnSpc>
              <a:spcBef>
                <a:spcPts val="500"/>
              </a:spcBef>
              <a:spcAft>
                <a:spcPts val="0"/>
              </a:spcAft>
              <a:buSzPts val="1200"/>
              <a:buNone/>
              <a:defRPr sz="1200" b="1"/>
            </a:lvl5pPr>
            <a:lvl6pPr marL="2743200" lvl="5" indent="-228600" algn="l" rtl="0">
              <a:lnSpc>
                <a:spcPct val="110000"/>
              </a:lnSpc>
              <a:spcBef>
                <a:spcPts val="500"/>
              </a:spcBef>
              <a:spcAft>
                <a:spcPts val="0"/>
              </a:spcAft>
              <a:buSzPts val="1200"/>
              <a:buNone/>
              <a:defRPr sz="1200" b="1"/>
            </a:lvl6pPr>
            <a:lvl7pPr marL="3200400" lvl="6" indent="-228600" algn="l" rtl="0">
              <a:lnSpc>
                <a:spcPct val="110000"/>
              </a:lnSpc>
              <a:spcBef>
                <a:spcPts val="500"/>
              </a:spcBef>
              <a:spcAft>
                <a:spcPts val="0"/>
              </a:spcAft>
              <a:buSzPts val="1200"/>
              <a:buNone/>
              <a:defRPr sz="1200" b="1"/>
            </a:lvl7pPr>
            <a:lvl8pPr marL="3657600" lvl="7" indent="-228600" algn="l" rtl="0">
              <a:lnSpc>
                <a:spcPct val="110000"/>
              </a:lnSpc>
              <a:spcBef>
                <a:spcPts val="500"/>
              </a:spcBef>
              <a:spcAft>
                <a:spcPts val="0"/>
              </a:spcAft>
              <a:buSzPts val="1200"/>
              <a:buNone/>
              <a:defRPr sz="1200" b="1"/>
            </a:lvl8pPr>
            <a:lvl9pPr marL="4114800" lvl="8" indent="-228600" algn="l" rtl="0">
              <a:lnSpc>
                <a:spcPct val="110000"/>
              </a:lnSpc>
              <a:spcBef>
                <a:spcPts val="500"/>
              </a:spcBef>
              <a:spcAft>
                <a:spcPts val="0"/>
              </a:spcAft>
              <a:buSzPts val="1200"/>
              <a:buNone/>
              <a:defRPr sz="1200" b="1"/>
            </a:lvl9pPr>
          </a:lstStyle>
          <a:p>
            <a:endParaRPr/>
          </a:p>
        </p:txBody>
      </p:sp>
      <p:sp>
        <p:nvSpPr>
          <p:cNvPr id="102" name="Google Shape;102;p19"/>
          <p:cNvSpPr txBox="1">
            <a:spLocks noGrp="1"/>
          </p:cNvSpPr>
          <p:nvPr>
            <p:ph type="body" idx="4"/>
          </p:nvPr>
        </p:nvSpPr>
        <p:spPr>
          <a:xfrm>
            <a:off x="4975398" y="2181826"/>
            <a:ext cx="3600600" cy="2247300"/>
          </a:xfrm>
          <a:prstGeom prst="rect">
            <a:avLst/>
          </a:prstGeom>
          <a:noFill/>
          <a:ln>
            <a:noFill/>
          </a:ln>
        </p:spPr>
        <p:txBody>
          <a:bodyPr spcFirstLastPara="1" wrap="square" lIns="68575" tIns="34275" rIns="68575" bIns="34275" anchor="t" anchorCtr="0">
            <a:noAutofit/>
          </a:bodyPr>
          <a:lstStyle>
            <a:lvl1pPr marL="457200" lvl="0" indent="-317500" algn="l" rtl="0">
              <a:lnSpc>
                <a:spcPct val="110000"/>
              </a:lnSpc>
              <a:spcBef>
                <a:spcPts val="500"/>
              </a:spcBef>
              <a:spcAft>
                <a:spcPts val="0"/>
              </a:spcAft>
              <a:buSzPts val="1400"/>
              <a:buChar char="•"/>
              <a:defRPr/>
            </a:lvl1pPr>
            <a:lvl2pPr marL="914400" lvl="1" indent="-317500" algn="l" rtl="0">
              <a:lnSpc>
                <a:spcPct val="110000"/>
              </a:lnSpc>
              <a:spcBef>
                <a:spcPts val="500"/>
              </a:spcBef>
              <a:spcAft>
                <a:spcPts val="0"/>
              </a:spcAft>
              <a:buSzPts val="1400"/>
              <a:buChar char="–"/>
              <a:defRPr/>
            </a:lvl2pPr>
            <a:lvl3pPr marL="1371600" lvl="2" indent="-317500" algn="l" rtl="0">
              <a:lnSpc>
                <a:spcPct val="110000"/>
              </a:lnSpc>
              <a:spcBef>
                <a:spcPts val="500"/>
              </a:spcBef>
              <a:spcAft>
                <a:spcPts val="0"/>
              </a:spcAft>
              <a:buSzPts val="1400"/>
              <a:buChar char="•"/>
              <a:defRPr/>
            </a:lvl3pPr>
            <a:lvl4pPr marL="1828800" lvl="3" indent="-317500" algn="l" rtl="0">
              <a:lnSpc>
                <a:spcPct val="110000"/>
              </a:lnSpc>
              <a:spcBef>
                <a:spcPts val="500"/>
              </a:spcBef>
              <a:spcAft>
                <a:spcPts val="0"/>
              </a:spcAft>
              <a:buSzPts val="1400"/>
              <a:buChar char="–"/>
              <a:defRPr/>
            </a:lvl4pPr>
            <a:lvl5pPr marL="2286000" lvl="4" indent="-317500" algn="l" rtl="0">
              <a:lnSpc>
                <a:spcPct val="110000"/>
              </a:lnSpc>
              <a:spcBef>
                <a:spcPts val="500"/>
              </a:spcBef>
              <a:spcAft>
                <a:spcPts val="0"/>
              </a:spcAft>
              <a:buSzPts val="1400"/>
              <a:buChar char="•"/>
              <a:defRPr/>
            </a:lvl5pPr>
            <a:lvl6pPr marL="2743200" lvl="5" indent="-317500" algn="l" rtl="0">
              <a:lnSpc>
                <a:spcPct val="110000"/>
              </a:lnSpc>
              <a:spcBef>
                <a:spcPts val="500"/>
              </a:spcBef>
              <a:spcAft>
                <a:spcPts val="0"/>
              </a:spcAft>
              <a:buSzPts val="1400"/>
              <a:buChar char="–"/>
              <a:defRPr/>
            </a:lvl6pPr>
            <a:lvl7pPr marL="3200400" lvl="6" indent="-317500" algn="l" rtl="0">
              <a:lnSpc>
                <a:spcPct val="110000"/>
              </a:lnSpc>
              <a:spcBef>
                <a:spcPts val="500"/>
              </a:spcBef>
              <a:spcAft>
                <a:spcPts val="0"/>
              </a:spcAft>
              <a:buSzPts val="1400"/>
              <a:buChar char="•"/>
              <a:defRPr/>
            </a:lvl7pPr>
            <a:lvl8pPr marL="3657600" lvl="7" indent="-317500" algn="l" rtl="0">
              <a:lnSpc>
                <a:spcPct val="110000"/>
              </a:lnSpc>
              <a:spcBef>
                <a:spcPts val="500"/>
              </a:spcBef>
              <a:spcAft>
                <a:spcPts val="0"/>
              </a:spcAft>
              <a:buSzPts val="1400"/>
              <a:buChar char="–"/>
              <a:defRPr/>
            </a:lvl8pPr>
            <a:lvl9pPr marL="4114800" lvl="8" indent="-317500" algn="l" rtl="0">
              <a:lnSpc>
                <a:spcPct val="110000"/>
              </a:lnSpc>
              <a:spcBef>
                <a:spcPts val="500"/>
              </a:spcBef>
              <a:spcAft>
                <a:spcPts val="0"/>
              </a:spcAft>
              <a:buSzPts val="1400"/>
              <a:buChar char="•"/>
              <a:defRPr/>
            </a:lvl9pPr>
          </a:lstStyle>
          <a:p>
            <a:endParaRPr/>
          </a:p>
        </p:txBody>
      </p:sp>
      <p:sp>
        <p:nvSpPr>
          <p:cNvPr id="103" name="Google Shape;103;p19"/>
          <p:cNvSpPr txBox="1">
            <a:spLocks noGrp="1"/>
          </p:cNvSpPr>
          <p:nvPr>
            <p:ph type="dt" idx="10"/>
          </p:nvPr>
        </p:nvSpPr>
        <p:spPr>
          <a:xfrm>
            <a:off x="938759" y="4781759"/>
            <a:ext cx="1747200" cy="2616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04" name="Google Shape;104;p19"/>
          <p:cNvSpPr txBox="1">
            <a:spLocks noGrp="1"/>
          </p:cNvSpPr>
          <p:nvPr>
            <p:ph type="ftr" idx="11"/>
          </p:nvPr>
        </p:nvSpPr>
        <p:spPr>
          <a:xfrm>
            <a:off x="3028950" y="4781759"/>
            <a:ext cx="3086100" cy="2595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05" name="Google Shape;105;p19"/>
          <p:cNvSpPr txBox="1">
            <a:spLocks noGrp="1"/>
          </p:cNvSpPr>
          <p:nvPr>
            <p:ph type="sldNum" idx="12"/>
          </p:nvPr>
        </p:nvSpPr>
        <p:spPr>
          <a:xfrm>
            <a:off x="6457951" y="4781759"/>
            <a:ext cx="2114400" cy="2595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ca"/>
              <a:t>‹Nº›</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_ONLY" type="titleOnly">
  <p:cSld name="TITLE_ONLY">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938759" y="286789"/>
            <a:ext cx="7633800" cy="1119000"/>
          </a:xfrm>
          <a:prstGeom prst="rect">
            <a:avLst/>
          </a:prstGeom>
          <a:noFill/>
          <a:ln>
            <a:noFill/>
          </a:ln>
        </p:spPr>
        <p:txBody>
          <a:bodyPr spcFirstLastPara="1" wrap="square" lIns="68575" tIns="34275" rIns="68575" bIns="34275" anchor="t" anchorCtr="0">
            <a:noAutofit/>
          </a:bodyPr>
          <a:lstStyle>
            <a:lvl1pPr lvl="0" algn="l" rtl="0">
              <a:lnSpc>
                <a:spcPct val="90000"/>
              </a:lnSpc>
              <a:spcBef>
                <a:spcPts val="0"/>
              </a:spcBef>
              <a:spcAft>
                <a:spcPts val="0"/>
              </a:spcAft>
              <a:buClr>
                <a:schemeClr val="dk2"/>
              </a:buClr>
              <a:buSzPts val="1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08" name="Google Shape;108;p20"/>
          <p:cNvSpPr txBox="1">
            <a:spLocks noGrp="1"/>
          </p:cNvSpPr>
          <p:nvPr>
            <p:ph type="dt" idx="10"/>
          </p:nvPr>
        </p:nvSpPr>
        <p:spPr>
          <a:xfrm>
            <a:off x="938759" y="4781759"/>
            <a:ext cx="1747200" cy="2616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09" name="Google Shape;109;p20"/>
          <p:cNvSpPr txBox="1">
            <a:spLocks noGrp="1"/>
          </p:cNvSpPr>
          <p:nvPr>
            <p:ph type="ftr" idx="11"/>
          </p:nvPr>
        </p:nvSpPr>
        <p:spPr>
          <a:xfrm>
            <a:off x="3028950" y="4781759"/>
            <a:ext cx="3086100" cy="2595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10" name="Google Shape;110;p20"/>
          <p:cNvSpPr txBox="1">
            <a:spLocks noGrp="1"/>
          </p:cNvSpPr>
          <p:nvPr>
            <p:ph type="sldNum" idx="12"/>
          </p:nvPr>
        </p:nvSpPr>
        <p:spPr>
          <a:xfrm>
            <a:off x="6457951" y="4781759"/>
            <a:ext cx="2114400" cy="2595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ca"/>
              <a:t>‹Nº›</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1"/>
        <p:cNvGrpSpPr/>
        <p:nvPr/>
      </p:nvGrpSpPr>
      <p:grpSpPr>
        <a:xfrm>
          <a:off x="0" y="0"/>
          <a:ext cx="0" cy="0"/>
          <a:chOff x="0" y="0"/>
          <a:chExt cx="0" cy="0"/>
        </a:xfrm>
      </p:grpSpPr>
      <p:sp>
        <p:nvSpPr>
          <p:cNvPr id="112" name="Google Shape;112;p21"/>
          <p:cNvSpPr txBox="1">
            <a:spLocks noGrp="1"/>
          </p:cNvSpPr>
          <p:nvPr>
            <p:ph type="dt" idx="10"/>
          </p:nvPr>
        </p:nvSpPr>
        <p:spPr>
          <a:xfrm>
            <a:off x="938759" y="4781759"/>
            <a:ext cx="1747200" cy="2616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13" name="Google Shape;113;p21"/>
          <p:cNvSpPr txBox="1">
            <a:spLocks noGrp="1"/>
          </p:cNvSpPr>
          <p:nvPr>
            <p:ph type="ftr" idx="11"/>
          </p:nvPr>
        </p:nvSpPr>
        <p:spPr>
          <a:xfrm>
            <a:off x="3028950" y="4781759"/>
            <a:ext cx="3086100" cy="2595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14" name="Google Shape;114;p21"/>
          <p:cNvSpPr txBox="1">
            <a:spLocks noGrp="1"/>
          </p:cNvSpPr>
          <p:nvPr>
            <p:ph type="sldNum" idx="12"/>
          </p:nvPr>
        </p:nvSpPr>
        <p:spPr>
          <a:xfrm>
            <a:off x="6457951" y="4781759"/>
            <a:ext cx="2114400" cy="2595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ca"/>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ca"/>
              <a:t>‹Nº›</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OBJECT_WITH_CAPTION_TEXT" type="objTx">
  <p:cSld name="OBJECT_WITH_CAPTION_TEXT">
    <p:spTree>
      <p:nvGrpSpPr>
        <p:cNvPr id="1" name="Shape 115"/>
        <p:cNvGrpSpPr/>
        <p:nvPr/>
      </p:nvGrpSpPr>
      <p:grpSpPr>
        <a:xfrm>
          <a:off x="0" y="0"/>
          <a:ext cx="0" cy="0"/>
          <a:chOff x="0" y="0"/>
          <a:chExt cx="0" cy="0"/>
        </a:xfrm>
      </p:grpSpPr>
      <p:sp>
        <p:nvSpPr>
          <p:cNvPr id="116" name="Google Shape;116;p22"/>
          <p:cNvSpPr/>
          <p:nvPr/>
        </p:nvSpPr>
        <p:spPr>
          <a:xfrm>
            <a:off x="5542359" y="0"/>
            <a:ext cx="3601641" cy="5143500"/>
          </a:xfrm>
          <a:custGeom>
            <a:avLst/>
            <a:gdLst/>
            <a:ahLst/>
            <a:cxnLst/>
            <a:rect l="l" t="t" r="r" b="b"/>
            <a:pathLst>
              <a:path w="3025" h="4320" extrusionOk="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dk2"/>
          </a:solidFill>
          <a:ln>
            <a:noFill/>
          </a:ln>
        </p:spPr>
      </p:sp>
      <p:sp>
        <p:nvSpPr>
          <p:cNvPr id="117" name="Google Shape;117;p22"/>
          <p:cNvSpPr txBox="1">
            <a:spLocks noGrp="1"/>
          </p:cNvSpPr>
          <p:nvPr>
            <p:ph type="title"/>
          </p:nvPr>
        </p:nvSpPr>
        <p:spPr>
          <a:xfrm>
            <a:off x="6253413" y="342899"/>
            <a:ext cx="2319000" cy="897600"/>
          </a:xfrm>
          <a:prstGeom prst="rect">
            <a:avLst/>
          </a:prstGeom>
          <a:noFill/>
          <a:ln>
            <a:noFill/>
          </a:ln>
        </p:spPr>
        <p:txBody>
          <a:bodyPr spcFirstLastPara="1" wrap="square" lIns="68575" tIns="34275" rIns="68575" bIns="34275" anchor="b" anchorCtr="0">
            <a:noAutofit/>
          </a:bodyPr>
          <a:lstStyle>
            <a:lvl1pPr lvl="0" algn="l" rtl="0">
              <a:lnSpc>
                <a:spcPct val="100000"/>
              </a:lnSpc>
              <a:spcBef>
                <a:spcPts val="0"/>
              </a:spcBef>
              <a:spcAft>
                <a:spcPts val="0"/>
              </a:spcAft>
              <a:buClr>
                <a:schemeClr val="accent1"/>
              </a:buClr>
              <a:buSzPts val="1400"/>
              <a:buFont typeface="Gill Sans"/>
              <a:buNone/>
              <a:defRPr sz="1400" b="1" i="0" cap="none">
                <a:solidFill>
                  <a:schemeClr val="accent1"/>
                </a:solidFill>
                <a:latin typeface="Gill Sans"/>
                <a:ea typeface="Gill Sans"/>
                <a:cs typeface="Gill Sans"/>
                <a:sym typeface="Gill Sans"/>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18" name="Google Shape;118;p22"/>
          <p:cNvSpPr txBox="1">
            <a:spLocks noGrp="1"/>
          </p:cNvSpPr>
          <p:nvPr>
            <p:ph type="body" idx="1"/>
          </p:nvPr>
        </p:nvSpPr>
        <p:spPr>
          <a:xfrm>
            <a:off x="573788" y="690283"/>
            <a:ext cx="4618800" cy="3738900"/>
          </a:xfrm>
          <a:prstGeom prst="rect">
            <a:avLst/>
          </a:prstGeom>
          <a:noFill/>
          <a:ln>
            <a:noFill/>
          </a:ln>
        </p:spPr>
        <p:txBody>
          <a:bodyPr spcFirstLastPara="1" wrap="square" lIns="68575" tIns="34275" rIns="68575" bIns="34275" anchor="t" anchorCtr="0">
            <a:noAutofit/>
          </a:bodyPr>
          <a:lstStyle>
            <a:lvl1pPr marL="457200" lvl="0" indent="-381000" algn="l" rtl="0">
              <a:lnSpc>
                <a:spcPct val="110000"/>
              </a:lnSpc>
              <a:spcBef>
                <a:spcPts val="500"/>
              </a:spcBef>
              <a:spcAft>
                <a:spcPts val="0"/>
              </a:spcAft>
              <a:buSzPts val="2400"/>
              <a:buChar char="•"/>
              <a:defRPr sz="2400"/>
            </a:lvl1pPr>
            <a:lvl2pPr marL="914400" lvl="1" indent="-361950" algn="l" rtl="0">
              <a:lnSpc>
                <a:spcPct val="110000"/>
              </a:lnSpc>
              <a:spcBef>
                <a:spcPts val="500"/>
              </a:spcBef>
              <a:spcAft>
                <a:spcPts val="0"/>
              </a:spcAft>
              <a:buSzPts val="2100"/>
              <a:buChar char="–"/>
              <a:defRPr sz="2100"/>
            </a:lvl2pPr>
            <a:lvl3pPr marL="1371600" lvl="2" indent="-342900" algn="l" rtl="0">
              <a:lnSpc>
                <a:spcPct val="110000"/>
              </a:lnSpc>
              <a:spcBef>
                <a:spcPts val="500"/>
              </a:spcBef>
              <a:spcAft>
                <a:spcPts val="0"/>
              </a:spcAft>
              <a:buSzPts val="1800"/>
              <a:buChar char="•"/>
              <a:defRPr sz="1800"/>
            </a:lvl3pPr>
            <a:lvl4pPr marL="1828800" lvl="3" indent="-323850" algn="l" rtl="0">
              <a:lnSpc>
                <a:spcPct val="110000"/>
              </a:lnSpc>
              <a:spcBef>
                <a:spcPts val="500"/>
              </a:spcBef>
              <a:spcAft>
                <a:spcPts val="0"/>
              </a:spcAft>
              <a:buSzPts val="1500"/>
              <a:buChar char="–"/>
              <a:defRPr sz="1500"/>
            </a:lvl4pPr>
            <a:lvl5pPr marL="2286000" lvl="4" indent="-323850" algn="l" rtl="0">
              <a:lnSpc>
                <a:spcPct val="110000"/>
              </a:lnSpc>
              <a:spcBef>
                <a:spcPts val="500"/>
              </a:spcBef>
              <a:spcAft>
                <a:spcPts val="0"/>
              </a:spcAft>
              <a:buSzPts val="1500"/>
              <a:buChar char="•"/>
              <a:defRPr sz="1500"/>
            </a:lvl5pPr>
            <a:lvl6pPr marL="2743200" lvl="5" indent="-323850" algn="l" rtl="0">
              <a:lnSpc>
                <a:spcPct val="110000"/>
              </a:lnSpc>
              <a:spcBef>
                <a:spcPts val="500"/>
              </a:spcBef>
              <a:spcAft>
                <a:spcPts val="0"/>
              </a:spcAft>
              <a:buSzPts val="1500"/>
              <a:buChar char="–"/>
              <a:defRPr sz="1500"/>
            </a:lvl6pPr>
            <a:lvl7pPr marL="3200400" lvl="6" indent="-323850" algn="l" rtl="0">
              <a:lnSpc>
                <a:spcPct val="110000"/>
              </a:lnSpc>
              <a:spcBef>
                <a:spcPts val="500"/>
              </a:spcBef>
              <a:spcAft>
                <a:spcPts val="0"/>
              </a:spcAft>
              <a:buSzPts val="1500"/>
              <a:buChar char="•"/>
              <a:defRPr sz="1500"/>
            </a:lvl7pPr>
            <a:lvl8pPr marL="3657600" lvl="7" indent="-323850" algn="l" rtl="0">
              <a:lnSpc>
                <a:spcPct val="110000"/>
              </a:lnSpc>
              <a:spcBef>
                <a:spcPts val="500"/>
              </a:spcBef>
              <a:spcAft>
                <a:spcPts val="0"/>
              </a:spcAft>
              <a:buSzPts val="1500"/>
              <a:buChar char="–"/>
              <a:defRPr sz="1500"/>
            </a:lvl8pPr>
            <a:lvl9pPr marL="4114800" lvl="8" indent="-323850" algn="l" rtl="0">
              <a:lnSpc>
                <a:spcPct val="110000"/>
              </a:lnSpc>
              <a:spcBef>
                <a:spcPts val="500"/>
              </a:spcBef>
              <a:spcAft>
                <a:spcPts val="0"/>
              </a:spcAft>
              <a:buSzPts val="1500"/>
              <a:buChar char="•"/>
              <a:defRPr sz="1500"/>
            </a:lvl9pPr>
          </a:lstStyle>
          <a:p>
            <a:endParaRPr/>
          </a:p>
        </p:txBody>
      </p:sp>
      <p:sp>
        <p:nvSpPr>
          <p:cNvPr id="119" name="Google Shape;119;p22"/>
          <p:cNvSpPr txBox="1">
            <a:spLocks noGrp="1"/>
          </p:cNvSpPr>
          <p:nvPr>
            <p:ph type="body" idx="2"/>
          </p:nvPr>
        </p:nvSpPr>
        <p:spPr>
          <a:xfrm>
            <a:off x="6253414" y="1306002"/>
            <a:ext cx="2319000" cy="3123300"/>
          </a:xfrm>
          <a:prstGeom prst="rect">
            <a:avLst/>
          </a:prstGeom>
          <a:noFill/>
          <a:ln>
            <a:noFill/>
          </a:ln>
        </p:spPr>
        <p:txBody>
          <a:bodyPr spcFirstLastPara="1" wrap="square" lIns="68575" tIns="34275" rIns="68575" bIns="34275" anchor="t" anchorCtr="0">
            <a:noAutofit/>
          </a:bodyPr>
          <a:lstStyle>
            <a:lvl1pPr marL="457200" lvl="0" indent="-228600" algn="l" rtl="0">
              <a:lnSpc>
                <a:spcPct val="120000"/>
              </a:lnSpc>
              <a:spcBef>
                <a:spcPts val="900"/>
              </a:spcBef>
              <a:spcAft>
                <a:spcPts val="0"/>
              </a:spcAft>
              <a:buSzPts val="1200"/>
              <a:buNone/>
              <a:defRPr sz="1200">
                <a:solidFill>
                  <a:schemeClr val="lt2"/>
                </a:solidFill>
              </a:defRPr>
            </a:lvl1pPr>
            <a:lvl2pPr marL="914400" lvl="1" indent="-228600" algn="l" rtl="0">
              <a:lnSpc>
                <a:spcPct val="110000"/>
              </a:lnSpc>
              <a:spcBef>
                <a:spcPts val="500"/>
              </a:spcBef>
              <a:spcAft>
                <a:spcPts val="0"/>
              </a:spcAft>
              <a:buSzPts val="1100"/>
              <a:buNone/>
              <a:defRPr sz="1100"/>
            </a:lvl2pPr>
            <a:lvl3pPr marL="1371600" lvl="2" indent="-228600" algn="l" rtl="0">
              <a:lnSpc>
                <a:spcPct val="110000"/>
              </a:lnSpc>
              <a:spcBef>
                <a:spcPts val="500"/>
              </a:spcBef>
              <a:spcAft>
                <a:spcPts val="0"/>
              </a:spcAft>
              <a:buSzPts val="900"/>
              <a:buNone/>
              <a:defRPr sz="900"/>
            </a:lvl3pPr>
            <a:lvl4pPr marL="1828800" lvl="3" indent="-228600" algn="l" rtl="0">
              <a:lnSpc>
                <a:spcPct val="110000"/>
              </a:lnSpc>
              <a:spcBef>
                <a:spcPts val="500"/>
              </a:spcBef>
              <a:spcAft>
                <a:spcPts val="0"/>
              </a:spcAft>
              <a:buSzPts val="800"/>
              <a:buNone/>
              <a:defRPr sz="800"/>
            </a:lvl4pPr>
            <a:lvl5pPr marL="2286000" lvl="4" indent="-228600" algn="l" rtl="0">
              <a:lnSpc>
                <a:spcPct val="110000"/>
              </a:lnSpc>
              <a:spcBef>
                <a:spcPts val="500"/>
              </a:spcBef>
              <a:spcAft>
                <a:spcPts val="0"/>
              </a:spcAft>
              <a:buSzPts val="800"/>
              <a:buNone/>
              <a:defRPr sz="800"/>
            </a:lvl5pPr>
            <a:lvl6pPr marL="2743200" lvl="5" indent="-228600" algn="l" rtl="0">
              <a:lnSpc>
                <a:spcPct val="110000"/>
              </a:lnSpc>
              <a:spcBef>
                <a:spcPts val="500"/>
              </a:spcBef>
              <a:spcAft>
                <a:spcPts val="0"/>
              </a:spcAft>
              <a:buSzPts val="800"/>
              <a:buNone/>
              <a:defRPr sz="800"/>
            </a:lvl6pPr>
            <a:lvl7pPr marL="3200400" lvl="6" indent="-228600" algn="l" rtl="0">
              <a:lnSpc>
                <a:spcPct val="110000"/>
              </a:lnSpc>
              <a:spcBef>
                <a:spcPts val="500"/>
              </a:spcBef>
              <a:spcAft>
                <a:spcPts val="0"/>
              </a:spcAft>
              <a:buSzPts val="800"/>
              <a:buNone/>
              <a:defRPr sz="800"/>
            </a:lvl7pPr>
            <a:lvl8pPr marL="3657600" lvl="7" indent="-228600" algn="l" rtl="0">
              <a:lnSpc>
                <a:spcPct val="110000"/>
              </a:lnSpc>
              <a:spcBef>
                <a:spcPts val="500"/>
              </a:spcBef>
              <a:spcAft>
                <a:spcPts val="0"/>
              </a:spcAft>
              <a:buSzPts val="800"/>
              <a:buNone/>
              <a:defRPr sz="800"/>
            </a:lvl8pPr>
            <a:lvl9pPr marL="4114800" lvl="8" indent="-228600" algn="l" rtl="0">
              <a:lnSpc>
                <a:spcPct val="110000"/>
              </a:lnSpc>
              <a:spcBef>
                <a:spcPts val="500"/>
              </a:spcBef>
              <a:spcAft>
                <a:spcPts val="0"/>
              </a:spcAft>
              <a:buSzPts val="800"/>
              <a:buNone/>
              <a:defRPr sz="800"/>
            </a:lvl9pPr>
          </a:lstStyle>
          <a:p>
            <a:endParaRPr/>
          </a:p>
        </p:txBody>
      </p:sp>
      <p:sp>
        <p:nvSpPr>
          <p:cNvPr id="120" name="Google Shape;120;p22"/>
          <p:cNvSpPr txBox="1">
            <a:spLocks noGrp="1"/>
          </p:cNvSpPr>
          <p:nvPr>
            <p:ph type="dt" idx="10"/>
          </p:nvPr>
        </p:nvSpPr>
        <p:spPr>
          <a:xfrm>
            <a:off x="573788" y="4781759"/>
            <a:ext cx="924900" cy="2616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21" name="Google Shape;121;p22"/>
          <p:cNvSpPr txBox="1">
            <a:spLocks noGrp="1"/>
          </p:cNvSpPr>
          <p:nvPr>
            <p:ph type="ftr" idx="11"/>
          </p:nvPr>
        </p:nvSpPr>
        <p:spPr>
          <a:xfrm>
            <a:off x="1577715" y="4781759"/>
            <a:ext cx="2611500" cy="2595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22" name="Google Shape;122;p22"/>
          <p:cNvSpPr txBox="1">
            <a:spLocks noGrp="1"/>
          </p:cNvSpPr>
          <p:nvPr>
            <p:ph type="sldNum" idx="12"/>
          </p:nvPr>
        </p:nvSpPr>
        <p:spPr>
          <a:xfrm>
            <a:off x="4268261" y="4781759"/>
            <a:ext cx="924300" cy="2595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ca"/>
              <a:t>‹Nº›</a:t>
            </a:fld>
            <a:endParaRPr/>
          </a:p>
        </p:txBody>
      </p:sp>
      <p:sp>
        <p:nvSpPr>
          <p:cNvPr id="123" name="Google Shape;123;p22"/>
          <p:cNvSpPr/>
          <p:nvPr/>
        </p:nvSpPr>
        <p:spPr>
          <a:xfrm>
            <a:off x="0" y="0"/>
            <a:ext cx="212700" cy="5143500"/>
          </a:xfrm>
          <a:prstGeom prst="rect">
            <a:avLst/>
          </a:prstGeom>
          <a:solidFill>
            <a:schemeClr val="accent1"/>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VERTICAL_TEXT" type="vertTx">
  <p:cSld name="VERTICAL_TEXT">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a:off x="938759" y="286789"/>
            <a:ext cx="7633800" cy="1119000"/>
          </a:xfrm>
          <a:prstGeom prst="rect">
            <a:avLst/>
          </a:prstGeom>
          <a:noFill/>
          <a:ln>
            <a:noFill/>
          </a:ln>
        </p:spPr>
        <p:txBody>
          <a:bodyPr spcFirstLastPara="1" wrap="square" lIns="68575" tIns="34275" rIns="68575" bIns="34275" anchor="t" anchorCtr="0">
            <a:noAutofit/>
          </a:bodyPr>
          <a:lstStyle>
            <a:lvl1pPr lvl="0" algn="l" rtl="0">
              <a:lnSpc>
                <a:spcPct val="90000"/>
              </a:lnSpc>
              <a:spcBef>
                <a:spcPts val="0"/>
              </a:spcBef>
              <a:spcAft>
                <a:spcPts val="0"/>
              </a:spcAft>
              <a:buClr>
                <a:schemeClr val="dk2"/>
              </a:buClr>
              <a:buSzPts val="1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26" name="Google Shape;126;p23"/>
          <p:cNvSpPr txBox="1">
            <a:spLocks noGrp="1"/>
          </p:cNvSpPr>
          <p:nvPr>
            <p:ph type="body" idx="1"/>
          </p:nvPr>
        </p:nvSpPr>
        <p:spPr>
          <a:xfrm rot="5400000">
            <a:off x="3407999" y="-754799"/>
            <a:ext cx="2695200" cy="7633800"/>
          </a:xfrm>
          <a:prstGeom prst="rect">
            <a:avLst/>
          </a:prstGeom>
          <a:noFill/>
          <a:ln>
            <a:noFill/>
          </a:ln>
        </p:spPr>
        <p:txBody>
          <a:bodyPr spcFirstLastPara="1" wrap="square" lIns="68575" tIns="34275" rIns="68575" bIns="34275" anchor="t" anchorCtr="0">
            <a:noAutofit/>
          </a:bodyPr>
          <a:lstStyle>
            <a:lvl1pPr marL="457200" lvl="0" indent="-317500" algn="l" rtl="0">
              <a:lnSpc>
                <a:spcPct val="110000"/>
              </a:lnSpc>
              <a:spcBef>
                <a:spcPts val="500"/>
              </a:spcBef>
              <a:spcAft>
                <a:spcPts val="0"/>
              </a:spcAft>
              <a:buSzPts val="1400"/>
              <a:buChar char="•"/>
              <a:defRPr/>
            </a:lvl1pPr>
            <a:lvl2pPr marL="914400" lvl="1" indent="-317500" algn="l" rtl="0">
              <a:lnSpc>
                <a:spcPct val="110000"/>
              </a:lnSpc>
              <a:spcBef>
                <a:spcPts val="500"/>
              </a:spcBef>
              <a:spcAft>
                <a:spcPts val="0"/>
              </a:spcAft>
              <a:buSzPts val="1400"/>
              <a:buChar char="–"/>
              <a:defRPr/>
            </a:lvl2pPr>
            <a:lvl3pPr marL="1371600" lvl="2" indent="-317500" algn="l" rtl="0">
              <a:lnSpc>
                <a:spcPct val="110000"/>
              </a:lnSpc>
              <a:spcBef>
                <a:spcPts val="500"/>
              </a:spcBef>
              <a:spcAft>
                <a:spcPts val="0"/>
              </a:spcAft>
              <a:buSzPts val="1400"/>
              <a:buChar char="•"/>
              <a:defRPr/>
            </a:lvl3pPr>
            <a:lvl4pPr marL="1828800" lvl="3" indent="-317500" algn="l" rtl="0">
              <a:lnSpc>
                <a:spcPct val="110000"/>
              </a:lnSpc>
              <a:spcBef>
                <a:spcPts val="500"/>
              </a:spcBef>
              <a:spcAft>
                <a:spcPts val="0"/>
              </a:spcAft>
              <a:buSzPts val="1400"/>
              <a:buChar char="–"/>
              <a:defRPr/>
            </a:lvl4pPr>
            <a:lvl5pPr marL="2286000" lvl="4" indent="-317500" algn="l" rtl="0">
              <a:lnSpc>
                <a:spcPct val="110000"/>
              </a:lnSpc>
              <a:spcBef>
                <a:spcPts val="500"/>
              </a:spcBef>
              <a:spcAft>
                <a:spcPts val="0"/>
              </a:spcAft>
              <a:buSzPts val="1400"/>
              <a:buChar char="•"/>
              <a:defRPr/>
            </a:lvl5pPr>
            <a:lvl6pPr marL="2743200" lvl="5" indent="-317500" algn="l" rtl="0">
              <a:lnSpc>
                <a:spcPct val="110000"/>
              </a:lnSpc>
              <a:spcBef>
                <a:spcPts val="500"/>
              </a:spcBef>
              <a:spcAft>
                <a:spcPts val="0"/>
              </a:spcAft>
              <a:buSzPts val="1400"/>
              <a:buChar char="–"/>
              <a:defRPr/>
            </a:lvl6pPr>
            <a:lvl7pPr marL="3200400" lvl="6" indent="-317500" algn="l" rtl="0">
              <a:lnSpc>
                <a:spcPct val="110000"/>
              </a:lnSpc>
              <a:spcBef>
                <a:spcPts val="500"/>
              </a:spcBef>
              <a:spcAft>
                <a:spcPts val="0"/>
              </a:spcAft>
              <a:buSzPts val="1400"/>
              <a:buChar char="•"/>
              <a:defRPr/>
            </a:lvl7pPr>
            <a:lvl8pPr marL="3657600" lvl="7" indent="-317500" algn="l" rtl="0">
              <a:lnSpc>
                <a:spcPct val="110000"/>
              </a:lnSpc>
              <a:spcBef>
                <a:spcPts val="500"/>
              </a:spcBef>
              <a:spcAft>
                <a:spcPts val="0"/>
              </a:spcAft>
              <a:buSzPts val="1400"/>
              <a:buChar char="–"/>
              <a:defRPr/>
            </a:lvl8pPr>
            <a:lvl9pPr marL="4114800" lvl="8" indent="-317500" algn="l" rtl="0">
              <a:lnSpc>
                <a:spcPct val="110000"/>
              </a:lnSpc>
              <a:spcBef>
                <a:spcPts val="500"/>
              </a:spcBef>
              <a:spcAft>
                <a:spcPts val="0"/>
              </a:spcAft>
              <a:buSzPts val="1400"/>
              <a:buChar char="•"/>
              <a:defRPr/>
            </a:lvl9pPr>
          </a:lstStyle>
          <a:p>
            <a:endParaRPr/>
          </a:p>
        </p:txBody>
      </p:sp>
      <p:sp>
        <p:nvSpPr>
          <p:cNvPr id="127" name="Google Shape;127;p23"/>
          <p:cNvSpPr txBox="1">
            <a:spLocks noGrp="1"/>
          </p:cNvSpPr>
          <p:nvPr>
            <p:ph type="dt" idx="10"/>
          </p:nvPr>
        </p:nvSpPr>
        <p:spPr>
          <a:xfrm>
            <a:off x="938759" y="4781759"/>
            <a:ext cx="1747200" cy="2616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28" name="Google Shape;128;p23"/>
          <p:cNvSpPr txBox="1">
            <a:spLocks noGrp="1"/>
          </p:cNvSpPr>
          <p:nvPr>
            <p:ph type="ftr" idx="11"/>
          </p:nvPr>
        </p:nvSpPr>
        <p:spPr>
          <a:xfrm>
            <a:off x="3028950" y="4781759"/>
            <a:ext cx="3086100" cy="2595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29" name="Google Shape;129;p23"/>
          <p:cNvSpPr txBox="1">
            <a:spLocks noGrp="1"/>
          </p:cNvSpPr>
          <p:nvPr>
            <p:ph type="sldNum" idx="12"/>
          </p:nvPr>
        </p:nvSpPr>
        <p:spPr>
          <a:xfrm>
            <a:off x="6457951" y="4781759"/>
            <a:ext cx="2114400" cy="2595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ca"/>
              <a:t>‹Nº›</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_TITLE_AND_VERTICAL_TEXT" type="vertTitleAndTx">
  <p:cSld name="VERTICAL_TITLE_AND_VERTICAL_TEXT">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rot="5400000">
            <a:off x="6009190" y="1827440"/>
            <a:ext cx="4200300" cy="1119000"/>
          </a:xfrm>
          <a:prstGeom prst="rect">
            <a:avLst/>
          </a:prstGeom>
          <a:noFill/>
          <a:ln>
            <a:noFill/>
          </a:ln>
        </p:spPr>
        <p:txBody>
          <a:bodyPr spcFirstLastPara="1" wrap="square" lIns="68575" tIns="34275" rIns="68575" bIns="34275" anchor="t" anchorCtr="0">
            <a:noAutofit/>
          </a:bodyPr>
          <a:lstStyle>
            <a:lvl1pPr lvl="0" algn="l" rtl="0">
              <a:lnSpc>
                <a:spcPct val="90000"/>
              </a:lnSpc>
              <a:spcBef>
                <a:spcPts val="0"/>
              </a:spcBef>
              <a:spcAft>
                <a:spcPts val="0"/>
              </a:spcAft>
              <a:buClr>
                <a:schemeClr val="dk2"/>
              </a:buClr>
              <a:buSzPts val="1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32" name="Google Shape;132;p24"/>
          <p:cNvSpPr txBox="1">
            <a:spLocks noGrp="1"/>
          </p:cNvSpPr>
          <p:nvPr>
            <p:ph type="body" idx="1"/>
          </p:nvPr>
        </p:nvSpPr>
        <p:spPr>
          <a:xfrm rot="5400000">
            <a:off x="1990114" y="-760211"/>
            <a:ext cx="4200300" cy="6294300"/>
          </a:xfrm>
          <a:prstGeom prst="rect">
            <a:avLst/>
          </a:prstGeom>
          <a:noFill/>
          <a:ln>
            <a:noFill/>
          </a:ln>
        </p:spPr>
        <p:txBody>
          <a:bodyPr spcFirstLastPara="1" wrap="square" lIns="68575" tIns="34275" rIns="68575" bIns="34275" anchor="t" anchorCtr="0">
            <a:noAutofit/>
          </a:bodyPr>
          <a:lstStyle>
            <a:lvl1pPr marL="457200" lvl="0" indent="-317500" algn="l" rtl="0">
              <a:lnSpc>
                <a:spcPct val="110000"/>
              </a:lnSpc>
              <a:spcBef>
                <a:spcPts val="500"/>
              </a:spcBef>
              <a:spcAft>
                <a:spcPts val="0"/>
              </a:spcAft>
              <a:buSzPts val="1400"/>
              <a:buChar char="•"/>
              <a:defRPr/>
            </a:lvl1pPr>
            <a:lvl2pPr marL="914400" lvl="1" indent="-317500" algn="l" rtl="0">
              <a:lnSpc>
                <a:spcPct val="110000"/>
              </a:lnSpc>
              <a:spcBef>
                <a:spcPts val="500"/>
              </a:spcBef>
              <a:spcAft>
                <a:spcPts val="0"/>
              </a:spcAft>
              <a:buSzPts val="1400"/>
              <a:buChar char="–"/>
              <a:defRPr/>
            </a:lvl2pPr>
            <a:lvl3pPr marL="1371600" lvl="2" indent="-317500" algn="l" rtl="0">
              <a:lnSpc>
                <a:spcPct val="110000"/>
              </a:lnSpc>
              <a:spcBef>
                <a:spcPts val="500"/>
              </a:spcBef>
              <a:spcAft>
                <a:spcPts val="0"/>
              </a:spcAft>
              <a:buSzPts val="1400"/>
              <a:buChar char="•"/>
              <a:defRPr/>
            </a:lvl3pPr>
            <a:lvl4pPr marL="1828800" lvl="3" indent="-317500" algn="l" rtl="0">
              <a:lnSpc>
                <a:spcPct val="110000"/>
              </a:lnSpc>
              <a:spcBef>
                <a:spcPts val="500"/>
              </a:spcBef>
              <a:spcAft>
                <a:spcPts val="0"/>
              </a:spcAft>
              <a:buSzPts val="1400"/>
              <a:buChar char="–"/>
              <a:defRPr/>
            </a:lvl4pPr>
            <a:lvl5pPr marL="2286000" lvl="4" indent="-317500" algn="l" rtl="0">
              <a:lnSpc>
                <a:spcPct val="110000"/>
              </a:lnSpc>
              <a:spcBef>
                <a:spcPts val="500"/>
              </a:spcBef>
              <a:spcAft>
                <a:spcPts val="0"/>
              </a:spcAft>
              <a:buSzPts val="1400"/>
              <a:buChar char="•"/>
              <a:defRPr/>
            </a:lvl5pPr>
            <a:lvl6pPr marL="2743200" lvl="5" indent="-317500" algn="l" rtl="0">
              <a:lnSpc>
                <a:spcPct val="110000"/>
              </a:lnSpc>
              <a:spcBef>
                <a:spcPts val="500"/>
              </a:spcBef>
              <a:spcAft>
                <a:spcPts val="0"/>
              </a:spcAft>
              <a:buSzPts val="1400"/>
              <a:buChar char="–"/>
              <a:defRPr/>
            </a:lvl6pPr>
            <a:lvl7pPr marL="3200400" lvl="6" indent="-317500" algn="l" rtl="0">
              <a:lnSpc>
                <a:spcPct val="110000"/>
              </a:lnSpc>
              <a:spcBef>
                <a:spcPts val="500"/>
              </a:spcBef>
              <a:spcAft>
                <a:spcPts val="0"/>
              </a:spcAft>
              <a:buSzPts val="1400"/>
              <a:buChar char="•"/>
              <a:defRPr/>
            </a:lvl7pPr>
            <a:lvl8pPr marL="3657600" lvl="7" indent="-317500" algn="l" rtl="0">
              <a:lnSpc>
                <a:spcPct val="110000"/>
              </a:lnSpc>
              <a:spcBef>
                <a:spcPts val="500"/>
              </a:spcBef>
              <a:spcAft>
                <a:spcPts val="0"/>
              </a:spcAft>
              <a:buSzPts val="1400"/>
              <a:buChar char="–"/>
              <a:defRPr/>
            </a:lvl8pPr>
            <a:lvl9pPr marL="4114800" lvl="8" indent="-317500" algn="l" rtl="0">
              <a:lnSpc>
                <a:spcPct val="110000"/>
              </a:lnSpc>
              <a:spcBef>
                <a:spcPts val="500"/>
              </a:spcBef>
              <a:spcAft>
                <a:spcPts val="0"/>
              </a:spcAft>
              <a:buSzPts val="1400"/>
              <a:buChar char="•"/>
              <a:defRPr/>
            </a:lvl9pPr>
          </a:lstStyle>
          <a:p>
            <a:endParaRPr/>
          </a:p>
        </p:txBody>
      </p:sp>
      <p:sp>
        <p:nvSpPr>
          <p:cNvPr id="133" name="Google Shape;133;p24"/>
          <p:cNvSpPr txBox="1">
            <a:spLocks noGrp="1"/>
          </p:cNvSpPr>
          <p:nvPr>
            <p:ph type="dt" idx="10"/>
          </p:nvPr>
        </p:nvSpPr>
        <p:spPr>
          <a:xfrm>
            <a:off x="938759" y="4781759"/>
            <a:ext cx="1747200" cy="2616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34" name="Google Shape;134;p24"/>
          <p:cNvSpPr txBox="1">
            <a:spLocks noGrp="1"/>
          </p:cNvSpPr>
          <p:nvPr>
            <p:ph type="ftr" idx="11"/>
          </p:nvPr>
        </p:nvSpPr>
        <p:spPr>
          <a:xfrm>
            <a:off x="3028950" y="4781759"/>
            <a:ext cx="3086100" cy="2595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35" name="Google Shape;135;p24"/>
          <p:cNvSpPr txBox="1">
            <a:spLocks noGrp="1"/>
          </p:cNvSpPr>
          <p:nvPr>
            <p:ph type="sldNum" idx="12"/>
          </p:nvPr>
        </p:nvSpPr>
        <p:spPr>
          <a:xfrm>
            <a:off x="6457951" y="4781759"/>
            <a:ext cx="2114400" cy="2595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ca"/>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ca"/>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ca"/>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ca"/>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ca"/>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ca"/>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ca"/>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ca"/>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ca"/>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938759" y="286789"/>
            <a:ext cx="7633800" cy="11190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2"/>
              </a:buClr>
              <a:buSzPts val="3800"/>
              <a:buFont typeface="Impact"/>
              <a:buNone/>
              <a:defRPr sz="3800" b="0" i="0" u="none" strike="noStrike" cap="none">
                <a:solidFill>
                  <a:schemeClr val="dk2"/>
                </a:solidFill>
                <a:latin typeface="Impact"/>
                <a:ea typeface="Impact"/>
                <a:cs typeface="Impact"/>
                <a:sym typeface="Impact"/>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938759" y="1714501"/>
            <a:ext cx="7633800" cy="2695200"/>
          </a:xfrm>
          <a:prstGeom prst="rect">
            <a:avLst/>
          </a:prstGeom>
          <a:noFill/>
          <a:ln>
            <a:noFill/>
          </a:ln>
        </p:spPr>
        <p:txBody>
          <a:bodyPr spcFirstLastPara="1" wrap="square" lIns="68575" tIns="34275" rIns="68575" bIns="34275" anchor="t" anchorCtr="0">
            <a:noAutofit/>
          </a:bodyPr>
          <a:lstStyle>
            <a:lvl1pPr marL="457200" marR="0" lvl="0" indent="-323850" algn="l" rtl="0">
              <a:lnSpc>
                <a:spcPct val="110000"/>
              </a:lnSpc>
              <a:spcBef>
                <a:spcPts val="500"/>
              </a:spcBef>
              <a:spcAft>
                <a:spcPts val="0"/>
              </a:spcAft>
              <a:buClr>
                <a:schemeClr val="dk2"/>
              </a:buClr>
              <a:buSzPts val="1500"/>
              <a:buFont typeface="Arial"/>
              <a:buChar char="•"/>
              <a:defRPr sz="1500" b="0" i="0" u="none" strike="noStrike" cap="none">
                <a:solidFill>
                  <a:srgbClr val="595959"/>
                </a:solidFill>
                <a:latin typeface="Gill Sans"/>
                <a:ea typeface="Gill Sans"/>
                <a:cs typeface="Gill Sans"/>
                <a:sym typeface="Gill Sans"/>
              </a:defRPr>
            </a:lvl1pPr>
            <a:lvl2pPr marL="914400" marR="0" lvl="1" indent="-317500" algn="l" rtl="0">
              <a:lnSpc>
                <a:spcPct val="110000"/>
              </a:lnSpc>
              <a:spcBef>
                <a:spcPts val="500"/>
              </a:spcBef>
              <a:spcAft>
                <a:spcPts val="0"/>
              </a:spcAft>
              <a:buClr>
                <a:schemeClr val="dk2"/>
              </a:buClr>
              <a:buSzPts val="1400"/>
              <a:buFont typeface="Gill Sans"/>
              <a:buChar char="–"/>
              <a:defRPr sz="1400" b="0" i="0" u="none" strike="noStrike" cap="none">
                <a:solidFill>
                  <a:srgbClr val="595959"/>
                </a:solidFill>
                <a:latin typeface="Gill Sans"/>
                <a:ea typeface="Gill Sans"/>
                <a:cs typeface="Gill Sans"/>
                <a:sym typeface="Gill Sans"/>
              </a:defRPr>
            </a:lvl2pPr>
            <a:lvl3pPr marL="1371600" marR="0" lvl="2" indent="-304800" algn="l" rtl="0">
              <a:lnSpc>
                <a:spcPct val="110000"/>
              </a:lnSpc>
              <a:spcBef>
                <a:spcPts val="500"/>
              </a:spcBef>
              <a:spcAft>
                <a:spcPts val="0"/>
              </a:spcAft>
              <a:buClr>
                <a:schemeClr val="dk2"/>
              </a:buClr>
              <a:buSzPts val="1200"/>
              <a:buFont typeface="Arial"/>
              <a:buChar char="•"/>
              <a:defRPr sz="1200" b="0" i="0" u="none" strike="noStrike" cap="none">
                <a:solidFill>
                  <a:srgbClr val="595959"/>
                </a:solidFill>
                <a:latin typeface="Gill Sans"/>
                <a:ea typeface="Gill Sans"/>
                <a:cs typeface="Gill Sans"/>
                <a:sym typeface="Gill Sans"/>
              </a:defRPr>
            </a:lvl3pPr>
            <a:lvl4pPr marL="1828800" marR="0" lvl="3" indent="-298450" algn="l" rtl="0">
              <a:lnSpc>
                <a:spcPct val="110000"/>
              </a:lnSpc>
              <a:spcBef>
                <a:spcPts val="500"/>
              </a:spcBef>
              <a:spcAft>
                <a:spcPts val="0"/>
              </a:spcAft>
              <a:buClr>
                <a:schemeClr val="dk2"/>
              </a:buClr>
              <a:buSzPts val="1100"/>
              <a:buFont typeface="Gill Sans"/>
              <a:buChar char="–"/>
              <a:defRPr sz="1100" b="0" i="0" u="none" strike="noStrike" cap="none">
                <a:solidFill>
                  <a:srgbClr val="595959"/>
                </a:solidFill>
                <a:latin typeface="Gill Sans"/>
                <a:ea typeface="Gill Sans"/>
                <a:cs typeface="Gill Sans"/>
                <a:sym typeface="Gill Sans"/>
              </a:defRPr>
            </a:lvl4pPr>
            <a:lvl5pPr marL="2286000" marR="0" lvl="4" indent="-298450" algn="l" rtl="0">
              <a:lnSpc>
                <a:spcPct val="110000"/>
              </a:lnSpc>
              <a:spcBef>
                <a:spcPts val="500"/>
              </a:spcBef>
              <a:spcAft>
                <a:spcPts val="0"/>
              </a:spcAft>
              <a:buClr>
                <a:schemeClr val="dk2"/>
              </a:buClr>
              <a:buSzPts val="1100"/>
              <a:buFont typeface="Arial"/>
              <a:buChar char="•"/>
              <a:defRPr sz="1100" b="0" i="0" u="none" strike="noStrike" cap="none">
                <a:solidFill>
                  <a:srgbClr val="595959"/>
                </a:solidFill>
                <a:latin typeface="Gill Sans"/>
                <a:ea typeface="Gill Sans"/>
                <a:cs typeface="Gill Sans"/>
                <a:sym typeface="Gill Sans"/>
              </a:defRPr>
            </a:lvl5pPr>
            <a:lvl6pPr marL="2743200" marR="0" lvl="5" indent="-298450" algn="l" rtl="0">
              <a:lnSpc>
                <a:spcPct val="110000"/>
              </a:lnSpc>
              <a:spcBef>
                <a:spcPts val="500"/>
              </a:spcBef>
              <a:spcAft>
                <a:spcPts val="0"/>
              </a:spcAft>
              <a:buClr>
                <a:schemeClr val="dk2"/>
              </a:buClr>
              <a:buSzPts val="1100"/>
              <a:buFont typeface="Gill Sans"/>
              <a:buChar char="–"/>
              <a:defRPr sz="1100" b="0" i="0" u="none" strike="noStrike" cap="none">
                <a:solidFill>
                  <a:srgbClr val="595959"/>
                </a:solidFill>
                <a:latin typeface="Gill Sans"/>
                <a:ea typeface="Gill Sans"/>
                <a:cs typeface="Gill Sans"/>
                <a:sym typeface="Gill Sans"/>
              </a:defRPr>
            </a:lvl6pPr>
            <a:lvl7pPr marL="3200400" marR="0" lvl="6" indent="-298450" algn="l" rtl="0">
              <a:lnSpc>
                <a:spcPct val="110000"/>
              </a:lnSpc>
              <a:spcBef>
                <a:spcPts val="500"/>
              </a:spcBef>
              <a:spcAft>
                <a:spcPts val="0"/>
              </a:spcAft>
              <a:buClr>
                <a:schemeClr val="dk2"/>
              </a:buClr>
              <a:buSzPts val="1100"/>
              <a:buFont typeface="Arial"/>
              <a:buChar char="•"/>
              <a:defRPr sz="1100" b="0" i="0" u="none" strike="noStrike" cap="none">
                <a:solidFill>
                  <a:srgbClr val="595959"/>
                </a:solidFill>
                <a:latin typeface="Gill Sans"/>
                <a:ea typeface="Gill Sans"/>
                <a:cs typeface="Gill Sans"/>
                <a:sym typeface="Gill Sans"/>
              </a:defRPr>
            </a:lvl7pPr>
            <a:lvl8pPr marL="3657600" marR="0" lvl="7" indent="-298450" algn="l" rtl="0">
              <a:lnSpc>
                <a:spcPct val="110000"/>
              </a:lnSpc>
              <a:spcBef>
                <a:spcPts val="500"/>
              </a:spcBef>
              <a:spcAft>
                <a:spcPts val="0"/>
              </a:spcAft>
              <a:buClr>
                <a:schemeClr val="dk2"/>
              </a:buClr>
              <a:buSzPts val="1100"/>
              <a:buFont typeface="Gill Sans"/>
              <a:buChar char="–"/>
              <a:defRPr sz="1100" b="0" i="0" u="none" strike="noStrike" cap="none">
                <a:solidFill>
                  <a:srgbClr val="595959"/>
                </a:solidFill>
                <a:latin typeface="Gill Sans"/>
                <a:ea typeface="Gill Sans"/>
                <a:cs typeface="Gill Sans"/>
                <a:sym typeface="Gill Sans"/>
              </a:defRPr>
            </a:lvl8pPr>
            <a:lvl9pPr marL="4114800" marR="0" lvl="8" indent="-298450" algn="l" rtl="0">
              <a:lnSpc>
                <a:spcPct val="110000"/>
              </a:lnSpc>
              <a:spcBef>
                <a:spcPts val="500"/>
              </a:spcBef>
              <a:spcAft>
                <a:spcPts val="0"/>
              </a:spcAft>
              <a:buClr>
                <a:schemeClr val="dk2"/>
              </a:buClr>
              <a:buSzPts val="1100"/>
              <a:buFont typeface="Arial"/>
              <a:buChar char="•"/>
              <a:defRPr sz="1100" b="0" i="0" u="none" strike="noStrike" cap="none">
                <a:solidFill>
                  <a:srgbClr val="595959"/>
                </a:solidFill>
                <a:latin typeface="Gill Sans"/>
                <a:ea typeface="Gill Sans"/>
                <a:cs typeface="Gill Sans"/>
                <a:sym typeface="Gill Sans"/>
              </a:defRPr>
            </a:lvl9pPr>
          </a:lstStyle>
          <a:p>
            <a:endParaRPr/>
          </a:p>
        </p:txBody>
      </p:sp>
      <p:sp>
        <p:nvSpPr>
          <p:cNvPr id="53" name="Google Shape;53;p13"/>
          <p:cNvSpPr txBox="1">
            <a:spLocks noGrp="1"/>
          </p:cNvSpPr>
          <p:nvPr>
            <p:ph type="dt" idx="10"/>
          </p:nvPr>
        </p:nvSpPr>
        <p:spPr>
          <a:xfrm>
            <a:off x="938759" y="4781759"/>
            <a:ext cx="1747200" cy="2616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595959"/>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Gill Sans"/>
                <a:ea typeface="Gill Sans"/>
                <a:cs typeface="Gill Sans"/>
                <a:sym typeface="Gill Sans"/>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Gill Sans"/>
                <a:ea typeface="Gill Sans"/>
                <a:cs typeface="Gill Sans"/>
                <a:sym typeface="Gill Sans"/>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Gill Sans"/>
                <a:ea typeface="Gill Sans"/>
                <a:cs typeface="Gill Sans"/>
                <a:sym typeface="Gill Sans"/>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Gill Sans"/>
                <a:ea typeface="Gill Sans"/>
                <a:cs typeface="Gill Sans"/>
                <a:sym typeface="Gill Sans"/>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Gill Sans"/>
                <a:ea typeface="Gill Sans"/>
                <a:cs typeface="Gill Sans"/>
                <a:sym typeface="Gill Sans"/>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Gill Sans"/>
                <a:ea typeface="Gill Sans"/>
                <a:cs typeface="Gill Sans"/>
                <a:sym typeface="Gill Sans"/>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Gill Sans"/>
                <a:ea typeface="Gill Sans"/>
                <a:cs typeface="Gill Sans"/>
                <a:sym typeface="Gill Sans"/>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Gill Sans"/>
                <a:ea typeface="Gill Sans"/>
                <a:cs typeface="Gill Sans"/>
                <a:sym typeface="Gill Sans"/>
              </a:defRPr>
            </a:lvl9pPr>
          </a:lstStyle>
          <a:p>
            <a:endParaRPr/>
          </a:p>
        </p:txBody>
      </p:sp>
      <p:sp>
        <p:nvSpPr>
          <p:cNvPr id="54" name="Google Shape;54;p13"/>
          <p:cNvSpPr txBox="1">
            <a:spLocks noGrp="1"/>
          </p:cNvSpPr>
          <p:nvPr>
            <p:ph type="ftr" idx="11"/>
          </p:nvPr>
        </p:nvSpPr>
        <p:spPr>
          <a:xfrm>
            <a:off x="3028950" y="4781759"/>
            <a:ext cx="3086100" cy="2595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595959"/>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Gill Sans"/>
                <a:ea typeface="Gill Sans"/>
                <a:cs typeface="Gill Sans"/>
                <a:sym typeface="Gill Sans"/>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Gill Sans"/>
                <a:ea typeface="Gill Sans"/>
                <a:cs typeface="Gill Sans"/>
                <a:sym typeface="Gill Sans"/>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Gill Sans"/>
                <a:ea typeface="Gill Sans"/>
                <a:cs typeface="Gill Sans"/>
                <a:sym typeface="Gill Sans"/>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Gill Sans"/>
                <a:ea typeface="Gill Sans"/>
                <a:cs typeface="Gill Sans"/>
                <a:sym typeface="Gill Sans"/>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Gill Sans"/>
                <a:ea typeface="Gill Sans"/>
                <a:cs typeface="Gill Sans"/>
                <a:sym typeface="Gill Sans"/>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Gill Sans"/>
                <a:ea typeface="Gill Sans"/>
                <a:cs typeface="Gill Sans"/>
                <a:sym typeface="Gill Sans"/>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Gill Sans"/>
                <a:ea typeface="Gill Sans"/>
                <a:cs typeface="Gill Sans"/>
                <a:sym typeface="Gill Sans"/>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Gill Sans"/>
                <a:ea typeface="Gill Sans"/>
                <a:cs typeface="Gill Sans"/>
                <a:sym typeface="Gill Sans"/>
              </a:defRPr>
            </a:lvl9pPr>
          </a:lstStyle>
          <a:p>
            <a:endParaRPr/>
          </a:p>
        </p:txBody>
      </p:sp>
      <p:sp>
        <p:nvSpPr>
          <p:cNvPr id="55" name="Google Shape;55;p13"/>
          <p:cNvSpPr txBox="1">
            <a:spLocks noGrp="1"/>
          </p:cNvSpPr>
          <p:nvPr>
            <p:ph type="sldNum" idx="12"/>
          </p:nvPr>
        </p:nvSpPr>
        <p:spPr>
          <a:xfrm>
            <a:off x="6457951" y="4781759"/>
            <a:ext cx="2114400" cy="2595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ca"/>
              <a:t>‹Nº›</a:t>
            </a:fld>
            <a:endParaRPr/>
          </a:p>
        </p:txBody>
      </p:sp>
      <p:sp>
        <p:nvSpPr>
          <p:cNvPr id="56" name="Google Shape;56;p13"/>
          <p:cNvSpPr/>
          <p:nvPr/>
        </p:nvSpPr>
        <p:spPr>
          <a:xfrm>
            <a:off x="0" y="0"/>
            <a:ext cx="664369" cy="5143500"/>
          </a:xfrm>
          <a:custGeom>
            <a:avLst/>
            <a:gdLst/>
            <a:ahLst/>
            <a:cxnLst/>
            <a:rect l="l" t="t" r="r" b="b"/>
            <a:pathLst>
              <a:path w="558" h="4320" extrusionOk="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dk2"/>
          </a:solidFill>
          <a:ln>
            <a:noFill/>
          </a:ln>
        </p:spPr>
      </p:sp>
      <p:sp>
        <p:nvSpPr>
          <p:cNvPr id="57" name="Google Shape;57;p13"/>
          <p:cNvSpPr/>
          <p:nvPr/>
        </p:nvSpPr>
        <p:spPr>
          <a:xfrm>
            <a:off x="8931402" y="0"/>
            <a:ext cx="212700" cy="5143500"/>
          </a:xfrm>
          <a:prstGeom prst="rect">
            <a:avLst/>
          </a:prstGeom>
          <a:solidFill>
            <a:schemeClr val="accent1"/>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hyperlink" Target="http://www.youtube.com/watch?v=Z17_j_OfHf0" TargetMode="External"/><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image" Target="../media/image10.jpg"/><Relationship Id="rId5" Type="http://schemas.openxmlformats.org/officeDocument/2006/relationships/hyperlink" Target="http://www.youtube.com/watch?v=BrmO0O3fmhw" TargetMode="External"/><Relationship Id="rId4" Type="http://schemas.openxmlformats.org/officeDocument/2006/relationships/image" Target="../media/image9.jp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hyperlink" Target="https://prezi.com/vecn8ug__63y/resonancia-en-copa-de-cristal/" TargetMode="External"/><Relationship Id="rId2" Type="http://schemas.openxmlformats.org/officeDocument/2006/relationships/notesSlide" Target="../notesSlides/notesSlide18.xml"/><Relationship Id="rId1" Type="http://schemas.openxmlformats.org/officeDocument/2006/relationships/slideLayout" Target="../slideLayouts/slideLayout13.xml"/><Relationship Id="rId5" Type="http://schemas.openxmlformats.org/officeDocument/2006/relationships/image" Target="../media/image11.jpg"/><Relationship Id="rId4" Type="http://schemas.openxmlformats.org/officeDocument/2006/relationships/hyperlink" Target="http://www.youtube.com/watch?v=_wyoS8aRx68"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hyperlink" Target="mailto:bernat@jm-badalona.com" TargetMode="External"/><Relationship Id="rId7" Type="http://schemas.openxmlformats.org/officeDocument/2006/relationships/image" Target="../media/image12.jpg"/><Relationship Id="rId2" Type="http://schemas.openxmlformats.org/officeDocument/2006/relationships/notesSlide" Target="../notesSlides/notesSlide21.xml"/><Relationship Id="rId1" Type="http://schemas.openxmlformats.org/officeDocument/2006/relationships/slideLayout" Target="../slideLayouts/slideLayout13.xml"/><Relationship Id="rId6" Type="http://schemas.openxmlformats.org/officeDocument/2006/relationships/hyperlink" Target="http://www.youtube.com/watch?v=bUa-ilQqEv0" TargetMode="External"/><Relationship Id="rId5" Type="http://schemas.openxmlformats.org/officeDocument/2006/relationships/hyperlink" Target="mailto:judit@jm-badalona.com" TargetMode="External"/><Relationship Id="rId4" Type="http://schemas.openxmlformats.org/officeDocument/2006/relationships/hyperlink" Target="mailto:mariangels@jm-badalona.com"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hyperlink" Target="http://www.youtube.com/watch?v=Zkcr_YCJXxw" TargetMode="External"/><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image" Target="../media/image14.jp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http://www.youtube.com/watch?v=Cn_GQcfS9-Q"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2.jpg"/><Relationship Id="rId5" Type="http://schemas.openxmlformats.org/officeDocument/2006/relationships/hyperlink" Target="http://www.youtube.com/watch?v=HOESSlh8MJw" TargetMode="External"/><Relationship Id="rId4" Type="http://schemas.openxmlformats.org/officeDocument/2006/relationships/image" Target="../media/image1.jp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hyperlink" Target="https://www.ccma.cat/tv3/super3/dinamiks/" TargetMode="External"/><Relationship Id="rId2" Type="http://schemas.openxmlformats.org/officeDocument/2006/relationships/notesSlide" Target="../notesSlides/notesSlide32.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dirty="0"/>
          </a:p>
        </p:txBody>
      </p:sp>
      <p:sp>
        <p:nvSpPr>
          <p:cNvPr id="141" name="Google Shape;141;p2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4"/>
          <p:cNvSpPr txBox="1">
            <a:spLocks noGrp="1"/>
          </p:cNvSpPr>
          <p:nvPr>
            <p:ph type="title"/>
          </p:nvPr>
        </p:nvSpPr>
        <p:spPr>
          <a:xfrm>
            <a:off x="938759" y="286789"/>
            <a:ext cx="7633800" cy="1119000"/>
          </a:xfrm>
          <a:prstGeom prst="rect">
            <a:avLst/>
          </a:prstGeom>
        </p:spPr>
        <p:txBody>
          <a:bodyPr spcFirstLastPara="1" wrap="square" lIns="68575" tIns="34275" rIns="68575" bIns="34275" anchor="t" anchorCtr="0">
            <a:noAutofit/>
          </a:bodyPr>
          <a:lstStyle/>
          <a:p>
            <a:pPr marL="0" lvl="0" indent="0" algn="l" rtl="0">
              <a:lnSpc>
                <a:spcPct val="100000"/>
              </a:lnSpc>
              <a:spcBef>
                <a:spcPts val="0"/>
              </a:spcBef>
              <a:spcAft>
                <a:spcPts val="0"/>
              </a:spcAft>
              <a:buNone/>
            </a:pPr>
            <a:r>
              <a:rPr lang="ca"/>
              <a:t>EXPERIMENTO AMB EL MEU COR</a:t>
            </a:r>
            <a:endParaRPr/>
          </a:p>
          <a:p>
            <a:pPr marL="0" lvl="0" indent="0" algn="l" rtl="0">
              <a:lnSpc>
                <a:spcPct val="100000"/>
              </a:lnSpc>
              <a:spcBef>
                <a:spcPts val="0"/>
              </a:spcBef>
              <a:spcAft>
                <a:spcPts val="0"/>
              </a:spcAft>
              <a:buNone/>
            </a:pPr>
            <a:r>
              <a:rPr lang="ca" sz="2300">
                <a:solidFill>
                  <a:srgbClr val="FF00FF"/>
                </a:solidFill>
              </a:rPr>
              <a:t>TAULA D’EXERCICIS </a:t>
            </a:r>
            <a:endParaRPr sz="2300">
              <a:solidFill>
                <a:srgbClr val="FF00FF"/>
              </a:solidFill>
            </a:endParaRPr>
          </a:p>
        </p:txBody>
      </p:sp>
      <p:sp>
        <p:nvSpPr>
          <p:cNvPr id="199" name="Google Shape;199;p34"/>
          <p:cNvSpPr txBox="1"/>
          <p:nvPr/>
        </p:nvSpPr>
        <p:spPr>
          <a:xfrm>
            <a:off x="1068038" y="1588013"/>
            <a:ext cx="7251600" cy="2150100"/>
          </a:xfrm>
          <a:prstGeom prst="rect">
            <a:avLst/>
          </a:prstGeom>
          <a:noFill/>
          <a:ln>
            <a:noFill/>
          </a:ln>
        </p:spPr>
        <p:txBody>
          <a:bodyPr spcFirstLastPara="1" wrap="square" lIns="68575" tIns="68575" rIns="68575" bIns="68575" anchor="t" anchorCtr="0">
            <a:noAutofit/>
          </a:bodyPr>
          <a:lstStyle/>
          <a:p>
            <a:pPr marL="0" lvl="0" indent="0" algn="just" rtl="0">
              <a:lnSpc>
                <a:spcPct val="150000"/>
              </a:lnSpc>
              <a:spcBef>
                <a:spcPts val="0"/>
              </a:spcBef>
              <a:spcAft>
                <a:spcPts val="0"/>
              </a:spcAft>
              <a:buNone/>
            </a:pPr>
            <a:r>
              <a:rPr lang="ca" sz="1500" b="1"/>
              <a:t>EXERCICI 3</a:t>
            </a:r>
            <a:endParaRPr sz="1500" b="1"/>
          </a:p>
          <a:p>
            <a:pPr marL="0" lvl="0" indent="0" algn="just" rtl="0">
              <a:lnSpc>
                <a:spcPct val="115000"/>
              </a:lnSpc>
              <a:spcBef>
                <a:spcPts val="900"/>
              </a:spcBef>
              <a:spcAft>
                <a:spcPts val="0"/>
              </a:spcAft>
              <a:buClr>
                <a:schemeClr val="dk1"/>
              </a:buClr>
              <a:buSzPts val="800"/>
              <a:buFont typeface="Arial"/>
              <a:buNone/>
            </a:pPr>
            <a:r>
              <a:rPr lang="ca" sz="1500">
                <a:solidFill>
                  <a:schemeClr val="dk1"/>
                </a:solidFill>
              </a:rPr>
              <a:t>Posició inicial: Els braços han d'estar a prop del tronc. En canvi, les cames han d'estar una mica separades.</a:t>
            </a:r>
            <a:endParaRPr sz="1500">
              <a:solidFill>
                <a:schemeClr val="dk1"/>
              </a:solidFill>
            </a:endParaRPr>
          </a:p>
          <a:p>
            <a:pPr marL="0" lvl="0" indent="0" algn="just" rtl="0">
              <a:lnSpc>
                <a:spcPct val="115000"/>
              </a:lnSpc>
              <a:spcBef>
                <a:spcPts val="900"/>
              </a:spcBef>
              <a:spcAft>
                <a:spcPts val="0"/>
              </a:spcAft>
              <a:buClr>
                <a:schemeClr val="dk1"/>
              </a:buClr>
              <a:buSzPts val="800"/>
              <a:buFont typeface="Arial"/>
              <a:buNone/>
            </a:pPr>
            <a:r>
              <a:rPr lang="ca" sz="1500">
                <a:solidFill>
                  <a:schemeClr val="dk1"/>
                </a:solidFill>
              </a:rPr>
              <a:t>Pas 1: Flexiona el genoll dret cap amunt i aixeca la mà dreta cap a l'espatlla.</a:t>
            </a:r>
            <a:endParaRPr sz="1500">
              <a:solidFill>
                <a:schemeClr val="dk1"/>
              </a:solidFill>
            </a:endParaRPr>
          </a:p>
          <a:p>
            <a:pPr marL="0" lvl="0" indent="0" algn="just" rtl="0">
              <a:lnSpc>
                <a:spcPct val="115000"/>
              </a:lnSpc>
              <a:spcBef>
                <a:spcPts val="900"/>
              </a:spcBef>
              <a:spcAft>
                <a:spcPts val="0"/>
              </a:spcAft>
              <a:buClr>
                <a:schemeClr val="dk1"/>
              </a:buClr>
              <a:buSzPts val="800"/>
              <a:buFont typeface="Arial"/>
              <a:buNone/>
            </a:pPr>
            <a:r>
              <a:rPr lang="ca" sz="1500">
                <a:solidFill>
                  <a:schemeClr val="dk1"/>
                </a:solidFill>
              </a:rPr>
              <a:t>Pas 2: Recupera la posició inicial.</a:t>
            </a:r>
            <a:endParaRPr sz="1500">
              <a:solidFill>
                <a:schemeClr val="dk1"/>
              </a:solidFill>
            </a:endParaRPr>
          </a:p>
          <a:p>
            <a:pPr marL="0" lvl="0" indent="0" algn="just" rtl="0">
              <a:lnSpc>
                <a:spcPct val="115000"/>
              </a:lnSpc>
              <a:spcBef>
                <a:spcPts val="900"/>
              </a:spcBef>
              <a:spcAft>
                <a:spcPts val="0"/>
              </a:spcAft>
              <a:buClr>
                <a:schemeClr val="dk1"/>
              </a:buClr>
              <a:buSzPts val="800"/>
              <a:buFont typeface="Arial"/>
              <a:buNone/>
            </a:pPr>
            <a:r>
              <a:rPr lang="ca" sz="1500">
                <a:solidFill>
                  <a:schemeClr val="dk1"/>
                </a:solidFill>
              </a:rPr>
              <a:t>Pas 3: Flexiona el genoll esquerre cap amunt i aixeca la mà esquerra cap a l'espatlla.</a:t>
            </a:r>
            <a:endParaRPr sz="1500">
              <a:solidFill>
                <a:schemeClr val="dk1"/>
              </a:solidFill>
            </a:endParaRPr>
          </a:p>
          <a:p>
            <a:pPr marL="0" lvl="0" indent="0" algn="just" rtl="0">
              <a:lnSpc>
                <a:spcPct val="115000"/>
              </a:lnSpc>
              <a:spcBef>
                <a:spcPts val="900"/>
              </a:spcBef>
              <a:spcAft>
                <a:spcPts val="0"/>
              </a:spcAft>
              <a:buNone/>
            </a:pPr>
            <a:r>
              <a:rPr lang="ca" sz="1500">
                <a:solidFill>
                  <a:schemeClr val="dk1"/>
                </a:solidFill>
              </a:rPr>
              <a:t>Pas 4: Recupera la posició inicial.</a:t>
            </a:r>
            <a:endParaRPr sz="1500"/>
          </a:p>
        </p:txBody>
      </p:sp>
      <p:pic>
        <p:nvPicPr>
          <p:cNvPr id="200" name="Google Shape;200;p34"/>
          <p:cNvPicPr preferRelativeResize="0"/>
          <p:nvPr/>
        </p:nvPicPr>
        <p:blipFill>
          <a:blip r:embed="rId3">
            <a:alphaModFix/>
          </a:blip>
          <a:stretch>
            <a:fillRect/>
          </a:stretch>
        </p:blipFill>
        <p:spPr>
          <a:xfrm>
            <a:off x="5741156" y="3920194"/>
            <a:ext cx="1688325" cy="106218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5"/>
          <p:cNvSpPr txBox="1">
            <a:spLocks noGrp="1"/>
          </p:cNvSpPr>
          <p:nvPr>
            <p:ph type="title"/>
          </p:nvPr>
        </p:nvSpPr>
        <p:spPr>
          <a:xfrm>
            <a:off x="938759" y="286789"/>
            <a:ext cx="7633800" cy="1119000"/>
          </a:xfrm>
          <a:prstGeom prst="rect">
            <a:avLst/>
          </a:prstGeom>
        </p:spPr>
        <p:txBody>
          <a:bodyPr spcFirstLastPara="1" wrap="square" lIns="68575" tIns="34275" rIns="68575" bIns="34275" anchor="t" anchorCtr="0">
            <a:noAutofit/>
          </a:bodyPr>
          <a:lstStyle/>
          <a:p>
            <a:pPr marL="0" lvl="0" indent="0" algn="l" rtl="0">
              <a:lnSpc>
                <a:spcPct val="100000"/>
              </a:lnSpc>
              <a:spcBef>
                <a:spcPts val="0"/>
              </a:spcBef>
              <a:spcAft>
                <a:spcPts val="0"/>
              </a:spcAft>
              <a:buNone/>
            </a:pPr>
            <a:r>
              <a:rPr lang="ca"/>
              <a:t>EXPERIMENTO AMB EL MEU COR</a:t>
            </a:r>
            <a:endParaRPr/>
          </a:p>
          <a:p>
            <a:pPr marL="0" lvl="0" indent="0" algn="l" rtl="0">
              <a:lnSpc>
                <a:spcPct val="100000"/>
              </a:lnSpc>
              <a:spcBef>
                <a:spcPts val="0"/>
              </a:spcBef>
              <a:spcAft>
                <a:spcPts val="0"/>
              </a:spcAft>
              <a:buNone/>
            </a:pPr>
            <a:r>
              <a:rPr lang="ca" sz="2300">
                <a:solidFill>
                  <a:srgbClr val="FF00FF"/>
                </a:solidFill>
              </a:rPr>
              <a:t>TAULA D’EXERCICIS </a:t>
            </a:r>
            <a:endParaRPr sz="2300">
              <a:solidFill>
                <a:srgbClr val="FF00FF"/>
              </a:solidFill>
            </a:endParaRPr>
          </a:p>
        </p:txBody>
      </p:sp>
      <p:sp>
        <p:nvSpPr>
          <p:cNvPr id="206" name="Google Shape;206;p35"/>
          <p:cNvSpPr txBox="1"/>
          <p:nvPr/>
        </p:nvSpPr>
        <p:spPr>
          <a:xfrm>
            <a:off x="1068038" y="1588013"/>
            <a:ext cx="7251600" cy="2150100"/>
          </a:xfrm>
          <a:prstGeom prst="rect">
            <a:avLst/>
          </a:prstGeom>
          <a:noFill/>
          <a:ln>
            <a:noFill/>
          </a:ln>
        </p:spPr>
        <p:txBody>
          <a:bodyPr spcFirstLastPara="1" wrap="square" lIns="68575" tIns="68575" rIns="68575" bIns="68575" anchor="t" anchorCtr="0">
            <a:noAutofit/>
          </a:bodyPr>
          <a:lstStyle/>
          <a:p>
            <a:pPr marL="0" lvl="0" indent="0" algn="just" rtl="0">
              <a:lnSpc>
                <a:spcPct val="150000"/>
              </a:lnSpc>
              <a:spcBef>
                <a:spcPts val="0"/>
              </a:spcBef>
              <a:spcAft>
                <a:spcPts val="0"/>
              </a:spcAft>
              <a:buNone/>
            </a:pPr>
            <a:r>
              <a:rPr lang="ca" sz="1500" b="1"/>
              <a:t>EXERCICI 4</a:t>
            </a:r>
            <a:endParaRPr sz="1500" b="1"/>
          </a:p>
          <a:p>
            <a:pPr marL="0" lvl="0" indent="0" algn="just" rtl="0">
              <a:lnSpc>
                <a:spcPct val="115000"/>
              </a:lnSpc>
              <a:spcBef>
                <a:spcPts val="900"/>
              </a:spcBef>
              <a:spcAft>
                <a:spcPts val="0"/>
              </a:spcAft>
              <a:buClr>
                <a:schemeClr val="dk1"/>
              </a:buClr>
              <a:buSzPts val="800"/>
              <a:buFont typeface="Arial"/>
              <a:buNone/>
            </a:pPr>
            <a:r>
              <a:rPr lang="ca" sz="1500">
                <a:solidFill>
                  <a:schemeClr val="dk1"/>
                </a:solidFill>
              </a:rPr>
              <a:t>Posició inicial: Les mans han d'estar tocant el maluc.</a:t>
            </a:r>
            <a:endParaRPr sz="1500">
              <a:solidFill>
                <a:schemeClr val="dk1"/>
              </a:solidFill>
            </a:endParaRPr>
          </a:p>
          <a:p>
            <a:pPr marL="0" lvl="0" indent="0" algn="just" rtl="0">
              <a:lnSpc>
                <a:spcPct val="115000"/>
              </a:lnSpc>
              <a:spcBef>
                <a:spcPts val="900"/>
              </a:spcBef>
              <a:spcAft>
                <a:spcPts val="0"/>
              </a:spcAft>
              <a:buClr>
                <a:schemeClr val="dk1"/>
              </a:buClr>
              <a:buSzPts val="800"/>
              <a:buFont typeface="Arial"/>
              <a:buNone/>
            </a:pPr>
            <a:r>
              <a:rPr lang="ca" sz="1500">
                <a:solidFill>
                  <a:schemeClr val="dk1"/>
                </a:solidFill>
              </a:rPr>
              <a:t>Pas 1: La cama esquerra ha d'estar endavant i la cama dreta darrera.</a:t>
            </a:r>
            <a:endParaRPr sz="1500">
              <a:solidFill>
                <a:schemeClr val="dk1"/>
              </a:solidFill>
            </a:endParaRPr>
          </a:p>
          <a:p>
            <a:pPr marL="0" lvl="0" indent="0" algn="just" rtl="0">
              <a:lnSpc>
                <a:spcPct val="115000"/>
              </a:lnSpc>
              <a:spcBef>
                <a:spcPts val="900"/>
              </a:spcBef>
              <a:spcAft>
                <a:spcPts val="0"/>
              </a:spcAft>
              <a:buClr>
                <a:schemeClr val="dk1"/>
              </a:buClr>
              <a:buSzPts val="800"/>
              <a:buFont typeface="Arial"/>
              <a:buNone/>
            </a:pPr>
            <a:r>
              <a:rPr lang="ca" sz="1500">
                <a:solidFill>
                  <a:schemeClr val="dk1"/>
                </a:solidFill>
              </a:rPr>
              <a:t>Pas 2: Flexionar els genolls cap avall.</a:t>
            </a:r>
            <a:endParaRPr sz="1500">
              <a:solidFill>
                <a:schemeClr val="dk1"/>
              </a:solidFill>
            </a:endParaRPr>
          </a:p>
          <a:p>
            <a:pPr marL="0" lvl="0" indent="0" algn="just" rtl="0">
              <a:lnSpc>
                <a:spcPct val="115000"/>
              </a:lnSpc>
              <a:spcBef>
                <a:spcPts val="900"/>
              </a:spcBef>
              <a:spcAft>
                <a:spcPts val="0"/>
              </a:spcAft>
              <a:buClr>
                <a:schemeClr val="dk1"/>
              </a:buClr>
              <a:buSzPts val="800"/>
              <a:buFont typeface="Arial"/>
              <a:buNone/>
            </a:pPr>
            <a:r>
              <a:rPr lang="ca" sz="1500">
                <a:solidFill>
                  <a:schemeClr val="dk1"/>
                </a:solidFill>
              </a:rPr>
              <a:t>Pas 3: Tornar a la posició inicial.</a:t>
            </a:r>
            <a:endParaRPr sz="1500">
              <a:solidFill>
                <a:schemeClr val="dk1"/>
              </a:solidFill>
            </a:endParaRPr>
          </a:p>
          <a:p>
            <a:pPr marL="0" lvl="0" indent="0" algn="just" rtl="0">
              <a:lnSpc>
                <a:spcPct val="115000"/>
              </a:lnSpc>
              <a:spcBef>
                <a:spcPts val="900"/>
              </a:spcBef>
              <a:spcAft>
                <a:spcPts val="0"/>
              </a:spcAft>
              <a:buClr>
                <a:schemeClr val="dk1"/>
              </a:buClr>
              <a:buSzPts val="800"/>
              <a:buFont typeface="Arial"/>
              <a:buNone/>
            </a:pPr>
            <a:r>
              <a:rPr lang="ca" sz="1500">
                <a:solidFill>
                  <a:schemeClr val="dk1"/>
                </a:solidFill>
              </a:rPr>
              <a:t>Pas 4: La cama dreta ha d'estar endavant i la cama esquerra darrera.</a:t>
            </a:r>
            <a:endParaRPr sz="1500">
              <a:solidFill>
                <a:schemeClr val="dk1"/>
              </a:solidFill>
            </a:endParaRPr>
          </a:p>
          <a:p>
            <a:pPr marL="0" lvl="0" indent="0" algn="just" rtl="0">
              <a:lnSpc>
                <a:spcPct val="115000"/>
              </a:lnSpc>
              <a:spcBef>
                <a:spcPts val="900"/>
              </a:spcBef>
              <a:spcAft>
                <a:spcPts val="0"/>
              </a:spcAft>
              <a:buClr>
                <a:schemeClr val="dk1"/>
              </a:buClr>
              <a:buSzPts val="800"/>
              <a:buFont typeface="Arial"/>
              <a:buNone/>
            </a:pPr>
            <a:r>
              <a:rPr lang="ca" sz="1500">
                <a:solidFill>
                  <a:schemeClr val="dk1"/>
                </a:solidFill>
              </a:rPr>
              <a:t>Pas 5: Flexionar els genolls cap avall.</a:t>
            </a:r>
            <a:endParaRPr sz="1500">
              <a:solidFill>
                <a:schemeClr val="dk1"/>
              </a:solidFill>
            </a:endParaRPr>
          </a:p>
          <a:p>
            <a:pPr marL="0" lvl="0" indent="0" algn="just" rtl="0">
              <a:lnSpc>
                <a:spcPct val="115000"/>
              </a:lnSpc>
              <a:spcBef>
                <a:spcPts val="900"/>
              </a:spcBef>
              <a:spcAft>
                <a:spcPts val="0"/>
              </a:spcAft>
              <a:buNone/>
            </a:pPr>
            <a:r>
              <a:rPr lang="ca" sz="1500">
                <a:solidFill>
                  <a:schemeClr val="dk1"/>
                </a:solidFill>
              </a:rPr>
              <a:t>Pas 6: Tornar a la posició incial.</a:t>
            </a:r>
            <a:endParaRPr sz="1500" b="1"/>
          </a:p>
        </p:txBody>
      </p:sp>
      <p:pic>
        <p:nvPicPr>
          <p:cNvPr id="207" name="Google Shape;207;p35"/>
          <p:cNvPicPr preferRelativeResize="0"/>
          <p:nvPr/>
        </p:nvPicPr>
        <p:blipFill>
          <a:blip r:embed="rId3">
            <a:alphaModFix/>
          </a:blip>
          <a:stretch>
            <a:fillRect/>
          </a:stretch>
        </p:blipFill>
        <p:spPr>
          <a:xfrm>
            <a:off x="6509588" y="1138125"/>
            <a:ext cx="1535381" cy="119193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6"/>
          <p:cNvSpPr txBox="1">
            <a:spLocks noGrp="1"/>
          </p:cNvSpPr>
          <p:nvPr>
            <p:ph type="title"/>
          </p:nvPr>
        </p:nvSpPr>
        <p:spPr>
          <a:xfrm>
            <a:off x="938756" y="286784"/>
            <a:ext cx="7633800" cy="8127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SzPts val="1400"/>
              <a:buNone/>
            </a:pPr>
            <a:r>
              <a:rPr lang="ca"/>
              <a:t>GOTS TALENT 2: </a:t>
            </a:r>
            <a:r>
              <a:rPr lang="ca" sz="2700"/>
              <a:t>Experiment musical </a:t>
            </a:r>
            <a:endParaRPr sz="2700"/>
          </a:p>
        </p:txBody>
      </p:sp>
      <p:sp>
        <p:nvSpPr>
          <p:cNvPr id="213" name="Google Shape;213;p36"/>
          <p:cNvSpPr txBox="1">
            <a:spLocks noGrp="1"/>
          </p:cNvSpPr>
          <p:nvPr>
            <p:ph type="body" idx="1"/>
          </p:nvPr>
        </p:nvSpPr>
        <p:spPr>
          <a:xfrm>
            <a:off x="868444" y="1254431"/>
            <a:ext cx="7633800" cy="3074100"/>
          </a:xfrm>
          <a:prstGeom prst="rect">
            <a:avLst/>
          </a:prstGeom>
          <a:noFill/>
          <a:ln>
            <a:noFill/>
          </a:ln>
        </p:spPr>
        <p:txBody>
          <a:bodyPr spcFirstLastPara="1" wrap="square" lIns="68575" tIns="34275" rIns="68575" bIns="34275" anchor="t" anchorCtr="0">
            <a:noAutofit/>
          </a:bodyPr>
          <a:lstStyle/>
          <a:p>
            <a:pPr marL="0" lvl="0" indent="0" algn="l" rtl="0">
              <a:lnSpc>
                <a:spcPct val="150000"/>
              </a:lnSpc>
              <a:spcBef>
                <a:spcPts val="0"/>
              </a:spcBef>
              <a:spcAft>
                <a:spcPts val="0"/>
              </a:spcAft>
              <a:buClr>
                <a:schemeClr val="dk1"/>
              </a:buClr>
              <a:buSzPts val="800"/>
              <a:buFont typeface="Arial"/>
              <a:buNone/>
            </a:pPr>
            <a:r>
              <a:rPr lang="ca" b="1">
                <a:solidFill>
                  <a:schemeClr val="dk1"/>
                </a:solidFill>
                <a:latin typeface="Arial"/>
                <a:ea typeface="Arial"/>
                <a:cs typeface="Arial"/>
                <a:sym typeface="Arial"/>
              </a:rPr>
              <a:t>Preparem els materials:</a:t>
            </a:r>
            <a:endParaRPr b="1">
              <a:solidFill>
                <a:schemeClr val="dk1"/>
              </a:solidFill>
              <a:latin typeface="Arial"/>
              <a:ea typeface="Arial"/>
              <a:cs typeface="Arial"/>
              <a:sym typeface="Arial"/>
            </a:endParaRPr>
          </a:p>
          <a:p>
            <a:pPr marL="342900" lvl="0" indent="0" algn="l" rtl="0">
              <a:lnSpc>
                <a:spcPct val="150000"/>
              </a:lnSpc>
              <a:spcBef>
                <a:spcPts val="0"/>
              </a:spcBef>
              <a:spcAft>
                <a:spcPts val="0"/>
              </a:spcAft>
              <a:buNone/>
            </a:pPr>
            <a:r>
              <a:rPr lang="ca">
                <a:solidFill>
                  <a:schemeClr val="dk1"/>
                </a:solidFill>
                <a:latin typeface="Arial"/>
                <a:ea typeface="Arial"/>
                <a:cs typeface="Arial"/>
                <a:sym typeface="Arial"/>
              </a:rPr>
              <a:t>Un mínim de 4 gots iguals.</a:t>
            </a:r>
            <a:endParaRPr>
              <a:solidFill>
                <a:schemeClr val="dk1"/>
              </a:solidFill>
              <a:latin typeface="Arial"/>
              <a:ea typeface="Arial"/>
              <a:cs typeface="Arial"/>
              <a:sym typeface="Arial"/>
            </a:endParaRPr>
          </a:p>
          <a:p>
            <a:pPr marL="342900" lvl="0" indent="0" algn="l" rtl="0">
              <a:lnSpc>
                <a:spcPct val="150000"/>
              </a:lnSpc>
              <a:spcBef>
                <a:spcPts val="0"/>
              </a:spcBef>
              <a:spcAft>
                <a:spcPts val="0"/>
              </a:spcAft>
              <a:buNone/>
            </a:pPr>
            <a:r>
              <a:rPr lang="ca">
                <a:solidFill>
                  <a:schemeClr val="dk1"/>
                </a:solidFill>
                <a:latin typeface="Arial"/>
                <a:ea typeface="Arial"/>
                <a:cs typeface="Arial"/>
                <a:sym typeface="Arial"/>
              </a:rPr>
              <a:t>Cinta adhesiva de color.</a:t>
            </a:r>
            <a:endParaRPr>
              <a:solidFill>
                <a:schemeClr val="dk1"/>
              </a:solidFill>
              <a:latin typeface="Arial"/>
              <a:ea typeface="Arial"/>
              <a:cs typeface="Arial"/>
              <a:sym typeface="Arial"/>
            </a:endParaRPr>
          </a:p>
          <a:p>
            <a:pPr marL="342900" lvl="0" indent="0" algn="l" rtl="0">
              <a:lnSpc>
                <a:spcPct val="150000"/>
              </a:lnSpc>
              <a:spcBef>
                <a:spcPts val="0"/>
              </a:spcBef>
              <a:spcAft>
                <a:spcPts val="0"/>
              </a:spcAft>
              <a:buNone/>
            </a:pPr>
            <a:r>
              <a:rPr lang="ca">
                <a:solidFill>
                  <a:schemeClr val="dk1"/>
                </a:solidFill>
                <a:latin typeface="Arial"/>
                <a:ea typeface="Arial"/>
                <a:cs typeface="Arial"/>
                <a:sym typeface="Arial"/>
              </a:rPr>
              <a:t>Una cullera (o utensili de cuina) de fusta.</a:t>
            </a:r>
            <a:endParaRPr>
              <a:solidFill>
                <a:schemeClr val="dk1"/>
              </a:solidFill>
              <a:latin typeface="Arial"/>
              <a:ea typeface="Arial"/>
              <a:cs typeface="Arial"/>
              <a:sym typeface="Arial"/>
            </a:endParaRPr>
          </a:p>
          <a:p>
            <a:pPr marL="342900" lvl="0" indent="0" algn="l" rtl="0">
              <a:lnSpc>
                <a:spcPct val="150000"/>
              </a:lnSpc>
              <a:spcBef>
                <a:spcPts val="0"/>
              </a:spcBef>
              <a:spcAft>
                <a:spcPts val="0"/>
              </a:spcAft>
              <a:buNone/>
            </a:pPr>
            <a:r>
              <a:rPr lang="ca">
                <a:solidFill>
                  <a:schemeClr val="dk1"/>
                </a:solidFill>
                <a:latin typeface="Arial"/>
                <a:ea typeface="Arial"/>
                <a:cs typeface="Arial"/>
                <a:sym typeface="Arial"/>
              </a:rPr>
              <a:t>Una cullera (o utensili de cuina) de plàstic o metall.</a:t>
            </a:r>
            <a:endParaRPr>
              <a:solidFill>
                <a:schemeClr val="dk1"/>
              </a:solidFill>
              <a:latin typeface="Arial"/>
              <a:ea typeface="Arial"/>
              <a:cs typeface="Arial"/>
              <a:sym typeface="Arial"/>
            </a:endParaRPr>
          </a:p>
          <a:p>
            <a:pPr marL="342900" lvl="0" indent="0" algn="l" rtl="0">
              <a:lnSpc>
                <a:spcPct val="150000"/>
              </a:lnSpc>
              <a:spcBef>
                <a:spcPts val="0"/>
              </a:spcBef>
              <a:spcAft>
                <a:spcPts val="0"/>
              </a:spcAft>
              <a:buNone/>
            </a:pPr>
            <a:r>
              <a:rPr lang="ca">
                <a:solidFill>
                  <a:schemeClr val="dk1"/>
                </a:solidFill>
                <a:latin typeface="Arial"/>
                <a:ea typeface="Arial"/>
                <a:cs typeface="Arial"/>
                <a:sym typeface="Arial"/>
              </a:rPr>
              <a:t>Una gerra amb aigua per a omplir els gots.</a:t>
            </a:r>
            <a:endParaRPr>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800"/>
              <a:buFont typeface="Arial"/>
              <a:buNone/>
            </a:pPr>
            <a:endParaRPr sz="1100">
              <a:solidFill>
                <a:schemeClr val="dk1"/>
              </a:solidFill>
              <a:latin typeface="Special Elite"/>
              <a:ea typeface="Special Elite"/>
              <a:cs typeface="Special Elite"/>
              <a:sym typeface="Special Elite"/>
            </a:endParaRPr>
          </a:p>
          <a:p>
            <a:pPr marL="0" lvl="0" indent="0" algn="l" rtl="0">
              <a:lnSpc>
                <a:spcPct val="115000"/>
              </a:lnSpc>
              <a:spcBef>
                <a:spcPts val="0"/>
              </a:spcBef>
              <a:spcAft>
                <a:spcPts val="0"/>
              </a:spcAft>
              <a:buSzPts val="1400"/>
              <a:buNone/>
            </a:pPr>
            <a:endParaRPr>
              <a:solidFill>
                <a:schemeClr val="dk1"/>
              </a:solidFill>
              <a:latin typeface="Arial"/>
              <a:ea typeface="Arial"/>
              <a:cs typeface="Arial"/>
              <a:sym typeface="Arial"/>
            </a:endParaRPr>
          </a:p>
        </p:txBody>
      </p:sp>
      <p:pic>
        <p:nvPicPr>
          <p:cNvPr id="214" name="Google Shape;214;p36"/>
          <p:cNvPicPr preferRelativeResize="0"/>
          <p:nvPr/>
        </p:nvPicPr>
        <p:blipFill rotWithShape="1">
          <a:blip r:embed="rId3">
            <a:alphaModFix/>
          </a:blip>
          <a:srcRect/>
          <a:stretch/>
        </p:blipFill>
        <p:spPr>
          <a:xfrm>
            <a:off x="6959494" y="286781"/>
            <a:ext cx="1286812" cy="157404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7"/>
          <p:cNvSpPr txBox="1">
            <a:spLocks noGrp="1"/>
          </p:cNvSpPr>
          <p:nvPr>
            <p:ph type="title"/>
          </p:nvPr>
        </p:nvSpPr>
        <p:spPr>
          <a:xfrm>
            <a:off x="938756" y="286784"/>
            <a:ext cx="7633800" cy="8127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SzPts val="1400"/>
              <a:buNone/>
            </a:pPr>
            <a:r>
              <a:rPr lang="ca"/>
              <a:t>GOTS TALENT 2: </a:t>
            </a:r>
            <a:r>
              <a:rPr lang="ca" sz="2700"/>
              <a:t>Experiment musical </a:t>
            </a:r>
            <a:endParaRPr sz="2700"/>
          </a:p>
        </p:txBody>
      </p:sp>
      <p:sp>
        <p:nvSpPr>
          <p:cNvPr id="220" name="Google Shape;220;p37"/>
          <p:cNvSpPr txBox="1">
            <a:spLocks noGrp="1"/>
          </p:cNvSpPr>
          <p:nvPr>
            <p:ph type="body" idx="1"/>
          </p:nvPr>
        </p:nvSpPr>
        <p:spPr>
          <a:xfrm>
            <a:off x="868444" y="1099481"/>
            <a:ext cx="7633800" cy="3228900"/>
          </a:xfrm>
          <a:prstGeom prst="rect">
            <a:avLst/>
          </a:prstGeom>
          <a:noFill/>
          <a:ln>
            <a:noFill/>
          </a:ln>
        </p:spPr>
        <p:txBody>
          <a:bodyPr spcFirstLastPara="1" wrap="square" lIns="68575" tIns="34275" rIns="68575" bIns="34275" anchor="t" anchorCtr="0">
            <a:noAutofit/>
          </a:bodyPr>
          <a:lstStyle/>
          <a:p>
            <a:pPr marL="0" lvl="0" indent="0" algn="l" rtl="0">
              <a:lnSpc>
                <a:spcPct val="150000"/>
              </a:lnSpc>
              <a:spcBef>
                <a:spcPts val="0"/>
              </a:spcBef>
              <a:spcAft>
                <a:spcPts val="0"/>
              </a:spcAft>
              <a:buSzPts val="800"/>
              <a:buNone/>
            </a:pPr>
            <a:r>
              <a:rPr lang="ca" b="1">
                <a:solidFill>
                  <a:schemeClr val="dk1"/>
                </a:solidFill>
                <a:latin typeface="Arial"/>
                <a:ea typeface="Arial"/>
                <a:cs typeface="Arial"/>
                <a:sym typeface="Arial"/>
              </a:rPr>
              <a:t>Passos per fer l’experiment</a:t>
            </a:r>
            <a:endParaRPr b="1">
              <a:solidFill>
                <a:schemeClr val="dk1"/>
              </a:solidFill>
              <a:latin typeface="Arial"/>
              <a:ea typeface="Arial"/>
              <a:cs typeface="Arial"/>
              <a:sym typeface="Arial"/>
            </a:endParaRPr>
          </a:p>
          <a:p>
            <a:pPr marL="0" lvl="0" indent="0" algn="l" rtl="0">
              <a:lnSpc>
                <a:spcPct val="150000"/>
              </a:lnSpc>
              <a:spcBef>
                <a:spcPts val="0"/>
              </a:spcBef>
              <a:spcAft>
                <a:spcPts val="0"/>
              </a:spcAft>
              <a:buSzPts val="800"/>
              <a:buNone/>
            </a:pPr>
            <a:r>
              <a:rPr lang="ca" b="1">
                <a:solidFill>
                  <a:schemeClr val="dk1"/>
                </a:solidFill>
                <a:latin typeface="Arial"/>
                <a:ea typeface="Arial"/>
                <a:cs typeface="Arial"/>
                <a:sym typeface="Arial"/>
              </a:rPr>
              <a:t>1r </a:t>
            </a:r>
            <a:r>
              <a:rPr lang="ca">
                <a:solidFill>
                  <a:schemeClr val="dk1"/>
                </a:solidFill>
                <a:latin typeface="Arial"/>
                <a:ea typeface="Arial"/>
                <a:cs typeface="Arial"/>
                <a:sym typeface="Arial"/>
              </a:rPr>
              <a:t>Deixarem un dels gots buit.</a:t>
            </a:r>
            <a:endParaRPr>
              <a:solidFill>
                <a:schemeClr val="dk1"/>
              </a:solidFill>
              <a:latin typeface="Arial"/>
              <a:ea typeface="Arial"/>
              <a:cs typeface="Arial"/>
              <a:sym typeface="Arial"/>
            </a:endParaRPr>
          </a:p>
          <a:p>
            <a:pPr marL="0" lvl="0" indent="0" algn="l" rtl="0">
              <a:lnSpc>
                <a:spcPct val="150000"/>
              </a:lnSpc>
              <a:spcBef>
                <a:spcPts val="0"/>
              </a:spcBef>
              <a:spcAft>
                <a:spcPts val="0"/>
              </a:spcAft>
              <a:buSzPts val="800"/>
              <a:buNone/>
            </a:pPr>
            <a:r>
              <a:rPr lang="ca" b="1">
                <a:solidFill>
                  <a:schemeClr val="dk1"/>
                </a:solidFill>
                <a:latin typeface="Arial"/>
                <a:ea typeface="Arial"/>
                <a:cs typeface="Arial"/>
                <a:sym typeface="Arial"/>
              </a:rPr>
              <a:t>2n </a:t>
            </a:r>
            <a:r>
              <a:rPr lang="ca">
                <a:solidFill>
                  <a:schemeClr val="dk1"/>
                </a:solidFill>
                <a:latin typeface="Arial"/>
                <a:ea typeface="Arial"/>
                <a:cs typeface="Arial"/>
                <a:sym typeface="Arial"/>
              </a:rPr>
              <a:t>Omplim un altre fins arribar gairebé a dalt del tot.</a:t>
            </a:r>
            <a:endParaRPr>
              <a:solidFill>
                <a:schemeClr val="dk1"/>
              </a:solidFill>
              <a:latin typeface="Arial"/>
              <a:ea typeface="Arial"/>
              <a:cs typeface="Arial"/>
              <a:sym typeface="Arial"/>
            </a:endParaRPr>
          </a:p>
          <a:p>
            <a:pPr marL="0" lvl="0" indent="0" algn="l" rtl="0">
              <a:lnSpc>
                <a:spcPct val="150000"/>
              </a:lnSpc>
              <a:spcBef>
                <a:spcPts val="0"/>
              </a:spcBef>
              <a:spcAft>
                <a:spcPts val="0"/>
              </a:spcAft>
              <a:buSzPts val="800"/>
              <a:buNone/>
            </a:pPr>
            <a:r>
              <a:rPr lang="ca" b="1">
                <a:solidFill>
                  <a:schemeClr val="dk1"/>
                </a:solidFill>
                <a:latin typeface="Arial"/>
                <a:ea typeface="Arial"/>
                <a:cs typeface="Arial"/>
                <a:sym typeface="Arial"/>
              </a:rPr>
              <a:t>3r </a:t>
            </a:r>
            <a:r>
              <a:rPr lang="ca">
                <a:solidFill>
                  <a:schemeClr val="dk1"/>
                </a:solidFill>
                <a:latin typeface="Arial"/>
                <a:ea typeface="Arial"/>
                <a:cs typeface="Arial"/>
                <a:sym typeface="Arial"/>
              </a:rPr>
              <a:t>Omplim un got a la meitat i el marquem amb la cinta adhesiva.</a:t>
            </a:r>
            <a:endParaRPr>
              <a:solidFill>
                <a:schemeClr val="dk1"/>
              </a:solidFill>
              <a:latin typeface="Arial"/>
              <a:ea typeface="Arial"/>
              <a:cs typeface="Arial"/>
              <a:sym typeface="Arial"/>
            </a:endParaRPr>
          </a:p>
          <a:p>
            <a:pPr marL="0" lvl="0" indent="0" algn="l" rtl="0">
              <a:lnSpc>
                <a:spcPct val="150000"/>
              </a:lnSpc>
              <a:spcBef>
                <a:spcPts val="0"/>
              </a:spcBef>
              <a:spcAft>
                <a:spcPts val="0"/>
              </a:spcAft>
              <a:buSzPts val="800"/>
              <a:buNone/>
            </a:pPr>
            <a:r>
              <a:rPr lang="ca" b="1">
                <a:solidFill>
                  <a:schemeClr val="dk1"/>
                </a:solidFill>
                <a:latin typeface="Arial"/>
                <a:ea typeface="Arial"/>
                <a:cs typeface="Arial"/>
                <a:sym typeface="Arial"/>
              </a:rPr>
              <a:t>4t </a:t>
            </a:r>
            <a:r>
              <a:rPr lang="ca">
                <a:solidFill>
                  <a:schemeClr val="dk1"/>
                </a:solidFill>
                <a:latin typeface="Arial"/>
                <a:ea typeface="Arial"/>
                <a:cs typeface="Arial"/>
                <a:sym typeface="Arial"/>
              </a:rPr>
              <a:t>Posem la resta de gots de costat i marquem amb la cinta a la mateixa alçada (la meitat) comparant amb la primera marca que hem fet. </a:t>
            </a:r>
            <a:endParaRPr>
              <a:solidFill>
                <a:schemeClr val="dk1"/>
              </a:solidFill>
              <a:latin typeface="Arial"/>
              <a:ea typeface="Arial"/>
              <a:cs typeface="Arial"/>
              <a:sym typeface="Arial"/>
            </a:endParaRPr>
          </a:p>
          <a:p>
            <a:pPr marL="0" lvl="0" indent="0" algn="l" rtl="0">
              <a:lnSpc>
                <a:spcPct val="150000"/>
              </a:lnSpc>
              <a:spcBef>
                <a:spcPts val="0"/>
              </a:spcBef>
              <a:spcAft>
                <a:spcPts val="0"/>
              </a:spcAft>
              <a:buSzPts val="800"/>
              <a:buNone/>
            </a:pPr>
            <a:r>
              <a:rPr lang="ca" b="1">
                <a:solidFill>
                  <a:schemeClr val="dk1"/>
                </a:solidFill>
                <a:latin typeface="Arial"/>
                <a:ea typeface="Arial"/>
                <a:cs typeface="Arial"/>
                <a:sym typeface="Arial"/>
              </a:rPr>
              <a:t>5è </a:t>
            </a:r>
            <a:r>
              <a:rPr lang="ca">
                <a:solidFill>
                  <a:schemeClr val="dk1"/>
                </a:solidFill>
                <a:latin typeface="Arial"/>
                <a:ea typeface="Arial"/>
                <a:cs typeface="Arial"/>
                <a:sym typeface="Arial"/>
              </a:rPr>
              <a:t>La resta de gots els omplim més o menys, per sobre o per sota de la marca com vulguem.</a:t>
            </a:r>
            <a:endParaRPr>
              <a:solidFill>
                <a:schemeClr val="dk1"/>
              </a:solidFill>
              <a:latin typeface="Arial"/>
              <a:ea typeface="Arial"/>
              <a:cs typeface="Arial"/>
              <a:sym typeface="Arial"/>
            </a:endParaRPr>
          </a:p>
          <a:p>
            <a:pPr marL="0" lvl="0" indent="0" algn="l" rtl="0">
              <a:lnSpc>
                <a:spcPct val="150000"/>
              </a:lnSpc>
              <a:spcBef>
                <a:spcPts val="0"/>
              </a:spcBef>
              <a:spcAft>
                <a:spcPts val="0"/>
              </a:spcAft>
              <a:buSzPts val="800"/>
              <a:buNone/>
            </a:pPr>
            <a:r>
              <a:rPr lang="ca" b="1">
                <a:solidFill>
                  <a:schemeClr val="dk1"/>
                </a:solidFill>
                <a:latin typeface="Arial"/>
                <a:ea typeface="Arial"/>
                <a:cs typeface="Arial"/>
                <a:sym typeface="Arial"/>
              </a:rPr>
              <a:t>6è </a:t>
            </a:r>
            <a:r>
              <a:rPr lang="ca">
                <a:solidFill>
                  <a:schemeClr val="dk1"/>
                </a:solidFill>
                <a:latin typeface="Arial"/>
                <a:ea typeface="Arial"/>
                <a:cs typeface="Arial"/>
                <a:sym typeface="Arial"/>
              </a:rPr>
              <a:t>Fent servir els utensilis de cuina que hem preparat piquem els gots fent-los sonar.</a:t>
            </a:r>
            <a:endParaRPr>
              <a:solidFill>
                <a:schemeClr val="dk1"/>
              </a:solidFill>
              <a:latin typeface="Arial"/>
              <a:ea typeface="Arial"/>
              <a:cs typeface="Arial"/>
              <a:sym typeface="Arial"/>
            </a:endParaRPr>
          </a:p>
          <a:p>
            <a:pPr marL="0" lvl="0" indent="0" algn="l" rtl="0">
              <a:lnSpc>
                <a:spcPct val="150000"/>
              </a:lnSpc>
              <a:spcBef>
                <a:spcPts val="0"/>
              </a:spcBef>
              <a:spcAft>
                <a:spcPts val="0"/>
              </a:spcAft>
              <a:buSzPts val="800"/>
              <a:buNone/>
            </a:pPr>
            <a:r>
              <a:rPr lang="ca" b="1">
                <a:solidFill>
                  <a:schemeClr val="dk1"/>
                </a:solidFill>
                <a:latin typeface="Arial"/>
                <a:ea typeface="Arial"/>
                <a:cs typeface="Arial"/>
                <a:sym typeface="Arial"/>
              </a:rPr>
              <a:t>7è </a:t>
            </a:r>
            <a:r>
              <a:rPr lang="ca">
                <a:solidFill>
                  <a:schemeClr val="dk1"/>
                </a:solidFill>
                <a:latin typeface="Arial"/>
                <a:ea typeface="Arial"/>
                <a:cs typeface="Arial"/>
                <a:sym typeface="Arial"/>
              </a:rPr>
              <a:t>Organitzem els gots de més greu a més agut, o els organitzem per tocar una melodia que ens haguem inventat. </a:t>
            </a:r>
            <a:endParaRPr>
              <a:solidFill>
                <a:schemeClr val="dk1"/>
              </a:solidFill>
              <a:latin typeface="Arial"/>
              <a:ea typeface="Arial"/>
              <a:cs typeface="Arial"/>
              <a:sym typeface="Arial"/>
            </a:endParaRPr>
          </a:p>
          <a:p>
            <a:pPr marL="0" lvl="0" indent="0" algn="l" rtl="0">
              <a:lnSpc>
                <a:spcPct val="150000"/>
              </a:lnSpc>
              <a:spcBef>
                <a:spcPts val="0"/>
              </a:spcBef>
              <a:spcAft>
                <a:spcPts val="0"/>
              </a:spcAft>
              <a:buSzPts val="800"/>
              <a:buNone/>
            </a:pPr>
            <a:endParaRPr b="1">
              <a:solidFill>
                <a:schemeClr val="dk1"/>
              </a:solidFill>
              <a:latin typeface="Arial"/>
              <a:ea typeface="Arial"/>
              <a:cs typeface="Arial"/>
              <a:sym typeface="Arial"/>
            </a:endParaRPr>
          </a:p>
          <a:p>
            <a:pPr marL="0" lvl="0" indent="0" algn="l" rtl="0">
              <a:lnSpc>
                <a:spcPct val="115000"/>
              </a:lnSpc>
              <a:spcBef>
                <a:spcPts val="0"/>
              </a:spcBef>
              <a:spcAft>
                <a:spcPts val="0"/>
              </a:spcAft>
              <a:buSzPts val="800"/>
              <a:buNone/>
            </a:pPr>
            <a:endParaRPr sz="1100">
              <a:solidFill>
                <a:schemeClr val="dk1"/>
              </a:solidFill>
              <a:latin typeface="Special Elite"/>
              <a:ea typeface="Special Elite"/>
              <a:cs typeface="Special Elite"/>
              <a:sym typeface="Special Elite"/>
            </a:endParaRPr>
          </a:p>
          <a:p>
            <a:pPr marL="0" lvl="0" indent="0" algn="l" rtl="0">
              <a:lnSpc>
                <a:spcPct val="115000"/>
              </a:lnSpc>
              <a:spcBef>
                <a:spcPts val="0"/>
              </a:spcBef>
              <a:spcAft>
                <a:spcPts val="0"/>
              </a:spcAft>
              <a:buSzPts val="1400"/>
              <a:buNone/>
            </a:pPr>
            <a:endParaRPr>
              <a:solidFill>
                <a:schemeClr val="dk1"/>
              </a:solidFill>
              <a:latin typeface="Arial"/>
              <a:ea typeface="Arial"/>
              <a:cs typeface="Arial"/>
              <a:sym typeface="Arial"/>
            </a:endParaRPr>
          </a:p>
        </p:txBody>
      </p:sp>
      <p:pic>
        <p:nvPicPr>
          <p:cNvPr id="221" name="Google Shape;221;p37"/>
          <p:cNvPicPr preferRelativeResize="0"/>
          <p:nvPr/>
        </p:nvPicPr>
        <p:blipFill rotWithShape="1">
          <a:blip r:embed="rId3">
            <a:alphaModFix/>
          </a:blip>
          <a:srcRect/>
          <a:stretch/>
        </p:blipFill>
        <p:spPr>
          <a:xfrm>
            <a:off x="7046888" y="219431"/>
            <a:ext cx="1147407" cy="140351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8"/>
          <p:cNvSpPr txBox="1">
            <a:spLocks noGrp="1"/>
          </p:cNvSpPr>
          <p:nvPr>
            <p:ph type="title"/>
          </p:nvPr>
        </p:nvSpPr>
        <p:spPr>
          <a:xfrm>
            <a:off x="938756" y="286784"/>
            <a:ext cx="7633800" cy="8127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SzPts val="1400"/>
              <a:buNone/>
            </a:pPr>
            <a:r>
              <a:rPr lang="ca"/>
              <a:t>GOTS TALENT 2: </a:t>
            </a:r>
            <a:r>
              <a:rPr lang="ca" sz="2700"/>
              <a:t>Experiment musical </a:t>
            </a:r>
            <a:endParaRPr sz="2700"/>
          </a:p>
        </p:txBody>
      </p:sp>
      <p:sp>
        <p:nvSpPr>
          <p:cNvPr id="227" name="Google Shape;227;p38"/>
          <p:cNvSpPr txBox="1">
            <a:spLocks noGrp="1"/>
          </p:cNvSpPr>
          <p:nvPr>
            <p:ph type="body" idx="1"/>
          </p:nvPr>
        </p:nvSpPr>
        <p:spPr>
          <a:xfrm>
            <a:off x="868444" y="1169269"/>
            <a:ext cx="7633800" cy="26973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SzPts val="800"/>
              <a:buNone/>
            </a:pPr>
            <a:r>
              <a:rPr lang="ca">
                <a:solidFill>
                  <a:srgbClr val="000000"/>
                </a:solidFill>
                <a:latin typeface="Arial"/>
                <a:ea typeface="Arial"/>
                <a:cs typeface="Arial"/>
                <a:sym typeface="Arial"/>
              </a:rPr>
              <a:t>Aquí us deixem uns vídeos perquè pugueu fer millor el vostre experiment:</a:t>
            </a:r>
            <a:endParaRPr>
              <a:solidFill>
                <a:srgbClr val="000000"/>
              </a:solidFill>
              <a:latin typeface="Arial"/>
              <a:ea typeface="Arial"/>
              <a:cs typeface="Arial"/>
              <a:sym typeface="Arial"/>
            </a:endParaRPr>
          </a:p>
          <a:p>
            <a:pPr marL="0" lvl="0" indent="0" algn="l" rtl="0">
              <a:lnSpc>
                <a:spcPct val="115000"/>
              </a:lnSpc>
              <a:spcBef>
                <a:spcPts val="0"/>
              </a:spcBef>
              <a:spcAft>
                <a:spcPts val="0"/>
              </a:spcAft>
              <a:buSzPts val="1400"/>
              <a:buNone/>
            </a:pPr>
            <a:endParaRPr>
              <a:solidFill>
                <a:schemeClr val="dk1"/>
              </a:solidFill>
              <a:latin typeface="Arial"/>
              <a:ea typeface="Arial"/>
              <a:cs typeface="Arial"/>
              <a:sym typeface="Arial"/>
            </a:endParaRPr>
          </a:p>
        </p:txBody>
      </p:sp>
      <p:pic>
        <p:nvPicPr>
          <p:cNvPr id="228" name="Google Shape;228;p38" title="Actividad 3. Música con vasos y agua">
            <a:hlinkClick r:id="rId3"/>
          </p:cNvPr>
          <p:cNvPicPr preferRelativeResize="0"/>
          <p:nvPr/>
        </p:nvPicPr>
        <p:blipFill>
          <a:blip r:embed="rId4">
            <a:alphaModFix/>
          </a:blip>
          <a:stretch>
            <a:fillRect/>
          </a:stretch>
        </p:blipFill>
        <p:spPr>
          <a:xfrm>
            <a:off x="1502232" y="1810125"/>
            <a:ext cx="2843456" cy="2132592"/>
          </a:xfrm>
          <a:prstGeom prst="rect">
            <a:avLst/>
          </a:prstGeom>
          <a:noFill/>
          <a:ln>
            <a:noFill/>
          </a:ln>
        </p:spPr>
      </p:pic>
      <p:pic>
        <p:nvPicPr>
          <p:cNvPr id="229" name="Google Shape;229;p38" descr="Aprende los increíbles sonidos con nuestro nuevo canal GENIUS KIDS: https://www.youtube.com/watch?v=Smzl2X3JeD4 &#10;¡RESERVA YA NUESTRO PRÓXIMO LIBRO &quot;MAYTALIA Y EL CUERPO HUMANO&quot;! https://amzn.to/2Zkbm4Y&#10;YA ESTÁ DISPONIBLE &quot;MAYTALIA EN EL ESPACIO&quot; EN ESPAÑA, ARGENTINA, PERÚ, MÉXICO, CHILE y COLOMBIA: https://amzn.to/2wN4kKo&#10;Y TAMBIÉN &quot;MAYTALIA Y LOS INVENTORES&quot; EN ESPAÑA, ARGENTINA, MÉXICO, CHILE, COLOMBIA, PERÚ, ECUADOR Y URUGUAY!!!!&#10;Puedes comprar el libro aquí: https://amzn.to/2I0ZY4U&#10;Más información en: http://www.experimentoscaseros.info&#10;Los más vistos: https://www.youtube.com/watch?v=IZJGbA6tSvY&amp;list=PUZm99IRWDIG1fxAgtkykAVA &#10;Experimentos con globos: https://www.youtube.com/watch?v=mgMABevgpKY&amp;list=PLeGtgci936iHSr9HdbZDHWqWiP0zXG3Mt&#10;Experimentos con huevos: https://www.youtube.com/watch?v=Ps_is7MiHRA&amp;list=PLeGtgci936iGPz-OX4QVa-Rej967gL4kN &#10;Experimentos con latas: https://www.youtube.com/watch?v=QhHydlvLhbE&amp;list=PLeGtgci936iH8Q0SZqoH8EtR-xDOHcuc5 &#10;Experimentos de Física: https://www.youtube.com/watch?v=_26VIyL5Ub8&amp;list=PLeGtgci936iH2AxKYieXenlGPrpVoVdIu &#10;Experimentos de Química: https://www.youtube.com/watch?v=DNwpo06EICg&amp;list=PLeGtgci936iFbLlOB6PBjOKZmAkcXzBmZ&#10;Ilusiones ópticas: https://www.youtube.com/watch?v=5-0uDLcdKCM&amp;list=PLeGtgci936iH-Za98ffzrOvYI5Xedl7xg &#10;&#10;Síguenos en nuestras redes sociales :)&#10;Facebook: https://www.facebook.com/ExperimentosCaseros&#10;Twitter: https://twitter.com/ExpCaseros&#10;Instagram: https://www.instagram.com/expcaseros&#10;&#10;Y visita nuestro canal principal: http://www.youtube.com/user/ExpCaseros&#10;&#10;Envíanos tus cartas y dibujos a:&#10;ExpCaseros&#10;Apartado Postal nº 38088&#10;Madrid, España&#10;Código Postal 28080&#10;&#10;BUSINESS: contacto@experimentoscaseros.info" title="Instrumentos Musicales para Niños - Fabrica tus propios INSTRUMENTOS CASEROS | Experimentos Fáciles">
            <a:hlinkClick r:id="rId5"/>
          </p:cNvPr>
          <p:cNvPicPr preferRelativeResize="0"/>
          <p:nvPr/>
        </p:nvPicPr>
        <p:blipFill>
          <a:blip r:embed="rId6">
            <a:alphaModFix/>
          </a:blip>
          <a:stretch>
            <a:fillRect/>
          </a:stretch>
        </p:blipFill>
        <p:spPr>
          <a:xfrm>
            <a:off x="5002238" y="1810125"/>
            <a:ext cx="2843456" cy="213258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9"/>
          <p:cNvSpPr txBox="1">
            <a:spLocks noGrp="1"/>
          </p:cNvSpPr>
          <p:nvPr>
            <p:ph type="title"/>
          </p:nvPr>
        </p:nvSpPr>
        <p:spPr>
          <a:xfrm>
            <a:off x="938756" y="286784"/>
            <a:ext cx="7633800" cy="8127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SzPts val="1400"/>
              <a:buNone/>
            </a:pPr>
            <a:r>
              <a:rPr lang="ca"/>
              <a:t>GOTS TALENT 2: </a:t>
            </a:r>
            <a:r>
              <a:rPr lang="ca" sz="2700"/>
              <a:t>Experiment musical </a:t>
            </a:r>
            <a:endParaRPr sz="2700"/>
          </a:p>
        </p:txBody>
      </p:sp>
      <p:sp>
        <p:nvSpPr>
          <p:cNvPr id="235" name="Google Shape;235;p39"/>
          <p:cNvSpPr txBox="1">
            <a:spLocks noGrp="1"/>
          </p:cNvSpPr>
          <p:nvPr>
            <p:ph type="body" idx="1"/>
          </p:nvPr>
        </p:nvSpPr>
        <p:spPr>
          <a:xfrm>
            <a:off x="868444" y="1099481"/>
            <a:ext cx="7633800" cy="3228900"/>
          </a:xfrm>
          <a:prstGeom prst="rect">
            <a:avLst/>
          </a:prstGeom>
          <a:noFill/>
          <a:ln>
            <a:noFill/>
          </a:ln>
        </p:spPr>
        <p:txBody>
          <a:bodyPr spcFirstLastPara="1" wrap="square" lIns="68575" tIns="34275" rIns="68575" bIns="34275" anchor="t" anchorCtr="0">
            <a:noAutofit/>
          </a:bodyPr>
          <a:lstStyle/>
          <a:p>
            <a:pPr marL="0" lvl="0" indent="0" algn="l" rtl="0">
              <a:lnSpc>
                <a:spcPct val="150000"/>
              </a:lnSpc>
              <a:spcBef>
                <a:spcPts val="0"/>
              </a:spcBef>
              <a:spcAft>
                <a:spcPts val="0"/>
              </a:spcAft>
              <a:buSzPts val="800"/>
              <a:buNone/>
            </a:pPr>
            <a:r>
              <a:rPr lang="ca" b="1">
                <a:solidFill>
                  <a:schemeClr val="dk1"/>
                </a:solidFill>
                <a:latin typeface="Arial"/>
                <a:ea typeface="Arial"/>
                <a:cs typeface="Arial"/>
                <a:sym typeface="Arial"/>
              </a:rPr>
              <a:t>Registrem els resultats de l’experiment:</a:t>
            </a:r>
            <a:endParaRPr b="1">
              <a:solidFill>
                <a:schemeClr val="dk1"/>
              </a:solidFill>
              <a:latin typeface="Arial"/>
              <a:ea typeface="Arial"/>
              <a:cs typeface="Arial"/>
              <a:sym typeface="Arial"/>
            </a:endParaRPr>
          </a:p>
          <a:p>
            <a:pPr marL="0" lvl="0" indent="0" algn="l" rtl="0">
              <a:lnSpc>
                <a:spcPct val="150000"/>
              </a:lnSpc>
              <a:spcBef>
                <a:spcPts val="0"/>
              </a:spcBef>
              <a:spcAft>
                <a:spcPts val="0"/>
              </a:spcAft>
              <a:buSzPts val="800"/>
              <a:buNone/>
            </a:pPr>
            <a:endParaRPr b="1">
              <a:solidFill>
                <a:schemeClr val="dk1"/>
              </a:solidFill>
              <a:latin typeface="Arial"/>
              <a:ea typeface="Arial"/>
              <a:cs typeface="Arial"/>
              <a:sym typeface="Arial"/>
            </a:endParaRPr>
          </a:p>
          <a:p>
            <a:pPr marL="342900" lvl="0" indent="-254000" algn="l" rtl="0">
              <a:lnSpc>
                <a:spcPct val="200000"/>
              </a:lnSpc>
              <a:spcBef>
                <a:spcPts val="0"/>
              </a:spcBef>
              <a:spcAft>
                <a:spcPts val="0"/>
              </a:spcAft>
              <a:buClr>
                <a:schemeClr val="dk1"/>
              </a:buClr>
              <a:buSzPts val="1400"/>
              <a:buFont typeface="Arial"/>
              <a:buChar char="•"/>
            </a:pPr>
            <a:r>
              <a:rPr lang="ca">
                <a:solidFill>
                  <a:schemeClr val="dk1"/>
                </a:solidFill>
                <a:latin typeface="Arial"/>
                <a:ea typeface="Arial"/>
                <a:cs typeface="Arial"/>
                <a:sym typeface="Arial"/>
              </a:rPr>
              <a:t>Observo què ha passat i anoto a la graella d’observació els resultats a mesura que vaig realitzant proves amb els gots. </a:t>
            </a:r>
            <a:endParaRPr>
              <a:solidFill>
                <a:schemeClr val="dk1"/>
              </a:solidFill>
              <a:latin typeface="Arial"/>
              <a:ea typeface="Arial"/>
              <a:cs typeface="Arial"/>
              <a:sym typeface="Arial"/>
            </a:endParaRPr>
          </a:p>
          <a:p>
            <a:pPr marL="342900" lvl="0" indent="-254000" algn="l" rtl="0">
              <a:lnSpc>
                <a:spcPct val="200000"/>
              </a:lnSpc>
              <a:spcBef>
                <a:spcPts val="0"/>
              </a:spcBef>
              <a:spcAft>
                <a:spcPts val="0"/>
              </a:spcAft>
              <a:buClr>
                <a:schemeClr val="dk1"/>
              </a:buClr>
              <a:buSzPts val="1400"/>
              <a:buFont typeface="Arial"/>
              <a:buChar char="•"/>
            </a:pPr>
            <a:r>
              <a:rPr lang="ca">
                <a:solidFill>
                  <a:schemeClr val="dk1"/>
                </a:solidFill>
                <a:latin typeface="Arial"/>
                <a:ea typeface="Arial"/>
                <a:cs typeface="Arial"/>
                <a:sym typeface="Arial"/>
              </a:rPr>
              <a:t>Puc fer una fotografia del xilòfon “Gòtic” (fet amb gots…) o també enregistrar un vídeo fent-lo sonar. </a:t>
            </a:r>
            <a:endParaRPr>
              <a:solidFill>
                <a:schemeClr val="dk1"/>
              </a:solidFill>
              <a:latin typeface="Arial"/>
              <a:ea typeface="Arial"/>
              <a:cs typeface="Arial"/>
              <a:sym typeface="Arial"/>
            </a:endParaRPr>
          </a:p>
          <a:p>
            <a:pPr marL="342900" lvl="0" indent="-254000" algn="l" rtl="0">
              <a:lnSpc>
                <a:spcPct val="200000"/>
              </a:lnSpc>
              <a:spcBef>
                <a:spcPts val="0"/>
              </a:spcBef>
              <a:spcAft>
                <a:spcPts val="0"/>
              </a:spcAft>
              <a:buClr>
                <a:schemeClr val="dk1"/>
              </a:buClr>
              <a:buSzPts val="1400"/>
              <a:buFont typeface="Arial"/>
              <a:buChar char="•"/>
            </a:pPr>
            <a:r>
              <a:rPr lang="ca">
                <a:solidFill>
                  <a:schemeClr val="dk1"/>
                </a:solidFill>
                <a:latin typeface="Arial"/>
                <a:ea typeface="Arial"/>
                <a:cs typeface="Arial"/>
                <a:sym typeface="Arial"/>
              </a:rPr>
              <a:t>Insereixo la fotografia o vídeo a la diapositiva corresponent. </a:t>
            </a:r>
            <a:endParaRPr>
              <a:solidFill>
                <a:schemeClr val="dk1"/>
              </a:solidFill>
              <a:latin typeface="Arial"/>
              <a:ea typeface="Arial"/>
              <a:cs typeface="Arial"/>
              <a:sym typeface="Arial"/>
            </a:endParaRPr>
          </a:p>
          <a:p>
            <a:pPr marL="0" lvl="0" indent="0" algn="l" rtl="0">
              <a:lnSpc>
                <a:spcPct val="150000"/>
              </a:lnSpc>
              <a:spcBef>
                <a:spcPts val="0"/>
              </a:spcBef>
              <a:spcAft>
                <a:spcPts val="0"/>
              </a:spcAft>
              <a:buSzPts val="800"/>
              <a:buNone/>
            </a:pPr>
            <a:endParaRPr b="1">
              <a:solidFill>
                <a:schemeClr val="dk1"/>
              </a:solidFill>
              <a:latin typeface="Arial"/>
              <a:ea typeface="Arial"/>
              <a:cs typeface="Arial"/>
              <a:sym typeface="Arial"/>
            </a:endParaRPr>
          </a:p>
          <a:p>
            <a:pPr marL="0" lvl="0" indent="0" algn="l" rtl="0">
              <a:lnSpc>
                <a:spcPct val="150000"/>
              </a:lnSpc>
              <a:spcBef>
                <a:spcPts val="0"/>
              </a:spcBef>
              <a:spcAft>
                <a:spcPts val="0"/>
              </a:spcAft>
              <a:buSzPts val="800"/>
              <a:buNone/>
            </a:pPr>
            <a:endParaRPr b="1">
              <a:solidFill>
                <a:schemeClr val="dk1"/>
              </a:solidFill>
              <a:latin typeface="Arial"/>
              <a:ea typeface="Arial"/>
              <a:cs typeface="Arial"/>
              <a:sym typeface="Arial"/>
            </a:endParaRPr>
          </a:p>
          <a:p>
            <a:pPr marL="0" lvl="0" indent="0" algn="l" rtl="0">
              <a:lnSpc>
                <a:spcPct val="115000"/>
              </a:lnSpc>
              <a:spcBef>
                <a:spcPts val="0"/>
              </a:spcBef>
              <a:spcAft>
                <a:spcPts val="0"/>
              </a:spcAft>
              <a:buSzPts val="800"/>
              <a:buNone/>
            </a:pPr>
            <a:endParaRPr sz="1100">
              <a:solidFill>
                <a:schemeClr val="dk1"/>
              </a:solidFill>
              <a:latin typeface="Special Elite"/>
              <a:ea typeface="Special Elite"/>
              <a:cs typeface="Special Elite"/>
              <a:sym typeface="Special Elite"/>
            </a:endParaRPr>
          </a:p>
          <a:p>
            <a:pPr marL="0" lvl="0" indent="0" algn="l" rtl="0">
              <a:lnSpc>
                <a:spcPct val="115000"/>
              </a:lnSpc>
              <a:spcBef>
                <a:spcPts val="0"/>
              </a:spcBef>
              <a:spcAft>
                <a:spcPts val="0"/>
              </a:spcAft>
              <a:buSzPts val="1400"/>
              <a:buNone/>
            </a:pPr>
            <a:endParaRPr>
              <a:solidFill>
                <a:schemeClr val="dk1"/>
              </a:solidFill>
              <a:latin typeface="Arial"/>
              <a:ea typeface="Arial"/>
              <a:cs typeface="Arial"/>
              <a:sym typeface="Arial"/>
            </a:endParaRPr>
          </a:p>
        </p:txBody>
      </p:sp>
      <p:pic>
        <p:nvPicPr>
          <p:cNvPr id="236" name="Google Shape;236;p39"/>
          <p:cNvPicPr preferRelativeResize="0"/>
          <p:nvPr/>
        </p:nvPicPr>
        <p:blipFill rotWithShape="1">
          <a:blip r:embed="rId3">
            <a:alphaModFix/>
          </a:blip>
          <a:srcRect/>
          <a:stretch/>
        </p:blipFill>
        <p:spPr>
          <a:xfrm>
            <a:off x="7071844" y="119569"/>
            <a:ext cx="1045332" cy="127865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0"/>
          <p:cNvSpPr txBox="1">
            <a:spLocks noGrp="1"/>
          </p:cNvSpPr>
          <p:nvPr>
            <p:ph type="title"/>
          </p:nvPr>
        </p:nvSpPr>
        <p:spPr>
          <a:xfrm>
            <a:off x="938756" y="286784"/>
            <a:ext cx="7633800" cy="8127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SzPts val="1400"/>
              <a:buNone/>
            </a:pPr>
            <a:r>
              <a:rPr lang="ca"/>
              <a:t>GOTS TALENT 2: </a:t>
            </a:r>
            <a:r>
              <a:rPr lang="ca" sz="2700"/>
              <a:t>Experiment musical </a:t>
            </a:r>
            <a:endParaRPr sz="2700"/>
          </a:p>
        </p:txBody>
      </p:sp>
      <p:sp>
        <p:nvSpPr>
          <p:cNvPr id="242" name="Google Shape;242;p40"/>
          <p:cNvSpPr txBox="1">
            <a:spLocks noGrp="1"/>
          </p:cNvSpPr>
          <p:nvPr>
            <p:ph type="body" idx="1"/>
          </p:nvPr>
        </p:nvSpPr>
        <p:spPr>
          <a:xfrm>
            <a:off x="998738" y="1099481"/>
            <a:ext cx="7503600" cy="3228900"/>
          </a:xfrm>
          <a:prstGeom prst="rect">
            <a:avLst/>
          </a:prstGeom>
          <a:noFill/>
          <a:ln>
            <a:noFill/>
          </a:ln>
        </p:spPr>
        <p:txBody>
          <a:bodyPr spcFirstLastPara="1" wrap="square" lIns="68575" tIns="34275" rIns="68575" bIns="34275" anchor="t" anchorCtr="0">
            <a:noAutofit/>
          </a:bodyPr>
          <a:lstStyle/>
          <a:p>
            <a:pPr marL="0" lvl="0" indent="0" algn="l" rtl="0">
              <a:lnSpc>
                <a:spcPct val="150000"/>
              </a:lnSpc>
              <a:spcBef>
                <a:spcPts val="0"/>
              </a:spcBef>
              <a:spcAft>
                <a:spcPts val="0"/>
              </a:spcAft>
              <a:buSzPts val="800"/>
              <a:buNone/>
            </a:pPr>
            <a:r>
              <a:rPr lang="ca" sz="1900" b="1">
                <a:solidFill>
                  <a:srgbClr val="6FA8DC"/>
                </a:solidFill>
                <a:latin typeface="Pacifico"/>
                <a:ea typeface="Pacifico"/>
                <a:cs typeface="Pacifico"/>
                <a:sym typeface="Pacifico"/>
              </a:rPr>
              <a:t>Xilòfon gòtic</a:t>
            </a:r>
            <a:endParaRPr sz="1900" b="1">
              <a:solidFill>
                <a:srgbClr val="6FA8DC"/>
              </a:solidFill>
              <a:latin typeface="Pacifico"/>
              <a:ea typeface="Pacifico"/>
              <a:cs typeface="Pacifico"/>
              <a:sym typeface="Pacifico"/>
            </a:endParaRPr>
          </a:p>
          <a:p>
            <a:pPr marL="0" lvl="0" indent="0" algn="l" rtl="0">
              <a:lnSpc>
                <a:spcPct val="150000"/>
              </a:lnSpc>
              <a:spcBef>
                <a:spcPts val="0"/>
              </a:spcBef>
              <a:spcAft>
                <a:spcPts val="0"/>
              </a:spcAft>
              <a:buSzPts val="800"/>
              <a:buNone/>
            </a:pPr>
            <a:r>
              <a:rPr lang="ca">
                <a:solidFill>
                  <a:schemeClr val="dk1"/>
                </a:solidFill>
                <a:latin typeface="Arial"/>
                <a:ea typeface="Arial"/>
                <a:cs typeface="Arial"/>
                <a:sym typeface="Arial"/>
              </a:rPr>
              <a:t>Insereix a continuació la teva imatge o vídeo sobre l’experiment musical:</a:t>
            </a:r>
            <a:endParaRPr b="1">
              <a:solidFill>
                <a:schemeClr val="dk1"/>
              </a:solidFill>
              <a:latin typeface="Arial"/>
              <a:ea typeface="Arial"/>
              <a:cs typeface="Arial"/>
              <a:sym typeface="Arial"/>
            </a:endParaRPr>
          </a:p>
          <a:p>
            <a:pPr marL="0" lvl="0" indent="0" algn="l" rtl="0">
              <a:lnSpc>
                <a:spcPct val="115000"/>
              </a:lnSpc>
              <a:spcBef>
                <a:spcPts val="0"/>
              </a:spcBef>
              <a:spcAft>
                <a:spcPts val="0"/>
              </a:spcAft>
              <a:buSzPts val="800"/>
              <a:buNone/>
            </a:pPr>
            <a:endParaRPr sz="1100">
              <a:solidFill>
                <a:schemeClr val="dk1"/>
              </a:solidFill>
              <a:latin typeface="Special Elite"/>
              <a:ea typeface="Special Elite"/>
              <a:cs typeface="Special Elite"/>
              <a:sym typeface="Special Elite"/>
            </a:endParaRPr>
          </a:p>
          <a:p>
            <a:pPr marL="0" lvl="0" indent="0" algn="l" rtl="0">
              <a:lnSpc>
                <a:spcPct val="115000"/>
              </a:lnSpc>
              <a:spcBef>
                <a:spcPts val="0"/>
              </a:spcBef>
              <a:spcAft>
                <a:spcPts val="0"/>
              </a:spcAft>
              <a:buSzPts val="1400"/>
              <a:buNone/>
            </a:pPr>
            <a:endParaRPr>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1"/>
          <p:cNvSpPr txBox="1">
            <a:spLocks noGrp="1"/>
          </p:cNvSpPr>
          <p:nvPr>
            <p:ph type="title"/>
          </p:nvPr>
        </p:nvSpPr>
        <p:spPr>
          <a:xfrm>
            <a:off x="938756" y="286784"/>
            <a:ext cx="7633800" cy="8127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SzPts val="1400"/>
              <a:buNone/>
            </a:pPr>
            <a:r>
              <a:rPr lang="ca"/>
              <a:t>GOTS TALENT 2: </a:t>
            </a:r>
            <a:r>
              <a:rPr lang="ca" sz="2700"/>
              <a:t>Experiment musical </a:t>
            </a:r>
            <a:endParaRPr sz="2700"/>
          </a:p>
        </p:txBody>
      </p:sp>
      <p:graphicFrame>
        <p:nvGraphicFramePr>
          <p:cNvPr id="248" name="Google Shape;248;p41"/>
          <p:cNvGraphicFramePr/>
          <p:nvPr>
            <p:extLst>
              <p:ext uri="{D42A27DB-BD31-4B8C-83A1-F6EECF244321}">
                <p14:modId xmlns:p14="http://schemas.microsoft.com/office/powerpoint/2010/main" val="2771158873"/>
              </p:ext>
            </p:extLst>
          </p:nvPr>
        </p:nvGraphicFramePr>
        <p:xfrm>
          <a:off x="1082681" y="880946"/>
          <a:ext cx="7209650" cy="3567127"/>
        </p:xfrm>
        <a:graphic>
          <a:graphicData uri="http://schemas.openxmlformats.org/drawingml/2006/table">
            <a:tbl>
              <a:tblPr>
                <a:noFill/>
                <a:tableStyleId>{D94344F0-E04B-428B-812D-A07FE061A566}</a:tableStyleId>
              </a:tblPr>
              <a:tblGrid>
                <a:gridCol w="1491875"/>
                <a:gridCol w="2802700"/>
                <a:gridCol w="2915075"/>
              </a:tblGrid>
              <a:tr h="1130252">
                <a:tc>
                  <a:txBody>
                    <a:bodyPr/>
                    <a:lstStyle/>
                    <a:p>
                      <a:pPr marL="0" lvl="0" indent="0" algn="ctr" rtl="0">
                        <a:spcBef>
                          <a:spcPts val="0"/>
                        </a:spcBef>
                        <a:spcAft>
                          <a:spcPts val="0"/>
                        </a:spcAft>
                        <a:buNone/>
                      </a:pPr>
                      <a:r>
                        <a:rPr lang="ca" sz="1300" b="1" dirty="0"/>
                        <a:t>Graella d’observació </a:t>
                      </a:r>
                      <a:endParaRPr sz="1300" b="1" dirty="0"/>
                    </a:p>
                  </a:txBody>
                  <a:tcPr marL="68575" marR="68575" marT="68575" marB="68575">
                    <a:solidFill>
                      <a:srgbClr val="EAD1DC"/>
                    </a:solidFill>
                  </a:tcPr>
                </a:tc>
                <a:tc>
                  <a:txBody>
                    <a:bodyPr/>
                    <a:lstStyle/>
                    <a:p>
                      <a:pPr marL="0" lvl="0" indent="0" algn="just" rtl="0">
                        <a:spcBef>
                          <a:spcPts val="0"/>
                        </a:spcBef>
                        <a:spcAft>
                          <a:spcPts val="0"/>
                        </a:spcAft>
                        <a:buNone/>
                      </a:pPr>
                      <a:r>
                        <a:rPr lang="ca" sz="1300" b="1" dirty="0"/>
                        <a:t>Quantitat d’aigua? </a:t>
                      </a:r>
                      <a:r>
                        <a:rPr lang="ca" sz="1300" dirty="0"/>
                        <a:t>(Pots especificar els ml. que has fet servir fent servir la xeringa d’algun xarop)</a:t>
                      </a:r>
                      <a:endParaRPr sz="1300" dirty="0"/>
                    </a:p>
                  </a:txBody>
                  <a:tcPr marL="68575" marR="68575" marT="68575" marB="68575">
                    <a:solidFill>
                      <a:srgbClr val="EAD1DC"/>
                    </a:solidFill>
                  </a:tcPr>
                </a:tc>
                <a:tc>
                  <a:txBody>
                    <a:bodyPr/>
                    <a:lstStyle/>
                    <a:p>
                      <a:pPr marL="0" lvl="0" indent="0" algn="just" rtl="0">
                        <a:spcBef>
                          <a:spcPts val="0"/>
                        </a:spcBef>
                        <a:spcAft>
                          <a:spcPts val="0"/>
                        </a:spcAft>
                        <a:buNone/>
                      </a:pPr>
                      <a:r>
                        <a:rPr lang="ca" sz="1300" b="1"/>
                        <a:t>Com sona? </a:t>
                      </a:r>
                      <a:r>
                        <a:rPr lang="ca" sz="1300"/>
                        <a:t>(Has d’especificar si sona agut o greu i si és més o menys que l’anterior)</a:t>
                      </a:r>
                      <a:endParaRPr sz="1300"/>
                    </a:p>
                  </a:txBody>
                  <a:tcPr marL="68575" marR="68575" marT="68575" marB="68575">
                    <a:solidFill>
                      <a:srgbClr val="EAD1DC"/>
                    </a:solidFill>
                  </a:tcPr>
                </a:tc>
              </a:tr>
              <a:tr h="487375">
                <a:tc>
                  <a:txBody>
                    <a:bodyPr/>
                    <a:lstStyle/>
                    <a:p>
                      <a:pPr marL="0" lvl="0" indent="0" algn="l" rtl="0">
                        <a:spcBef>
                          <a:spcPts val="0"/>
                        </a:spcBef>
                        <a:spcAft>
                          <a:spcPts val="0"/>
                        </a:spcAft>
                        <a:buNone/>
                      </a:pPr>
                      <a:r>
                        <a:rPr lang="ca" sz="1100" b="1"/>
                        <a:t>GOT</a:t>
                      </a:r>
                      <a:endParaRPr sz="1100" b="1"/>
                    </a:p>
                  </a:txBody>
                  <a:tcPr marL="68575" marR="68575" marT="68575" marB="68575"/>
                </a:tc>
                <a:tc>
                  <a:txBody>
                    <a:bodyPr/>
                    <a:lstStyle/>
                    <a:p>
                      <a:pPr marL="0" lvl="0" indent="0" algn="l" rtl="0">
                        <a:spcBef>
                          <a:spcPts val="0"/>
                        </a:spcBef>
                        <a:spcAft>
                          <a:spcPts val="0"/>
                        </a:spcAft>
                        <a:buNone/>
                      </a:pPr>
                      <a:endParaRPr sz="1100" b="1"/>
                    </a:p>
                  </a:txBody>
                  <a:tcPr marL="68575" marR="68575" marT="68575" marB="68575"/>
                </a:tc>
                <a:tc>
                  <a:txBody>
                    <a:bodyPr/>
                    <a:lstStyle/>
                    <a:p>
                      <a:pPr marL="0" lvl="0" indent="0" algn="l" rtl="0">
                        <a:spcBef>
                          <a:spcPts val="0"/>
                        </a:spcBef>
                        <a:spcAft>
                          <a:spcPts val="0"/>
                        </a:spcAft>
                        <a:buNone/>
                      </a:pPr>
                      <a:endParaRPr sz="1100" b="1"/>
                    </a:p>
                  </a:txBody>
                  <a:tcPr marL="68575" marR="68575" marT="68575" marB="68575"/>
                </a:tc>
              </a:tr>
              <a:tr h="487375">
                <a:tc>
                  <a:txBody>
                    <a:bodyPr/>
                    <a:lstStyle/>
                    <a:p>
                      <a:pPr marL="0" lvl="0" indent="0" algn="l" rtl="0">
                        <a:spcBef>
                          <a:spcPts val="0"/>
                        </a:spcBef>
                        <a:spcAft>
                          <a:spcPts val="0"/>
                        </a:spcAft>
                        <a:buNone/>
                      </a:pPr>
                      <a:r>
                        <a:rPr lang="ca" sz="1100" b="1" dirty="0"/>
                        <a:t>GOT </a:t>
                      </a:r>
                      <a:r>
                        <a:rPr lang="ca" sz="1100" b="1" dirty="0" smtClean="0"/>
                        <a:t> 1 per la meitat</a:t>
                      </a:r>
                      <a:endParaRPr sz="1100" b="1" dirty="0"/>
                    </a:p>
                  </a:txBody>
                  <a:tcPr marL="68575" marR="68575" marT="68575" marB="68575"/>
                </a:tc>
                <a:tc>
                  <a:txBody>
                    <a:bodyPr/>
                    <a:lstStyle/>
                    <a:p>
                      <a:pPr marL="0" lvl="0" indent="0" algn="l" rtl="0">
                        <a:spcBef>
                          <a:spcPts val="0"/>
                        </a:spcBef>
                        <a:spcAft>
                          <a:spcPts val="0"/>
                        </a:spcAft>
                        <a:buNone/>
                      </a:pPr>
                      <a:r>
                        <a:rPr lang="es-ES" sz="1100" b="1" dirty="0" smtClean="0"/>
                        <a:t> (75 ml   </a:t>
                      </a:r>
                      <a:endParaRPr sz="1100" b="1" dirty="0"/>
                    </a:p>
                  </a:txBody>
                  <a:tcPr marL="68575" marR="68575" marT="68575" marB="68575"/>
                </a:tc>
                <a:tc>
                  <a:txBody>
                    <a:bodyPr/>
                    <a:lstStyle/>
                    <a:p>
                      <a:pPr marL="0" lvl="0" indent="0" algn="l" rtl="0">
                        <a:spcBef>
                          <a:spcPts val="0"/>
                        </a:spcBef>
                        <a:spcAft>
                          <a:spcPts val="0"/>
                        </a:spcAft>
                        <a:buNone/>
                      </a:pPr>
                      <a:r>
                        <a:rPr lang="es-ES" sz="1100" b="1" dirty="0" err="1" smtClean="0"/>
                        <a:t>Sona</a:t>
                      </a:r>
                      <a:r>
                        <a:rPr lang="es-ES" sz="1100" b="1" baseline="0" dirty="0" smtClean="0"/>
                        <a:t> </a:t>
                      </a:r>
                      <a:r>
                        <a:rPr lang="es-ES" sz="1100" b="1" dirty="0" err="1" smtClean="0"/>
                        <a:t>agut</a:t>
                      </a:r>
                      <a:r>
                        <a:rPr lang="es-ES" sz="1100" b="1" dirty="0" smtClean="0"/>
                        <a:t>         </a:t>
                      </a:r>
                      <a:endParaRPr sz="1100" b="1" dirty="0"/>
                    </a:p>
                  </a:txBody>
                  <a:tcPr marL="68575" marR="68575" marT="68575" marB="68575"/>
                </a:tc>
              </a:tr>
              <a:tr h="487375">
                <a:tc>
                  <a:txBody>
                    <a:bodyPr/>
                    <a:lstStyle/>
                    <a:p>
                      <a:pPr marL="0" lvl="0" indent="0" algn="l" rtl="0">
                        <a:spcBef>
                          <a:spcPts val="0"/>
                        </a:spcBef>
                        <a:spcAft>
                          <a:spcPts val="0"/>
                        </a:spcAft>
                        <a:buNone/>
                      </a:pPr>
                      <a:r>
                        <a:rPr lang="ca" sz="1100" b="1" dirty="0" smtClean="0"/>
                        <a:t>GOT  2  no ariba a</a:t>
                      </a:r>
                      <a:r>
                        <a:rPr lang="ca" sz="1100" b="1" baseline="0" dirty="0" smtClean="0"/>
                        <a:t> ple</a:t>
                      </a:r>
                      <a:endParaRPr sz="1100" b="1" dirty="0"/>
                    </a:p>
                  </a:txBody>
                  <a:tcPr marL="68575" marR="68575" marT="68575" marB="68575"/>
                </a:tc>
                <a:tc>
                  <a:txBody>
                    <a:bodyPr/>
                    <a:lstStyle/>
                    <a:p>
                      <a:pPr marL="0" lvl="0" indent="0" algn="l" rtl="0">
                        <a:spcBef>
                          <a:spcPts val="0"/>
                        </a:spcBef>
                        <a:spcAft>
                          <a:spcPts val="0"/>
                        </a:spcAft>
                        <a:buNone/>
                      </a:pPr>
                      <a:r>
                        <a:rPr lang="es-ES" sz="1100" b="1" dirty="0" smtClean="0"/>
                        <a:t> (135,5ml  </a:t>
                      </a:r>
                      <a:endParaRPr sz="1100" b="1" dirty="0"/>
                    </a:p>
                  </a:txBody>
                  <a:tcPr marL="68575" marR="68575" marT="68575" marB="68575"/>
                </a:tc>
                <a:tc>
                  <a:txBody>
                    <a:bodyPr/>
                    <a:lstStyle/>
                    <a:p>
                      <a:pPr marL="0" lvl="0" indent="0" algn="l" rtl="0">
                        <a:spcBef>
                          <a:spcPts val="0"/>
                        </a:spcBef>
                        <a:spcAft>
                          <a:spcPts val="0"/>
                        </a:spcAft>
                        <a:buNone/>
                      </a:pPr>
                      <a:r>
                        <a:rPr lang="es-ES" sz="1100" b="1" dirty="0" err="1" smtClean="0"/>
                        <a:t>Sona</a:t>
                      </a:r>
                      <a:r>
                        <a:rPr lang="es-ES" sz="1100" b="1" baseline="0" dirty="0" smtClean="0"/>
                        <a:t> </a:t>
                      </a:r>
                      <a:r>
                        <a:rPr lang="es-ES" sz="1100" b="1" dirty="0" err="1" smtClean="0"/>
                        <a:t>greu</a:t>
                      </a:r>
                      <a:endParaRPr sz="1100" b="1" dirty="0"/>
                    </a:p>
                  </a:txBody>
                  <a:tcPr marL="68575" marR="68575" marT="68575" marB="68575"/>
                </a:tc>
              </a:tr>
              <a:tr h="487375">
                <a:tc>
                  <a:txBody>
                    <a:bodyPr/>
                    <a:lstStyle/>
                    <a:p>
                      <a:pPr marL="0" lvl="0" indent="0" algn="l" rtl="0">
                        <a:spcBef>
                          <a:spcPts val="0"/>
                        </a:spcBef>
                        <a:spcAft>
                          <a:spcPts val="0"/>
                        </a:spcAft>
                        <a:buNone/>
                      </a:pPr>
                      <a:r>
                        <a:rPr lang="ca" sz="1100" b="1" dirty="0" smtClean="0"/>
                        <a:t>GOT  3  casi ple</a:t>
                      </a:r>
                      <a:endParaRPr sz="1100" b="1" dirty="0"/>
                    </a:p>
                  </a:txBody>
                  <a:tcPr marL="68575" marR="68575" marT="68575" marB="68575"/>
                </a:tc>
                <a:tc>
                  <a:txBody>
                    <a:bodyPr/>
                    <a:lstStyle/>
                    <a:p>
                      <a:pPr marL="0" lvl="0" indent="0" algn="l" rtl="0">
                        <a:spcBef>
                          <a:spcPts val="0"/>
                        </a:spcBef>
                        <a:spcAft>
                          <a:spcPts val="0"/>
                        </a:spcAft>
                        <a:buNone/>
                      </a:pPr>
                      <a:r>
                        <a:rPr lang="es-ES" sz="1100" b="1" baseline="0" dirty="0" smtClean="0"/>
                        <a:t> </a:t>
                      </a:r>
                      <a:r>
                        <a:rPr lang="es-ES" sz="1100" b="1" dirty="0" smtClean="0"/>
                        <a:t>(172</a:t>
                      </a:r>
                      <a:r>
                        <a:rPr lang="es-ES" sz="1100" b="1" baseline="0" dirty="0" smtClean="0"/>
                        <a:t> ml</a:t>
                      </a:r>
                      <a:endParaRPr sz="1100" b="1" dirty="0"/>
                    </a:p>
                  </a:txBody>
                  <a:tcPr marL="68575" marR="68575" marT="68575" marB="68575"/>
                </a:tc>
                <a:tc>
                  <a:txBody>
                    <a:bodyPr/>
                    <a:lstStyle/>
                    <a:p>
                      <a:pPr marL="0" lvl="0" indent="0" algn="l" rtl="0">
                        <a:spcBef>
                          <a:spcPts val="0"/>
                        </a:spcBef>
                        <a:spcAft>
                          <a:spcPts val="0"/>
                        </a:spcAft>
                        <a:buNone/>
                      </a:pPr>
                      <a:r>
                        <a:rPr lang="es-ES" sz="1100" b="1" dirty="0" err="1" smtClean="0"/>
                        <a:t>Sona</a:t>
                      </a:r>
                      <a:r>
                        <a:rPr lang="es-ES" sz="1100" b="1" dirty="0" smtClean="0"/>
                        <a:t> </a:t>
                      </a:r>
                      <a:r>
                        <a:rPr lang="es-ES" sz="1100" b="1" dirty="0" err="1" smtClean="0"/>
                        <a:t>greu</a:t>
                      </a:r>
                      <a:endParaRPr sz="1100" b="1" dirty="0"/>
                    </a:p>
                  </a:txBody>
                  <a:tcPr marL="68575" marR="68575" marT="68575" marB="68575"/>
                </a:tc>
              </a:tr>
              <a:tr h="487375">
                <a:tc>
                  <a:txBody>
                    <a:bodyPr/>
                    <a:lstStyle/>
                    <a:p>
                      <a:pPr marL="0" lvl="0" indent="0" algn="l" rtl="0">
                        <a:spcBef>
                          <a:spcPts val="0"/>
                        </a:spcBef>
                        <a:spcAft>
                          <a:spcPts val="0"/>
                        </a:spcAft>
                        <a:buNone/>
                      </a:pPr>
                      <a:r>
                        <a:rPr lang="ca" sz="1100" b="1" dirty="0" smtClean="0"/>
                        <a:t>GOT   4   mas de la meitad</a:t>
                      </a:r>
                      <a:endParaRPr sz="1100" b="1" dirty="0"/>
                    </a:p>
                  </a:txBody>
                  <a:tcPr marL="68575" marR="68575" marT="68575" marB="68575"/>
                </a:tc>
                <a:tc>
                  <a:txBody>
                    <a:bodyPr/>
                    <a:lstStyle/>
                    <a:p>
                      <a:pPr marL="0" lvl="0" indent="0" algn="l" rtl="0">
                        <a:spcBef>
                          <a:spcPts val="0"/>
                        </a:spcBef>
                        <a:spcAft>
                          <a:spcPts val="0"/>
                        </a:spcAft>
                        <a:buNone/>
                      </a:pPr>
                      <a:r>
                        <a:rPr lang="es-ES" sz="1100" b="1" dirty="0" smtClean="0"/>
                        <a:t> (85,5 ml</a:t>
                      </a:r>
                      <a:endParaRPr sz="1100" b="1" dirty="0"/>
                    </a:p>
                  </a:txBody>
                  <a:tcPr marL="68575" marR="68575" marT="68575" marB="68575"/>
                </a:tc>
                <a:tc>
                  <a:txBody>
                    <a:bodyPr/>
                    <a:lstStyle/>
                    <a:p>
                      <a:pPr marL="0" lvl="0" indent="0" algn="l" rtl="0">
                        <a:spcBef>
                          <a:spcPts val="0"/>
                        </a:spcBef>
                        <a:spcAft>
                          <a:spcPts val="0"/>
                        </a:spcAft>
                        <a:buNone/>
                      </a:pPr>
                      <a:r>
                        <a:rPr lang="es-ES" sz="1100" b="1" dirty="0" err="1" smtClean="0"/>
                        <a:t>Sona</a:t>
                      </a:r>
                      <a:r>
                        <a:rPr lang="es-ES" sz="1100" b="1" baseline="0" dirty="0" smtClean="0"/>
                        <a:t> </a:t>
                      </a:r>
                      <a:r>
                        <a:rPr lang="es-ES" sz="1100" b="1" dirty="0" err="1" smtClean="0"/>
                        <a:t>agut</a:t>
                      </a:r>
                      <a:endParaRPr sz="1100" b="1" dirty="0"/>
                    </a:p>
                  </a:txBody>
                  <a:tcPr marL="68575" marR="68575" marT="68575" marB="68575"/>
                </a:tc>
              </a:tr>
            </a:tbl>
          </a:graphicData>
        </a:graphic>
      </p:graphicFrame>
      <p:sp>
        <p:nvSpPr>
          <p:cNvPr id="249" name="Google Shape;249;p41"/>
          <p:cNvSpPr txBox="1"/>
          <p:nvPr/>
        </p:nvSpPr>
        <p:spPr>
          <a:xfrm>
            <a:off x="992700" y="4581713"/>
            <a:ext cx="7633800" cy="237000"/>
          </a:xfrm>
          <a:prstGeom prst="rect">
            <a:avLst/>
          </a:prstGeom>
          <a:noFill/>
          <a:ln>
            <a:noFill/>
          </a:ln>
        </p:spPr>
        <p:txBody>
          <a:bodyPr spcFirstLastPara="1" wrap="square" lIns="68575" tIns="68575" rIns="68575" bIns="68575" anchor="t" anchorCtr="0">
            <a:noAutofit/>
          </a:bodyPr>
          <a:lstStyle/>
          <a:p>
            <a:pPr marL="0" lvl="0" indent="0" algn="l" rtl="0">
              <a:spcBef>
                <a:spcPts val="0"/>
              </a:spcBef>
              <a:spcAft>
                <a:spcPts val="0"/>
              </a:spcAft>
              <a:buNone/>
            </a:pPr>
            <a:r>
              <a:rPr lang="ca" sz="1200" b="1">
                <a:solidFill>
                  <a:srgbClr val="FF00FF"/>
                </a:solidFill>
              </a:rPr>
              <a:t>*Al costat de GOT escriu si és el got 1, 2, 3… També podeu especificar si està buit, ple, per la meitat...</a:t>
            </a:r>
            <a:endParaRPr sz="1200" b="1">
              <a:solidFill>
                <a:srgbClr val="FF00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2"/>
          <p:cNvSpPr txBox="1">
            <a:spLocks noGrp="1"/>
          </p:cNvSpPr>
          <p:nvPr>
            <p:ph type="title"/>
          </p:nvPr>
        </p:nvSpPr>
        <p:spPr>
          <a:xfrm>
            <a:off x="938756" y="286784"/>
            <a:ext cx="7633800" cy="8127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SzPts val="1400"/>
              <a:buNone/>
            </a:pPr>
            <a:r>
              <a:rPr lang="ca"/>
              <a:t>GOTS TALENT 3: </a:t>
            </a:r>
            <a:r>
              <a:rPr lang="ca" sz="2700"/>
              <a:t>Experiment musical </a:t>
            </a:r>
            <a:endParaRPr sz="2700"/>
          </a:p>
        </p:txBody>
      </p:sp>
      <p:sp>
        <p:nvSpPr>
          <p:cNvPr id="255" name="Google Shape;255;p42"/>
          <p:cNvSpPr txBox="1">
            <a:spLocks noGrp="1"/>
          </p:cNvSpPr>
          <p:nvPr>
            <p:ph type="body" idx="1"/>
          </p:nvPr>
        </p:nvSpPr>
        <p:spPr>
          <a:xfrm>
            <a:off x="998738" y="1230638"/>
            <a:ext cx="7328700" cy="3074100"/>
          </a:xfrm>
          <a:prstGeom prst="rect">
            <a:avLst/>
          </a:prstGeom>
          <a:noFill/>
          <a:ln>
            <a:noFill/>
          </a:ln>
        </p:spPr>
        <p:txBody>
          <a:bodyPr spcFirstLastPara="1" wrap="square" lIns="68575" tIns="34275" rIns="68575" bIns="34275" anchor="t" anchorCtr="0">
            <a:noAutofit/>
          </a:bodyPr>
          <a:lstStyle/>
          <a:p>
            <a:pPr marL="0" lvl="0" indent="0" algn="just" rtl="0">
              <a:lnSpc>
                <a:spcPct val="150000"/>
              </a:lnSpc>
              <a:spcBef>
                <a:spcPts val="0"/>
              </a:spcBef>
              <a:spcAft>
                <a:spcPts val="0"/>
              </a:spcAft>
              <a:buNone/>
            </a:pPr>
            <a:r>
              <a:rPr lang="ca" dirty="0">
                <a:solidFill>
                  <a:schemeClr val="dk1"/>
                </a:solidFill>
                <a:latin typeface="Arial"/>
                <a:ea typeface="Arial"/>
                <a:cs typeface="Arial"/>
                <a:sym typeface="Arial"/>
              </a:rPr>
              <a:t>Molt bé científics, ha arribat el moment d’indagar per poder validar o refutar les teves teories. </a:t>
            </a:r>
            <a:endParaRPr dirty="0">
              <a:solidFill>
                <a:schemeClr val="dk1"/>
              </a:solidFill>
              <a:latin typeface="Arial"/>
              <a:ea typeface="Arial"/>
              <a:cs typeface="Arial"/>
              <a:sym typeface="Arial"/>
            </a:endParaRPr>
          </a:p>
          <a:p>
            <a:pPr marL="0" lvl="0" indent="0" algn="just" rtl="0">
              <a:lnSpc>
                <a:spcPct val="150000"/>
              </a:lnSpc>
              <a:spcBef>
                <a:spcPts val="0"/>
              </a:spcBef>
              <a:spcAft>
                <a:spcPts val="0"/>
              </a:spcAft>
              <a:buNone/>
            </a:pPr>
            <a:r>
              <a:rPr lang="ca" dirty="0">
                <a:solidFill>
                  <a:schemeClr val="dk1"/>
                </a:solidFill>
                <a:latin typeface="Arial"/>
                <a:ea typeface="Arial"/>
                <a:cs typeface="Arial"/>
                <a:sym typeface="Arial"/>
              </a:rPr>
              <a:t>Mira el vídeo i llegeix algun referent, ens parlen sobre el fenòmen científic que hi té lloc. Clicant a la paraula </a:t>
            </a:r>
            <a:r>
              <a:rPr lang="ca" sz="1900" dirty="0">
                <a:solidFill>
                  <a:schemeClr val="hlink"/>
                </a:solidFill>
                <a:uFill>
                  <a:noFill/>
                </a:uFill>
                <a:latin typeface="Arial"/>
                <a:ea typeface="Arial"/>
                <a:cs typeface="Arial"/>
                <a:sym typeface="Arial"/>
                <a:hlinkClick r:id="rId3"/>
              </a:rPr>
              <a:t>PREZI</a:t>
            </a:r>
            <a:r>
              <a:rPr lang="ca" dirty="0">
                <a:solidFill>
                  <a:schemeClr val="dk1"/>
                </a:solidFill>
                <a:latin typeface="Arial"/>
                <a:ea typeface="Arial"/>
                <a:cs typeface="Arial"/>
                <a:sym typeface="Arial"/>
              </a:rPr>
              <a:t> podràs conèixer més informació.</a:t>
            </a:r>
            <a:endParaRPr dirty="0">
              <a:solidFill>
                <a:schemeClr val="dk1"/>
              </a:solidFill>
              <a:latin typeface="Arial"/>
              <a:ea typeface="Arial"/>
              <a:cs typeface="Arial"/>
              <a:sym typeface="Arial"/>
            </a:endParaRPr>
          </a:p>
          <a:p>
            <a:pPr marL="0" lvl="0" indent="0" algn="just" rtl="0">
              <a:lnSpc>
                <a:spcPct val="150000"/>
              </a:lnSpc>
              <a:spcBef>
                <a:spcPts val="0"/>
              </a:spcBef>
              <a:spcAft>
                <a:spcPts val="0"/>
              </a:spcAft>
              <a:buNone/>
            </a:pPr>
            <a:endParaRPr sz="2300" dirty="0">
              <a:solidFill>
                <a:srgbClr val="FF00FF"/>
              </a:solidFill>
              <a:latin typeface="Arial"/>
              <a:ea typeface="Arial"/>
              <a:cs typeface="Arial"/>
              <a:sym typeface="Arial"/>
            </a:endParaRPr>
          </a:p>
          <a:p>
            <a:pPr marL="0" lvl="0" indent="0" algn="l" rtl="0">
              <a:lnSpc>
                <a:spcPct val="115000"/>
              </a:lnSpc>
              <a:spcBef>
                <a:spcPts val="0"/>
              </a:spcBef>
              <a:spcAft>
                <a:spcPts val="0"/>
              </a:spcAft>
              <a:buSzPts val="800"/>
              <a:buNone/>
            </a:pPr>
            <a:endParaRPr sz="1100" dirty="0">
              <a:solidFill>
                <a:schemeClr val="dk1"/>
              </a:solidFill>
              <a:latin typeface="Special Elite"/>
              <a:ea typeface="Special Elite"/>
              <a:cs typeface="Special Elite"/>
              <a:sym typeface="Special Elite"/>
            </a:endParaRPr>
          </a:p>
          <a:p>
            <a:pPr marL="0" lvl="0" indent="0" algn="l" rtl="0">
              <a:lnSpc>
                <a:spcPct val="115000"/>
              </a:lnSpc>
              <a:spcBef>
                <a:spcPts val="0"/>
              </a:spcBef>
              <a:spcAft>
                <a:spcPts val="0"/>
              </a:spcAft>
              <a:buSzPts val="1400"/>
              <a:buNone/>
            </a:pPr>
            <a:endParaRPr dirty="0">
              <a:solidFill>
                <a:schemeClr val="dk1"/>
              </a:solidFill>
              <a:latin typeface="Arial"/>
              <a:ea typeface="Arial"/>
              <a:cs typeface="Arial"/>
              <a:sym typeface="Arial"/>
            </a:endParaRPr>
          </a:p>
        </p:txBody>
      </p:sp>
      <p:pic>
        <p:nvPicPr>
          <p:cNvPr id="256" name="Google Shape;256;p42" descr="Ondas sonoras experimentos caseros científicos , como hacer música con copas de agua &#10;Llenaremos las copas con agua hasta el nivel deseado y mojaremos el dedo para lubricarlo , moveremos el dedo por el perímetro de la copa , debido a la vibración produciremos un “bonito” sonido&#10;fíjate que cuando más llena esta la copa , el sonido es más grave y cuanto menos llena más agudo . &#10;Esto es debido principalmente , que cuanto más llena esta la copa , el agua absorberá una mayor energía de la vibración de la copa , resultando un sonido más grave" title="Ondas sonoras Como hacer música con vasos Experimentos caseros para niños">
            <a:hlinkClick r:id="rId4"/>
          </p:cNvPr>
          <p:cNvPicPr preferRelativeResize="0"/>
          <p:nvPr/>
        </p:nvPicPr>
        <p:blipFill>
          <a:blip r:embed="rId5">
            <a:alphaModFix/>
          </a:blip>
          <a:stretch>
            <a:fillRect/>
          </a:stretch>
        </p:blipFill>
        <p:spPr>
          <a:xfrm>
            <a:off x="998728" y="2813250"/>
            <a:ext cx="2485069" cy="186380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3"/>
          <p:cNvSpPr txBox="1">
            <a:spLocks noGrp="1"/>
          </p:cNvSpPr>
          <p:nvPr>
            <p:ph type="title"/>
          </p:nvPr>
        </p:nvSpPr>
        <p:spPr>
          <a:xfrm>
            <a:off x="938756" y="286784"/>
            <a:ext cx="7633800" cy="8127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SzPts val="1400"/>
              <a:buNone/>
            </a:pPr>
            <a:r>
              <a:rPr lang="ca" dirty="0"/>
              <a:t>GOTS TALENT 3: </a:t>
            </a:r>
            <a:r>
              <a:rPr lang="ca" sz="2700" dirty="0"/>
              <a:t>Experiment musical </a:t>
            </a:r>
            <a:r>
              <a:rPr lang="ca" sz="2700" dirty="0" smtClean="0"/>
              <a:t>perque</a:t>
            </a:r>
            <a:endParaRPr sz="2700" dirty="0"/>
          </a:p>
        </p:txBody>
      </p:sp>
      <p:sp>
        <p:nvSpPr>
          <p:cNvPr id="262" name="Google Shape;262;p43"/>
          <p:cNvSpPr txBox="1">
            <a:spLocks noGrp="1"/>
          </p:cNvSpPr>
          <p:nvPr>
            <p:ph type="body" idx="1"/>
          </p:nvPr>
        </p:nvSpPr>
        <p:spPr>
          <a:xfrm>
            <a:off x="998738" y="1436119"/>
            <a:ext cx="7328700" cy="3074100"/>
          </a:xfrm>
          <a:prstGeom prst="rect">
            <a:avLst/>
          </a:prstGeom>
          <a:noFill/>
          <a:ln>
            <a:noFill/>
          </a:ln>
        </p:spPr>
        <p:txBody>
          <a:bodyPr spcFirstLastPara="1" wrap="square" lIns="68575" tIns="34275" rIns="68575" bIns="34275" anchor="t" anchorCtr="0">
            <a:noAutofit/>
          </a:bodyPr>
          <a:lstStyle/>
          <a:p>
            <a:pPr marL="0" lvl="0" indent="0" algn="just" rtl="0">
              <a:lnSpc>
                <a:spcPct val="150000"/>
              </a:lnSpc>
              <a:spcBef>
                <a:spcPts val="0"/>
              </a:spcBef>
              <a:spcAft>
                <a:spcPts val="0"/>
              </a:spcAft>
              <a:buNone/>
            </a:pPr>
            <a:r>
              <a:rPr lang="ca" b="1" dirty="0">
                <a:solidFill>
                  <a:schemeClr val="dk1"/>
                </a:solidFill>
                <a:latin typeface="Arial"/>
                <a:ea typeface="Arial"/>
                <a:cs typeface="Arial"/>
                <a:sym typeface="Arial"/>
              </a:rPr>
              <a:t>Respon les següents preguntes:</a:t>
            </a:r>
            <a:r>
              <a:rPr lang="ca" dirty="0">
                <a:solidFill>
                  <a:schemeClr val="dk1"/>
                </a:solidFill>
                <a:latin typeface="Arial"/>
                <a:ea typeface="Arial"/>
                <a:cs typeface="Arial"/>
                <a:sym typeface="Arial"/>
              </a:rPr>
              <a:t> </a:t>
            </a:r>
            <a:endParaRPr dirty="0">
              <a:solidFill>
                <a:schemeClr val="dk1"/>
              </a:solidFill>
              <a:latin typeface="Arial"/>
              <a:ea typeface="Arial"/>
              <a:cs typeface="Arial"/>
              <a:sym typeface="Arial"/>
            </a:endParaRPr>
          </a:p>
          <a:p>
            <a:pPr marL="342900" lvl="0" indent="-254000" algn="just" rtl="0">
              <a:lnSpc>
                <a:spcPct val="200000"/>
              </a:lnSpc>
              <a:spcBef>
                <a:spcPts val="0"/>
              </a:spcBef>
              <a:spcAft>
                <a:spcPts val="0"/>
              </a:spcAft>
              <a:buClr>
                <a:schemeClr val="dk1"/>
              </a:buClr>
              <a:buSzPts val="1400"/>
              <a:buFont typeface="Arial"/>
              <a:buChar char="•"/>
            </a:pPr>
            <a:r>
              <a:rPr lang="ca" dirty="0">
                <a:solidFill>
                  <a:schemeClr val="dk1"/>
                </a:solidFill>
                <a:latin typeface="Arial"/>
                <a:ea typeface="Arial"/>
                <a:cs typeface="Arial"/>
                <a:sym typeface="Arial"/>
              </a:rPr>
              <a:t>Per què sonen els gots de vidre</a:t>
            </a:r>
            <a:r>
              <a:rPr lang="ca" dirty="0" smtClean="0">
                <a:solidFill>
                  <a:schemeClr val="dk1"/>
                </a:solidFill>
                <a:latin typeface="Arial"/>
                <a:ea typeface="Arial"/>
                <a:cs typeface="Arial"/>
                <a:sym typeface="Arial"/>
              </a:rPr>
              <a:t>? </a:t>
            </a:r>
            <a:r>
              <a:rPr lang="es-ES" dirty="0" smtClean="0">
                <a:solidFill>
                  <a:schemeClr val="dk1"/>
                </a:solidFill>
                <a:latin typeface="Arial"/>
                <a:ea typeface="Arial"/>
                <a:cs typeface="Arial"/>
                <a:sym typeface="Arial"/>
              </a:rPr>
              <a:t>P</a:t>
            </a:r>
            <a:r>
              <a:rPr lang="ca" dirty="0" smtClean="0">
                <a:solidFill>
                  <a:schemeClr val="dk1"/>
                </a:solidFill>
                <a:latin typeface="Arial"/>
                <a:ea typeface="Arial"/>
                <a:cs typeface="Arial"/>
                <a:sym typeface="Arial"/>
              </a:rPr>
              <a:t>erque tenen vidre.</a:t>
            </a:r>
            <a:endParaRPr dirty="0">
              <a:solidFill>
                <a:schemeClr val="dk1"/>
              </a:solidFill>
              <a:latin typeface="Arial"/>
              <a:ea typeface="Arial"/>
              <a:cs typeface="Arial"/>
              <a:sym typeface="Arial"/>
            </a:endParaRPr>
          </a:p>
          <a:p>
            <a:pPr marL="342900" lvl="0" indent="-254000" algn="just" rtl="0">
              <a:lnSpc>
                <a:spcPct val="200000"/>
              </a:lnSpc>
              <a:spcBef>
                <a:spcPts val="0"/>
              </a:spcBef>
              <a:spcAft>
                <a:spcPts val="0"/>
              </a:spcAft>
              <a:buClr>
                <a:schemeClr val="dk1"/>
              </a:buClr>
              <a:buSzPts val="1400"/>
              <a:buFont typeface="Arial"/>
              <a:buChar char="•"/>
            </a:pPr>
            <a:r>
              <a:rPr lang="ca" dirty="0">
                <a:solidFill>
                  <a:schemeClr val="dk1"/>
                </a:solidFill>
                <a:latin typeface="Arial"/>
                <a:ea typeface="Arial"/>
                <a:cs typeface="Arial"/>
                <a:sym typeface="Arial"/>
              </a:rPr>
              <a:t>Què fa que sonin diferent amb diferents quantitats </a:t>
            </a:r>
            <a:r>
              <a:rPr lang="ca" dirty="0" smtClean="0">
                <a:solidFill>
                  <a:schemeClr val="dk1"/>
                </a:solidFill>
                <a:latin typeface="Arial"/>
                <a:ea typeface="Arial"/>
                <a:cs typeface="Arial"/>
                <a:sym typeface="Arial"/>
              </a:rPr>
              <a:t>d’aigua?per la quantitat d´aigua.</a:t>
            </a:r>
            <a:endParaRPr dirty="0">
              <a:solidFill>
                <a:schemeClr val="dk1"/>
              </a:solidFill>
              <a:latin typeface="Arial"/>
              <a:ea typeface="Arial"/>
              <a:cs typeface="Arial"/>
              <a:sym typeface="Arial"/>
            </a:endParaRPr>
          </a:p>
          <a:p>
            <a:pPr marL="342900" lvl="0" indent="-254000" algn="just" rtl="0">
              <a:lnSpc>
                <a:spcPct val="200000"/>
              </a:lnSpc>
              <a:spcBef>
                <a:spcPts val="0"/>
              </a:spcBef>
              <a:spcAft>
                <a:spcPts val="0"/>
              </a:spcAft>
              <a:buClr>
                <a:schemeClr val="dk1"/>
              </a:buClr>
              <a:buSzPts val="1400"/>
              <a:buFont typeface="Arial"/>
              <a:buChar char="•"/>
            </a:pPr>
            <a:r>
              <a:rPr lang="ca" dirty="0">
                <a:solidFill>
                  <a:schemeClr val="dk1"/>
                </a:solidFill>
                <a:latin typeface="Arial"/>
                <a:ea typeface="Arial"/>
                <a:cs typeface="Arial"/>
                <a:sym typeface="Arial"/>
              </a:rPr>
              <a:t>Els gots amb més aigua sonen més aguts o més greus</a:t>
            </a:r>
            <a:r>
              <a:rPr lang="ca" dirty="0" smtClean="0">
                <a:solidFill>
                  <a:schemeClr val="dk1"/>
                </a:solidFill>
                <a:latin typeface="Arial"/>
                <a:ea typeface="Arial"/>
                <a:cs typeface="Arial"/>
                <a:sym typeface="Arial"/>
              </a:rPr>
              <a:t>? </a:t>
            </a:r>
            <a:r>
              <a:rPr lang="es-ES" dirty="0" smtClean="0">
                <a:solidFill>
                  <a:schemeClr val="dk1"/>
                </a:solidFill>
                <a:latin typeface="Arial"/>
                <a:ea typeface="Arial"/>
                <a:cs typeface="Arial"/>
                <a:sym typeface="Arial"/>
              </a:rPr>
              <a:t>M</a:t>
            </a:r>
            <a:r>
              <a:rPr lang="ca" dirty="0" smtClean="0">
                <a:solidFill>
                  <a:schemeClr val="dk1"/>
                </a:solidFill>
                <a:latin typeface="Arial"/>
                <a:ea typeface="Arial"/>
                <a:cs typeface="Arial"/>
                <a:sym typeface="Arial"/>
              </a:rPr>
              <a:t>es greus.</a:t>
            </a:r>
            <a:endParaRPr dirty="0">
              <a:solidFill>
                <a:schemeClr val="dk1"/>
              </a:solidFill>
              <a:latin typeface="Arial"/>
              <a:ea typeface="Arial"/>
              <a:cs typeface="Arial"/>
              <a:sym typeface="Arial"/>
            </a:endParaRPr>
          </a:p>
          <a:p>
            <a:pPr marL="342900" lvl="0" indent="-254000" algn="just" rtl="0">
              <a:lnSpc>
                <a:spcPct val="200000"/>
              </a:lnSpc>
              <a:spcBef>
                <a:spcPts val="0"/>
              </a:spcBef>
              <a:spcAft>
                <a:spcPts val="0"/>
              </a:spcAft>
              <a:buClr>
                <a:schemeClr val="dk1"/>
              </a:buClr>
              <a:buSzPts val="1400"/>
              <a:buFont typeface="Arial"/>
              <a:buChar char="•"/>
            </a:pPr>
            <a:r>
              <a:rPr lang="ca" dirty="0">
                <a:solidFill>
                  <a:schemeClr val="dk1"/>
                </a:solidFill>
                <a:latin typeface="Arial"/>
                <a:ea typeface="Arial"/>
                <a:cs typeface="Arial"/>
                <a:sym typeface="Arial"/>
              </a:rPr>
              <a:t>El got buit sona més agut o més greu</a:t>
            </a:r>
            <a:r>
              <a:rPr lang="ca" dirty="0" smtClean="0">
                <a:solidFill>
                  <a:schemeClr val="dk1"/>
                </a:solidFill>
                <a:latin typeface="Arial"/>
                <a:ea typeface="Arial"/>
                <a:cs typeface="Arial"/>
                <a:sym typeface="Arial"/>
              </a:rPr>
              <a:t>? </a:t>
            </a:r>
            <a:r>
              <a:rPr lang="es-ES" dirty="0" smtClean="0">
                <a:solidFill>
                  <a:schemeClr val="dk1"/>
                </a:solidFill>
                <a:latin typeface="Arial"/>
                <a:ea typeface="Arial"/>
                <a:cs typeface="Arial"/>
                <a:sym typeface="Arial"/>
              </a:rPr>
              <a:t>M</a:t>
            </a:r>
            <a:r>
              <a:rPr lang="ca" dirty="0" smtClean="0">
                <a:solidFill>
                  <a:schemeClr val="dk1"/>
                </a:solidFill>
                <a:latin typeface="Arial"/>
                <a:ea typeface="Arial"/>
                <a:cs typeface="Arial"/>
                <a:sym typeface="Arial"/>
              </a:rPr>
              <a:t>es agut.</a:t>
            </a:r>
            <a:endParaRPr dirty="0">
              <a:solidFill>
                <a:schemeClr val="dk1"/>
              </a:solidFill>
              <a:latin typeface="Arial"/>
              <a:ea typeface="Arial"/>
              <a:cs typeface="Arial"/>
              <a:sym typeface="Arial"/>
            </a:endParaRPr>
          </a:p>
          <a:p>
            <a:pPr marL="342900" lvl="0" indent="0" algn="just" rtl="0">
              <a:lnSpc>
                <a:spcPct val="150000"/>
              </a:lnSpc>
              <a:spcBef>
                <a:spcPts val="0"/>
              </a:spcBef>
              <a:spcAft>
                <a:spcPts val="0"/>
              </a:spcAft>
              <a:buNone/>
            </a:pPr>
            <a:endParaRPr dirty="0">
              <a:solidFill>
                <a:schemeClr val="dk1"/>
              </a:solidFill>
              <a:latin typeface="Arial"/>
              <a:ea typeface="Arial"/>
              <a:cs typeface="Arial"/>
              <a:sym typeface="Arial"/>
            </a:endParaRPr>
          </a:p>
          <a:p>
            <a:pPr marL="0" lvl="0" indent="0" algn="l" rtl="0">
              <a:lnSpc>
                <a:spcPct val="115000"/>
              </a:lnSpc>
              <a:spcBef>
                <a:spcPts val="0"/>
              </a:spcBef>
              <a:spcAft>
                <a:spcPts val="0"/>
              </a:spcAft>
              <a:buSzPts val="800"/>
              <a:buNone/>
            </a:pPr>
            <a:endParaRPr sz="1100" dirty="0">
              <a:solidFill>
                <a:schemeClr val="dk1"/>
              </a:solidFill>
              <a:latin typeface="Special Elite"/>
              <a:ea typeface="Special Elite"/>
              <a:cs typeface="Special Elite"/>
              <a:sym typeface="Special Elite"/>
            </a:endParaRPr>
          </a:p>
          <a:p>
            <a:pPr marL="0" lvl="0" indent="0" algn="l" rtl="0">
              <a:lnSpc>
                <a:spcPct val="115000"/>
              </a:lnSpc>
              <a:spcBef>
                <a:spcPts val="0"/>
              </a:spcBef>
              <a:spcAft>
                <a:spcPts val="0"/>
              </a:spcAft>
              <a:buSzPts val="1400"/>
              <a:buNone/>
            </a:pPr>
            <a:endParaRPr dirty="0">
              <a:solidFill>
                <a:schemeClr val="dk1"/>
              </a:solidFill>
              <a:latin typeface="Arial"/>
              <a:ea typeface="Arial"/>
              <a:cs typeface="Arial"/>
              <a:sym typeface="Arial"/>
            </a:endParaRPr>
          </a:p>
        </p:txBody>
      </p:sp>
      <p:pic>
        <p:nvPicPr>
          <p:cNvPr id="263" name="Google Shape;263;p43"/>
          <p:cNvPicPr preferRelativeResize="0"/>
          <p:nvPr/>
        </p:nvPicPr>
        <p:blipFill rotWithShape="1">
          <a:blip r:embed="rId3">
            <a:alphaModFix/>
          </a:blip>
          <a:srcRect/>
          <a:stretch/>
        </p:blipFill>
        <p:spPr>
          <a:xfrm>
            <a:off x="7211944" y="382144"/>
            <a:ext cx="1115494" cy="136445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6"/>
          <p:cNvSpPr txBox="1">
            <a:spLocks noGrp="1"/>
          </p:cNvSpPr>
          <p:nvPr>
            <p:ph type="title"/>
          </p:nvPr>
        </p:nvSpPr>
        <p:spPr>
          <a:xfrm>
            <a:off x="938759" y="286789"/>
            <a:ext cx="7633800" cy="11190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ca"/>
              <a:t>EXPERIMENTO AMB EL MEU COR: </a:t>
            </a:r>
            <a:r>
              <a:rPr lang="ca" sz="2700"/>
              <a:t>Experiment d’Ed.Física</a:t>
            </a:r>
            <a:endParaRPr sz="2700" dirty="0"/>
          </a:p>
        </p:txBody>
      </p:sp>
      <p:sp>
        <p:nvSpPr>
          <p:cNvPr id="147" name="Google Shape;147;p26"/>
          <p:cNvSpPr txBox="1">
            <a:spLocks noGrp="1"/>
          </p:cNvSpPr>
          <p:nvPr>
            <p:ph type="body" idx="1"/>
          </p:nvPr>
        </p:nvSpPr>
        <p:spPr>
          <a:xfrm>
            <a:off x="938756" y="1550719"/>
            <a:ext cx="7633800" cy="2859000"/>
          </a:xfrm>
          <a:prstGeom prst="rect">
            <a:avLst/>
          </a:prstGeom>
        </p:spPr>
        <p:txBody>
          <a:bodyPr spcFirstLastPara="1" wrap="square" lIns="68575" tIns="34275" rIns="68575" bIns="34275" anchor="t" anchorCtr="0">
            <a:noAutofit/>
          </a:bodyPr>
          <a:lstStyle/>
          <a:p>
            <a:pPr marL="0" lvl="0" indent="0" algn="l" rtl="0">
              <a:lnSpc>
                <a:spcPct val="115000"/>
              </a:lnSpc>
              <a:spcBef>
                <a:spcPts val="0"/>
              </a:spcBef>
              <a:spcAft>
                <a:spcPts val="0"/>
              </a:spcAft>
              <a:buClr>
                <a:schemeClr val="dk1"/>
              </a:buClr>
              <a:buSzPts val="1400"/>
              <a:buFont typeface="Arial"/>
              <a:buNone/>
            </a:pPr>
            <a:r>
              <a:rPr lang="ca" dirty="0">
                <a:solidFill>
                  <a:schemeClr val="dk1"/>
                </a:solidFill>
                <a:latin typeface="Arial"/>
                <a:ea typeface="Arial"/>
                <a:cs typeface="Arial"/>
                <a:sym typeface="Arial"/>
              </a:rPr>
              <a:t>Formula la teva hipòtesi científica responent a la següent pregunta:</a:t>
            </a:r>
            <a:endParaRPr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400"/>
              <a:buFont typeface="Arial"/>
              <a:buNone/>
            </a:pPr>
            <a:endParaRPr dirty="0">
              <a:solidFill>
                <a:schemeClr val="dk1"/>
              </a:solidFill>
              <a:latin typeface="Arial"/>
              <a:ea typeface="Arial"/>
              <a:cs typeface="Arial"/>
              <a:sym typeface="Arial"/>
            </a:endParaRPr>
          </a:p>
          <a:p>
            <a:pPr marL="0" lvl="0" indent="0" algn="just">
              <a:lnSpc>
                <a:spcPct val="115000"/>
              </a:lnSpc>
              <a:spcBef>
                <a:spcPts val="0"/>
              </a:spcBef>
              <a:buClr>
                <a:schemeClr val="dk1"/>
              </a:buClr>
              <a:buNone/>
            </a:pPr>
            <a:r>
              <a:rPr lang="ca" sz="2300" b="1" dirty="0">
                <a:solidFill>
                  <a:schemeClr val="dk1"/>
                </a:solidFill>
                <a:latin typeface="Pacifico"/>
                <a:ea typeface="Pacifico"/>
                <a:cs typeface="Pacifico"/>
                <a:sym typeface="Pacifico"/>
              </a:rPr>
              <a:t>Com t’imagines que funciona el teu cor </a:t>
            </a:r>
            <a:r>
              <a:rPr lang="ca" sz="2300" b="1" dirty="0">
                <a:solidFill>
                  <a:srgbClr val="A4C2F4"/>
                </a:solidFill>
                <a:latin typeface="Pacifico"/>
                <a:ea typeface="Pacifico"/>
                <a:cs typeface="Pacifico"/>
                <a:sym typeface="Pacifico"/>
              </a:rPr>
              <a:t>abans</a:t>
            </a:r>
            <a:r>
              <a:rPr lang="ca" sz="2300" b="1" dirty="0">
                <a:solidFill>
                  <a:schemeClr val="dk1"/>
                </a:solidFill>
                <a:latin typeface="Pacifico"/>
                <a:ea typeface="Pacifico"/>
                <a:cs typeface="Pacifico"/>
                <a:sym typeface="Pacifico"/>
              </a:rPr>
              <a:t>, </a:t>
            </a:r>
            <a:r>
              <a:rPr lang="ca" sz="2300" b="1" dirty="0">
                <a:solidFill>
                  <a:srgbClr val="B4A7D6"/>
                </a:solidFill>
                <a:latin typeface="Pacifico"/>
                <a:ea typeface="Pacifico"/>
                <a:cs typeface="Pacifico"/>
                <a:sym typeface="Pacifico"/>
              </a:rPr>
              <a:t>durant</a:t>
            </a:r>
            <a:r>
              <a:rPr lang="ca" sz="2300" b="1" dirty="0">
                <a:solidFill>
                  <a:schemeClr val="dk1"/>
                </a:solidFill>
                <a:latin typeface="Pacifico"/>
                <a:ea typeface="Pacifico"/>
                <a:cs typeface="Pacifico"/>
                <a:sym typeface="Pacifico"/>
              </a:rPr>
              <a:t> i </a:t>
            </a:r>
            <a:r>
              <a:rPr lang="ca" sz="2300" b="1" dirty="0">
                <a:solidFill>
                  <a:srgbClr val="D5A6BD"/>
                </a:solidFill>
                <a:latin typeface="Pacifico"/>
                <a:ea typeface="Pacifico"/>
                <a:cs typeface="Pacifico"/>
                <a:sym typeface="Pacifico"/>
              </a:rPr>
              <a:t>després</a:t>
            </a:r>
            <a:r>
              <a:rPr lang="ca" sz="2300" b="1" dirty="0">
                <a:solidFill>
                  <a:schemeClr val="dk1"/>
                </a:solidFill>
                <a:latin typeface="Pacifico"/>
                <a:ea typeface="Pacifico"/>
                <a:cs typeface="Pacifico"/>
                <a:sym typeface="Pacifico"/>
              </a:rPr>
              <a:t> d’una activitat física</a:t>
            </a:r>
            <a:r>
              <a:rPr lang="ca" sz="2300" b="1" dirty="0" smtClean="0">
                <a:solidFill>
                  <a:schemeClr val="dk1"/>
                </a:solidFill>
                <a:latin typeface="Pacifico"/>
                <a:ea typeface="Pacifico"/>
                <a:cs typeface="Pacifico"/>
                <a:sym typeface="Pacifico"/>
              </a:rPr>
              <a:t>?   </a:t>
            </a:r>
            <a:r>
              <a:rPr lang="es-ES" sz="2300" b="1" dirty="0" err="1" smtClean="0">
                <a:solidFill>
                  <a:schemeClr val="dk1"/>
                </a:solidFill>
                <a:latin typeface="Pacifico"/>
                <a:ea typeface="Pacifico"/>
                <a:cs typeface="Pacifico"/>
                <a:sym typeface="Pacifico"/>
              </a:rPr>
              <a:t>Quan</a:t>
            </a:r>
            <a:r>
              <a:rPr lang="es-ES" sz="2300" b="1" dirty="0" smtClean="0">
                <a:solidFill>
                  <a:schemeClr val="dk1"/>
                </a:solidFill>
                <a:latin typeface="Pacifico"/>
                <a:ea typeface="Pacifico"/>
                <a:cs typeface="Pacifico"/>
                <a:sym typeface="Pacifico"/>
              </a:rPr>
              <a:t> </a:t>
            </a:r>
            <a:r>
              <a:rPr lang="ca-ES" sz="2300" b="1" dirty="0" smtClean="0">
                <a:solidFill>
                  <a:schemeClr val="dk1"/>
                </a:solidFill>
                <a:latin typeface="Pacifico"/>
                <a:ea typeface="Pacifico"/>
                <a:cs typeface="Pacifico"/>
                <a:sym typeface="Pacifico"/>
              </a:rPr>
              <a:t>fem alguna</a:t>
            </a:r>
            <a:r>
              <a:rPr lang="es-ES" sz="2300" b="1" dirty="0" smtClean="0">
                <a:solidFill>
                  <a:schemeClr val="dk1"/>
                </a:solidFill>
                <a:latin typeface="Pacifico"/>
                <a:ea typeface="Pacifico"/>
                <a:cs typeface="Pacifico"/>
                <a:sym typeface="Pacifico"/>
              </a:rPr>
              <a:t> </a:t>
            </a:r>
            <a:r>
              <a:rPr lang="es-ES" sz="2300" b="1" dirty="0">
                <a:solidFill>
                  <a:schemeClr val="dk1"/>
                </a:solidFill>
                <a:latin typeface="Pacifico"/>
                <a:ea typeface="Pacifico"/>
                <a:cs typeface="Pacifico"/>
                <a:sym typeface="Pacifico"/>
              </a:rPr>
              <a:t>activitat física els músculs demanen més sang amb oxigen, el que fa que el </a:t>
            </a:r>
            <a:r>
              <a:rPr lang="ca-ES" sz="2300" b="1" dirty="0" smtClean="0">
                <a:solidFill>
                  <a:schemeClr val="dk1"/>
                </a:solidFill>
                <a:latin typeface="Pacifico"/>
                <a:ea typeface="Pacifico"/>
                <a:cs typeface="Pacifico"/>
                <a:sym typeface="Pacifico"/>
              </a:rPr>
              <a:t>cor</a:t>
            </a:r>
            <a:r>
              <a:rPr lang="es-ES" sz="2300" b="1" dirty="0">
                <a:solidFill>
                  <a:schemeClr val="dk1"/>
                </a:solidFill>
                <a:latin typeface="Pacifico"/>
                <a:ea typeface="Pacifico"/>
                <a:cs typeface="Pacifico"/>
                <a:sym typeface="Pacifico"/>
              </a:rPr>
              <a:t> </a:t>
            </a:r>
            <a:r>
              <a:rPr lang="es-ES" sz="2300" b="1" dirty="0" err="1">
                <a:solidFill>
                  <a:schemeClr val="dk1"/>
                </a:solidFill>
                <a:latin typeface="Pacifico"/>
                <a:ea typeface="Pacifico"/>
                <a:cs typeface="Pacifico"/>
                <a:sym typeface="Pacifico"/>
              </a:rPr>
              <a:t>vagi</a:t>
            </a:r>
            <a:r>
              <a:rPr lang="es-ES" sz="2300" b="1" dirty="0">
                <a:solidFill>
                  <a:schemeClr val="dk1"/>
                </a:solidFill>
                <a:latin typeface="Pacifico"/>
                <a:ea typeface="Pacifico"/>
                <a:cs typeface="Pacifico"/>
                <a:sym typeface="Pacifico"/>
              </a:rPr>
              <a:t> </a:t>
            </a:r>
            <a:r>
              <a:rPr lang="es-ES" sz="2300" b="1" dirty="0" err="1">
                <a:solidFill>
                  <a:schemeClr val="dk1"/>
                </a:solidFill>
                <a:latin typeface="Pacifico"/>
                <a:ea typeface="Pacifico"/>
                <a:cs typeface="Pacifico"/>
                <a:sym typeface="Pacifico"/>
              </a:rPr>
              <a:t>més</a:t>
            </a:r>
            <a:r>
              <a:rPr lang="es-ES" sz="2300" b="1" dirty="0">
                <a:solidFill>
                  <a:schemeClr val="dk1"/>
                </a:solidFill>
                <a:latin typeface="Pacifico"/>
                <a:ea typeface="Pacifico"/>
                <a:cs typeface="Pacifico"/>
                <a:sym typeface="Pacifico"/>
              </a:rPr>
              <a:t> </a:t>
            </a:r>
            <a:r>
              <a:rPr lang="es-ES" sz="2300" b="1" dirty="0" err="1">
                <a:solidFill>
                  <a:schemeClr val="dk1"/>
                </a:solidFill>
                <a:latin typeface="Pacifico"/>
                <a:ea typeface="Pacifico"/>
                <a:cs typeface="Pacifico"/>
                <a:sym typeface="Pacifico"/>
              </a:rPr>
              <a:t>ràpid</a:t>
            </a:r>
            <a:r>
              <a:rPr lang="es-ES" sz="2300" b="1" dirty="0">
                <a:solidFill>
                  <a:schemeClr val="dk1"/>
                </a:solidFill>
                <a:latin typeface="Pacifico"/>
                <a:ea typeface="Pacifico"/>
                <a:cs typeface="Pacifico"/>
                <a:sym typeface="Pacifico"/>
              </a:rPr>
              <a:t> i </a:t>
            </a:r>
            <a:r>
              <a:rPr lang="es-ES" sz="2300" b="1" dirty="0" err="1">
                <a:solidFill>
                  <a:schemeClr val="dk1"/>
                </a:solidFill>
                <a:latin typeface="Pacifico"/>
                <a:ea typeface="Pacifico"/>
                <a:cs typeface="Pacifico"/>
                <a:sym typeface="Pacifico"/>
              </a:rPr>
              <a:t>fort</a:t>
            </a:r>
            <a:r>
              <a:rPr lang="es-ES" sz="2300" b="1" dirty="0">
                <a:solidFill>
                  <a:schemeClr val="dk1"/>
                </a:solidFill>
                <a:latin typeface="Pacifico"/>
                <a:ea typeface="Pacifico"/>
                <a:cs typeface="Pacifico"/>
                <a:sym typeface="Pacifico"/>
              </a:rPr>
              <a:t> per poder </a:t>
            </a:r>
            <a:r>
              <a:rPr lang="es-ES" sz="2300" b="1" dirty="0" err="1">
                <a:solidFill>
                  <a:schemeClr val="dk1"/>
                </a:solidFill>
                <a:latin typeface="Pacifico"/>
                <a:ea typeface="Pacifico"/>
                <a:cs typeface="Pacifico"/>
                <a:sym typeface="Pacifico"/>
              </a:rPr>
              <a:t>abastir</a:t>
            </a:r>
            <a:r>
              <a:rPr lang="es-ES" sz="2300" b="1" dirty="0">
                <a:solidFill>
                  <a:schemeClr val="dk1"/>
                </a:solidFill>
                <a:latin typeface="Pacifico"/>
                <a:ea typeface="Pacifico"/>
                <a:cs typeface="Pacifico"/>
                <a:sym typeface="Pacifico"/>
              </a:rPr>
              <a:t> </a:t>
            </a:r>
            <a:r>
              <a:rPr lang="es-ES" sz="2300" b="1" dirty="0" err="1">
                <a:solidFill>
                  <a:schemeClr val="dk1"/>
                </a:solidFill>
                <a:latin typeface="Pacifico"/>
                <a:ea typeface="Pacifico"/>
                <a:cs typeface="Pacifico"/>
                <a:sym typeface="Pacifico"/>
              </a:rPr>
              <a:t>aquesta</a:t>
            </a:r>
            <a:r>
              <a:rPr lang="es-ES" sz="2300" b="1" dirty="0">
                <a:solidFill>
                  <a:schemeClr val="dk1"/>
                </a:solidFill>
                <a:latin typeface="Pacifico"/>
                <a:ea typeface="Pacifico"/>
                <a:cs typeface="Pacifico"/>
                <a:sym typeface="Pacifico"/>
              </a:rPr>
              <a:t> </a:t>
            </a:r>
            <a:r>
              <a:rPr lang="es-ES" sz="2300" b="1" dirty="0" err="1">
                <a:solidFill>
                  <a:schemeClr val="dk1"/>
                </a:solidFill>
                <a:latin typeface="Pacifico"/>
                <a:ea typeface="Pacifico"/>
                <a:cs typeface="Pacifico"/>
                <a:sym typeface="Pacifico"/>
              </a:rPr>
              <a:t>major</a:t>
            </a:r>
            <a:r>
              <a:rPr lang="es-ES" sz="2300" b="1" dirty="0">
                <a:solidFill>
                  <a:schemeClr val="dk1"/>
                </a:solidFill>
                <a:latin typeface="Pacifico"/>
                <a:ea typeface="Pacifico"/>
                <a:cs typeface="Pacifico"/>
                <a:sym typeface="Pacifico"/>
              </a:rPr>
              <a:t> demanda de </a:t>
            </a:r>
            <a:r>
              <a:rPr lang="es-ES" sz="2300" b="1" dirty="0" err="1" smtClean="0">
                <a:solidFill>
                  <a:schemeClr val="dk1"/>
                </a:solidFill>
                <a:latin typeface="Pacifico"/>
                <a:ea typeface="Pacifico"/>
                <a:cs typeface="Pacifico"/>
                <a:sym typeface="Pacifico"/>
              </a:rPr>
              <a:t>sang</a:t>
            </a:r>
            <a:r>
              <a:rPr lang="es-ES" sz="2300" b="1" dirty="0" smtClean="0">
                <a:solidFill>
                  <a:schemeClr val="dk1"/>
                </a:solidFill>
                <a:latin typeface="Pacifico"/>
                <a:ea typeface="Pacifico"/>
                <a:cs typeface="Pacifico"/>
                <a:sym typeface="Pacifico"/>
              </a:rPr>
              <a:t>.</a:t>
            </a:r>
            <a:endParaRPr dirty="0"/>
          </a:p>
          <a:p>
            <a:pPr marL="0" lvl="0" indent="0" algn="l" rtl="0">
              <a:spcBef>
                <a:spcPts val="500"/>
              </a:spcBef>
              <a:spcAft>
                <a:spcPts val="0"/>
              </a:spcAft>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4"/>
          <p:cNvSpPr txBox="1">
            <a:spLocks noGrp="1"/>
          </p:cNvSpPr>
          <p:nvPr>
            <p:ph type="title"/>
          </p:nvPr>
        </p:nvSpPr>
        <p:spPr>
          <a:xfrm>
            <a:off x="938756" y="286784"/>
            <a:ext cx="7633800" cy="8127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SzPts val="1400"/>
              <a:buNone/>
            </a:pPr>
            <a:r>
              <a:rPr lang="ca"/>
              <a:t>GOTS TALENT 3: </a:t>
            </a:r>
            <a:r>
              <a:rPr lang="ca" sz="2700"/>
              <a:t>Experiment musical </a:t>
            </a:r>
            <a:endParaRPr sz="2700"/>
          </a:p>
        </p:txBody>
      </p:sp>
      <p:sp>
        <p:nvSpPr>
          <p:cNvPr id="269" name="Google Shape;269;p44"/>
          <p:cNvSpPr txBox="1">
            <a:spLocks noGrp="1"/>
          </p:cNvSpPr>
          <p:nvPr>
            <p:ph type="body" idx="1"/>
          </p:nvPr>
        </p:nvSpPr>
        <p:spPr>
          <a:xfrm>
            <a:off x="938756" y="1099481"/>
            <a:ext cx="7328700" cy="3074100"/>
          </a:xfrm>
          <a:prstGeom prst="rect">
            <a:avLst/>
          </a:prstGeom>
          <a:noFill/>
          <a:ln>
            <a:noFill/>
          </a:ln>
        </p:spPr>
        <p:txBody>
          <a:bodyPr spcFirstLastPara="1" wrap="square" lIns="68575" tIns="34275" rIns="68575" bIns="34275" anchor="t" anchorCtr="0">
            <a:noAutofit/>
          </a:bodyPr>
          <a:lstStyle/>
          <a:p>
            <a:pPr marL="0" lvl="0" indent="0" algn="just" rtl="0">
              <a:lnSpc>
                <a:spcPct val="115000"/>
              </a:lnSpc>
              <a:spcBef>
                <a:spcPts val="0"/>
              </a:spcBef>
              <a:spcAft>
                <a:spcPts val="0"/>
              </a:spcAft>
              <a:buNone/>
            </a:pPr>
            <a:r>
              <a:rPr lang="ca" b="1" dirty="0">
                <a:solidFill>
                  <a:schemeClr val="dk1"/>
                </a:solidFill>
                <a:latin typeface="Arial"/>
                <a:ea typeface="Arial"/>
                <a:cs typeface="Arial"/>
                <a:sym typeface="Arial"/>
              </a:rPr>
              <a:t>Conclusió </a:t>
            </a:r>
            <a:r>
              <a:rPr lang="ca" dirty="0">
                <a:solidFill>
                  <a:schemeClr val="dk1"/>
                </a:solidFill>
                <a:latin typeface="Arial"/>
                <a:ea typeface="Arial"/>
                <a:cs typeface="Arial"/>
                <a:sym typeface="Arial"/>
              </a:rPr>
              <a:t>(consulta els resultats de la graella d’observació, llegeix les respostes de les preguntes anteriors i escriu una o dos frases com a conclusió</a:t>
            </a:r>
            <a:r>
              <a:rPr lang="ca" dirty="0" smtClean="0">
                <a:solidFill>
                  <a:schemeClr val="dk1"/>
                </a:solidFill>
                <a:latin typeface="Arial"/>
                <a:ea typeface="Arial"/>
                <a:cs typeface="Arial"/>
                <a:sym typeface="Arial"/>
              </a:rPr>
              <a:t>):</a:t>
            </a:r>
          </a:p>
          <a:p>
            <a:pPr marL="0" lvl="0" indent="0" algn="just" rtl="0">
              <a:lnSpc>
                <a:spcPct val="115000"/>
              </a:lnSpc>
              <a:spcBef>
                <a:spcPts val="0"/>
              </a:spcBef>
              <a:spcAft>
                <a:spcPts val="0"/>
              </a:spcAft>
              <a:buNone/>
            </a:pPr>
            <a:endParaRPr lang="ca" dirty="0">
              <a:solidFill>
                <a:schemeClr val="dk1"/>
              </a:solidFill>
              <a:latin typeface="Arial"/>
              <a:ea typeface="Arial"/>
              <a:cs typeface="Arial"/>
              <a:sym typeface="Arial"/>
            </a:endParaRPr>
          </a:p>
          <a:p>
            <a:pPr marL="0" lvl="0" indent="0" algn="just" rtl="0">
              <a:lnSpc>
                <a:spcPct val="100000"/>
              </a:lnSpc>
              <a:spcBef>
                <a:spcPts val="0"/>
              </a:spcBef>
              <a:spcAft>
                <a:spcPts val="0"/>
              </a:spcAft>
              <a:buNone/>
            </a:pPr>
            <a:endParaRPr lang="es-ES" dirty="0" smtClean="0">
              <a:solidFill>
                <a:schemeClr val="dk1"/>
              </a:solidFill>
              <a:latin typeface="Arial"/>
              <a:ea typeface="Arial"/>
              <a:cs typeface="Arial"/>
              <a:sym typeface="Arial"/>
            </a:endParaRPr>
          </a:p>
          <a:p>
            <a:pPr marL="0" lvl="0" indent="0" algn="just" rtl="0">
              <a:lnSpc>
                <a:spcPct val="100000"/>
              </a:lnSpc>
              <a:spcBef>
                <a:spcPts val="0"/>
              </a:spcBef>
              <a:spcAft>
                <a:spcPts val="0"/>
              </a:spcAft>
              <a:buNone/>
            </a:pPr>
            <a:r>
              <a:rPr lang="es-ES" dirty="0" err="1" smtClean="0">
                <a:solidFill>
                  <a:schemeClr val="dk1"/>
                </a:solidFill>
                <a:latin typeface="Arial"/>
                <a:ea typeface="Arial"/>
                <a:cs typeface="Arial"/>
                <a:sym typeface="Arial"/>
              </a:rPr>
              <a:t>Depenent</a:t>
            </a:r>
            <a:r>
              <a:rPr lang="es-ES" dirty="0" smtClean="0">
                <a:solidFill>
                  <a:schemeClr val="dk1"/>
                </a:solidFill>
                <a:latin typeface="Arial"/>
                <a:ea typeface="Arial"/>
                <a:cs typeface="Arial"/>
                <a:sym typeface="Arial"/>
              </a:rPr>
              <a:t> la </a:t>
            </a:r>
            <a:r>
              <a:rPr lang="es-ES" dirty="0" err="1" smtClean="0">
                <a:solidFill>
                  <a:schemeClr val="dk1"/>
                </a:solidFill>
                <a:latin typeface="Arial"/>
                <a:ea typeface="Arial"/>
                <a:cs typeface="Arial"/>
                <a:sym typeface="Arial"/>
              </a:rPr>
              <a:t>quantat</a:t>
            </a:r>
            <a:r>
              <a:rPr lang="es-ES" dirty="0" smtClean="0">
                <a:solidFill>
                  <a:schemeClr val="dk1"/>
                </a:solidFill>
                <a:latin typeface="Arial"/>
                <a:ea typeface="Arial"/>
                <a:cs typeface="Arial"/>
                <a:sym typeface="Arial"/>
              </a:rPr>
              <a:t> </a:t>
            </a:r>
            <a:r>
              <a:rPr lang="es-ES" dirty="0" err="1" smtClean="0">
                <a:solidFill>
                  <a:schemeClr val="dk1"/>
                </a:solidFill>
                <a:latin typeface="Arial"/>
                <a:ea typeface="Arial"/>
                <a:cs typeface="Arial"/>
                <a:sym typeface="Arial"/>
              </a:rPr>
              <a:t>dáigua</a:t>
            </a:r>
            <a:r>
              <a:rPr lang="es-ES" dirty="0" smtClean="0">
                <a:solidFill>
                  <a:schemeClr val="dk1"/>
                </a:solidFill>
                <a:latin typeface="Arial"/>
                <a:ea typeface="Arial"/>
                <a:cs typeface="Arial"/>
                <a:sym typeface="Arial"/>
              </a:rPr>
              <a:t> zona mes </a:t>
            </a:r>
            <a:r>
              <a:rPr lang="es-ES" dirty="0" err="1" smtClean="0">
                <a:solidFill>
                  <a:schemeClr val="dk1"/>
                </a:solidFill>
                <a:latin typeface="Arial"/>
                <a:ea typeface="Arial"/>
                <a:cs typeface="Arial"/>
                <a:sym typeface="Arial"/>
              </a:rPr>
              <a:t>greu</a:t>
            </a:r>
            <a:r>
              <a:rPr lang="es-ES" dirty="0" smtClean="0">
                <a:solidFill>
                  <a:schemeClr val="dk1"/>
                </a:solidFill>
                <a:latin typeface="Arial"/>
                <a:ea typeface="Arial"/>
                <a:cs typeface="Arial"/>
                <a:sym typeface="Arial"/>
              </a:rPr>
              <a:t> o mes </a:t>
            </a:r>
            <a:r>
              <a:rPr lang="es-ES" dirty="0" err="1" smtClean="0">
                <a:solidFill>
                  <a:schemeClr val="dk1"/>
                </a:solidFill>
                <a:latin typeface="Arial"/>
                <a:ea typeface="Arial"/>
                <a:cs typeface="Arial"/>
                <a:sym typeface="Arial"/>
              </a:rPr>
              <a:t>agut</a:t>
            </a:r>
            <a:r>
              <a:rPr lang="es-ES" dirty="0" smtClean="0">
                <a:solidFill>
                  <a:schemeClr val="dk1"/>
                </a:solidFill>
                <a:latin typeface="Arial"/>
                <a:ea typeface="Arial"/>
                <a:cs typeface="Arial"/>
                <a:sym typeface="Arial"/>
              </a:rPr>
              <a:t>.</a:t>
            </a:r>
            <a:endParaRPr dirty="0">
              <a:solidFill>
                <a:schemeClr val="dk1"/>
              </a:solidFill>
              <a:latin typeface="Arial"/>
              <a:ea typeface="Arial"/>
              <a:cs typeface="Arial"/>
              <a:sym typeface="Arial"/>
            </a:endParaRPr>
          </a:p>
          <a:p>
            <a:pPr marL="0" lvl="0" indent="0" algn="just" rtl="0">
              <a:lnSpc>
                <a:spcPct val="100000"/>
              </a:lnSpc>
              <a:spcBef>
                <a:spcPts val="0"/>
              </a:spcBef>
              <a:spcAft>
                <a:spcPts val="0"/>
              </a:spcAft>
              <a:buNone/>
            </a:pPr>
            <a:endParaRPr dirty="0">
              <a:solidFill>
                <a:schemeClr val="dk1"/>
              </a:solidFill>
              <a:latin typeface="Arial"/>
              <a:ea typeface="Arial"/>
              <a:cs typeface="Arial"/>
              <a:sym typeface="Arial"/>
            </a:endParaRPr>
          </a:p>
          <a:p>
            <a:pPr marL="342900" lvl="0" indent="0" algn="just" rtl="0">
              <a:lnSpc>
                <a:spcPct val="150000"/>
              </a:lnSpc>
              <a:spcBef>
                <a:spcPts val="0"/>
              </a:spcBef>
              <a:spcAft>
                <a:spcPts val="0"/>
              </a:spcAft>
              <a:buNone/>
            </a:pPr>
            <a:endParaRPr dirty="0">
              <a:solidFill>
                <a:schemeClr val="dk1"/>
              </a:solidFill>
              <a:latin typeface="Arial"/>
              <a:ea typeface="Arial"/>
              <a:cs typeface="Arial"/>
              <a:sym typeface="Arial"/>
            </a:endParaRPr>
          </a:p>
          <a:p>
            <a:pPr marL="0" lvl="0" indent="0" algn="l" rtl="0">
              <a:lnSpc>
                <a:spcPct val="115000"/>
              </a:lnSpc>
              <a:spcBef>
                <a:spcPts val="0"/>
              </a:spcBef>
              <a:spcAft>
                <a:spcPts val="0"/>
              </a:spcAft>
              <a:buSzPts val="800"/>
              <a:buNone/>
            </a:pPr>
            <a:endParaRPr sz="1100" dirty="0">
              <a:solidFill>
                <a:schemeClr val="dk1"/>
              </a:solidFill>
              <a:latin typeface="Special Elite"/>
              <a:ea typeface="Special Elite"/>
              <a:cs typeface="Special Elite"/>
              <a:sym typeface="Special Elite"/>
            </a:endParaRPr>
          </a:p>
          <a:p>
            <a:pPr marL="0" lvl="0" indent="0" algn="l" rtl="0">
              <a:lnSpc>
                <a:spcPct val="115000"/>
              </a:lnSpc>
              <a:spcBef>
                <a:spcPts val="0"/>
              </a:spcBef>
              <a:spcAft>
                <a:spcPts val="0"/>
              </a:spcAft>
              <a:buSzPts val="1400"/>
              <a:buNone/>
            </a:pPr>
            <a:endParaRPr dirty="0">
              <a:solidFill>
                <a:schemeClr val="dk1"/>
              </a:solidFill>
              <a:latin typeface="Arial"/>
              <a:ea typeface="Arial"/>
              <a:cs typeface="Arial"/>
              <a:sym typeface="Arial"/>
            </a:endParaRPr>
          </a:p>
        </p:txBody>
      </p:sp>
      <p:pic>
        <p:nvPicPr>
          <p:cNvPr id="270" name="Google Shape;270;p44"/>
          <p:cNvPicPr preferRelativeResize="0"/>
          <p:nvPr/>
        </p:nvPicPr>
        <p:blipFill rotWithShape="1">
          <a:blip r:embed="rId3">
            <a:alphaModFix/>
          </a:blip>
          <a:srcRect/>
          <a:stretch/>
        </p:blipFill>
        <p:spPr>
          <a:xfrm>
            <a:off x="7226138" y="3183562"/>
            <a:ext cx="1204274" cy="147305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5"/>
          <p:cNvSpPr txBox="1">
            <a:spLocks noGrp="1"/>
          </p:cNvSpPr>
          <p:nvPr>
            <p:ph type="title"/>
          </p:nvPr>
        </p:nvSpPr>
        <p:spPr>
          <a:xfrm>
            <a:off x="938756" y="286784"/>
            <a:ext cx="7633800" cy="8127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SzPts val="1400"/>
              <a:buNone/>
            </a:pPr>
            <a:r>
              <a:rPr lang="ca"/>
              <a:t>THE SCIENTIFIC METHOD SONG: </a:t>
            </a:r>
            <a:endParaRPr/>
          </a:p>
          <a:p>
            <a:pPr marL="0" lvl="0" indent="0" algn="l" rtl="0">
              <a:lnSpc>
                <a:spcPct val="90000"/>
              </a:lnSpc>
              <a:spcBef>
                <a:spcPts val="0"/>
              </a:spcBef>
              <a:spcAft>
                <a:spcPts val="0"/>
              </a:spcAft>
              <a:buSzPts val="1400"/>
              <a:buNone/>
            </a:pPr>
            <a:r>
              <a:rPr lang="ca" sz="2700"/>
              <a:t>Activitat d’anglès </a:t>
            </a:r>
            <a:endParaRPr sz="2700"/>
          </a:p>
        </p:txBody>
      </p:sp>
      <p:sp>
        <p:nvSpPr>
          <p:cNvPr id="276" name="Google Shape;276;p45"/>
          <p:cNvSpPr txBox="1">
            <a:spLocks noGrp="1"/>
          </p:cNvSpPr>
          <p:nvPr>
            <p:ph type="body" idx="1"/>
          </p:nvPr>
        </p:nvSpPr>
        <p:spPr>
          <a:xfrm>
            <a:off x="4807406" y="1349156"/>
            <a:ext cx="3606900" cy="3074100"/>
          </a:xfrm>
          <a:prstGeom prst="rect">
            <a:avLst/>
          </a:prstGeom>
          <a:noFill/>
          <a:ln>
            <a:noFill/>
          </a:ln>
        </p:spPr>
        <p:txBody>
          <a:bodyPr spcFirstLastPara="1" wrap="square" lIns="68575" tIns="34275" rIns="68575" bIns="34275" anchor="t" anchorCtr="0">
            <a:noAutofit/>
          </a:bodyPr>
          <a:lstStyle/>
          <a:p>
            <a:pPr marL="0" lvl="0" indent="0" algn="just" rtl="0">
              <a:lnSpc>
                <a:spcPct val="115000"/>
              </a:lnSpc>
              <a:spcBef>
                <a:spcPts val="0"/>
              </a:spcBef>
              <a:spcAft>
                <a:spcPts val="0"/>
              </a:spcAft>
              <a:buSzPts val="1400"/>
              <a:buNone/>
            </a:pPr>
            <a:r>
              <a:rPr lang="ca" dirty="0">
                <a:solidFill>
                  <a:schemeClr val="dk1"/>
                </a:solidFill>
                <a:latin typeface="Arial"/>
                <a:ea typeface="Arial"/>
                <a:cs typeface="Arial"/>
                <a:sym typeface="Arial"/>
              </a:rPr>
              <a:t>Torna a escoltar la cançó d’anglès sobre el mètode científic i representa-la com més t’agradi.</a:t>
            </a:r>
            <a:endParaRPr dirty="0">
              <a:solidFill>
                <a:schemeClr val="dk1"/>
              </a:solidFill>
              <a:latin typeface="Arial"/>
              <a:ea typeface="Arial"/>
              <a:cs typeface="Arial"/>
              <a:sym typeface="Arial"/>
            </a:endParaRPr>
          </a:p>
          <a:p>
            <a:pPr marL="0" lvl="0" indent="0" algn="just" rtl="0">
              <a:lnSpc>
                <a:spcPct val="115000"/>
              </a:lnSpc>
              <a:spcBef>
                <a:spcPts val="0"/>
              </a:spcBef>
              <a:spcAft>
                <a:spcPts val="0"/>
              </a:spcAft>
              <a:buSzPts val="1400"/>
              <a:buNone/>
            </a:pPr>
            <a:r>
              <a:rPr lang="ca" dirty="0">
                <a:solidFill>
                  <a:schemeClr val="dk1"/>
                </a:solidFill>
                <a:latin typeface="Arial"/>
                <a:ea typeface="Arial"/>
                <a:cs typeface="Arial"/>
                <a:sym typeface="Arial"/>
              </a:rPr>
              <a:t>Pots gravar-te disfressat de científic i ballant la cançó, cantar la cançó fent playback… </a:t>
            </a:r>
            <a:endParaRPr dirty="0">
              <a:solidFill>
                <a:schemeClr val="dk1"/>
              </a:solidFill>
              <a:latin typeface="Arial"/>
              <a:ea typeface="Arial"/>
              <a:cs typeface="Arial"/>
              <a:sym typeface="Arial"/>
            </a:endParaRPr>
          </a:p>
          <a:p>
            <a:pPr marL="0" lvl="0" indent="0" algn="just" rtl="0">
              <a:lnSpc>
                <a:spcPct val="115000"/>
              </a:lnSpc>
              <a:spcBef>
                <a:spcPts val="0"/>
              </a:spcBef>
              <a:spcAft>
                <a:spcPts val="0"/>
              </a:spcAft>
              <a:buSzPts val="1400"/>
              <a:buNone/>
            </a:pPr>
            <a:r>
              <a:rPr lang="ca" dirty="0">
                <a:solidFill>
                  <a:schemeClr val="dk1"/>
                </a:solidFill>
                <a:latin typeface="Arial"/>
                <a:ea typeface="Arial"/>
                <a:cs typeface="Arial"/>
                <a:sym typeface="Arial"/>
              </a:rPr>
              <a:t>Quan ho tinguis envia-ho al Bernat i a la teva tutora:</a:t>
            </a:r>
            <a:endParaRPr dirty="0">
              <a:solidFill>
                <a:schemeClr val="dk1"/>
              </a:solidFill>
              <a:latin typeface="Arial"/>
              <a:ea typeface="Arial"/>
              <a:cs typeface="Arial"/>
              <a:sym typeface="Arial"/>
            </a:endParaRPr>
          </a:p>
          <a:p>
            <a:pPr marL="0" lvl="0" indent="0" algn="just" rtl="0">
              <a:lnSpc>
                <a:spcPct val="115000"/>
              </a:lnSpc>
              <a:spcBef>
                <a:spcPts val="0"/>
              </a:spcBef>
              <a:spcAft>
                <a:spcPts val="0"/>
              </a:spcAft>
              <a:buSzPts val="1400"/>
              <a:buNone/>
            </a:pPr>
            <a:r>
              <a:rPr lang="ca" b="1" u="sng" dirty="0">
                <a:solidFill>
                  <a:schemeClr val="hlink"/>
                </a:solidFill>
                <a:latin typeface="Arial"/>
                <a:ea typeface="Arial"/>
                <a:cs typeface="Arial"/>
                <a:sym typeface="Arial"/>
                <a:hlinkClick r:id="rId3"/>
              </a:rPr>
              <a:t>bernat@jm-badalona.com</a:t>
            </a:r>
            <a:endParaRPr b="1" dirty="0">
              <a:solidFill>
                <a:srgbClr val="4A86E8"/>
              </a:solidFill>
              <a:latin typeface="Arial"/>
              <a:ea typeface="Arial"/>
              <a:cs typeface="Arial"/>
              <a:sym typeface="Arial"/>
            </a:endParaRPr>
          </a:p>
          <a:p>
            <a:pPr marL="0" lvl="0" indent="0" algn="just" rtl="0">
              <a:lnSpc>
                <a:spcPct val="115000"/>
              </a:lnSpc>
              <a:spcBef>
                <a:spcPts val="0"/>
              </a:spcBef>
              <a:spcAft>
                <a:spcPts val="0"/>
              </a:spcAft>
              <a:buSzPts val="1400"/>
              <a:buNone/>
            </a:pPr>
            <a:r>
              <a:rPr lang="ca" b="1" u="sng" dirty="0">
                <a:solidFill>
                  <a:schemeClr val="hlink"/>
                </a:solidFill>
                <a:latin typeface="Arial"/>
                <a:ea typeface="Arial"/>
                <a:cs typeface="Arial"/>
                <a:sym typeface="Arial"/>
                <a:hlinkClick r:id="rId4"/>
              </a:rPr>
              <a:t>mariangels@jm-badalona.com</a:t>
            </a:r>
            <a:endParaRPr b="1" dirty="0">
              <a:solidFill>
                <a:srgbClr val="4A86E8"/>
              </a:solidFill>
              <a:latin typeface="Arial"/>
              <a:ea typeface="Arial"/>
              <a:cs typeface="Arial"/>
              <a:sym typeface="Arial"/>
            </a:endParaRPr>
          </a:p>
          <a:p>
            <a:pPr marL="0" lvl="0" indent="0" algn="just" rtl="0">
              <a:lnSpc>
                <a:spcPct val="115000"/>
              </a:lnSpc>
              <a:spcBef>
                <a:spcPts val="0"/>
              </a:spcBef>
              <a:spcAft>
                <a:spcPts val="0"/>
              </a:spcAft>
              <a:buSzPts val="1400"/>
              <a:buNone/>
            </a:pPr>
            <a:r>
              <a:rPr lang="ca" b="1" u="sng" dirty="0">
                <a:solidFill>
                  <a:schemeClr val="hlink"/>
                </a:solidFill>
                <a:latin typeface="Arial"/>
                <a:ea typeface="Arial"/>
                <a:cs typeface="Arial"/>
                <a:sym typeface="Arial"/>
                <a:hlinkClick r:id="rId5"/>
              </a:rPr>
              <a:t>judit@jm-badalona.com</a:t>
            </a:r>
            <a:endParaRPr b="1" dirty="0">
              <a:solidFill>
                <a:srgbClr val="4A86E8"/>
              </a:solidFill>
              <a:latin typeface="Arial"/>
              <a:ea typeface="Arial"/>
              <a:cs typeface="Arial"/>
              <a:sym typeface="Arial"/>
            </a:endParaRPr>
          </a:p>
          <a:p>
            <a:pPr marL="0" lvl="0" indent="0" algn="just" rtl="0">
              <a:lnSpc>
                <a:spcPct val="115000"/>
              </a:lnSpc>
              <a:spcBef>
                <a:spcPts val="0"/>
              </a:spcBef>
              <a:spcAft>
                <a:spcPts val="0"/>
              </a:spcAft>
              <a:buSzPts val="1400"/>
              <a:buNone/>
            </a:pPr>
            <a:endParaRPr b="1" dirty="0">
              <a:solidFill>
                <a:srgbClr val="4A86E8"/>
              </a:solidFill>
              <a:latin typeface="Arial"/>
              <a:ea typeface="Arial"/>
              <a:cs typeface="Arial"/>
              <a:sym typeface="Arial"/>
            </a:endParaRPr>
          </a:p>
        </p:txBody>
      </p:sp>
      <p:pic>
        <p:nvPicPr>
          <p:cNvPr id="277" name="Google Shape;277;p45" descr="An educational video demonstrating the steps of the Scientific Method.  Click &quot;show more&quot; below for more information.  Playback in highest quality by clicking the video gear setting.  Written, created, produced and performed by +tunes2teach and students.&#10;&#10;Check out other videos from the +tunes2teach below:&#10;Writing Style http://ow.ly/pdV4L&#10;Just Behave http://ow.ly/pdV85&#10;&#10;Click here to download the FREE Scientific Method Rap mp3: http://www.teacherspayteachers.com/Product/The-Scientific-Method-Rap&#10;&#10;Click here for recent press on the Scientific Method Rap project:&#10;http://highlandpark.suntimes.com/news/17503289-418/highland-park-teachers-rap-scientific.html&#10;&#10;Click here for educational resources, downloadable lyrics and quizzes on the Scientific Method Rap: http://www.teacherspayteachers.com/Store/Dana-Lawrence-Gillis&#10;&#10;For more information about +tunes2teach, visit http://tunes2teach.com." title="The Scientific Method Rap">
            <a:hlinkClick r:id="rId6"/>
          </p:cNvPr>
          <p:cNvPicPr preferRelativeResize="0"/>
          <p:nvPr/>
        </p:nvPicPr>
        <p:blipFill>
          <a:blip r:embed="rId7">
            <a:alphaModFix/>
          </a:blip>
          <a:stretch>
            <a:fillRect/>
          </a:stretch>
        </p:blipFill>
        <p:spPr>
          <a:xfrm>
            <a:off x="1051125" y="1535569"/>
            <a:ext cx="3429000" cy="25717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6"/>
          <p:cNvSpPr txBox="1">
            <a:spLocks noGrp="1"/>
          </p:cNvSpPr>
          <p:nvPr>
            <p:ph type="title"/>
          </p:nvPr>
        </p:nvSpPr>
        <p:spPr>
          <a:xfrm>
            <a:off x="938756" y="286783"/>
            <a:ext cx="7633800" cy="8493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SzPts val="1400"/>
              <a:buNone/>
            </a:pPr>
            <a:r>
              <a:rPr lang="ca"/>
              <a:t>WALKING  RAINBOW: </a:t>
            </a:r>
            <a:r>
              <a:rPr lang="ca" sz="2700"/>
              <a:t>Experiment de Plàstica</a:t>
            </a:r>
            <a:endParaRPr sz="2700"/>
          </a:p>
        </p:txBody>
      </p:sp>
      <p:pic>
        <p:nvPicPr>
          <p:cNvPr id="283" name="Google Shape;283;p46"/>
          <p:cNvPicPr preferRelativeResize="0"/>
          <p:nvPr/>
        </p:nvPicPr>
        <p:blipFill rotWithShape="1">
          <a:blip r:embed="rId3">
            <a:alphaModFix/>
          </a:blip>
          <a:srcRect/>
          <a:stretch/>
        </p:blipFill>
        <p:spPr>
          <a:xfrm>
            <a:off x="5489400" y="3124443"/>
            <a:ext cx="3083157" cy="1368111"/>
          </a:xfrm>
          <a:prstGeom prst="rect">
            <a:avLst/>
          </a:prstGeom>
          <a:noFill/>
          <a:ln>
            <a:noFill/>
          </a:ln>
        </p:spPr>
      </p:pic>
      <p:sp>
        <p:nvSpPr>
          <p:cNvPr id="284" name="Google Shape;284;p46"/>
          <p:cNvSpPr txBox="1"/>
          <p:nvPr/>
        </p:nvSpPr>
        <p:spPr>
          <a:xfrm>
            <a:off x="894938" y="1405931"/>
            <a:ext cx="7354200" cy="2250000"/>
          </a:xfrm>
          <a:prstGeom prst="rect">
            <a:avLst/>
          </a:prstGeom>
          <a:noFill/>
          <a:ln>
            <a:noFill/>
          </a:ln>
        </p:spPr>
        <p:txBody>
          <a:bodyPr spcFirstLastPara="1" wrap="square" lIns="68575" tIns="68575" rIns="68575" bIns="68575" anchor="t" anchorCtr="0">
            <a:noAutofit/>
          </a:bodyPr>
          <a:lstStyle/>
          <a:p>
            <a:pPr marL="0" marR="0" lvl="0" indent="0" algn="just" rtl="0">
              <a:lnSpc>
                <a:spcPct val="150000"/>
              </a:lnSpc>
              <a:spcBef>
                <a:spcPts val="0"/>
              </a:spcBef>
              <a:spcAft>
                <a:spcPts val="0"/>
              </a:spcAft>
              <a:buClr>
                <a:srgbClr val="000000"/>
              </a:buClr>
              <a:buSzPts val="1400"/>
              <a:buFont typeface="Arial"/>
              <a:buNone/>
            </a:pPr>
            <a:r>
              <a:rPr lang="ca" sz="1500" i="0" u="none" strike="noStrike" cap="none"/>
              <a:t>Et proposem fer una experiència amb colors realment sorprenents.</a:t>
            </a:r>
            <a:r>
              <a:rPr lang="ca" sz="1500"/>
              <a:t> </a:t>
            </a:r>
            <a:r>
              <a:rPr lang="ca" sz="1500" i="0" u="none" strike="noStrike" cap="none"/>
              <a:t>Podríem anomenar-ho: </a:t>
            </a:r>
            <a:r>
              <a:rPr lang="ca" sz="1500" b="1" i="0" u="none" strike="noStrike" cap="none">
                <a:solidFill>
                  <a:srgbClr val="B4A7D6"/>
                </a:solidFill>
              </a:rPr>
              <a:t>L’aigua que camina</a:t>
            </a:r>
            <a:r>
              <a:rPr lang="ca" sz="1500" i="0" u="none" strike="noStrike" cap="none"/>
              <a:t>. En realitat, és una metàfora. </a:t>
            </a:r>
            <a:endParaRPr sz="1500" i="0" u="none" strike="noStrike" cap="none"/>
          </a:p>
          <a:p>
            <a:pPr marL="0" marR="0" lvl="0" indent="0" algn="just" rtl="0">
              <a:lnSpc>
                <a:spcPct val="150000"/>
              </a:lnSpc>
              <a:spcBef>
                <a:spcPts val="0"/>
              </a:spcBef>
              <a:spcAft>
                <a:spcPts val="0"/>
              </a:spcAft>
              <a:buClr>
                <a:srgbClr val="000000"/>
              </a:buClr>
              <a:buSzPts val="1400"/>
              <a:buFont typeface="Arial"/>
              <a:buNone/>
            </a:pPr>
            <a:r>
              <a:rPr lang="ca" sz="1500"/>
              <a:t>P</a:t>
            </a:r>
            <a:r>
              <a:rPr lang="ca" sz="1500" i="0" u="none" strike="noStrike" cap="none"/>
              <a:t>odràs comprovar coses increïbles!!! T’hi atreveixes?</a:t>
            </a:r>
            <a:endParaRPr sz="1500" i="0" u="none" strike="noStrike" cap="none"/>
          </a:p>
          <a:p>
            <a:pPr marL="0" marR="0" lvl="0" indent="0" algn="just" rtl="0">
              <a:lnSpc>
                <a:spcPct val="150000"/>
              </a:lnSpc>
              <a:spcBef>
                <a:spcPts val="0"/>
              </a:spcBef>
              <a:spcAft>
                <a:spcPts val="0"/>
              </a:spcAft>
              <a:buClr>
                <a:srgbClr val="000000"/>
              </a:buClr>
              <a:buSzPts val="1400"/>
              <a:buFont typeface="Arial"/>
              <a:buNone/>
            </a:pPr>
            <a:r>
              <a:rPr lang="ca" sz="1500" i="0" u="none" strike="noStrike" cap="none"/>
              <a:t>Descobreix a</a:t>
            </a:r>
            <a:r>
              <a:rPr lang="ca" sz="1500"/>
              <a:t> continuació</a:t>
            </a:r>
            <a:r>
              <a:rPr lang="ca" sz="1500" i="0" u="none" strike="noStrike" cap="none"/>
              <a:t> com fer l’experiment de l’aigua que camina</a:t>
            </a:r>
            <a:r>
              <a:rPr lang="ca" sz="1400" b="0" i="0" u="none" strike="noStrike" cap="none">
                <a:solidFill>
                  <a:srgbClr val="333333"/>
                </a:solidFill>
                <a:latin typeface="Comfortaa"/>
                <a:ea typeface="Comfortaa"/>
                <a:cs typeface="Comfortaa"/>
                <a:sym typeface="Comfortaa"/>
              </a:rPr>
              <a:t>.</a:t>
            </a:r>
            <a:endParaRPr sz="1400" b="0" i="0" u="none" strike="noStrike" cap="none">
              <a:solidFill>
                <a:srgbClr val="333333"/>
              </a:solidFill>
              <a:latin typeface="Comfortaa"/>
              <a:ea typeface="Comfortaa"/>
              <a:cs typeface="Comfortaa"/>
              <a:sym typeface="Comforta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7"/>
          <p:cNvSpPr txBox="1">
            <a:spLocks noGrp="1"/>
          </p:cNvSpPr>
          <p:nvPr>
            <p:ph type="title"/>
          </p:nvPr>
        </p:nvSpPr>
        <p:spPr>
          <a:xfrm>
            <a:off x="938756" y="286783"/>
            <a:ext cx="7633800" cy="8493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SzPts val="1400"/>
              <a:buNone/>
            </a:pPr>
            <a:r>
              <a:rPr lang="ca"/>
              <a:t>WALKING  RAINBOW: </a:t>
            </a:r>
            <a:r>
              <a:rPr lang="ca" sz="2700"/>
              <a:t>Experiment de Plàstica</a:t>
            </a:r>
            <a:endParaRPr sz="2700"/>
          </a:p>
        </p:txBody>
      </p:sp>
      <p:pic>
        <p:nvPicPr>
          <p:cNvPr id="290" name="Google Shape;290;p47"/>
          <p:cNvPicPr preferRelativeResize="0"/>
          <p:nvPr/>
        </p:nvPicPr>
        <p:blipFill rotWithShape="1">
          <a:blip r:embed="rId3">
            <a:alphaModFix/>
          </a:blip>
          <a:srcRect/>
          <a:stretch/>
        </p:blipFill>
        <p:spPr>
          <a:xfrm>
            <a:off x="5489400" y="3124443"/>
            <a:ext cx="3083157" cy="1368111"/>
          </a:xfrm>
          <a:prstGeom prst="rect">
            <a:avLst/>
          </a:prstGeom>
          <a:noFill/>
          <a:ln>
            <a:noFill/>
          </a:ln>
        </p:spPr>
      </p:pic>
      <p:sp>
        <p:nvSpPr>
          <p:cNvPr id="291" name="Google Shape;291;p47"/>
          <p:cNvSpPr txBox="1"/>
          <p:nvPr/>
        </p:nvSpPr>
        <p:spPr>
          <a:xfrm>
            <a:off x="938756" y="1136156"/>
            <a:ext cx="7354200" cy="2250000"/>
          </a:xfrm>
          <a:prstGeom prst="rect">
            <a:avLst/>
          </a:prstGeom>
          <a:noFill/>
          <a:ln>
            <a:noFill/>
          </a:ln>
        </p:spPr>
        <p:txBody>
          <a:bodyPr spcFirstLastPara="1" wrap="square" lIns="68575" tIns="68575" rIns="68575" bIns="68575" anchor="t" anchorCtr="0">
            <a:noAutofit/>
          </a:bodyPr>
          <a:lstStyle/>
          <a:p>
            <a:pPr marL="0" marR="0" lvl="0" indent="0" algn="just" rtl="0">
              <a:lnSpc>
                <a:spcPct val="150000"/>
              </a:lnSpc>
              <a:spcBef>
                <a:spcPts val="0"/>
              </a:spcBef>
              <a:spcAft>
                <a:spcPts val="0"/>
              </a:spcAft>
              <a:buClr>
                <a:srgbClr val="000000"/>
              </a:buClr>
              <a:buSzPts val="1400"/>
              <a:buFont typeface="Arial"/>
              <a:buNone/>
            </a:pPr>
            <a:r>
              <a:rPr lang="ca" sz="1500" b="1"/>
              <a:t>Preparem els materials: </a:t>
            </a:r>
            <a:endParaRPr sz="1500" b="1"/>
          </a:p>
          <a:p>
            <a:pPr marL="342900" marR="0" lvl="0" indent="-260350" algn="just" rtl="0">
              <a:lnSpc>
                <a:spcPct val="150000"/>
              </a:lnSpc>
              <a:spcBef>
                <a:spcPts val="0"/>
              </a:spcBef>
              <a:spcAft>
                <a:spcPts val="0"/>
              </a:spcAft>
              <a:buSzPts val="1500"/>
              <a:buChar char="●"/>
            </a:pPr>
            <a:r>
              <a:rPr lang="ca" sz="1500"/>
              <a:t>Gots de plàstic.</a:t>
            </a:r>
            <a:endParaRPr sz="1500"/>
          </a:p>
          <a:p>
            <a:pPr marL="342900" marR="0" lvl="0" indent="-260350" algn="just" rtl="0">
              <a:lnSpc>
                <a:spcPct val="150000"/>
              </a:lnSpc>
              <a:spcBef>
                <a:spcPts val="0"/>
              </a:spcBef>
              <a:spcAft>
                <a:spcPts val="0"/>
              </a:spcAft>
              <a:buSzPts val="1500"/>
              <a:buChar char="●"/>
            </a:pPr>
            <a:r>
              <a:rPr lang="ca" sz="1500"/>
              <a:t>Colorants vermell, blau i groc. </a:t>
            </a:r>
            <a:endParaRPr sz="1500"/>
          </a:p>
          <a:p>
            <a:pPr marL="342900" marR="0" lvl="0" indent="-260350" algn="just" rtl="0">
              <a:lnSpc>
                <a:spcPct val="150000"/>
              </a:lnSpc>
              <a:spcBef>
                <a:spcPts val="0"/>
              </a:spcBef>
              <a:spcAft>
                <a:spcPts val="0"/>
              </a:spcAft>
              <a:buSzPts val="1500"/>
              <a:buChar char="●"/>
            </a:pPr>
            <a:r>
              <a:rPr lang="ca" sz="1500"/>
              <a:t>Aigua.</a:t>
            </a:r>
            <a:endParaRPr sz="1500"/>
          </a:p>
          <a:p>
            <a:pPr marL="342900" marR="0" lvl="0" indent="-260350" algn="just" rtl="0">
              <a:lnSpc>
                <a:spcPct val="150000"/>
              </a:lnSpc>
              <a:spcBef>
                <a:spcPts val="0"/>
              </a:spcBef>
              <a:spcAft>
                <a:spcPts val="0"/>
              </a:spcAft>
              <a:buSzPts val="1500"/>
              <a:buChar char="●"/>
            </a:pPr>
            <a:r>
              <a:rPr lang="ca" sz="1500"/>
              <a:t>Paper absorbent de cuina.</a:t>
            </a:r>
            <a:endParaRPr sz="1500"/>
          </a:p>
          <a:p>
            <a:pPr marL="0" marR="0" lvl="0" indent="0" algn="just" rtl="0">
              <a:lnSpc>
                <a:spcPct val="150000"/>
              </a:lnSpc>
              <a:spcBef>
                <a:spcPts val="0"/>
              </a:spcBef>
              <a:spcAft>
                <a:spcPts val="0"/>
              </a:spcAft>
              <a:buClr>
                <a:srgbClr val="000000"/>
              </a:buClr>
              <a:buSzPts val="1400"/>
              <a:buFont typeface="Arial"/>
              <a:buNone/>
            </a:pPr>
            <a:endParaRPr sz="15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8"/>
          <p:cNvSpPr txBox="1">
            <a:spLocks noGrp="1"/>
          </p:cNvSpPr>
          <p:nvPr>
            <p:ph type="title"/>
          </p:nvPr>
        </p:nvSpPr>
        <p:spPr>
          <a:xfrm>
            <a:off x="938756" y="286783"/>
            <a:ext cx="7633800" cy="8493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SzPts val="1400"/>
              <a:buNone/>
            </a:pPr>
            <a:r>
              <a:rPr lang="ca"/>
              <a:t>WALKING  RAINBOW: </a:t>
            </a:r>
            <a:r>
              <a:rPr lang="ca" sz="2700"/>
              <a:t>Experiment de Plàstica</a:t>
            </a:r>
            <a:endParaRPr sz="2700"/>
          </a:p>
        </p:txBody>
      </p:sp>
      <p:sp>
        <p:nvSpPr>
          <p:cNvPr id="297" name="Google Shape;297;p48"/>
          <p:cNvSpPr txBox="1"/>
          <p:nvPr/>
        </p:nvSpPr>
        <p:spPr>
          <a:xfrm>
            <a:off x="1007288" y="1048763"/>
            <a:ext cx="7354200" cy="3745200"/>
          </a:xfrm>
          <a:prstGeom prst="rect">
            <a:avLst/>
          </a:prstGeom>
          <a:noFill/>
          <a:ln>
            <a:noFill/>
          </a:ln>
        </p:spPr>
        <p:txBody>
          <a:bodyPr spcFirstLastPara="1" wrap="square" lIns="68575" tIns="68575" rIns="68575" bIns="68575" anchor="t" anchorCtr="0">
            <a:noAutofit/>
          </a:bodyPr>
          <a:lstStyle/>
          <a:p>
            <a:pPr marL="0" marR="0" lvl="0" indent="0" algn="just" rtl="0">
              <a:lnSpc>
                <a:spcPct val="150000"/>
              </a:lnSpc>
              <a:spcBef>
                <a:spcPts val="0"/>
              </a:spcBef>
              <a:spcAft>
                <a:spcPts val="0"/>
              </a:spcAft>
              <a:buClr>
                <a:srgbClr val="000000"/>
              </a:buClr>
              <a:buSzPts val="1400"/>
              <a:buFont typeface="Arial"/>
              <a:buNone/>
            </a:pPr>
            <a:r>
              <a:rPr lang="ca" sz="1500" b="1" dirty="0"/>
              <a:t>Passos per fer l’experiment:</a:t>
            </a:r>
            <a:endParaRPr sz="1500" b="1" dirty="0"/>
          </a:p>
          <a:p>
            <a:pPr marL="0" marR="0" lvl="0" indent="0" algn="just" rtl="0">
              <a:lnSpc>
                <a:spcPct val="150000"/>
              </a:lnSpc>
              <a:spcBef>
                <a:spcPts val="0"/>
              </a:spcBef>
              <a:spcAft>
                <a:spcPts val="0"/>
              </a:spcAft>
              <a:buClr>
                <a:srgbClr val="000000"/>
              </a:buClr>
              <a:buSzPts val="1400"/>
              <a:buFont typeface="Arial"/>
              <a:buNone/>
            </a:pPr>
            <a:r>
              <a:rPr lang="ca" sz="1500" b="1" dirty="0"/>
              <a:t>1r </a:t>
            </a:r>
            <a:r>
              <a:rPr lang="ca" sz="1500" dirty="0"/>
              <a:t>Col·loca set vasos en fila i posa aigua en el primer, el tercer, el cinquè i el setè. Omple’ls fins a dalt.</a:t>
            </a:r>
            <a:endParaRPr sz="1500" dirty="0"/>
          </a:p>
          <a:p>
            <a:pPr marL="0" marR="0" lvl="0" indent="0" algn="just" rtl="0">
              <a:lnSpc>
                <a:spcPct val="150000"/>
              </a:lnSpc>
              <a:spcBef>
                <a:spcPts val="0"/>
              </a:spcBef>
              <a:spcAft>
                <a:spcPts val="0"/>
              </a:spcAft>
              <a:buClr>
                <a:srgbClr val="000000"/>
              </a:buClr>
              <a:buSzPts val="1400"/>
              <a:buFont typeface="Arial"/>
              <a:buNone/>
            </a:pPr>
            <a:r>
              <a:rPr lang="ca" sz="1500" b="1" dirty="0"/>
              <a:t>2n</a:t>
            </a:r>
            <a:r>
              <a:rPr lang="ca" sz="1500" dirty="0"/>
              <a:t> Agrega 5 gotes de colorant vermell al primer got i també a l’últim. Afegeix 5 gotes de color groc al tercer got.</a:t>
            </a:r>
            <a:endParaRPr sz="1500" dirty="0"/>
          </a:p>
          <a:p>
            <a:pPr marL="0" marR="0" lvl="0" indent="0" algn="just" rtl="0">
              <a:lnSpc>
                <a:spcPct val="150000"/>
              </a:lnSpc>
              <a:spcBef>
                <a:spcPts val="0"/>
              </a:spcBef>
              <a:spcAft>
                <a:spcPts val="0"/>
              </a:spcAft>
              <a:buClr>
                <a:srgbClr val="000000"/>
              </a:buClr>
              <a:buSzPts val="1400"/>
              <a:buFont typeface="Arial"/>
              <a:buNone/>
            </a:pPr>
            <a:r>
              <a:rPr lang="ca" sz="1500" b="1" dirty="0"/>
              <a:t>3r</a:t>
            </a:r>
            <a:r>
              <a:rPr lang="ca" sz="1500" dirty="0"/>
              <a:t> Per últim, afegeix 5 gotes de color blau al 5è got. </a:t>
            </a:r>
            <a:endParaRPr sz="1500" dirty="0"/>
          </a:p>
          <a:p>
            <a:pPr marL="0" marR="0" lvl="0" indent="0" algn="just" rtl="0">
              <a:lnSpc>
                <a:spcPct val="150000"/>
              </a:lnSpc>
              <a:spcBef>
                <a:spcPts val="0"/>
              </a:spcBef>
              <a:spcAft>
                <a:spcPts val="0"/>
              </a:spcAft>
              <a:buClr>
                <a:srgbClr val="000000"/>
              </a:buClr>
              <a:buSzPts val="1400"/>
              <a:buFont typeface="Arial"/>
              <a:buNone/>
            </a:pPr>
            <a:r>
              <a:rPr lang="ca" sz="1500" b="1" dirty="0"/>
              <a:t>4t</a:t>
            </a:r>
            <a:r>
              <a:rPr lang="ca" sz="1500" dirty="0"/>
              <a:t> Agafa unes fulles de paper absorbent i els doblegues per la meitat. Els doblegues una vegada més en sentit longitudinal. Has de col·locar-los d’un vas a un altre, de forma que connectarà cada vas amb el següent.</a:t>
            </a:r>
            <a:endParaRPr sz="1500" dirty="0"/>
          </a:p>
          <a:p>
            <a:pPr marL="0" marR="0" lvl="0" indent="0" algn="just" rtl="0">
              <a:lnSpc>
                <a:spcPct val="150000"/>
              </a:lnSpc>
              <a:spcBef>
                <a:spcPts val="0"/>
              </a:spcBef>
              <a:spcAft>
                <a:spcPts val="0"/>
              </a:spcAft>
              <a:buClr>
                <a:srgbClr val="000000"/>
              </a:buClr>
              <a:buSzPts val="1400"/>
              <a:buFont typeface="Arial"/>
              <a:buNone/>
            </a:pPr>
            <a:r>
              <a:rPr lang="ca" sz="1500" b="1" dirty="0"/>
              <a:t>5è </a:t>
            </a:r>
            <a:r>
              <a:rPr lang="ca" sz="1500" dirty="0"/>
              <a:t>Has de fer el mateix amb tots els gots.</a:t>
            </a:r>
            <a:endParaRPr sz="1500" dirty="0"/>
          </a:p>
          <a:p>
            <a:pPr marL="0" marR="0" lvl="0" indent="0" algn="just" rtl="0">
              <a:lnSpc>
                <a:spcPct val="150000"/>
              </a:lnSpc>
              <a:spcBef>
                <a:spcPts val="0"/>
              </a:spcBef>
              <a:spcAft>
                <a:spcPts val="0"/>
              </a:spcAft>
              <a:buClr>
                <a:srgbClr val="000000"/>
              </a:buClr>
              <a:buSzPts val="1400"/>
              <a:buFont typeface="Arial"/>
              <a:buNone/>
            </a:pPr>
            <a:r>
              <a:rPr lang="ca" sz="1500" b="1" dirty="0"/>
              <a:t>6è</a:t>
            </a:r>
            <a:r>
              <a:rPr lang="ca" sz="1500" dirty="0"/>
              <a:t> Observa què passa amb els gots. </a:t>
            </a:r>
            <a:endParaRPr sz="1500" dirty="0"/>
          </a:p>
          <a:p>
            <a:pPr marL="0" marR="0" lvl="0" indent="0" algn="just" rtl="0">
              <a:lnSpc>
                <a:spcPct val="150000"/>
              </a:lnSpc>
              <a:spcBef>
                <a:spcPts val="0"/>
              </a:spcBef>
              <a:spcAft>
                <a:spcPts val="0"/>
              </a:spcAft>
              <a:buClr>
                <a:srgbClr val="000000"/>
              </a:buClr>
              <a:buSzPts val="1400"/>
              <a:buFont typeface="Arial"/>
              <a:buNone/>
            </a:pPr>
            <a:endParaRPr sz="1500" dirty="0"/>
          </a:p>
          <a:p>
            <a:pPr marL="0" marR="0" lvl="0" indent="0" algn="just" rtl="0">
              <a:lnSpc>
                <a:spcPct val="150000"/>
              </a:lnSpc>
              <a:spcBef>
                <a:spcPts val="0"/>
              </a:spcBef>
              <a:spcAft>
                <a:spcPts val="0"/>
              </a:spcAft>
              <a:buClr>
                <a:srgbClr val="000000"/>
              </a:buClr>
              <a:buSzPts val="1400"/>
              <a:buFont typeface="Arial"/>
              <a:buNone/>
            </a:pPr>
            <a:endParaRPr sz="15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9"/>
          <p:cNvSpPr txBox="1">
            <a:spLocks noGrp="1"/>
          </p:cNvSpPr>
          <p:nvPr>
            <p:ph type="title"/>
          </p:nvPr>
        </p:nvSpPr>
        <p:spPr>
          <a:xfrm>
            <a:off x="938756" y="286783"/>
            <a:ext cx="7633800" cy="8493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SzPts val="1400"/>
              <a:buNone/>
            </a:pPr>
            <a:r>
              <a:rPr lang="ca"/>
              <a:t>WALKING  RAINBOW: </a:t>
            </a:r>
            <a:r>
              <a:rPr lang="ca" sz="2700"/>
              <a:t>Experiment de Plàstica</a:t>
            </a:r>
            <a:endParaRPr sz="2700"/>
          </a:p>
        </p:txBody>
      </p:sp>
      <p:sp>
        <p:nvSpPr>
          <p:cNvPr id="303" name="Google Shape;303;p49"/>
          <p:cNvSpPr txBox="1"/>
          <p:nvPr/>
        </p:nvSpPr>
        <p:spPr>
          <a:xfrm>
            <a:off x="938756" y="1136156"/>
            <a:ext cx="7354200" cy="3745200"/>
          </a:xfrm>
          <a:prstGeom prst="rect">
            <a:avLst/>
          </a:prstGeom>
          <a:noFill/>
          <a:ln>
            <a:noFill/>
          </a:ln>
        </p:spPr>
        <p:txBody>
          <a:bodyPr spcFirstLastPara="1" wrap="square" lIns="68575" tIns="68575" rIns="68575" bIns="68575" anchor="t" anchorCtr="0">
            <a:noAutofit/>
          </a:bodyPr>
          <a:lstStyle/>
          <a:p>
            <a:pPr marL="0" marR="0" lvl="0" indent="0" algn="just" rtl="0">
              <a:lnSpc>
                <a:spcPct val="115000"/>
              </a:lnSpc>
              <a:spcBef>
                <a:spcPts val="0"/>
              </a:spcBef>
              <a:spcAft>
                <a:spcPts val="0"/>
              </a:spcAft>
              <a:buClr>
                <a:srgbClr val="000000"/>
              </a:buClr>
              <a:buSzPts val="1400"/>
              <a:buFont typeface="Arial"/>
              <a:buNone/>
            </a:pPr>
            <a:r>
              <a:rPr lang="ca" sz="1500" b="1" dirty="0"/>
              <a:t>Registrem els resultats de l’experiment</a:t>
            </a:r>
            <a:endParaRPr sz="1500" b="1" dirty="0"/>
          </a:p>
          <a:p>
            <a:pPr marL="0" marR="0" lvl="0" indent="0" algn="just" rtl="0">
              <a:lnSpc>
                <a:spcPct val="115000"/>
              </a:lnSpc>
              <a:spcBef>
                <a:spcPts val="0"/>
              </a:spcBef>
              <a:spcAft>
                <a:spcPts val="0"/>
              </a:spcAft>
              <a:buClr>
                <a:srgbClr val="000000"/>
              </a:buClr>
              <a:buSzPts val="1400"/>
              <a:buFont typeface="Arial"/>
              <a:buNone/>
            </a:pPr>
            <a:r>
              <a:rPr lang="ca" sz="1500" dirty="0"/>
              <a:t>Respon les següents preguntes:</a:t>
            </a:r>
            <a:endParaRPr sz="1500" dirty="0"/>
          </a:p>
          <a:p>
            <a:pPr marL="0" marR="0" lvl="0" indent="0" algn="just" rtl="0">
              <a:lnSpc>
                <a:spcPct val="150000"/>
              </a:lnSpc>
              <a:spcBef>
                <a:spcPts val="0"/>
              </a:spcBef>
              <a:spcAft>
                <a:spcPts val="0"/>
              </a:spcAft>
              <a:buClr>
                <a:srgbClr val="000000"/>
              </a:buClr>
              <a:buSzPts val="1400"/>
              <a:buFont typeface="Arial"/>
              <a:buNone/>
            </a:pPr>
            <a:endParaRPr sz="1500" dirty="0"/>
          </a:p>
          <a:p>
            <a:pPr marL="342900" marR="0" lvl="0" indent="-260350" algn="just" rtl="0">
              <a:lnSpc>
                <a:spcPct val="150000"/>
              </a:lnSpc>
              <a:spcBef>
                <a:spcPts val="0"/>
              </a:spcBef>
              <a:spcAft>
                <a:spcPts val="0"/>
              </a:spcAft>
              <a:buSzPts val="1500"/>
              <a:buChar char="●"/>
            </a:pPr>
            <a:r>
              <a:rPr lang="ca" sz="1500" dirty="0"/>
              <a:t>Què has observat</a:t>
            </a:r>
            <a:r>
              <a:rPr lang="ca" sz="1500" dirty="0" smtClean="0"/>
              <a:t>? Que cuan e anant posant el paper al final a surtit el arc de sant marti.</a:t>
            </a:r>
          </a:p>
          <a:p>
            <a:pPr marL="82550" marR="0" lvl="0" algn="just" rtl="0">
              <a:lnSpc>
                <a:spcPct val="150000"/>
              </a:lnSpc>
              <a:spcBef>
                <a:spcPts val="0"/>
              </a:spcBef>
              <a:spcAft>
                <a:spcPts val="0"/>
              </a:spcAft>
              <a:buSzPts val="1500"/>
            </a:pPr>
            <a:endParaRPr sz="1500" dirty="0"/>
          </a:p>
          <a:p>
            <a:pPr marL="342900" marR="0" lvl="0" indent="-260350" algn="just" rtl="0">
              <a:lnSpc>
                <a:spcPct val="150000"/>
              </a:lnSpc>
              <a:spcBef>
                <a:spcPts val="0"/>
              </a:spcBef>
              <a:spcAft>
                <a:spcPts val="0"/>
              </a:spcAft>
              <a:buSzPts val="1500"/>
              <a:buChar char="●"/>
            </a:pPr>
            <a:r>
              <a:rPr lang="ca" sz="1500" dirty="0"/>
              <a:t>Per què penses que ha passat</a:t>
            </a:r>
            <a:r>
              <a:rPr lang="ca" sz="1500" dirty="0" smtClean="0"/>
              <a:t>? Per la bareja de culors.</a:t>
            </a:r>
            <a:endParaRPr sz="1500" dirty="0"/>
          </a:p>
          <a:p>
            <a:pPr marL="342900" marR="0" lvl="0" indent="-260350" algn="just" rtl="0">
              <a:lnSpc>
                <a:spcPct val="150000"/>
              </a:lnSpc>
              <a:spcBef>
                <a:spcPts val="0"/>
              </a:spcBef>
              <a:spcAft>
                <a:spcPts val="0"/>
              </a:spcAft>
              <a:buSzPts val="1500"/>
              <a:buChar char="●"/>
            </a:pPr>
            <a:r>
              <a:rPr lang="ca" sz="1500" dirty="0"/>
              <a:t>Creus que pot tenir alguna relació aquest experiment amb la </a:t>
            </a:r>
            <a:r>
              <a:rPr lang="ca" sz="1500" dirty="0" smtClean="0"/>
              <a:t>natura?</a:t>
            </a:r>
            <a:r>
              <a:rPr lang="ca" sz="1500" dirty="0" smtClean="0">
                <a:effectLst>
                  <a:outerShdw blurRad="38100" dist="38100" dir="2700000" algn="tl">
                    <a:srgbClr val="000000">
                      <a:alpha val="43137"/>
                    </a:srgbClr>
                  </a:outerShdw>
                </a:effectLst>
              </a:rPr>
              <a:t>no no crec.</a:t>
            </a:r>
            <a:endParaRPr sz="1500" dirty="0"/>
          </a:p>
          <a:p>
            <a:pPr marL="0" marR="0" lvl="0" indent="0" algn="just" rtl="0">
              <a:lnSpc>
                <a:spcPct val="150000"/>
              </a:lnSpc>
              <a:spcBef>
                <a:spcPts val="0"/>
              </a:spcBef>
              <a:spcAft>
                <a:spcPts val="0"/>
              </a:spcAft>
              <a:buNone/>
            </a:pPr>
            <a:endParaRPr sz="1500" dirty="0"/>
          </a:p>
          <a:p>
            <a:pPr marL="0" marR="0" lvl="0" indent="0" algn="just" rtl="0">
              <a:lnSpc>
                <a:spcPct val="150000"/>
              </a:lnSpc>
              <a:spcBef>
                <a:spcPts val="0"/>
              </a:spcBef>
              <a:spcAft>
                <a:spcPts val="0"/>
              </a:spcAft>
              <a:buNone/>
            </a:pPr>
            <a:endParaRPr sz="1500" dirty="0"/>
          </a:p>
          <a:p>
            <a:pPr marL="0" marR="0" lvl="0" indent="0" algn="just" rtl="0">
              <a:lnSpc>
                <a:spcPct val="150000"/>
              </a:lnSpc>
              <a:spcBef>
                <a:spcPts val="0"/>
              </a:spcBef>
              <a:spcAft>
                <a:spcPts val="0"/>
              </a:spcAft>
              <a:buNone/>
            </a:pPr>
            <a:r>
              <a:rPr lang="ca" sz="1500" b="1" dirty="0">
                <a:solidFill>
                  <a:srgbClr val="C27BA0"/>
                </a:solidFill>
              </a:rPr>
              <a:t>                             Observa el següent vídeo i descobriràs...</a:t>
            </a:r>
            <a:endParaRPr sz="1500" b="1" dirty="0">
              <a:solidFill>
                <a:srgbClr val="C27BA0"/>
              </a:solidFill>
            </a:endParaRPr>
          </a:p>
        </p:txBody>
      </p:sp>
      <p:pic>
        <p:nvPicPr>
          <p:cNvPr id="304" name="Google Shape;304;p49" descr="La natura és sàvia! Com ho farien si no els arbres per fer pujar l’aigua des de les arrels fins ben amunt, a les fulles? En Dani Jiménez, mitjançant experiments divertits, ens mostra aquest fenomen.&#10;T’animes a provar-ho?" title="Com viatja l’aigua des de les arrels fins a les fulles?">
            <a:hlinkClick r:id="rId3"/>
          </p:cNvPr>
          <p:cNvPicPr preferRelativeResize="0"/>
          <p:nvPr/>
        </p:nvPicPr>
        <p:blipFill>
          <a:blip r:embed="rId4">
            <a:alphaModFix/>
          </a:blip>
          <a:stretch>
            <a:fillRect/>
          </a:stretch>
        </p:blipFill>
        <p:spPr>
          <a:xfrm>
            <a:off x="6188927" y="802888"/>
            <a:ext cx="2022626" cy="131586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50"/>
          <p:cNvSpPr txBox="1">
            <a:spLocks noGrp="1"/>
          </p:cNvSpPr>
          <p:nvPr>
            <p:ph type="title"/>
          </p:nvPr>
        </p:nvSpPr>
        <p:spPr>
          <a:xfrm>
            <a:off x="938756" y="286783"/>
            <a:ext cx="7633800" cy="8493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SzPts val="1400"/>
              <a:buNone/>
            </a:pPr>
            <a:r>
              <a:rPr lang="ca"/>
              <a:t>CÓDIGO SECRETO: </a:t>
            </a:r>
            <a:r>
              <a:rPr lang="ca" sz="2700"/>
              <a:t>Actividad de castellano</a:t>
            </a:r>
            <a:endParaRPr sz="2700"/>
          </a:p>
        </p:txBody>
      </p:sp>
      <p:sp>
        <p:nvSpPr>
          <p:cNvPr id="310" name="Google Shape;310;p50"/>
          <p:cNvSpPr txBox="1"/>
          <p:nvPr/>
        </p:nvSpPr>
        <p:spPr>
          <a:xfrm>
            <a:off x="894938" y="1405931"/>
            <a:ext cx="7557600" cy="3266400"/>
          </a:xfrm>
          <a:prstGeom prst="rect">
            <a:avLst/>
          </a:prstGeom>
          <a:noFill/>
          <a:ln>
            <a:noFill/>
          </a:ln>
        </p:spPr>
        <p:txBody>
          <a:bodyPr spcFirstLastPara="1" wrap="square" lIns="68575" tIns="68575" rIns="68575" bIns="68575" anchor="t" anchorCtr="0">
            <a:noAutofit/>
          </a:bodyPr>
          <a:lstStyle/>
          <a:p>
            <a:pPr marL="0" lvl="0" indent="0" algn="just" rtl="0">
              <a:lnSpc>
                <a:spcPct val="150000"/>
              </a:lnSpc>
              <a:spcBef>
                <a:spcPts val="900"/>
              </a:spcBef>
              <a:spcAft>
                <a:spcPts val="0"/>
              </a:spcAft>
              <a:buClr>
                <a:schemeClr val="dk1"/>
              </a:buClr>
              <a:buSzPts val="800"/>
              <a:buFont typeface="Arial"/>
              <a:buNone/>
            </a:pPr>
            <a:r>
              <a:rPr lang="ca" sz="1500" dirty="0">
                <a:solidFill>
                  <a:schemeClr val="dk1"/>
                </a:solidFill>
              </a:rPr>
              <a:t>Queridos </a:t>
            </a:r>
            <a:r>
              <a:rPr lang="ca" sz="1500" b="1" dirty="0">
                <a:solidFill>
                  <a:schemeClr val="dk1"/>
                </a:solidFill>
              </a:rPr>
              <a:t>pequecientíficos</a:t>
            </a:r>
            <a:r>
              <a:rPr lang="ca" sz="1500" dirty="0">
                <a:solidFill>
                  <a:schemeClr val="dk1"/>
                </a:solidFill>
              </a:rPr>
              <a:t>, somos el </a:t>
            </a:r>
            <a:r>
              <a:rPr lang="ca" sz="1500" b="1" dirty="0">
                <a:solidFill>
                  <a:schemeClr val="dk1"/>
                </a:solidFill>
              </a:rPr>
              <a:t>Consejo Nacional Científico</a:t>
            </a:r>
            <a:r>
              <a:rPr lang="ca" sz="1500" dirty="0">
                <a:solidFill>
                  <a:schemeClr val="dk1"/>
                </a:solidFill>
              </a:rPr>
              <a:t> y nos tenéis que ayudar.</a:t>
            </a:r>
            <a:endParaRPr sz="1500" dirty="0">
              <a:solidFill>
                <a:schemeClr val="dk1"/>
              </a:solidFill>
            </a:endParaRPr>
          </a:p>
          <a:p>
            <a:pPr marL="0" lvl="0" indent="0" algn="just" rtl="0">
              <a:lnSpc>
                <a:spcPct val="150000"/>
              </a:lnSpc>
              <a:spcBef>
                <a:spcPts val="900"/>
              </a:spcBef>
              <a:spcAft>
                <a:spcPts val="0"/>
              </a:spcAft>
              <a:buClr>
                <a:schemeClr val="dk1"/>
              </a:buClr>
              <a:buSzPts val="800"/>
              <a:buFont typeface="Arial"/>
              <a:buNone/>
            </a:pPr>
            <a:r>
              <a:rPr lang="ca" sz="1500" dirty="0">
                <a:solidFill>
                  <a:schemeClr val="dk1"/>
                </a:solidFill>
              </a:rPr>
              <a:t>Unos  “espías“   quieren averiguar nuestros secretos y lo primero es conocer   la vida de uno de nuestros científicos más famosos, pero nosotros hemos inventado  un código para poder enviar mensajes sin que sepan que pone.</a:t>
            </a:r>
            <a:endParaRPr sz="1500" dirty="0">
              <a:solidFill>
                <a:schemeClr val="dk1"/>
              </a:solidFill>
            </a:endParaRPr>
          </a:p>
          <a:p>
            <a:pPr marL="0" lvl="0" indent="0" algn="just" rtl="0">
              <a:lnSpc>
                <a:spcPct val="150000"/>
              </a:lnSpc>
              <a:spcBef>
                <a:spcPts val="900"/>
              </a:spcBef>
              <a:spcAft>
                <a:spcPts val="900"/>
              </a:spcAft>
              <a:buClr>
                <a:schemeClr val="dk1"/>
              </a:buClr>
              <a:buSzPts val="800"/>
              <a:buFont typeface="Arial"/>
              <a:buNone/>
            </a:pPr>
            <a:r>
              <a:rPr lang="ca" sz="1500" dirty="0">
                <a:solidFill>
                  <a:schemeClr val="dk1"/>
                </a:solidFill>
              </a:rPr>
              <a:t>Con este código tenéis que traducir el mensaje que os hemos enviado  y cuando lo hayáis codificado escribirlo en la diapositiva </a:t>
            </a:r>
            <a:r>
              <a:rPr lang="ca" sz="1500" dirty="0" smtClean="0">
                <a:solidFill>
                  <a:schemeClr val="dk1"/>
                </a:solidFill>
              </a:rPr>
              <a:t>correspondiente.</a:t>
            </a:r>
            <a:endParaRPr sz="1500" dirty="0">
              <a:solidFill>
                <a:schemeClr val="dk1"/>
              </a:solidFill>
              <a:latin typeface="Algerian" panose="04020705040A02060702" pitchFamily="82"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51"/>
          <p:cNvSpPr txBox="1">
            <a:spLocks noGrp="1"/>
          </p:cNvSpPr>
          <p:nvPr>
            <p:ph type="title"/>
          </p:nvPr>
        </p:nvSpPr>
        <p:spPr>
          <a:xfrm>
            <a:off x="938756" y="286783"/>
            <a:ext cx="7633800" cy="8493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SzPts val="1400"/>
              <a:buNone/>
            </a:pPr>
            <a:r>
              <a:rPr lang="ca"/>
              <a:t>CÓDIGO SECRETO: </a:t>
            </a:r>
            <a:r>
              <a:rPr lang="ca" sz="2700"/>
              <a:t>Actividad de castellano</a:t>
            </a:r>
            <a:endParaRPr sz="2700"/>
          </a:p>
        </p:txBody>
      </p:sp>
      <p:sp>
        <p:nvSpPr>
          <p:cNvPr id="316" name="Google Shape;316;p51"/>
          <p:cNvSpPr txBox="1"/>
          <p:nvPr/>
        </p:nvSpPr>
        <p:spPr>
          <a:xfrm>
            <a:off x="894938" y="892369"/>
            <a:ext cx="7354200" cy="4176600"/>
          </a:xfrm>
          <a:prstGeom prst="rect">
            <a:avLst/>
          </a:prstGeom>
          <a:noFill/>
          <a:ln>
            <a:noFill/>
          </a:ln>
        </p:spPr>
        <p:txBody>
          <a:bodyPr spcFirstLastPara="1" wrap="square" lIns="68575" tIns="68575" rIns="68575" bIns="68575" anchor="t" anchorCtr="0">
            <a:noAutofit/>
          </a:bodyPr>
          <a:lstStyle/>
          <a:p>
            <a:pPr marL="0" lvl="0" indent="0" algn="just" rtl="0">
              <a:lnSpc>
                <a:spcPct val="115000"/>
              </a:lnSpc>
              <a:spcBef>
                <a:spcPts val="0"/>
              </a:spcBef>
              <a:spcAft>
                <a:spcPts val="0"/>
              </a:spcAft>
              <a:buClr>
                <a:schemeClr val="dk1"/>
              </a:buClr>
              <a:buSzPts val="800"/>
              <a:buFont typeface="Arial"/>
              <a:buNone/>
            </a:pPr>
            <a:endParaRPr sz="1100">
              <a:solidFill>
                <a:schemeClr val="dk1"/>
              </a:solidFill>
            </a:endParaRPr>
          </a:p>
          <a:p>
            <a:pPr marL="0" lvl="0" indent="0" algn="just" rtl="0">
              <a:lnSpc>
                <a:spcPct val="115000"/>
              </a:lnSpc>
              <a:spcBef>
                <a:spcPts val="800"/>
              </a:spcBef>
              <a:spcAft>
                <a:spcPts val="0"/>
              </a:spcAft>
              <a:buClr>
                <a:schemeClr val="dk1"/>
              </a:buClr>
              <a:buSzPts val="800"/>
              <a:buFont typeface="Arial"/>
              <a:buNone/>
            </a:pPr>
            <a:r>
              <a:rPr lang="ca" sz="1100">
                <a:solidFill>
                  <a:schemeClr val="dk1"/>
                </a:solidFill>
              </a:rPr>
              <a:t> </a:t>
            </a:r>
            <a:r>
              <a:rPr lang="ca" sz="1400">
                <a:solidFill>
                  <a:schemeClr val="dk1"/>
                </a:solidFill>
              </a:rPr>
              <a:t>A = </a:t>
            </a:r>
            <a:r>
              <a:rPr lang="ca" sz="1400">
                <a:solidFill>
                  <a:srgbClr val="FF0000"/>
                </a:solidFill>
              </a:rPr>
              <a:t>1</a:t>
            </a:r>
            <a:r>
              <a:rPr lang="ca" sz="1400">
                <a:solidFill>
                  <a:schemeClr val="dk1"/>
                </a:solidFill>
              </a:rPr>
              <a:t>  ;             E = </a:t>
            </a:r>
            <a:r>
              <a:rPr lang="ca" sz="1400">
                <a:solidFill>
                  <a:srgbClr val="FF0000"/>
                </a:solidFill>
              </a:rPr>
              <a:t>2 </a:t>
            </a:r>
            <a:r>
              <a:rPr lang="ca" sz="1400">
                <a:solidFill>
                  <a:schemeClr val="dk1"/>
                </a:solidFill>
              </a:rPr>
              <a:t>;              I = </a:t>
            </a:r>
            <a:r>
              <a:rPr lang="ca" sz="1400">
                <a:solidFill>
                  <a:srgbClr val="FF0000"/>
                </a:solidFill>
              </a:rPr>
              <a:t>3</a:t>
            </a:r>
            <a:r>
              <a:rPr lang="ca" sz="1400">
                <a:solidFill>
                  <a:schemeClr val="dk1"/>
                </a:solidFill>
              </a:rPr>
              <a:t>  ;           O = </a:t>
            </a:r>
            <a:r>
              <a:rPr lang="ca" sz="1400">
                <a:solidFill>
                  <a:srgbClr val="FF0000"/>
                </a:solidFill>
              </a:rPr>
              <a:t>4</a:t>
            </a:r>
            <a:r>
              <a:rPr lang="ca" sz="1400">
                <a:solidFill>
                  <a:schemeClr val="dk1"/>
                </a:solidFill>
              </a:rPr>
              <a:t>  ;             U = </a:t>
            </a:r>
            <a:r>
              <a:rPr lang="ca" sz="1400">
                <a:solidFill>
                  <a:srgbClr val="FF0000"/>
                </a:solidFill>
              </a:rPr>
              <a:t>5</a:t>
            </a:r>
            <a:endParaRPr sz="1400">
              <a:solidFill>
                <a:srgbClr val="FF0000"/>
              </a:solidFill>
            </a:endParaRPr>
          </a:p>
          <a:p>
            <a:pPr marL="0" lvl="0" indent="0" algn="just" rtl="0">
              <a:lnSpc>
                <a:spcPct val="115000"/>
              </a:lnSpc>
              <a:spcBef>
                <a:spcPts val="800"/>
              </a:spcBef>
              <a:spcAft>
                <a:spcPts val="0"/>
              </a:spcAft>
              <a:buClr>
                <a:schemeClr val="dk1"/>
              </a:buClr>
              <a:buSzPts val="800"/>
              <a:buFont typeface="Arial"/>
              <a:buNone/>
            </a:pPr>
            <a:endParaRPr sz="1400">
              <a:solidFill>
                <a:schemeClr val="dk1"/>
              </a:solidFill>
            </a:endParaRPr>
          </a:p>
          <a:p>
            <a:pPr marL="0" lvl="0" indent="0" algn="just" rtl="0">
              <a:lnSpc>
                <a:spcPct val="115000"/>
              </a:lnSpc>
              <a:spcBef>
                <a:spcPts val="800"/>
              </a:spcBef>
              <a:spcAft>
                <a:spcPts val="0"/>
              </a:spcAft>
              <a:buClr>
                <a:schemeClr val="dk1"/>
              </a:buClr>
              <a:buSzPts val="800"/>
              <a:buFont typeface="Arial"/>
              <a:buNone/>
            </a:pPr>
            <a:r>
              <a:rPr lang="ca" sz="1400">
                <a:solidFill>
                  <a:schemeClr val="dk1"/>
                </a:solidFill>
              </a:rPr>
              <a:t>B = </a:t>
            </a:r>
            <a:r>
              <a:rPr lang="ca" sz="1400">
                <a:solidFill>
                  <a:srgbClr val="FF0000"/>
                </a:solidFill>
              </a:rPr>
              <a:t>G</a:t>
            </a:r>
            <a:r>
              <a:rPr lang="ca" sz="1400">
                <a:solidFill>
                  <a:schemeClr val="dk1"/>
                </a:solidFill>
              </a:rPr>
              <a:t>  ;    C =  </a:t>
            </a:r>
            <a:r>
              <a:rPr lang="ca" sz="1400">
                <a:solidFill>
                  <a:srgbClr val="FF0000"/>
                </a:solidFill>
              </a:rPr>
              <a:t>F</a:t>
            </a:r>
            <a:r>
              <a:rPr lang="ca" sz="1400">
                <a:solidFill>
                  <a:schemeClr val="dk1"/>
                </a:solidFill>
              </a:rPr>
              <a:t>  ;    D = </a:t>
            </a:r>
            <a:r>
              <a:rPr lang="ca" sz="1400">
                <a:solidFill>
                  <a:srgbClr val="FF0000"/>
                </a:solidFill>
              </a:rPr>
              <a:t>Z</a:t>
            </a:r>
            <a:r>
              <a:rPr lang="ca" sz="1400">
                <a:solidFill>
                  <a:schemeClr val="dk1"/>
                </a:solidFill>
              </a:rPr>
              <a:t>  ;    F = </a:t>
            </a:r>
            <a:r>
              <a:rPr lang="ca" sz="1400">
                <a:solidFill>
                  <a:srgbClr val="FF0000"/>
                </a:solidFill>
              </a:rPr>
              <a:t>W</a:t>
            </a:r>
            <a:r>
              <a:rPr lang="ca" sz="1400">
                <a:solidFill>
                  <a:schemeClr val="dk1"/>
                </a:solidFill>
              </a:rPr>
              <a:t>  ;    G = </a:t>
            </a:r>
            <a:r>
              <a:rPr lang="ca" sz="1400">
                <a:solidFill>
                  <a:srgbClr val="FF0000"/>
                </a:solidFill>
              </a:rPr>
              <a:t>N</a:t>
            </a:r>
            <a:r>
              <a:rPr lang="ca" sz="1400">
                <a:solidFill>
                  <a:schemeClr val="dk1"/>
                </a:solidFill>
              </a:rPr>
              <a:t>   ;   H = </a:t>
            </a:r>
            <a:r>
              <a:rPr lang="ca" sz="1400">
                <a:solidFill>
                  <a:srgbClr val="FF0000"/>
                </a:solidFill>
              </a:rPr>
              <a:t>V</a:t>
            </a:r>
            <a:r>
              <a:rPr lang="ca" sz="1400">
                <a:solidFill>
                  <a:schemeClr val="dk1"/>
                </a:solidFill>
              </a:rPr>
              <a:t> ;   J = </a:t>
            </a:r>
            <a:r>
              <a:rPr lang="ca" sz="1400">
                <a:solidFill>
                  <a:srgbClr val="FF0000"/>
                </a:solidFill>
              </a:rPr>
              <a:t>T</a:t>
            </a:r>
            <a:r>
              <a:rPr lang="ca" sz="1400">
                <a:solidFill>
                  <a:schemeClr val="dk1"/>
                </a:solidFill>
              </a:rPr>
              <a:t>  ;</a:t>
            </a:r>
            <a:endParaRPr sz="1400">
              <a:solidFill>
                <a:schemeClr val="dk1"/>
              </a:solidFill>
            </a:endParaRPr>
          </a:p>
          <a:p>
            <a:pPr marL="0" lvl="0" indent="0" algn="just" rtl="0">
              <a:lnSpc>
                <a:spcPct val="115000"/>
              </a:lnSpc>
              <a:spcBef>
                <a:spcPts val="800"/>
              </a:spcBef>
              <a:spcAft>
                <a:spcPts val="0"/>
              </a:spcAft>
              <a:buClr>
                <a:schemeClr val="dk1"/>
              </a:buClr>
              <a:buSzPts val="800"/>
              <a:buFont typeface="Arial"/>
              <a:buNone/>
            </a:pPr>
            <a:endParaRPr sz="1400">
              <a:solidFill>
                <a:schemeClr val="dk1"/>
              </a:solidFill>
            </a:endParaRPr>
          </a:p>
          <a:p>
            <a:pPr marL="0" lvl="0" indent="0" algn="just" rtl="0">
              <a:lnSpc>
                <a:spcPct val="115000"/>
              </a:lnSpc>
              <a:spcBef>
                <a:spcPts val="800"/>
              </a:spcBef>
              <a:spcAft>
                <a:spcPts val="0"/>
              </a:spcAft>
              <a:buClr>
                <a:schemeClr val="dk1"/>
              </a:buClr>
              <a:buSzPts val="800"/>
              <a:buFont typeface="Arial"/>
              <a:buNone/>
            </a:pPr>
            <a:r>
              <a:rPr lang="ca" sz="1400">
                <a:solidFill>
                  <a:schemeClr val="dk1"/>
                </a:solidFill>
              </a:rPr>
              <a:t>K =  </a:t>
            </a:r>
            <a:r>
              <a:rPr lang="ca" sz="1400">
                <a:solidFill>
                  <a:srgbClr val="FF0000"/>
                </a:solidFill>
              </a:rPr>
              <a:t>X</a:t>
            </a:r>
            <a:r>
              <a:rPr lang="ca" sz="1400">
                <a:solidFill>
                  <a:schemeClr val="dk1"/>
                </a:solidFill>
              </a:rPr>
              <a:t>  ;    L = </a:t>
            </a:r>
            <a:r>
              <a:rPr lang="ca" sz="1400">
                <a:solidFill>
                  <a:srgbClr val="FF0000"/>
                </a:solidFill>
              </a:rPr>
              <a:t>M</a:t>
            </a:r>
            <a:r>
              <a:rPr lang="ca" sz="1400">
                <a:solidFill>
                  <a:schemeClr val="dk1"/>
                </a:solidFill>
              </a:rPr>
              <a:t> ;     M = </a:t>
            </a:r>
            <a:r>
              <a:rPr lang="ca" sz="1400">
                <a:solidFill>
                  <a:srgbClr val="FF0000"/>
                </a:solidFill>
              </a:rPr>
              <a:t>Q</a:t>
            </a:r>
            <a:r>
              <a:rPr lang="ca" sz="1400">
                <a:solidFill>
                  <a:schemeClr val="dk1"/>
                </a:solidFill>
              </a:rPr>
              <a:t>  ;   N =  </a:t>
            </a:r>
            <a:r>
              <a:rPr lang="ca" sz="1400">
                <a:solidFill>
                  <a:srgbClr val="FF0000"/>
                </a:solidFill>
              </a:rPr>
              <a:t>R</a:t>
            </a:r>
            <a:r>
              <a:rPr lang="ca" sz="1400">
                <a:solidFill>
                  <a:schemeClr val="dk1"/>
                </a:solidFill>
              </a:rPr>
              <a:t>  ;    Ñ = </a:t>
            </a:r>
            <a:r>
              <a:rPr lang="ca" sz="1400">
                <a:solidFill>
                  <a:srgbClr val="FF0000"/>
                </a:solidFill>
              </a:rPr>
              <a:t>H</a:t>
            </a:r>
            <a:r>
              <a:rPr lang="ca" sz="1400">
                <a:solidFill>
                  <a:schemeClr val="dk1"/>
                </a:solidFill>
              </a:rPr>
              <a:t>  ;    P = </a:t>
            </a:r>
            <a:r>
              <a:rPr lang="ca" sz="1400">
                <a:solidFill>
                  <a:srgbClr val="FF0000"/>
                </a:solidFill>
              </a:rPr>
              <a:t>S</a:t>
            </a:r>
            <a:r>
              <a:rPr lang="ca" sz="1400">
                <a:solidFill>
                  <a:schemeClr val="dk1"/>
                </a:solidFill>
              </a:rPr>
              <a:t>  ;  Q = </a:t>
            </a:r>
            <a:r>
              <a:rPr lang="ca" sz="1400">
                <a:solidFill>
                  <a:srgbClr val="FF0000"/>
                </a:solidFill>
              </a:rPr>
              <a:t>J</a:t>
            </a:r>
            <a:r>
              <a:rPr lang="ca" sz="1400">
                <a:solidFill>
                  <a:schemeClr val="dk1"/>
                </a:solidFill>
              </a:rPr>
              <a:t>  ;</a:t>
            </a:r>
            <a:endParaRPr sz="1400">
              <a:solidFill>
                <a:schemeClr val="dk1"/>
              </a:solidFill>
            </a:endParaRPr>
          </a:p>
          <a:p>
            <a:pPr marL="0" lvl="0" indent="0" algn="just" rtl="0">
              <a:lnSpc>
                <a:spcPct val="115000"/>
              </a:lnSpc>
              <a:spcBef>
                <a:spcPts val="800"/>
              </a:spcBef>
              <a:spcAft>
                <a:spcPts val="0"/>
              </a:spcAft>
              <a:buClr>
                <a:schemeClr val="dk1"/>
              </a:buClr>
              <a:buSzPts val="800"/>
              <a:buFont typeface="Arial"/>
              <a:buNone/>
            </a:pPr>
            <a:endParaRPr sz="1400">
              <a:solidFill>
                <a:schemeClr val="dk1"/>
              </a:solidFill>
            </a:endParaRPr>
          </a:p>
          <a:p>
            <a:pPr marL="0" lvl="0" indent="0" algn="just" rtl="0">
              <a:lnSpc>
                <a:spcPct val="115000"/>
              </a:lnSpc>
              <a:spcBef>
                <a:spcPts val="800"/>
              </a:spcBef>
              <a:spcAft>
                <a:spcPts val="0"/>
              </a:spcAft>
              <a:buClr>
                <a:schemeClr val="dk1"/>
              </a:buClr>
              <a:buSzPts val="800"/>
              <a:buFont typeface="Arial"/>
              <a:buNone/>
            </a:pPr>
            <a:r>
              <a:rPr lang="ca" sz="1400">
                <a:solidFill>
                  <a:schemeClr val="dk1"/>
                </a:solidFill>
              </a:rPr>
              <a:t> R  = </a:t>
            </a:r>
            <a:r>
              <a:rPr lang="ca" sz="1400">
                <a:solidFill>
                  <a:srgbClr val="FF0000"/>
                </a:solidFill>
              </a:rPr>
              <a:t>L</a:t>
            </a:r>
            <a:r>
              <a:rPr lang="ca" sz="1400">
                <a:solidFill>
                  <a:schemeClr val="dk1"/>
                </a:solidFill>
              </a:rPr>
              <a:t>  ;  S = </a:t>
            </a:r>
            <a:r>
              <a:rPr lang="ca" sz="1400">
                <a:solidFill>
                  <a:srgbClr val="FF0000"/>
                </a:solidFill>
              </a:rPr>
              <a:t>K</a:t>
            </a:r>
            <a:r>
              <a:rPr lang="ca" sz="1400">
                <a:solidFill>
                  <a:schemeClr val="dk1"/>
                </a:solidFill>
              </a:rPr>
              <a:t>  ;  T = </a:t>
            </a:r>
            <a:r>
              <a:rPr lang="ca" sz="1400">
                <a:solidFill>
                  <a:srgbClr val="FF0000"/>
                </a:solidFill>
              </a:rPr>
              <a:t>Ñ</a:t>
            </a:r>
            <a:r>
              <a:rPr lang="ca" sz="1400">
                <a:solidFill>
                  <a:schemeClr val="dk1"/>
                </a:solidFill>
              </a:rPr>
              <a:t>  ;  V = </a:t>
            </a:r>
            <a:r>
              <a:rPr lang="ca" sz="1400">
                <a:solidFill>
                  <a:srgbClr val="FF0000"/>
                </a:solidFill>
              </a:rPr>
              <a:t>P</a:t>
            </a:r>
            <a:r>
              <a:rPr lang="ca" sz="1400">
                <a:solidFill>
                  <a:schemeClr val="dk1"/>
                </a:solidFill>
              </a:rPr>
              <a:t> ;  W = </a:t>
            </a:r>
            <a:r>
              <a:rPr lang="ca" sz="1400">
                <a:solidFill>
                  <a:srgbClr val="FF0000"/>
                </a:solidFill>
              </a:rPr>
              <a:t>Y</a:t>
            </a:r>
            <a:r>
              <a:rPr lang="ca" sz="1400">
                <a:solidFill>
                  <a:schemeClr val="dk1"/>
                </a:solidFill>
              </a:rPr>
              <a:t> ;  X = </a:t>
            </a:r>
            <a:r>
              <a:rPr lang="ca" sz="1400">
                <a:solidFill>
                  <a:srgbClr val="FF0000"/>
                </a:solidFill>
              </a:rPr>
              <a:t>D</a:t>
            </a:r>
            <a:r>
              <a:rPr lang="ca" sz="1400">
                <a:solidFill>
                  <a:schemeClr val="dk1"/>
                </a:solidFill>
              </a:rPr>
              <a:t> ;  Y = </a:t>
            </a:r>
            <a:r>
              <a:rPr lang="ca" sz="1400">
                <a:solidFill>
                  <a:srgbClr val="FF0000"/>
                </a:solidFill>
              </a:rPr>
              <a:t>C</a:t>
            </a:r>
            <a:r>
              <a:rPr lang="ca" sz="1400">
                <a:solidFill>
                  <a:schemeClr val="dk1"/>
                </a:solidFill>
              </a:rPr>
              <a:t> ;  Z = </a:t>
            </a:r>
            <a:r>
              <a:rPr lang="ca" sz="1400">
                <a:solidFill>
                  <a:srgbClr val="FF0000"/>
                </a:solidFill>
              </a:rPr>
              <a:t>B</a:t>
            </a:r>
            <a:r>
              <a:rPr lang="ca" sz="1400">
                <a:solidFill>
                  <a:schemeClr val="dk1"/>
                </a:solidFill>
              </a:rPr>
              <a:t> </a:t>
            </a:r>
            <a:endParaRPr sz="1400">
              <a:solidFill>
                <a:schemeClr val="dk1"/>
              </a:solidFill>
            </a:endParaRPr>
          </a:p>
          <a:p>
            <a:pPr marL="0" lvl="0" indent="0" algn="just" rtl="0">
              <a:lnSpc>
                <a:spcPct val="115000"/>
              </a:lnSpc>
              <a:spcBef>
                <a:spcPts val="800"/>
              </a:spcBef>
              <a:spcAft>
                <a:spcPts val="0"/>
              </a:spcAft>
              <a:buClr>
                <a:schemeClr val="dk1"/>
              </a:buClr>
              <a:buSzPts val="800"/>
              <a:buFont typeface="Arial"/>
              <a:buNone/>
            </a:pPr>
            <a:endParaRPr sz="1400">
              <a:solidFill>
                <a:schemeClr val="dk1"/>
              </a:solidFill>
            </a:endParaRPr>
          </a:p>
          <a:p>
            <a:pPr marL="0" lvl="0" indent="0" algn="just" rtl="0">
              <a:lnSpc>
                <a:spcPct val="115000"/>
              </a:lnSpc>
              <a:spcBef>
                <a:spcPts val="800"/>
              </a:spcBef>
              <a:spcAft>
                <a:spcPts val="0"/>
              </a:spcAft>
              <a:buClr>
                <a:schemeClr val="dk1"/>
              </a:buClr>
              <a:buSzPts val="800"/>
              <a:buFont typeface="Arial"/>
              <a:buNone/>
            </a:pPr>
            <a:r>
              <a:rPr lang="ca" sz="1400">
                <a:solidFill>
                  <a:schemeClr val="dk1"/>
                </a:solidFill>
              </a:rPr>
              <a:t>1 = </a:t>
            </a:r>
            <a:r>
              <a:rPr lang="ca" sz="1400">
                <a:solidFill>
                  <a:srgbClr val="FF0000"/>
                </a:solidFill>
              </a:rPr>
              <a:t>€ </a:t>
            </a:r>
            <a:r>
              <a:rPr lang="ca" sz="1400">
                <a:solidFill>
                  <a:schemeClr val="dk1"/>
                </a:solidFill>
              </a:rPr>
              <a:t>  ;               2 = </a:t>
            </a:r>
            <a:r>
              <a:rPr lang="ca" sz="1400">
                <a:solidFill>
                  <a:srgbClr val="FF0000"/>
                </a:solidFill>
              </a:rPr>
              <a:t>@</a:t>
            </a:r>
            <a:r>
              <a:rPr lang="ca" sz="1400">
                <a:solidFill>
                  <a:schemeClr val="dk1"/>
                </a:solidFill>
              </a:rPr>
              <a:t>  ;           3 = </a:t>
            </a:r>
            <a:r>
              <a:rPr lang="ca" sz="1400">
                <a:solidFill>
                  <a:srgbClr val="FF0000"/>
                </a:solidFill>
              </a:rPr>
              <a:t>¿</a:t>
            </a:r>
            <a:r>
              <a:rPr lang="ca" sz="1400">
                <a:solidFill>
                  <a:schemeClr val="dk1"/>
                </a:solidFill>
              </a:rPr>
              <a:t>  ;          4 = </a:t>
            </a:r>
            <a:r>
              <a:rPr lang="ca" sz="1400">
                <a:solidFill>
                  <a:srgbClr val="FF0000"/>
                </a:solidFill>
              </a:rPr>
              <a:t>/</a:t>
            </a:r>
            <a:r>
              <a:rPr lang="ca" sz="1400">
                <a:solidFill>
                  <a:schemeClr val="dk1"/>
                </a:solidFill>
              </a:rPr>
              <a:t>  ;               5 = </a:t>
            </a:r>
            <a:r>
              <a:rPr lang="ca" sz="1400">
                <a:solidFill>
                  <a:srgbClr val="FF0000"/>
                </a:solidFill>
              </a:rPr>
              <a:t>Ç</a:t>
            </a:r>
            <a:endParaRPr sz="1400">
              <a:solidFill>
                <a:srgbClr val="FF0000"/>
              </a:solidFill>
            </a:endParaRPr>
          </a:p>
          <a:p>
            <a:pPr marL="0" lvl="0" indent="0" algn="just" rtl="0">
              <a:lnSpc>
                <a:spcPct val="115000"/>
              </a:lnSpc>
              <a:spcBef>
                <a:spcPts val="800"/>
              </a:spcBef>
              <a:spcAft>
                <a:spcPts val="0"/>
              </a:spcAft>
              <a:buClr>
                <a:schemeClr val="dk1"/>
              </a:buClr>
              <a:buSzPts val="800"/>
              <a:buFont typeface="Arial"/>
              <a:buNone/>
            </a:pPr>
            <a:endParaRPr sz="1400">
              <a:solidFill>
                <a:srgbClr val="FF0000"/>
              </a:solidFill>
            </a:endParaRPr>
          </a:p>
          <a:p>
            <a:pPr marL="0" lvl="0" indent="0" algn="just" rtl="0">
              <a:lnSpc>
                <a:spcPct val="115000"/>
              </a:lnSpc>
              <a:spcBef>
                <a:spcPts val="800"/>
              </a:spcBef>
              <a:spcAft>
                <a:spcPts val="0"/>
              </a:spcAft>
              <a:buClr>
                <a:schemeClr val="dk1"/>
              </a:buClr>
              <a:buSzPts val="800"/>
              <a:buFont typeface="Arial"/>
              <a:buNone/>
            </a:pPr>
            <a:r>
              <a:rPr lang="ca" sz="1400">
                <a:solidFill>
                  <a:schemeClr val="dk1"/>
                </a:solidFill>
              </a:rPr>
              <a:t>6 = </a:t>
            </a:r>
            <a:r>
              <a:rPr lang="ca" sz="1400">
                <a:solidFill>
                  <a:srgbClr val="FF0000"/>
                </a:solidFill>
              </a:rPr>
              <a:t>$</a:t>
            </a:r>
            <a:r>
              <a:rPr lang="ca" sz="1400">
                <a:solidFill>
                  <a:schemeClr val="dk1"/>
                </a:solidFill>
              </a:rPr>
              <a:t>  ;                7 = </a:t>
            </a:r>
            <a:r>
              <a:rPr lang="ca" sz="1400">
                <a:solidFill>
                  <a:srgbClr val="FF0000"/>
                </a:solidFill>
              </a:rPr>
              <a:t>&gt; </a:t>
            </a:r>
            <a:r>
              <a:rPr lang="ca" sz="1400">
                <a:solidFill>
                  <a:schemeClr val="dk1"/>
                </a:solidFill>
              </a:rPr>
              <a:t>  ;           8 = </a:t>
            </a:r>
            <a:r>
              <a:rPr lang="ca" sz="1400">
                <a:solidFill>
                  <a:srgbClr val="FF0000"/>
                </a:solidFill>
              </a:rPr>
              <a:t>%</a:t>
            </a:r>
            <a:r>
              <a:rPr lang="ca" sz="1400">
                <a:solidFill>
                  <a:schemeClr val="dk1"/>
                </a:solidFill>
              </a:rPr>
              <a:t>  ;         9 = </a:t>
            </a:r>
            <a:r>
              <a:rPr lang="ca" sz="1400">
                <a:solidFill>
                  <a:srgbClr val="FF0000"/>
                </a:solidFill>
              </a:rPr>
              <a:t>&lt;</a:t>
            </a:r>
            <a:r>
              <a:rPr lang="ca" sz="1400">
                <a:solidFill>
                  <a:schemeClr val="dk1"/>
                </a:solidFill>
              </a:rPr>
              <a:t>  ;              0 = </a:t>
            </a:r>
            <a:r>
              <a:rPr lang="ca" sz="1400">
                <a:solidFill>
                  <a:srgbClr val="FF0000"/>
                </a:solidFill>
              </a:rPr>
              <a:t>( )</a:t>
            </a:r>
            <a:endParaRPr sz="1400">
              <a:solidFill>
                <a:schemeClr val="dk1"/>
              </a:solidFill>
            </a:endParaRPr>
          </a:p>
          <a:p>
            <a:pPr marL="0" lvl="0" indent="0" algn="just" rtl="0">
              <a:lnSpc>
                <a:spcPct val="115000"/>
              </a:lnSpc>
              <a:spcBef>
                <a:spcPts val="800"/>
              </a:spcBef>
              <a:spcAft>
                <a:spcPts val="0"/>
              </a:spcAft>
              <a:buClr>
                <a:schemeClr val="dk1"/>
              </a:buClr>
              <a:buSzPts val="800"/>
              <a:buFont typeface="Arial"/>
              <a:buNone/>
            </a:pPr>
            <a:endParaRPr sz="1500">
              <a:solidFill>
                <a:schemeClr val="dk1"/>
              </a:solidFill>
            </a:endParaRPr>
          </a:p>
          <a:p>
            <a:pPr marL="0" lvl="0" indent="0" algn="just" rtl="0">
              <a:lnSpc>
                <a:spcPct val="115000"/>
              </a:lnSpc>
              <a:spcBef>
                <a:spcPts val="800"/>
              </a:spcBef>
              <a:spcAft>
                <a:spcPts val="800"/>
              </a:spcAft>
              <a:buClr>
                <a:schemeClr val="dk1"/>
              </a:buClr>
              <a:buSzPts val="800"/>
              <a:buFont typeface="Arial"/>
              <a:buNone/>
            </a:pPr>
            <a:endParaRPr sz="9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52"/>
          <p:cNvSpPr txBox="1">
            <a:spLocks noGrp="1"/>
          </p:cNvSpPr>
          <p:nvPr>
            <p:ph type="title"/>
          </p:nvPr>
        </p:nvSpPr>
        <p:spPr>
          <a:xfrm>
            <a:off x="938756" y="286783"/>
            <a:ext cx="7633800" cy="8493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SzPts val="1400"/>
              <a:buNone/>
            </a:pPr>
            <a:r>
              <a:rPr lang="ca"/>
              <a:t>CÓDIGO SECRETO: </a:t>
            </a:r>
            <a:r>
              <a:rPr lang="ca" sz="2700"/>
              <a:t>Actividad de castellano</a:t>
            </a:r>
            <a:endParaRPr sz="2700"/>
          </a:p>
        </p:txBody>
      </p:sp>
      <p:sp>
        <p:nvSpPr>
          <p:cNvPr id="322" name="Google Shape;322;p52"/>
          <p:cNvSpPr txBox="1"/>
          <p:nvPr/>
        </p:nvSpPr>
        <p:spPr>
          <a:xfrm>
            <a:off x="1106812" y="966900"/>
            <a:ext cx="7793400" cy="4176600"/>
          </a:xfrm>
          <a:prstGeom prst="rect">
            <a:avLst/>
          </a:prstGeom>
          <a:noFill/>
          <a:ln>
            <a:noFill/>
          </a:ln>
        </p:spPr>
        <p:txBody>
          <a:bodyPr spcFirstLastPara="1" wrap="square" lIns="68575" tIns="68575" rIns="68575" bIns="68575" anchor="t" anchorCtr="0">
            <a:noAutofit/>
          </a:bodyPr>
          <a:lstStyle/>
          <a:p>
            <a:pPr marL="0" lvl="0" indent="0" algn="l" rtl="0">
              <a:lnSpc>
                <a:spcPct val="150000"/>
              </a:lnSpc>
              <a:spcBef>
                <a:spcPts val="0"/>
              </a:spcBef>
              <a:spcAft>
                <a:spcPts val="0"/>
              </a:spcAft>
              <a:buClr>
                <a:schemeClr val="dk1"/>
              </a:buClr>
              <a:buSzPts val="800"/>
              <a:buFont typeface="Arial"/>
              <a:buNone/>
            </a:pPr>
            <a:r>
              <a:rPr lang="ca" sz="1500" dirty="0">
                <a:solidFill>
                  <a:schemeClr val="dk1"/>
                </a:solidFill>
              </a:rPr>
              <a:t>Escribe debajo de cada código el mensaje secreto que descubras a lo largo de todas las diapositivas:</a:t>
            </a:r>
            <a:endParaRPr sz="1700" b="1" dirty="0">
              <a:solidFill>
                <a:schemeClr val="dk1"/>
              </a:solidFill>
            </a:endParaRPr>
          </a:p>
          <a:p>
            <a:pPr marL="0" lvl="0" indent="0" algn="ctr" rtl="0">
              <a:lnSpc>
                <a:spcPct val="100000"/>
              </a:lnSpc>
              <a:spcBef>
                <a:spcPts val="800"/>
              </a:spcBef>
              <a:spcAft>
                <a:spcPts val="0"/>
              </a:spcAft>
              <a:buClr>
                <a:schemeClr val="dk1"/>
              </a:buClr>
              <a:buSzPts val="800"/>
              <a:buFont typeface="Arial"/>
              <a:buNone/>
            </a:pPr>
            <a:r>
              <a:rPr lang="ca" sz="1700" b="1" dirty="0">
                <a:solidFill>
                  <a:schemeClr val="dk1"/>
                </a:solidFill>
              </a:rPr>
              <a:t>Q1L32  F5L32</a:t>
            </a:r>
            <a:endParaRPr sz="1700" b="1" dirty="0">
              <a:solidFill>
                <a:schemeClr val="dk1"/>
              </a:solidFill>
            </a:endParaRPr>
          </a:p>
          <a:p>
            <a:pPr marL="0" lvl="0" indent="0" algn="just" rtl="0">
              <a:lnSpc>
                <a:spcPct val="100000"/>
              </a:lnSpc>
              <a:spcBef>
                <a:spcPts val="800"/>
              </a:spcBef>
              <a:spcAft>
                <a:spcPts val="0"/>
              </a:spcAft>
              <a:buClr>
                <a:schemeClr val="dk1"/>
              </a:buClr>
              <a:buSzPts val="800"/>
              <a:buFont typeface="Arial"/>
              <a:buNone/>
            </a:pPr>
            <a:endParaRPr sz="1700" dirty="0">
              <a:solidFill>
                <a:schemeClr val="dk1"/>
              </a:solidFill>
            </a:endParaRPr>
          </a:p>
          <a:p>
            <a:pPr marL="0" lvl="0" indent="0" algn="just" rtl="0">
              <a:lnSpc>
                <a:spcPct val="100000"/>
              </a:lnSpc>
              <a:spcBef>
                <a:spcPts val="800"/>
              </a:spcBef>
              <a:spcAft>
                <a:spcPts val="0"/>
              </a:spcAft>
              <a:buClr>
                <a:schemeClr val="dk1"/>
              </a:buClr>
              <a:buSzPts val="800"/>
              <a:buFont typeface="Arial"/>
              <a:buNone/>
            </a:pPr>
            <a:endParaRPr sz="1700" dirty="0">
              <a:solidFill>
                <a:schemeClr val="dk1"/>
              </a:solidFill>
            </a:endParaRPr>
          </a:p>
          <a:p>
            <a:pPr marL="0" lvl="0" indent="0" algn="just" rtl="0">
              <a:lnSpc>
                <a:spcPct val="100000"/>
              </a:lnSpc>
              <a:spcBef>
                <a:spcPts val="800"/>
              </a:spcBef>
              <a:spcAft>
                <a:spcPts val="0"/>
              </a:spcAft>
              <a:buClr>
                <a:schemeClr val="dk1"/>
              </a:buClr>
              <a:buSzPts val="800"/>
              <a:buFont typeface="Arial"/>
              <a:buNone/>
            </a:pPr>
            <a:r>
              <a:rPr lang="ca" sz="1700" dirty="0">
                <a:solidFill>
                  <a:srgbClr val="1F497D"/>
                </a:solidFill>
              </a:rPr>
              <a:t>R1F34     2M    &gt;  Z2    R4P32QGL2    Z2       </a:t>
            </a:r>
            <a:endParaRPr sz="1700" dirty="0">
              <a:solidFill>
                <a:srgbClr val="1F497D"/>
              </a:solidFill>
            </a:endParaRPr>
          </a:p>
          <a:p>
            <a:pPr marL="0" lvl="0" indent="0" algn="just" rtl="0">
              <a:lnSpc>
                <a:spcPct val="100000"/>
              </a:lnSpc>
              <a:spcBef>
                <a:spcPts val="800"/>
              </a:spcBef>
              <a:spcAft>
                <a:spcPts val="0"/>
              </a:spcAft>
              <a:buClr>
                <a:schemeClr val="dk1"/>
              </a:buClr>
              <a:buSzPts val="800"/>
              <a:buFont typeface="Arial"/>
              <a:buNone/>
            </a:pPr>
            <a:endParaRPr sz="1700" dirty="0">
              <a:solidFill>
                <a:srgbClr val="1F497D"/>
              </a:solidFill>
            </a:endParaRPr>
          </a:p>
          <a:p>
            <a:pPr marL="0" lvl="0" indent="0" algn="just" rtl="0">
              <a:lnSpc>
                <a:spcPct val="100000"/>
              </a:lnSpc>
              <a:spcBef>
                <a:spcPts val="800"/>
              </a:spcBef>
              <a:spcAft>
                <a:spcPts val="0"/>
              </a:spcAft>
              <a:buClr>
                <a:schemeClr val="dk1"/>
              </a:buClr>
              <a:buSzPts val="800"/>
              <a:buFont typeface="Arial"/>
              <a:buNone/>
            </a:pPr>
            <a:endParaRPr sz="1700" dirty="0">
              <a:solidFill>
                <a:srgbClr val="1F497D"/>
              </a:solidFill>
            </a:endParaRPr>
          </a:p>
          <a:p>
            <a:pPr marL="0" lvl="0" indent="0" algn="just" rtl="0">
              <a:lnSpc>
                <a:spcPct val="100000"/>
              </a:lnSpc>
              <a:spcBef>
                <a:spcPts val="800"/>
              </a:spcBef>
              <a:spcAft>
                <a:spcPts val="800"/>
              </a:spcAft>
              <a:buClr>
                <a:schemeClr val="dk1"/>
              </a:buClr>
              <a:buSzPts val="800"/>
              <a:buFont typeface="Arial"/>
              <a:buNone/>
            </a:pPr>
            <a:r>
              <a:rPr lang="ca" sz="1700" dirty="0">
                <a:solidFill>
                  <a:srgbClr val="1F497D"/>
                </a:solidFill>
              </a:rPr>
              <a:t>€%$&gt;       2R       P1LK4P31      S4M4R31</a:t>
            </a:r>
            <a:endParaRPr sz="11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53"/>
          <p:cNvSpPr txBox="1">
            <a:spLocks noGrp="1"/>
          </p:cNvSpPr>
          <p:nvPr>
            <p:ph type="title"/>
          </p:nvPr>
        </p:nvSpPr>
        <p:spPr>
          <a:xfrm>
            <a:off x="938756" y="286783"/>
            <a:ext cx="7633800" cy="8493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SzPts val="1400"/>
              <a:buNone/>
            </a:pPr>
            <a:r>
              <a:rPr lang="ca"/>
              <a:t>CÓDIGO SECRETO: </a:t>
            </a:r>
            <a:r>
              <a:rPr lang="ca" sz="2700"/>
              <a:t>Actividad de castellano</a:t>
            </a:r>
            <a:endParaRPr sz="2700"/>
          </a:p>
        </p:txBody>
      </p:sp>
      <p:sp>
        <p:nvSpPr>
          <p:cNvPr id="328" name="Google Shape;328;p53"/>
          <p:cNvSpPr txBox="1"/>
          <p:nvPr/>
        </p:nvSpPr>
        <p:spPr>
          <a:xfrm>
            <a:off x="894938" y="1239394"/>
            <a:ext cx="7354200" cy="3829800"/>
          </a:xfrm>
          <a:prstGeom prst="rect">
            <a:avLst/>
          </a:prstGeom>
          <a:noFill/>
          <a:ln>
            <a:noFill/>
          </a:ln>
        </p:spPr>
        <p:txBody>
          <a:bodyPr spcFirstLastPara="1" wrap="square" lIns="68575" tIns="68575" rIns="68575" bIns="68575" anchor="t" anchorCtr="0">
            <a:noAutofit/>
          </a:bodyPr>
          <a:lstStyle/>
          <a:p>
            <a:pPr marL="0" lvl="0" indent="0" algn="l" rtl="0">
              <a:lnSpc>
                <a:spcPct val="115000"/>
              </a:lnSpc>
              <a:spcBef>
                <a:spcPts val="0"/>
              </a:spcBef>
              <a:spcAft>
                <a:spcPts val="0"/>
              </a:spcAft>
              <a:buNone/>
            </a:pPr>
            <a:r>
              <a:rPr lang="ca" sz="1700">
                <a:solidFill>
                  <a:srgbClr val="00B050"/>
                </a:solidFill>
              </a:rPr>
              <a:t>W1MM2F34                2M          /           Z2     </a:t>
            </a:r>
            <a:endParaRPr sz="1700">
              <a:solidFill>
                <a:srgbClr val="00B050"/>
              </a:solidFill>
            </a:endParaRPr>
          </a:p>
          <a:p>
            <a:pPr marL="0" lvl="0" indent="0" algn="l" rtl="0">
              <a:lnSpc>
                <a:spcPct val="115000"/>
              </a:lnSpc>
              <a:spcBef>
                <a:spcPts val="800"/>
              </a:spcBef>
              <a:spcAft>
                <a:spcPts val="0"/>
              </a:spcAft>
              <a:buNone/>
            </a:pPr>
            <a:r>
              <a:rPr lang="ca" sz="1700">
                <a:solidFill>
                  <a:srgbClr val="00B050"/>
                </a:solidFill>
              </a:rPr>
              <a:t>                                       </a:t>
            </a:r>
            <a:endParaRPr sz="1700">
              <a:solidFill>
                <a:srgbClr val="00B050"/>
              </a:solidFill>
            </a:endParaRPr>
          </a:p>
          <a:p>
            <a:pPr marL="0" lvl="0" indent="0" algn="l" rtl="0">
              <a:lnSpc>
                <a:spcPct val="115000"/>
              </a:lnSpc>
              <a:spcBef>
                <a:spcPts val="800"/>
              </a:spcBef>
              <a:spcAft>
                <a:spcPts val="0"/>
              </a:spcAft>
              <a:buNone/>
            </a:pPr>
            <a:endParaRPr sz="1700">
              <a:solidFill>
                <a:srgbClr val="00B050"/>
              </a:solidFill>
            </a:endParaRPr>
          </a:p>
          <a:p>
            <a:pPr marL="0" lvl="0" indent="0" algn="l" rtl="0">
              <a:lnSpc>
                <a:spcPct val="115000"/>
              </a:lnSpc>
              <a:spcBef>
                <a:spcPts val="800"/>
              </a:spcBef>
              <a:spcAft>
                <a:spcPts val="0"/>
              </a:spcAft>
              <a:buNone/>
            </a:pPr>
            <a:r>
              <a:rPr lang="ca" sz="1700">
                <a:solidFill>
                  <a:srgbClr val="00B050"/>
                </a:solidFill>
              </a:rPr>
              <a:t>T5M34      2R            S1KKC        QL1RF31                 </a:t>
            </a:r>
            <a:endParaRPr sz="1700">
              <a:solidFill>
                <a:srgbClr val="00B050"/>
              </a:solidFill>
            </a:endParaRPr>
          </a:p>
          <a:p>
            <a:pPr marL="0" lvl="0" indent="0" algn="l" rtl="0">
              <a:lnSpc>
                <a:spcPct val="115000"/>
              </a:lnSpc>
              <a:spcBef>
                <a:spcPts val="800"/>
              </a:spcBef>
              <a:spcAft>
                <a:spcPts val="0"/>
              </a:spcAft>
              <a:buNone/>
            </a:pPr>
            <a:endParaRPr sz="1700">
              <a:solidFill>
                <a:srgbClr val="00B050"/>
              </a:solidFill>
            </a:endParaRPr>
          </a:p>
          <a:p>
            <a:pPr marL="0" lvl="0" indent="0" algn="l" rtl="0">
              <a:lnSpc>
                <a:spcPct val="115000"/>
              </a:lnSpc>
              <a:spcBef>
                <a:spcPts val="800"/>
              </a:spcBef>
              <a:spcAft>
                <a:spcPts val="0"/>
              </a:spcAft>
              <a:buNone/>
            </a:pPr>
            <a:endParaRPr sz="1700">
              <a:solidFill>
                <a:srgbClr val="00B050"/>
              </a:solidFill>
            </a:endParaRPr>
          </a:p>
          <a:p>
            <a:pPr marL="0" lvl="0" indent="0" algn="l" rtl="0">
              <a:lnSpc>
                <a:spcPct val="115000"/>
              </a:lnSpc>
              <a:spcBef>
                <a:spcPts val="800"/>
              </a:spcBef>
              <a:spcAft>
                <a:spcPts val="0"/>
              </a:spcAft>
              <a:buNone/>
            </a:pPr>
            <a:r>
              <a:rPr lang="ca" sz="1700">
                <a:solidFill>
                  <a:srgbClr val="00B050"/>
                </a:solidFill>
              </a:rPr>
              <a:t>2R                 €&lt;¿/</a:t>
            </a:r>
            <a:endParaRPr sz="1700">
              <a:solidFill>
                <a:srgbClr val="00B050"/>
              </a:solidFill>
            </a:endParaRPr>
          </a:p>
          <a:p>
            <a:pPr marL="0" lvl="0" indent="0" algn="just" rtl="0">
              <a:lnSpc>
                <a:spcPct val="100000"/>
              </a:lnSpc>
              <a:spcBef>
                <a:spcPts val="800"/>
              </a:spcBef>
              <a:spcAft>
                <a:spcPts val="800"/>
              </a:spcAft>
              <a:buNone/>
            </a:pPr>
            <a:endParaRPr sz="1700" b="1">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7"/>
          <p:cNvSpPr txBox="1">
            <a:spLocks noGrp="1"/>
          </p:cNvSpPr>
          <p:nvPr>
            <p:ph type="title"/>
          </p:nvPr>
        </p:nvSpPr>
        <p:spPr>
          <a:xfrm>
            <a:off x="938759" y="286789"/>
            <a:ext cx="7633800" cy="11190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ca"/>
              <a:t>EXPERIMENTO AMB EL MEU COR: </a:t>
            </a:r>
            <a:r>
              <a:rPr lang="ca" sz="2700"/>
              <a:t>Experiment d’Ed.Física</a:t>
            </a:r>
            <a:endParaRPr sz="2700"/>
          </a:p>
        </p:txBody>
      </p:sp>
      <p:sp>
        <p:nvSpPr>
          <p:cNvPr id="153" name="Google Shape;153;p27"/>
          <p:cNvSpPr txBox="1">
            <a:spLocks noGrp="1"/>
          </p:cNvSpPr>
          <p:nvPr>
            <p:ph type="body" idx="1"/>
          </p:nvPr>
        </p:nvSpPr>
        <p:spPr>
          <a:xfrm>
            <a:off x="938756" y="1313756"/>
            <a:ext cx="7633800" cy="3096000"/>
          </a:xfrm>
          <a:prstGeom prst="rect">
            <a:avLst/>
          </a:prstGeom>
        </p:spPr>
        <p:txBody>
          <a:bodyPr spcFirstLastPara="1" wrap="square" lIns="68575" tIns="34275" rIns="68575" bIns="34275" anchor="t" anchorCtr="0">
            <a:noAutofit/>
          </a:bodyPr>
          <a:lstStyle/>
          <a:p>
            <a:pPr marL="0" lvl="0" indent="0" algn="just" rtl="0">
              <a:lnSpc>
                <a:spcPct val="115000"/>
              </a:lnSpc>
              <a:spcBef>
                <a:spcPts val="0"/>
              </a:spcBef>
              <a:spcAft>
                <a:spcPts val="0"/>
              </a:spcAft>
              <a:buNone/>
            </a:pPr>
            <a:r>
              <a:rPr lang="ca">
                <a:solidFill>
                  <a:srgbClr val="000000"/>
                </a:solidFill>
                <a:latin typeface="Arial"/>
                <a:ea typeface="Arial"/>
                <a:cs typeface="Arial"/>
                <a:sym typeface="Arial"/>
              </a:rPr>
              <a:t>Consulta i escolta amb molta atenció els següents vídeos, després ho hauràs de posar en pràctica:</a:t>
            </a:r>
            <a:endParaRPr>
              <a:solidFill>
                <a:srgbClr val="000000"/>
              </a:solidFill>
              <a:latin typeface="Arial"/>
              <a:ea typeface="Arial"/>
              <a:cs typeface="Arial"/>
              <a:sym typeface="Arial"/>
            </a:endParaRPr>
          </a:p>
          <a:p>
            <a:pPr marL="0" lvl="0" indent="0" algn="just" rtl="0">
              <a:lnSpc>
                <a:spcPct val="115000"/>
              </a:lnSpc>
              <a:spcBef>
                <a:spcPts val="0"/>
              </a:spcBef>
              <a:spcAft>
                <a:spcPts val="0"/>
              </a:spcAft>
              <a:buNone/>
            </a:pPr>
            <a:endParaRPr>
              <a:solidFill>
                <a:srgbClr val="000000"/>
              </a:solidFill>
              <a:latin typeface="Arial"/>
              <a:ea typeface="Arial"/>
              <a:cs typeface="Arial"/>
              <a:sym typeface="Arial"/>
            </a:endParaRPr>
          </a:p>
        </p:txBody>
      </p:sp>
      <p:pic>
        <p:nvPicPr>
          <p:cNvPr id="154" name="Google Shape;154;p27" descr="¿Sabes cuántas veces late el corazón al día? ¿Y sabías que nuestro corazón es como una especie de bomba? 🤔❤️&#10;&#10;En este vídeo vamos a conocer como funciona nuestro corazón y el recorrido que hace la sangre a través del sistema circulatorio.&#10;&#10;¡Te dejarán alucinado! 😱😱&#10;&#10;Suscríbete para más vídeos: http://bit.ly/2yBII20&#10;&#10; ¡SÍGUENOS AQUÍ!&#10;&#10;Facebook: http://bit.ly/2yCzKlb&#10;&#10;Twitter: http://bit.ly/2fI8ZI4&#10;&#10;Instagram: http://bit.ly/2khla00&#10;&#10;Web: http://bit.ly/2eyi2bp&#10;&#10;Vídeo recomendado: EL SISTEMA CIRCULATORIO | Vídeos Educativos para Niños&#10;https://www.youtube.com/watch?v=nsSg4Eq3LEo&#10;&#10;Hola amigos, bienvenidos a un nuevo vídeo de Happy Learning, hoy vamos a conocer al motor de nuestro cuerpo, hoy vamos a conocer el corazón humano.&#10;&#10;El corazón es el músculo más especial que tenemos. Está situado un poquito a la izquierda del centro del pecho, entre los dos pulmones y está en posición oblicua es decir en diagonal. &#10;&#10;Decimos que es tan especial porque envía sangre a todo nuestro cuerpo. La sangre lleva a todas nuestras células el oxígeno y los nutrientes que necesitamos para poder vivir. &#10;&#10;Nuestro corazón es una especie de bomba, pero no de las de explotar sino, como las bombas de aire con las que hinchamos las ruedas de las bicicletas, lo que pasa es que en vez de aire, impulsa sangre.&#10;&#10;El corazón está dividido en dos partes, la parte derecha y la parte izquierda, separadas por una pared celular, por lo que no están comunicadas entre sí.&#10;&#10;Cada una de estas partes tiene dos cámaras o cavidades. Las cavidades de arriba se llaman aurícula derecha e izquierda y las cavidades de abajo se llaman ventrículo derecho e izquierdo. El corazón además tiene cuatro especies de puertas que se llaman válvulas. Estas válvulas se abren para dejar entrar la sangre y luego se cierran para que esa sangre no pueda volver hacia atrás. &#10;&#10;Ya hemos conocido las partes más importantes del corazón. Pero… ¿Sabéis cómo funciona?&#10;&#10;Todo comienza en aurícula derecha, donde la sangre desoxigenada, es decir, que lleva muy poquito  oxígeno y nutrientes, entra en el corazón; después pasa por la primera válvula hasta ventrículo derecho. Una vez aquí, el corazón manda la sangre directamente hacia los pulmones. Y es en este momento, donde la sangre se oxigena y se llena de oxígeno y de nutrientes. Cuando ya está oxigenada, vuelve al corazón llegando a la aurícula izquierda, desde donde pasa por la tercera válvula hasta la última cavidad, el ventrículo izquierdo. Finalmente el corazón, a través de la cuarta y última válvula, manda esa sangre ya oxigenada hacia el resto del cuerpo… y Vuelta a empezar!!!!!&#10;Para entender cómo late nuestro corazón basta con solo imaginar que nuestra mano es un corazón y que cuando se abre se llena de sangre y que cuando se cierra impulsa esa sangre hacia fuera.&#10;&#10;La sangre cuando sale de nuestro corazón circula por todo nuestro cuerpo a través de los vasos sanguíneos y hay tres tipos: arterias, venas y vasos capilares&#10;Las arterias llevan la sangre rica en oxígeno y nutrientes a todos los órganos de nuestro cuerpo, las venas devuelven esa sangre ya pobre en oxígeno al corazón y los vasos capilares, que son vasos sanguíneos muy pequeños, conectan las arterias  con las venas y con las células.&#10;&#10;Una curiosidad ¿sabéis cuánto pesa más o menos un corazón humano? Pues pesa 450 gramos casi medio kilo.&#10;&#10;La verdad es que el corazón es el motor de nuestro sistema circulatorio y es un músculo increíblemente fuerte, es capaz de latir más de 100 mil veces al día. Qué fuerte!!!!&#10;&#10;No nos podemos despedir sin daros un consejo. Tenemos que cuidar nuestro corazón y para eso tenemos que hacer ejercicio físico, tenemos que comer alimentos saludables, y por favor nunca, nunca fuméis, es lo peor que podéis hacer para dañar a vuestro corazón. &#10;&#10;Adiós amigos hasta el próximo vídeo de Happy Learning." title="EL CORAZÓN HUMANO | Vídeos Educativos para Niños">
            <a:hlinkClick r:id="rId3"/>
          </p:cNvPr>
          <p:cNvPicPr preferRelativeResize="0"/>
          <p:nvPr/>
        </p:nvPicPr>
        <p:blipFill>
          <a:blip r:embed="rId4">
            <a:alphaModFix/>
          </a:blip>
          <a:stretch>
            <a:fillRect/>
          </a:stretch>
        </p:blipFill>
        <p:spPr>
          <a:xfrm>
            <a:off x="1945669" y="2151150"/>
            <a:ext cx="2587800" cy="1940850"/>
          </a:xfrm>
          <a:prstGeom prst="rect">
            <a:avLst/>
          </a:prstGeom>
          <a:noFill/>
          <a:ln>
            <a:noFill/>
          </a:ln>
        </p:spPr>
      </p:pic>
      <p:pic>
        <p:nvPicPr>
          <p:cNvPr id="155" name="Google Shape;155;p27" descr="¿Cómo tomar el pulso cardíaco? Descubre en este vídeo qué es la frecuencia cardíaca, para qué sirve y cómo medirla fácilmente en casa.&#10;Tienes más información en el artículo http://www.natursan.net/como-tomar-el-pulso-y-medir-la-frecuencia-cardiaca/" title="Cómo tomar el pulso cardíaco en casa y medir la frecuencia cardíaca">
            <a:hlinkClick r:id="rId5"/>
          </p:cNvPr>
          <p:cNvPicPr preferRelativeResize="0"/>
          <p:nvPr/>
        </p:nvPicPr>
        <p:blipFill>
          <a:blip r:embed="rId6">
            <a:alphaModFix/>
          </a:blip>
          <a:stretch>
            <a:fillRect/>
          </a:stretch>
        </p:blipFill>
        <p:spPr>
          <a:xfrm>
            <a:off x="4906650" y="2151150"/>
            <a:ext cx="2587800" cy="194084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54"/>
          <p:cNvSpPr txBox="1">
            <a:spLocks noGrp="1"/>
          </p:cNvSpPr>
          <p:nvPr>
            <p:ph type="title"/>
          </p:nvPr>
        </p:nvSpPr>
        <p:spPr>
          <a:xfrm>
            <a:off x="938756" y="286783"/>
            <a:ext cx="7633800" cy="8493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SzPts val="1400"/>
              <a:buNone/>
            </a:pPr>
            <a:r>
              <a:rPr lang="ca"/>
              <a:t>CÓDIGO SECRETO: </a:t>
            </a:r>
            <a:r>
              <a:rPr lang="ca" sz="2700"/>
              <a:t>Actividad de castellano</a:t>
            </a:r>
            <a:endParaRPr sz="2700"/>
          </a:p>
        </p:txBody>
      </p:sp>
      <p:sp>
        <p:nvSpPr>
          <p:cNvPr id="334" name="Google Shape;334;p54"/>
          <p:cNvSpPr txBox="1"/>
          <p:nvPr/>
        </p:nvSpPr>
        <p:spPr>
          <a:xfrm>
            <a:off x="894938" y="1598831"/>
            <a:ext cx="7354200" cy="3470100"/>
          </a:xfrm>
          <a:prstGeom prst="rect">
            <a:avLst/>
          </a:prstGeom>
          <a:noFill/>
          <a:ln>
            <a:noFill/>
          </a:ln>
        </p:spPr>
        <p:txBody>
          <a:bodyPr spcFirstLastPara="1" wrap="square" lIns="68575" tIns="68575" rIns="68575" bIns="68575" anchor="t" anchorCtr="0">
            <a:noAutofit/>
          </a:bodyPr>
          <a:lstStyle/>
          <a:p>
            <a:pPr marL="0" lvl="0" indent="0" algn="just" rtl="0">
              <a:lnSpc>
                <a:spcPct val="115000"/>
              </a:lnSpc>
              <a:spcBef>
                <a:spcPts val="0"/>
              </a:spcBef>
              <a:spcAft>
                <a:spcPts val="0"/>
              </a:spcAft>
              <a:buNone/>
            </a:pPr>
            <a:r>
              <a:rPr lang="ca" sz="1700" dirty="0">
                <a:solidFill>
                  <a:srgbClr val="E36C09"/>
                </a:solidFill>
              </a:rPr>
              <a:t>W52       M1      SL3Q2L1      Q5T2L     2R   </a:t>
            </a:r>
            <a:endParaRPr sz="1700" dirty="0">
              <a:solidFill>
                <a:srgbClr val="E36C09"/>
              </a:solidFill>
            </a:endParaRPr>
          </a:p>
          <a:p>
            <a:pPr marL="0" lvl="0" indent="0" algn="just" rtl="0">
              <a:lnSpc>
                <a:spcPct val="115000"/>
              </a:lnSpc>
              <a:spcBef>
                <a:spcPts val="800"/>
              </a:spcBef>
              <a:spcAft>
                <a:spcPts val="0"/>
              </a:spcAft>
              <a:buNone/>
            </a:pPr>
            <a:endParaRPr sz="1700" dirty="0">
              <a:solidFill>
                <a:srgbClr val="E36C09"/>
              </a:solidFill>
            </a:endParaRPr>
          </a:p>
          <a:p>
            <a:pPr marL="0" lvl="0" indent="0" algn="just" rtl="0">
              <a:lnSpc>
                <a:spcPct val="115000"/>
              </a:lnSpc>
              <a:spcBef>
                <a:spcPts val="800"/>
              </a:spcBef>
              <a:spcAft>
                <a:spcPts val="0"/>
              </a:spcAft>
              <a:buNone/>
            </a:pPr>
            <a:endParaRPr sz="1700" dirty="0">
              <a:solidFill>
                <a:srgbClr val="E36C09"/>
              </a:solidFill>
            </a:endParaRPr>
          </a:p>
          <a:p>
            <a:pPr marL="0" lvl="0" indent="0" algn="just" rtl="0">
              <a:lnSpc>
                <a:spcPct val="115000"/>
              </a:lnSpc>
              <a:spcBef>
                <a:spcPts val="800"/>
              </a:spcBef>
              <a:spcAft>
                <a:spcPts val="0"/>
              </a:spcAft>
              <a:buNone/>
            </a:pPr>
            <a:r>
              <a:rPr lang="ca" sz="1700" dirty="0">
                <a:solidFill>
                  <a:srgbClr val="E36C09"/>
                </a:solidFill>
              </a:rPr>
              <a:t>L2F3G3L       Z4K     SL2Q34K      R4G2M</a:t>
            </a:r>
            <a:endParaRPr sz="1700" dirty="0">
              <a:solidFill>
                <a:srgbClr val="E36C09"/>
              </a:solidFill>
            </a:endParaRPr>
          </a:p>
          <a:p>
            <a:pPr marL="0" lvl="0" indent="0" algn="just" rtl="0">
              <a:lnSpc>
                <a:spcPct val="100000"/>
              </a:lnSpc>
              <a:spcBef>
                <a:spcPts val="800"/>
              </a:spcBef>
              <a:spcAft>
                <a:spcPts val="800"/>
              </a:spcAft>
              <a:buNone/>
            </a:pPr>
            <a:endParaRPr sz="1700" dirty="0">
              <a:solidFill>
                <a:srgbClr val="00B05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55"/>
          <p:cNvSpPr txBox="1">
            <a:spLocks noGrp="1"/>
          </p:cNvSpPr>
          <p:nvPr>
            <p:ph type="title"/>
          </p:nvPr>
        </p:nvSpPr>
        <p:spPr>
          <a:xfrm>
            <a:off x="938756" y="286783"/>
            <a:ext cx="7633800" cy="8493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SzPts val="1400"/>
              <a:buNone/>
            </a:pPr>
            <a:r>
              <a:rPr lang="ca"/>
              <a:t>CÓDIGO SECRETO: </a:t>
            </a:r>
            <a:r>
              <a:rPr lang="ca" sz="2700"/>
              <a:t>Actividad de castellano</a:t>
            </a:r>
            <a:endParaRPr sz="2700"/>
          </a:p>
        </p:txBody>
      </p:sp>
      <p:sp>
        <p:nvSpPr>
          <p:cNvPr id="340" name="Google Shape;340;p55"/>
          <p:cNvSpPr txBox="1"/>
          <p:nvPr/>
        </p:nvSpPr>
        <p:spPr>
          <a:xfrm>
            <a:off x="894938" y="892369"/>
            <a:ext cx="7354200" cy="4176600"/>
          </a:xfrm>
          <a:prstGeom prst="rect">
            <a:avLst/>
          </a:prstGeom>
          <a:noFill/>
          <a:ln>
            <a:noFill/>
          </a:ln>
        </p:spPr>
        <p:txBody>
          <a:bodyPr spcFirstLastPara="1" wrap="square" lIns="68575" tIns="68575" rIns="68575" bIns="68575" anchor="t" anchorCtr="0">
            <a:noAutofit/>
          </a:bodyPr>
          <a:lstStyle/>
          <a:p>
            <a:pPr marL="0" lvl="0" indent="0" algn="l" rtl="0">
              <a:lnSpc>
                <a:spcPct val="115000"/>
              </a:lnSpc>
              <a:spcBef>
                <a:spcPts val="0"/>
              </a:spcBef>
              <a:spcAft>
                <a:spcPts val="0"/>
              </a:spcAft>
              <a:buNone/>
            </a:pPr>
            <a:endParaRPr sz="1700">
              <a:solidFill>
                <a:srgbClr val="7030A0"/>
              </a:solidFill>
            </a:endParaRPr>
          </a:p>
          <a:p>
            <a:pPr marL="0" lvl="0" indent="0" algn="l" rtl="0">
              <a:lnSpc>
                <a:spcPct val="115000"/>
              </a:lnSpc>
              <a:spcBef>
                <a:spcPts val="800"/>
              </a:spcBef>
              <a:spcAft>
                <a:spcPts val="0"/>
              </a:spcAft>
              <a:buNone/>
            </a:pPr>
            <a:r>
              <a:rPr lang="ca" sz="1700">
                <a:solidFill>
                  <a:srgbClr val="7030A0"/>
                </a:solidFill>
              </a:rPr>
              <a:t>Z2KF5GL34         Z4K          2M2Q2RÑ4K  </a:t>
            </a:r>
            <a:endParaRPr sz="1700">
              <a:solidFill>
                <a:srgbClr val="7030A0"/>
              </a:solidFill>
            </a:endParaRPr>
          </a:p>
          <a:p>
            <a:pPr marL="0" lvl="0" indent="0" algn="l" rtl="0">
              <a:lnSpc>
                <a:spcPct val="115000"/>
              </a:lnSpc>
              <a:spcBef>
                <a:spcPts val="800"/>
              </a:spcBef>
              <a:spcAft>
                <a:spcPts val="0"/>
              </a:spcAft>
              <a:buNone/>
            </a:pPr>
            <a:endParaRPr sz="1700">
              <a:solidFill>
                <a:srgbClr val="7030A0"/>
              </a:solidFill>
            </a:endParaRPr>
          </a:p>
          <a:p>
            <a:pPr marL="0" lvl="0" indent="0" algn="just" rtl="0">
              <a:lnSpc>
                <a:spcPct val="115000"/>
              </a:lnSpc>
              <a:spcBef>
                <a:spcPts val="800"/>
              </a:spcBef>
              <a:spcAft>
                <a:spcPts val="0"/>
              </a:spcAft>
              <a:buNone/>
            </a:pPr>
            <a:endParaRPr sz="1700">
              <a:solidFill>
                <a:srgbClr val="7030A0"/>
              </a:solidFill>
            </a:endParaRPr>
          </a:p>
          <a:p>
            <a:pPr marL="0" lvl="0" indent="0" algn="just" rtl="0">
              <a:lnSpc>
                <a:spcPct val="115000"/>
              </a:lnSpc>
              <a:spcBef>
                <a:spcPts val="800"/>
              </a:spcBef>
              <a:spcAft>
                <a:spcPts val="0"/>
              </a:spcAft>
              <a:buNone/>
            </a:pPr>
            <a:r>
              <a:rPr lang="ca" sz="1700">
                <a:solidFill>
                  <a:srgbClr val="7030A0"/>
                </a:solidFill>
              </a:rPr>
              <a:t>J53Q3F4K           2M           L1Z34         W       </a:t>
            </a:r>
            <a:endParaRPr sz="1700">
              <a:solidFill>
                <a:srgbClr val="7030A0"/>
              </a:solidFill>
            </a:endParaRPr>
          </a:p>
          <a:p>
            <a:pPr marL="0" lvl="0" indent="0" algn="just" rtl="0">
              <a:lnSpc>
                <a:spcPct val="115000"/>
              </a:lnSpc>
              <a:spcBef>
                <a:spcPts val="800"/>
              </a:spcBef>
              <a:spcAft>
                <a:spcPts val="0"/>
              </a:spcAft>
              <a:buNone/>
            </a:pPr>
            <a:endParaRPr sz="1700">
              <a:solidFill>
                <a:srgbClr val="7030A0"/>
              </a:solidFill>
            </a:endParaRPr>
          </a:p>
          <a:p>
            <a:pPr marL="0" lvl="0" indent="0" algn="just" rtl="0">
              <a:lnSpc>
                <a:spcPct val="115000"/>
              </a:lnSpc>
              <a:spcBef>
                <a:spcPts val="800"/>
              </a:spcBef>
              <a:spcAft>
                <a:spcPts val="0"/>
              </a:spcAft>
              <a:buNone/>
            </a:pPr>
            <a:endParaRPr sz="1700">
              <a:solidFill>
                <a:srgbClr val="7030A0"/>
              </a:solidFill>
            </a:endParaRPr>
          </a:p>
          <a:p>
            <a:pPr marL="0" lvl="0" indent="0" algn="just" rtl="0">
              <a:lnSpc>
                <a:spcPct val="115000"/>
              </a:lnSpc>
              <a:spcBef>
                <a:spcPts val="800"/>
              </a:spcBef>
              <a:spcAft>
                <a:spcPts val="0"/>
              </a:spcAft>
              <a:buNone/>
            </a:pPr>
            <a:r>
              <a:rPr lang="ca" sz="1700">
                <a:solidFill>
                  <a:srgbClr val="7030A0"/>
                </a:solidFill>
              </a:rPr>
              <a:t> 2M        S4M4R34</a:t>
            </a:r>
            <a:endParaRPr sz="1700">
              <a:solidFill>
                <a:srgbClr val="7030A0"/>
              </a:solidFill>
            </a:endParaRPr>
          </a:p>
          <a:p>
            <a:pPr marL="0" lvl="0" indent="0" algn="just" rtl="0">
              <a:lnSpc>
                <a:spcPct val="100000"/>
              </a:lnSpc>
              <a:spcBef>
                <a:spcPts val="800"/>
              </a:spcBef>
              <a:spcAft>
                <a:spcPts val="800"/>
              </a:spcAft>
              <a:buNone/>
            </a:pPr>
            <a:endParaRPr sz="1700">
              <a:solidFill>
                <a:srgbClr val="E36C09"/>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56"/>
          <p:cNvSpPr txBox="1">
            <a:spLocks noGrp="1"/>
          </p:cNvSpPr>
          <p:nvPr>
            <p:ph type="title"/>
          </p:nvPr>
        </p:nvSpPr>
        <p:spPr>
          <a:xfrm>
            <a:off x="938756" y="286783"/>
            <a:ext cx="7633800" cy="8493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SzPts val="1400"/>
              <a:buNone/>
            </a:pPr>
            <a:r>
              <a:rPr lang="ca"/>
              <a:t>Aventura’t</a:t>
            </a:r>
            <a:endParaRPr/>
          </a:p>
        </p:txBody>
      </p:sp>
      <p:sp>
        <p:nvSpPr>
          <p:cNvPr id="346" name="Google Shape;346;p56">
            <a:hlinkClick r:id="rId3"/>
          </p:cNvPr>
          <p:cNvSpPr txBox="1"/>
          <p:nvPr/>
        </p:nvSpPr>
        <p:spPr>
          <a:xfrm>
            <a:off x="1103063" y="1977431"/>
            <a:ext cx="7469400" cy="2250000"/>
          </a:xfrm>
          <a:prstGeom prst="rect">
            <a:avLst/>
          </a:prstGeom>
          <a:noFill/>
          <a:ln>
            <a:noFill/>
          </a:ln>
        </p:spPr>
        <p:txBody>
          <a:bodyPr spcFirstLastPara="1" wrap="square" lIns="68575" tIns="68575" rIns="68575" bIns="68575" anchor="t" anchorCtr="0">
            <a:noAutofit/>
          </a:bodyPr>
          <a:lstStyle/>
          <a:p>
            <a:pPr marL="0" marR="0" lvl="0" indent="0" algn="just" rtl="0">
              <a:lnSpc>
                <a:spcPct val="150000"/>
              </a:lnSpc>
              <a:spcBef>
                <a:spcPts val="0"/>
              </a:spcBef>
              <a:spcAft>
                <a:spcPts val="0"/>
              </a:spcAft>
              <a:buClr>
                <a:srgbClr val="000000"/>
              </a:buClr>
              <a:buSzPts val="1400"/>
              <a:buFont typeface="Arial"/>
              <a:buNone/>
            </a:pPr>
            <a:r>
              <a:rPr lang="ca" sz="1800" u="sng">
                <a:solidFill>
                  <a:schemeClr val="hlink"/>
                </a:solidFill>
                <a:hlinkClick r:id="rId3"/>
              </a:rPr>
              <a:t>DINÀMIKS - SUPER3</a:t>
            </a:r>
            <a:endParaRPr sz="1800" i="0" u="none" strike="noStrike" cap="none">
              <a:solidFill>
                <a:srgbClr val="333333"/>
              </a:solidFill>
            </a:endParaRPr>
          </a:p>
        </p:txBody>
      </p:sp>
      <p:sp>
        <p:nvSpPr>
          <p:cNvPr id="347" name="Google Shape;347;p56"/>
          <p:cNvSpPr txBox="1"/>
          <p:nvPr/>
        </p:nvSpPr>
        <p:spPr>
          <a:xfrm>
            <a:off x="1041094" y="1067944"/>
            <a:ext cx="7139100" cy="832800"/>
          </a:xfrm>
          <a:prstGeom prst="rect">
            <a:avLst/>
          </a:prstGeom>
          <a:noFill/>
          <a:ln>
            <a:noFill/>
          </a:ln>
        </p:spPr>
        <p:txBody>
          <a:bodyPr spcFirstLastPara="1" wrap="square" lIns="68575" tIns="68575" rIns="68575" bIns="68575" anchor="t" anchorCtr="0">
            <a:noAutofit/>
          </a:bodyPr>
          <a:lstStyle/>
          <a:p>
            <a:pPr marL="0" lvl="0" indent="0" algn="l" rtl="0">
              <a:spcBef>
                <a:spcPts val="0"/>
              </a:spcBef>
              <a:spcAft>
                <a:spcPts val="0"/>
              </a:spcAft>
              <a:buNone/>
            </a:pPr>
            <a:r>
              <a:rPr lang="ca" sz="1800">
                <a:latin typeface="Gill Sans"/>
                <a:ea typeface="Gill Sans"/>
                <a:cs typeface="Gill Sans"/>
                <a:sym typeface="Gill Sans"/>
              </a:rPr>
              <a:t>T’agradaria parlar amb un científic?</a:t>
            </a:r>
            <a:endParaRPr sz="1800">
              <a:latin typeface="Gill Sans"/>
              <a:ea typeface="Gill Sans"/>
              <a:cs typeface="Gill Sans"/>
              <a:sym typeface="Gill Sans"/>
            </a:endParaRPr>
          </a:p>
          <a:p>
            <a:pPr marL="0" lvl="0" indent="0" algn="l" rtl="0">
              <a:spcBef>
                <a:spcPts val="0"/>
              </a:spcBef>
              <a:spcAft>
                <a:spcPts val="0"/>
              </a:spcAft>
              <a:buNone/>
            </a:pPr>
            <a:r>
              <a:rPr lang="ca" sz="1800">
                <a:latin typeface="Gill Sans"/>
                <a:ea typeface="Gill Sans"/>
                <a:cs typeface="Gill Sans"/>
                <a:sym typeface="Gill Sans"/>
              </a:rPr>
              <a:t>T’agradaria aprendre nous experiments i curiositats?</a:t>
            </a:r>
            <a:endParaRPr sz="1800">
              <a:latin typeface="Gill Sans"/>
              <a:ea typeface="Gill Sans"/>
              <a:cs typeface="Gill Sans"/>
              <a:sym typeface="Gill Sans"/>
            </a:endParaRPr>
          </a:p>
          <a:p>
            <a:pPr marL="0" lvl="0" indent="0" algn="l" rtl="0">
              <a:spcBef>
                <a:spcPts val="0"/>
              </a:spcBef>
              <a:spcAft>
                <a:spcPts val="0"/>
              </a:spcAft>
              <a:buNone/>
            </a:pPr>
            <a:endParaRPr sz="1100">
              <a:latin typeface="Gill Sans"/>
              <a:ea typeface="Gill Sans"/>
              <a:cs typeface="Gill Sans"/>
              <a:sym typeface="Gill Sans"/>
            </a:endParaRPr>
          </a:p>
          <a:p>
            <a:pPr marL="0" lvl="0" indent="0" algn="l" rtl="0">
              <a:spcBef>
                <a:spcPts val="0"/>
              </a:spcBef>
              <a:spcAft>
                <a:spcPts val="0"/>
              </a:spcAft>
              <a:buNone/>
            </a:pPr>
            <a:endParaRPr sz="1100">
              <a:latin typeface="Gill Sans"/>
              <a:ea typeface="Gill Sans"/>
              <a:cs typeface="Gill Sans"/>
              <a:sym typeface="Gill Sans"/>
            </a:endParaRPr>
          </a:p>
          <a:p>
            <a:pPr marL="0" lvl="0" indent="0" algn="l" rtl="0">
              <a:spcBef>
                <a:spcPts val="0"/>
              </a:spcBef>
              <a:spcAft>
                <a:spcPts val="0"/>
              </a:spcAft>
              <a:buNone/>
            </a:pPr>
            <a:endParaRPr sz="1100">
              <a:latin typeface="Gill Sans"/>
              <a:ea typeface="Gill Sans"/>
              <a:cs typeface="Gill Sans"/>
              <a:sym typeface="Gill Sans"/>
            </a:endParaRPr>
          </a:p>
        </p:txBody>
      </p:sp>
      <p:pic>
        <p:nvPicPr>
          <p:cNvPr id="348" name="Google Shape;348;p56"/>
          <p:cNvPicPr preferRelativeResize="0"/>
          <p:nvPr/>
        </p:nvPicPr>
        <p:blipFill>
          <a:blip r:embed="rId4">
            <a:alphaModFix/>
          </a:blip>
          <a:stretch>
            <a:fillRect/>
          </a:stretch>
        </p:blipFill>
        <p:spPr>
          <a:xfrm>
            <a:off x="3988369" y="1977431"/>
            <a:ext cx="4403250" cy="24842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57"/>
          <p:cNvSpPr txBox="1">
            <a:spLocks noGrp="1"/>
          </p:cNvSpPr>
          <p:nvPr>
            <p:ph type="title"/>
          </p:nvPr>
        </p:nvSpPr>
        <p:spPr>
          <a:xfrm>
            <a:off x="938759" y="286789"/>
            <a:ext cx="7633800" cy="11190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SzPts val="1400"/>
              <a:buNone/>
            </a:pPr>
            <a:r>
              <a:rPr lang="ca"/>
              <a:t>DIARI CIENTÍFIC </a:t>
            </a:r>
            <a:r>
              <a:rPr lang="ca" sz="2700"/>
              <a:t>(del 25 al 29 de maig)</a:t>
            </a:r>
            <a:r>
              <a:rPr lang="ca"/>
              <a:t/>
            </a:r>
            <a:br>
              <a:rPr lang="ca"/>
            </a:br>
            <a:r>
              <a:rPr lang="ca" sz="1500">
                <a:latin typeface="Arial"/>
                <a:ea typeface="Arial"/>
                <a:cs typeface="Arial"/>
                <a:sym typeface="Arial"/>
              </a:rPr>
              <a:t>Explica, en català, què has descobert durant aquesta setmana.</a:t>
            </a:r>
            <a:endParaRPr sz="1500">
              <a:latin typeface="Arial"/>
              <a:ea typeface="Arial"/>
              <a:cs typeface="Arial"/>
              <a:sym typeface="Arial"/>
            </a:endParaRPr>
          </a:p>
        </p:txBody>
      </p:sp>
      <p:sp>
        <p:nvSpPr>
          <p:cNvPr id="354" name="Google Shape;354;p57"/>
          <p:cNvSpPr txBox="1">
            <a:spLocks noGrp="1"/>
          </p:cNvSpPr>
          <p:nvPr>
            <p:ph type="body" idx="1"/>
          </p:nvPr>
        </p:nvSpPr>
        <p:spPr>
          <a:xfrm>
            <a:off x="938759" y="1714501"/>
            <a:ext cx="7633800" cy="2695200"/>
          </a:xfrm>
          <a:prstGeom prst="rect">
            <a:avLst/>
          </a:prstGeom>
          <a:noFill/>
          <a:ln>
            <a:noFill/>
          </a:ln>
        </p:spPr>
        <p:txBody>
          <a:bodyPr spcFirstLastPara="1" wrap="square" lIns="68575" tIns="34275" rIns="68575" bIns="34275" anchor="t" anchorCtr="0">
            <a:noAutofit/>
          </a:bodyPr>
          <a:lstStyle/>
          <a:p>
            <a:pPr marL="0" lvl="0" indent="0" algn="l" rtl="0">
              <a:lnSpc>
                <a:spcPct val="110000"/>
              </a:lnSpc>
              <a:spcBef>
                <a:spcPts val="500"/>
              </a:spcBef>
              <a:spcAft>
                <a:spcPts val="0"/>
              </a:spcAft>
              <a:buSzPts val="14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8"/>
          <p:cNvSpPr txBox="1">
            <a:spLocks noGrp="1"/>
          </p:cNvSpPr>
          <p:nvPr>
            <p:ph type="title"/>
          </p:nvPr>
        </p:nvSpPr>
        <p:spPr>
          <a:xfrm>
            <a:off x="938759" y="286789"/>
            <a:ext cx="7633800" cy="11190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ca"/>
              <a:t>EXPERIMENTO AMB EL MEU COR: </a:t>
            </a:r>
            <a:r>
              <a:rPr lang="ca" sz="2700"/>
              <a:t>Experiment d’Ed.Física</a:t>
            </a:r>
            <a:endParaRPr sz="2700"/>
          </a:p>
        </p:txBody>
      </p:sp>
      <p:sp>
        <p:nvSpPr>
          <p:cNvPr id="161" name="Google Shape;161;p28"/>
          <p:cNvSpPr txBox="1">
            <a:spLocks noGrp="1"/>
          </p:cNvSpPr>
          <p:nvPr>
            <p:ph type="body" idx="1"/>
          </p:nvPr>
        </p:nvSpPr>
        <p:spPr>
          <a:xfrm>
            <a:off x="938756" y="1550719"/>
            <a:ext cx="7633800" cy="2859000"/>
          </a:xfrm>
          <a:prstGeom prst="rect">
            <a:avLst/>
          </a:prstGeom>
        </p:spPr>
        <p:txBody>
          <a:bodyPr spcFirstLastPara="1" wrap="square" lIns="68575" tIns="34275" rIns="68575" bIns="34275" anchor="t" anchorCtr="0">
            <a:noAutofit/>
          </a:bodyPr>
          <a:lstStyle/>
          <a:p>
            <a:pPr marL="0" lvl="0" indent="0" algn="just" rtl="0">
              <a:lnSpc>
                <a:spcPct val="150000"/>
              </a:lnSpc>
              <a:spcBef>
                <a:spcPts val="0"/>
              </a:spcBef>
              <a:spcAft>
                <a:spcPts val="0"/>
              </a:spcAft>
              <a:buNone/>
            </a:pPr>
            <a:r>
              <a:rPr lang="ca">
                <a:solidFill>
                  <a:srgbClr val="000000"/>
                </a:solidFill>
                <a:latin typeface="Arial"/>
                <a:ea typeface="Arial"/>
                <a:cs typeface="Arial"/>
                <a:sym typeface="Arial"/>
              </a:rPr>
              <a:t>Ara que has vist els vídeos ja estàs preparat per experimentar amb el teu cos. </a:t>
            </a:r>
            <a:endParaRPr>
              <a:solidFill>
                <a:srgbClr val="000000"/>
              </a:solidFill>
              <a:latin typeface="Arial"/>
              <a:ea typeface="Arial"/>
              <a:cs typeface="Arial"/>
              <a:sym typeface="Arial"/>
            </a:endParaRPr>
          </a:p>
          <a:p>
            <a:pPr marL="0" lvl="0" indent="0" algn="just" rtl="0">
              <a:lnSpc>
                <a:spcPct val="150000"/>
              </a:lnSpc>
              <a:spcBef>
                <a:spcPts val="0"/>
              </a:spcBef>
              <a:spcAft>
                <a:spcPts val="0"/>
              </a:spcAft>
              <a:buNone/>
            </a:pPr>
            <a:r>
              <a:rPr lang="ca">
                <a:solidFill>
                  <a:srgbClr val="000000"/>
                </a:solidFill>
                <a:latin typeface="Arial"/>
                <a:ea typeface="Arial"/>
                <a:cs typeface="Arial"/>
                <a:sym typeface="Arial"/>
              </a:rPr>
              <a:t>Durant una setmana hauràs de mesurar el teu pols en diferents moments del dia i anar anotant aquests registres a la graella que trobaràs a les següents diapositives.</a:t>
            </a:r>
            <a:endParaRPr>
              <a:solidFill>
                <a:srgbClr val="000000"/>
              </a:solidFill>
              <a:latin typeface="Arial"/>
              <a:ea typeface="Arial"/>
              <a:cs typeface="Arial"/>
              <a:sym typeface="Arial"/>
            </a:endParaRPr>
          </a:p>
          <a:p>
            <a:pPr marL="0" lvl="0" indent="0" algn="just" rtl="0">
              <a:lnSpc>
                <a:spcPct val="150000"/>
              </a:lnSpc>
              <a:spcBef>
                <a:spcPts val="900"/>
              </a:spcBef>
              <a:spcAft>
                <a:spcPts val="0"/>
              </a:spcAft>
              <a:buClr>
                <a:schemeClr val="dk1"/>
              </a:buClr>
              <a:buSzPts val="800"/>
              <a:buFont typeface="Arial"/>
              <a:buNone/>
            </a:pPr>
            <a:r>
              <a:rPr lang="ca">
                <a:solidFill>
                  <a:srgbClr val="000000"/>
                </a:solidFill>
                <a:latin typeface="Arial"/>
                <a:ea typeface="Arial"/>
                <a:cs typeface="Arial"/>
                <a:sym typeface="Arial"/>
              </a:rPr>
              <a:t>A continuació de la graella trobaràs uns exemples d’exercicis per fer abans de prendre’t el pols. Si ho prefereixes pots córrer, pujar i baixar escales, etc.</a:t>
            </a:r>
            <a:endParaRPr>
              <a:solidFill>
                <a:srgbClr val="000000"/>
              </a:solidFill>
              <a:latin typeface="Arial"/>
              <a:ea typeface="Arial"/>
              <a:cs typeface="Arial"/>
              <a:sym typeface="Arial"/>
            </a:endParaRPr>
          </a:p>
          <a:p>
            <a:pPr marL="0" lvl="0" indent="0" algn="l" rtl="0">
              <a:lnSpc>
                <a:spcPct val="115000"/>
              </a:lnSpc>
              <a:spcBef>
                <a:spcPts val="900"/>
              </a:spcBef>
              <a:spcAft>
                <a:spcPts val="0"/>
              </a:spcAft>
              <a:buNone/>
            </a:pPr>
            <a:endParaRPr>
              <a:solidFill>
                <a:srgbClr val="000000"/>
              </a:solidFill>
              <a:latin typeface="Arial"/>
              <a:ea typeface="Arial"/>
              <a:cs typeface="Arial"/>
              <a:sym typeface="Arial"/>
            </a:endParaRPr>
          </a:p>
        </p:txBody>
      </p:sp>
      <p:pic>
        <p:nvPicPr>
          <p:cNvPr id="162" name="Google Shape;162;p28"/>
          <p:cNvPicPr preferRelativeResize="0"/>
          <p:nvPr/>
        </p:nvPicPr>
        <p:blipFill>
          <a:blip r:embed="rId3">
            <a:alphaModFix/>
          </a:blip>
          <a:stretch>
            <a:fillRect/>
          </a:stretch>
        </p:blipFill>
        <p:spPr>
          <a:xfrm>
            <a:off x="6890850" y="3290644"/>
            <a:ext cx="1119150" cy="1119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9"/>
          <p:cNvSpPr txBox="1">
            <a:spLocks noGrp="1"/>
          </p:cNvSpPr>
          <p:nvPr>
            <p:ph type="title"/>
          </p:nvPr>
        </p:nvSpPr>
        <p:spPr>
          <a:xfrm>
            <a:off x="938759" y="286789"/>
            <a:ext cx="7633800" cy="1119000"/>
          </a:xfrm>
          <a:prstGeom prst="rect">
            <a:avLst/>
          </a:prstGeom>
        </p:spPr>
        <p:txBody>
          <a:bodyPr spcFirstLastPara="1" wrap="square" lIns="68575" tIns="34275" rIns="68575" bIns="34275" anchor="t" anchorCtr="0">
            <a:noAutofit/>
          </a:bodyPr>
          <a:lstStyle/>
          <a:p>
            <a:pPr marL="0" lvl="0" indent="0" algn="l" rtl="0">
              <a:lnSpc>
                <a:spcPct val="100000"/>
              </a:lnSpc>
              <a:spcBef>
                <a:spcPts val="0"/>
              </a:spcBef>
              <a:spcAft>
                <a:spcPts val="0"/>
              </a:spcAft>
              <a:buNone/>
            </a:pPr>
            <a:r>
              <a:rPr lang="ca"/>
              <a:t>EXPERIMENTO AMB EL MEU COR: </a:t>
            </a:r>
            <a:r>
              <a:rPr lang="ca" sz="2700"/>
              <a:t>Experiment d’Ed.Física</a:t>
            </a:r>
            <a:endParaRPr sz="2700"/>
          </a:p>
          <a:p>
            <a:pPr marL="0" lvl="0" indent="0" algn="l" rtl="0">
              <a:lnSpc>
                <a:spcPct val="100000"/>
              </a:lnSpc>
              <a:spcBef>
                <a:spcPts val="0"/>
              </a:spcBef>
              <a:spcAft>
                <a:spcPts val="0"/>
              </a:spcAft>
              <a:buNone/>
            </a:pPr>
            <a:r>
              <a:rPr lang="ca" sz="1700">
                <a:solidFill>
                  <a:srgbClr val="FF00FF"/>
                </a:solidFill>
                <a:latin typeface="Arial"/>
                <a:ea typeface="Arial"/>
                <a:cs typeface="Arial"/>
                <a:sym typeface="Arial"/>
              </a:rPr>
              <a:t>Freqüència cardíaca</a:t>
            </a:r>
            <a:endParaRPr sz="1700">
              <a:solidFill>
                <a:srgbClr val="FF00FF"/>
              </a:solidFill>
              <a:latin typeface="Arial"/>
              <a:ea typeface="Arial"/>
              <a:cs typeface="Arial"/>
              <a:sym typeface="Arial"/>
            </a:endParaRPr>
          </a:p>
        </p:txBody>
      </p:sp>
      <p:graphicFrame>
        <p:nvGraphicFramePr>
          <p:cNvPr id="168" name="Google Shape;168;p29"/>
          <p:cNvGraphicFramePr/>
          <p:nvPr>
            <p:extLst>
              <p:ext uri="{D42A27DB-BD31-4B8C-83A1-F6EECF244321}">
                <p14:modId xmlns:p14="http://schemas.microsoft.com/office/powerpoint/2010/main" val="1990391021"/>
              </p:ext>
            </p:extLst>
          </p:nvPr>
        </p:nvGraphicFramePr>
        <p:xfrm>
          <a:off x="938756" y="1764244"/>
          <a:ext cx="7633800" cy="2938875"/>
        </p:xfrm>
        <a:graphic>
          <a:graphicData uri="http://schemas.openxmlformats.org/drawingml/2006/table">
            <a:tbl>
              <a:tblPr>
                <a:noFill/>
                <a:tableStyleId>{D94344F0-E04B-428B-812D-A07FE061A566}</a:tableStyleId>
              </a:tblPr>
              <a:tblGrid>
                <a:gridCol w="1272300"/>
                <a:gridCol w="1272300"/>
                <a:gridCol w="1272300"/>
                <a:gridCol w="1272300"/>
                <a:gridCol w="1272300"/>
                <a:gridCol w="1272300"/>
              </a:tblGrid>
              <a:tr h="534450">
                <a:tc>
                  <a:txBody>
                    <a:bodyPr/>
                    <a:lstStyle/>
                    <a:p>
                      <a:pPr marL="0" lvl="0" indent="0" algn="l" rtl="0">
                        <a:spcBef>
                          <a:spcPts val="0"/>
                        </a:spcBef>
                        <a:spcAft>
                          <a:spcPts val="0"/>
                        </a:spcAft>
                        <a:buNone/>
                      </a:pPr>
                      <a:endParaRPr dirty="0"/>
                    </a:p>
                  </a:txBody>
                  <a:tcPr marL="68575" marR="68575" marT="68575" marB="68575"/>
                </a:tc>
                <a:tc>
                  <a:txBody>
                    <a:bodyPr/>
                    <a:lstStyle/>
                    <a:p>
                      <a:pPr marL="0" lvl="0" indent="0" algn="ctr" rtl="0">
                        <a:spcBef>
                          <a:spcPts val="0"/>
                        </a:spcBef>
                        <a:spcAft>
                          <a:spcPts val="0"/>
                        </a:spcAft>
                        <a:buNone/>
                      </a:pPr>
                      <a:r>
                        <a:rPr lang="ca" sz="1500" b="1"/>
                        <a:t>Dilluns</a:t>
                      </a:r>
                      <a:endParaRPr sz="1500" b="1"/>
                    </a:p>
                  </a:txBody>
                  <a:tcPr marL="68575" marR="68575" marT="68575" marB="68575">
                    <a:solidFill>
                      <a:srgbClr val="D9D9D9"/>
                    </a:solidFill>
                  </a:tcPr>
                </a:tc>
                <a:tc>
                  <a:txBody>
                    <a:bodyPr/>
                    <a:lstStyle/>
                    <a:p>
                      <a:pPr marL="0" lvl="0" indent="0" algn="ctr" rtl="0">
                        <a:spcBef>
                          <a:spcPts val="0"/>
                        </a:spcBef>
                        <a:spcAft>
                          <a:spcPts val="0"/>
                        </a:spcAft>
                        <a:buNone/>
                      </a:pPr>
                      <a:r>
                        <a:rPr lang="ca" sz="1500" b="1"/>
                        <a:t>Dimarts</a:t>
                      </a:r>
                      <a:endParaRPr sz="1500" b="1"/>
                    </a:p>
                  </a:txBody>
                  <a:tcPr marL="68575" marR="68575" marT="68575" marB="68575">
                    <a:solidFill>
                      <a:srgbClr val="D9D9D9"/>
                    </a:solidFill>
                  </a:tcPr>
                </a:tc>
                <a:tc>
                  <a:txBody>
                    <a:bodyPr/>
                    <a:lstStyle/>
                    <a:p>
                      <a:pPr marL="0" lvl="0" indent="0" algn="ctr" rtl="0">
                        <a:spcBef>
                          <a:spcPts val="0"/>
                        </a:spcBef>
                        <a:spcAft>
                          <a:spcPts val="0"/>
                        </a:spcAft>
                        <a:buNone/>
                      </a:pPr>
                      <a:r>
                        <a:rPr lang="ca" sz="1500" b="1"/>
                        <a:t>Dimecres</a:t>
                      </a:r>
                      <a:endParaRPr sz="1500" b="1"/>
                    </a:p>
                  </a:txBody>
                  <a:tcPr marL="68575" marR="68575" marT="68575" marB="68575">
                    <a:solidFill>
                      <a:srgbClr val="D9D9D9"/>
                    </a:solidFill>
                  </a:tcPr>
                </a:tc>
                <a:tc>
                  <a:txBody>
                    <a:bodyPr/>
                    <a:lstStyle/>
                    <a:p>
                      <a:pPr marL="0" lvl="0" indent="0" algn="ctr" rtl="0">
                        <a:spcBef>
                          <a:spcPts val="0"/>
                        </a:spcBef>
                        <a:spcAft>
                          <a:spcPts val="0"/>
                        </a:spcAft>
                        <a:buNone/>
                      </a:pPr>
                      <a:r>
                        <a:rPr lang="ca" sz="1500" b="1"/>
                        <a:t>Dijous</a:t>
                      </a:r>
                      <a:endParaRPr sz="1500" b="1"/>
                    </a:p>
                  </a:txBody>
                  <a:tcPr marL="68575" marR="68575" marT="68575" marB="68575">
                    <a:solidFill>
                      <a:srgbClr val="D9D9D9"/>
                    </a:solidFill>
                  </a:tcPr>
                </a:tc>
                <a:tc>
                  <a:txBody>
                    <a:bodyPr/>
                    <a:lstStyle/>
                    <a:p>
                      <a:pPr marL="0" lvl="0" indent="0" algn="ctr" rtl="0">
                        <a:spcBef>
                          <a:spcPts val="0"/>
                        </a:spcBef>
                        <a:spcAft>
                          <a:spcPts val="0"/>
                        </a:spcAft>
                        <a:buNone/>
                      </a:pPr>
                      <a:r>
                        <a:rPr lang="ca" sz="1500" b="1"/>
                        <a:t>Divendres</a:t>
                      </a:r>
                      <a:endParaRPr sz="1500" b="1"/>
                    </a:p>
                  </a:txBody>
                  <a:tcPr marL="68575" marR="68575" marT="68575" marB="68575">
                    <a:solidFill>
                      <a:srgbClr val="D9D9D9"/>
                    </a:solidFill>
                  </a:tcPr>
                </a:tc>
              </a:tr>
              <a:tr h="801475">
                <a:tc>
                  <a:txBody>
                    <a:bodyPr/>
                    <a:lstStyle/>
                    <a:p>
                      <a:pPr marL="0" lvl="0" indent="0" algn="l" rtl="0">
                        <a:spcBef>
                          <a:spcPts val="0"/>
                        </a:spcBef>
                        <a:spcAft>
                          <a:spcPts val="0"/>
                        </a:spcAft>
                        <a:buNone/>
                      </a:pPr>
                      <a:r>
                        <a:rPr lang="ca" sz="1500" b="1" dirty="0"/>
                        <a:t>Llevar-te</a:t>
                      </a:r>
                      <a:endParaRPr sz="1500" b="1" dirty="0"/>
                    </a:p>
                  </a:txBody>
                  <a:tcPr marL="68575" marR="68575" marT="68575" marB="68575">
                    <a:solidFill>
                      <a:srgbClr val="FFF2CC"/>
                    </a:solidFill>
                  </a:tcPr>
                </a:tc>
                <a:tc>
                  <a:txBody>
                    <a:bodyPr/>
                    <a:lstStyle/>
                    <a:p>
                      <a:pPr marL="0" lvl="0" indent="0" algn="l" rtl="0">
                        <a:spcBef>
                          <a:spcPts val="0"/>
                        </a:spcBef>
                        <a:spcAft>
                          <a:spcPts val="0"/>
                        </a:spcAft>
                        <a:buNone/>
                      </a:pPr>
                      <a:r>
                        <a:rPr lang="es-ES" dirty="0" smtClean="0"/>
                        <a:t>    </a:t>
                      </a:r>
                    </a:p>
                    <a:p>
                      <a:pPr marL="0" lvl="0" indent="0" algn="l" rtl="0">
                        <a:spcBef>
                          <a:spcPts val="0"/>
                        </a:spcBef>
                        <a:spcAft>
                          <a:spcPts val="0"/>
                        </a:spcAft>
                        <a:buNone/>
                      </a:pPr>
                      <a:r>
                        <a:rPr lang="es-ES" dirty="0" smtClean="0"/>
                        <a:t>        80</a:t>
                      </a:r>
                      <a:endParaRPr dirty="0"/>
                    </a:p>
                  </a:txBody>
                  <a:tcPr marL="68575" marR="68575" marT="68575" marB="68575"/>
                </a:tc>
                <a:tc>
                  <a:txBody>
                    <a:bodyPr/>
                    <a:lstStyle/>
                    <a:p>
                      <a:pPr marL="0" lvl="0" indent="0" algn="l" rtl="0">
                        <a:spcBef>
                          <a:spcPts val="0"/>
                        </a:spcBef>
                        <a:spcAft>
                          <a:spcPts val="0"/>
                        </a:spcAft>
                        <a:buNone/>
                      </a:pPr>
                      <a:r>
                        <a:rPr lang="es-ES" dirty="0" smtClean="0"/>
                        <a:t>  </a:t>
                      </a:r>
                    </a:p>
                    <a:p>
                      <a:pPr marL="0" lvl="0" indent="0" algn="l" rtl="0">
                        <a:spcBef>
                          <a:spcPts val="0"/>
                        </a:spcBef>
                        <a:spcAft>
                          <a:spcPts val="0"/>
                        </a:spcAft>
                        <a:buNone/>
                      </a:pPr>
                      <a:r>
                        <a:rPr lang="es-ES" dirty="0" smtClean="0"/>
                        <a:t>          79</a:t>
                      </a:r>
                      <a:endParaRPr dirty="0"/>
                    </a:p>
                  </a:txBody>
                  <a:tcPr marL="68575" marR="68575" marT="68575" marB="68575"/>
                </a:tc>
                <a:tc>
                  <a:txBody>
                    <a:bodyPr/>
                    <a:lstStyle/>
                    <a:p>
                      <a:pPr marL="0" lvl="0" indent="0" algn="l" rtl="0">
                        <a:spcBef>
                          <a:spcPts val="0"/>
                        </a:spcBef>
                        <a:spcAft>
                          <a:spcPts val="0"/>
                        </a:spcAft>
                        <a:buNone/>
                      </a:pPr>
                      <a:endParaRPr/>
                    </a:p>
                  </a:txBody>
                  <a:tcPr marL="68575" marR="68575" marT="68575" marB="68575"/>
                </a:tc>
                <a:tc>
                  <a:txBody>
                    <a:bodyPr/>
                    <a:lstStyle/>
                    <a:p>
                      <a:pPr marL="0" lvl="0" indent="0" algn="l" rtl="0">
                        <a:spcBef>
                          <a:spcPts val="0"/>
                        </a:spcBef>
                        <a:spcAft>
                          <a:spcPts val="0"/>
                        </a:spcAft>
                        <a:buNone/>
                      </a:pPr>
                      <a:endParaRPr/>
                    </a:p>
                  </a:txBody>
                  <a:tcPr marL="68575" marR="68575" marT="68575" marB="68575"/>
                </a:tc>
                <a:tc>
                  <a:txBody>
                    <a:bodyPr/>
                    <a:lstStyle/>
                    <a:p>
                      <a:pPr marL="0" lvl="0" indent="0" algn="l" rtl="0">
                        <a:spcBef>
                          <a:spcPts val="0"/>
                        </a:spcBef>
                        <a:spcAft>
                          <a:spcPts val="0"/>
                        </a:spcAft>
                        <a:buNone/>
                      </a:pPr>
                      <a:endParaRPr/>
                    </a:p>
                  </a:txBody>
                  <a:tcPr marL="68575" marR="68575" marT="68575" marB="68575"/>
                </a:tc>
              </a:tr>
              <a:tr h="801475">
                <a:tc>
                  <a:txBody>
                    <a:bodyPr/>
                    <a:lstStyle/>
                    <a:p>
                      <a:pPr marL="0" lvl="0" indent="0" algn="l" rtl="0">
                        <a:spcBef>
                          <a:spcPts val="0"/>
                        </a:spcBef>
                        <a:spcAft>
                          <a:spcPts val="0"/>
                        </a:spcAft>
                        <a:buNone/>
                      </a:pPr>
                      <a:r>
                        <a:rPr lang="ca" sz="1500" b="1"/>
                        <a:t>Després d’esmorzar</a:t>
                      </a:r>
                      <a:endParaRPr sz="1500" b="1"/>
                    </a:p>
                  </a:txBody>
                  <a:tcPr marL="68575" marR="68575" marT="68575" marB="68575">
                    <a:solidFill>
                      <a:srgbClr val="D9EAD3"/>
                    </a:solidFill>
                  </a:tcPr>
                </a:tc>
                <a:tc>
                  <a:txBody>
                    <a:bodyPr/>
                    <a:lstStyle/>
                    <a:p>
                      <a:pPr marL="0" lvl="0" indent="0" algn="l" rtl="0">
                        <a:spcBef>
                          <a:spcPts val="0"/>
                        </a:spcBef>
                        <a:spcAft>
                          <a:spcPts val="0"/>
                        </a:spcAft>
                        <a:buNone/>
                      </a:pPr>
                      <a:endParaRPr lang="es-ES" dirty="0" smtClean="0"/>
                    </a:p>
                    <a:p>
                      <a:pPr marL="0" lvl="0" indent="0" algn="l" rtl="0">
                        <a:spcBef>
                          <a:spcPts val="0"/>
                        </a:spcBef>
                        <a:spcAft>
                          <a:spcPts val="0"/>
                        </a:spcAft>
                        <a:buNone/>
                      </a:pPr>
                      <a:r>
                        <a:rPr lang="es-ES" dirty="0" smtClean="0"/>
                        <a:t>        81</a:t>
                      </a:r>
                      <a:endParaRPr dirty="0"/>
                    </a:p>
                  </a:txBody>
                  <a:tcPr marL="68575" marR="68575" marT="68575" marB="68575"/>
                </a:tc>
                <a:tc>
                  <a:txBody>
                    <a:bodyPr/>
                    <a:lstStyle/>
                    <a:p>
                      <a:pPr marL="0" lvl="0" indent="0" algn="l" rtl="0">
                        <a:spcBef>
                          <a:spcPts val="0"/>
                        </a:spcBef>
                        <a:spcAft>
                          <a:spcPts val="0"/>
                        </a:spcAft>
                        <a:buNone/>
                      </a:pPr>
                      <a:endParaRPr lang="es-ES" dirty="0" smtClean="0"/>
                    </a:p>
                    <a:p>
                      <a:pPr marL="0" lvl="0" indent="0" algn="l" rtl="0">
                        <a:spcBef>
                          <a:spcPts val="0"/>
                        </a:spcBef>
                        <a:spcAft>
                          <a:spcPts val="0"/>
                        </a:spcAft>
                        <a:buNone/>
                      </a:pPr>
                      <a:r>
                        <a:rPr lang="es-ES" dirty="0" smtClean="0"/>
                        <a:t>         80</a:t>
                      </a:r>
                      <a:endParaRPr dirty="0"/>
                    </a:p>
                  </a:txBody>
                  <a:tcPr marL="68575" marR="68575" marT="68575" marB="68575"/>
                </a:tc>
                <a:tc>
                  <a:txBody>
                    <a:bodyPr/>
                    <a:lstStyle/>
                    <a:p>
                      <a:pPr marL="0" lvl="0" indent="0" algn="l" rtl="0">
                        <a:spcBef>
                          <a:spcPts val="0"/>
                        </a:spcBef>
                        <a:spcAft>
                          <a:spcPts val="0"/>
                        </a:spcAft>
                        <a:buNone/>
                      </a:pPr>
                      <a:endParaRPr/>
                    </a:p>
                  </a:txBody>
                  <a:tcPr marL="68575" marR="68575" marT="68575" marB="68575"/>
                </a:tc>
                <a:tc>
                  <a:txBody>
                    <a:bodyPr/>
                    <a:lstStyle/>
                    <a:p>
                      <a:pPr marL="0" lvl="0" indent="0" algn="l" rtl="0">
                        <a:spcBef>
                          <a:spcPts val="0"/>
                        </a:spcBef>
                        <a:spcAft>
                          <a:spcPts val="0"/>
                        </a:spcAft>
                        <a:buNone/>
                      </a:pPr>
                      <a:endParaRPr/>
                    </a:p>
                  </a:txBody>
                  <a:tcPr marL="68575" marR="68575" marT="68575" marB="68575"/>
                </a:tc>
                <a:tc>
                  <a:txBody>
                    <a:bodyPr/>
                    <a:lstStyle/>
                    <a:p>
                      <a:pPr marL="0" lvl="0" indent="0" algn="l" rtl="0">
                        <a:spcBef>
                          <a:spcPts val="0"/>
                        </a:spcBef>
                        <a:spcAft>
                          <a:spcPts val="0"/>
                        </a:spcAft>
                        <a:buNone/>
                      </a:pPr>
                      <a:endParaRPr/>
                    </a:p>
                  </a:txBody>
                  <a:tcPr marL="68575" marR="68575" marT="68575" marB="68575"/>
                </a:tc>
              </a:tr>
              <a:tr h="801475">
                <a:tc>
                  <a:txBody>
                    <a:bodyPr/>
                    <a:lstStyle/>
                    <a:p>
                      <a:pPr marL="0" lvl="0" indent="0" algn="l" rtl="0">
                        <a:spcBef>
                          <a:spcPts val="0"/>
                        </a:spcBef>
                        <a:spcAft>
                          <a:spcPts val="0"/>
                        </a:spcAft>
                        <a:buNone/>
                      </a:pPr>
                      <a:r>
                        <a:rPr lang="ca" sz="1500" b="1"/>
                        <a:t>Fent deures</a:t>
                      </a:r>
                      <a:endParaRPr sz="1500" b="1"/>
                    </a:p>
                  </a:txBody>
                  <a:tcPr marL="68575" marR="68575" marT="68575" marB="68575">
                    <a:solidFill>
                      <a:srgbClr val="D0E0E3"/>
                    </a:solidFill>
                  </a:tcPr>
                </a:tc>
                <a:tc>
                  <a:txBody>
                    <a:bodyPr/>
                    <a:lstStyle/>
                    <a:p>
                      <a:pPr marL="0" lvl="0" indent="0" algn="l" rtl="0">
                        <a:spcBef>
                          <a:spcPts val="0"/>
                        </a:spcBef>
                        <a:spcAft>
                          <a:spcPts val="0"/>
                        </a:spcAft>
                        <a:buNone/>
                      </a:pPr>
                      <a:endParaRPr lang="es-ES" dirty="0" smtClean="0"/>
                    </a:p>
                    <a:p>
                      <a:pPr marL="0" lvl="0" indent="0" algn="l" rtl="0">
                        <a:spcBef>
                          <a:spcPts val="0"/>
                        </a:spcBef>
                        <a:spcAft>
                          <a:spcPts val="0"/>
                        </a:spcAft>
                        <a:buNone/>
                      </a:pPr>
                      <a:r>
                        <a:rPr lang="es-ES" dirty="0" smtClean="0"/>
                        <a:t>        83</a:t>
                      </a:r>
                      <a:endParaRPr dirty="0"/>
                    </a:p>
                  </a:txBody>
                  <a:tcPr marL="68575" marR="68575" marT="68575" marB="68575"/>
                </a:tc>
                <a:tc>
                  <a:txBody>
                    <a:bodyPr/>
                    <a:lstStyle/>
                    <a:p>
                      <a:pPr marL="0" lvl="0" indent="0" algn="l" rtl="0">
                        <a:spcBef>
                          <a:spcPts val="0"/>
                        </a:spcBef>
                        <a:spcAft>
                          <a:spcPts val="0"/>
                        </a:spcAft>
                        <a:buNone/>
                      </a:pPr>
                      <a:endParaRPr lang="es-ES" dirty="0" smtClean="0"/>
                    </a:p>
                    <a:p>
                      <a:pPr marL="0" lvl="0" indent="0" algn="l" rtl="0">
                        <a:spcBef>
                          <a:spcPts val="0"/>
                        </a:spcBef>
                        <a:spcAft>
                          <a:spcPts val="0"/>
                        </a:spcAft>
                        <a:buNone/>
                      </a:pPr>
                      <a:r>
                        <a:rPr lang="es-ES" dirty="0" smtClean="0"/>
                        <a:t>           80</a:t>
                      </a:r>
                      <a:endParaRPr dirty="0"/>
                    </a:p>
                  </a:txBody>
                  <a:tcPr marL="68575" marR="68575" marT="68575" marB="68575"/>
                </a:tc>
                <a:tc>
                  <a:txBody>
                    <a:bodyPr/>
                    <a:lstStyle/>
                    <a:p>
                      <a:pPr marL="0" lvl="0" indent="0" algn="l" rtl="0">
                        <a:spcBef>
                          <a:spcPts val="0"/>
                        </a:spcBef>
                        <a:spcAft>
                          <a:spcPts val="0"/>
                        </a:spcAft>
                        <a:buNone/>
                      </a:pPr>
                      <a:endParaRPr/>
                    </a:p>
                  </a:txBody>
                  <a:tcPr marL="68575" marR="68575" marT="68575" marB="68575"/>
                </a:tc>
                <a:tc>
                  <a:txBody>
                    <a:bodyPr/>
                    <a:lstStyle/>
                    <a:p>
                      <a:pPr marL="0" lvl="0" indent="0" algn="l" rtl="0">
                        <a:spcBef>
                          <a:spcPts val="0"/>
                        </a:spcBef>
                        <a:spcAft>
                          <a:spcPts val="0"/>
                        </a:spcAft>
                        <a:buNone/>
                      </a:pPr>
                      <a:endParaRPr/>
                    </a:p>
                  </a:txBody>
                  <a:tcPr marL="68575" marR="68575" marT="68575" marB="68575"/>
                </a:tc>
                <a:tc>
                  <a:txBody>
                    <a:bodyPr/>
                    <a:lstStyle/>
                    <a:p>
                      <a:pPr marL="0" lvl="0" indent="0" algn="l" rtl="0">
                        <a:spcBef>
                          <a:spcPts val="0"/>
                        </a:spcBef>
                        <a:spcAft>
                          <a:spcPts val="0"/>
                        </a:spcAft>
                        <a:buNone/>
                      </a:pPr>
                      <a:endParaRPr/>
                    </a:p>
                  </a:txBody>
                  <a:tcPr marL="68575" marR="68575" marT="68575" marB="6857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graphicFrame>
        <p:nvGraphicFramePr>
          <p:cNvPr id="173" name="Google Shape;173;p30"/>
          <p:cNvGraphicFramePr/>
          <p:nvPr>
            <p:extLst>
              <p:ext uri="{D42A27DB-BD31-4B8C-83A1-F6EECF244321}">
                <p14:modId xmlns:p14="http://schemas.microsoft.com/office/powerpoint/2010/main" val="2722723001"/>
              </p:ext>
            </p:extLst>
          </p:nvPr>
        </p:nvGraphicFramePr>
        <p:xfrm>
          <a:off x="938756" y="300853"/>
          <a:ext cx="7633800" cy="4584775"/>
        </p:xfrm>
        <a:graphic>
          <a:graphicData uri="http://schemas.openxmlformats.org/drawingml/2006/table">
            <a:tbl>
              <a:tblPr>
                <a:noFill/>
                <a:tableStyleId>{D94344F0-E04B-428B-812D-A07FE061A566}</a:tableStyleId>
              </a:tblPr>
              <a:tblGrid>
                <a:gridCol w="1272300"/>
                <a:gridCol w="1272300"/>
                <a:gridCol w="1272300"/>
                <a:gridCol w="1272300"/>
                <a:gridCol w="1272300"/>
                <a:gridCol w="1272300"/>
              </a:tblGrid>
              <a:tr h="534450">
                <a:tc>
                  <a:txBody>
                    <a:bodyPr/>
                    <a:lstStyle/>
                    <a:p>
                      <a:pPr marL="0" lvl="0" indent="0" algn="l" rtl="0">
                        <a:spcBef>
                          <a:spcPts val="0"/>
                        </a:spcBef>
                        <a:spcAft>
                          <a:spcPts val="0"/>
                        </a:spcAft>
                        <a:buNone/>
                      </a:pPr>
                      <a:endParaRPr dirty="0"/>
                    </a:p>
                  </a:txBody>
                  <a:tcPr marL="68575" marR="68575" marT="68575" marB="68575"/>
                </a:tc>
                <a:tc>
                  <a:txBody>
                    <a:bodyPr/>
                    <a:lstStyle/>
                    <a:p>
                      <a:pPr marL="0" lvl="0" indent="0" algn="ctr" rtl="0">
                        <a:spcBef>
                          <a:spcPts val="0"/>
                        </a:spcBef>
                        <a:spcAft>
                          <a:spcPts val="0"/>
                        </a:spcAft>
                        <a:buNone/>
                      </a:pPr>
                      <a:r>
                        <a:rPr lang="ca" sz="1500" b="1"/>
                        <a:t>Dilluns</a:t>
                      </a:r>
                      <a:endParaRPr sz="1500" b="1"/>
                    </a:p>
                  </a:txBody>
                  <a:tcPr marL="68575" marR="68575" marT="68575" marB="68575">
                    <a:solidFill>
                      <a:srgbClr val="D9D9D9"/>
                    </a:solidFill>
                  </a:tcPr>
                </a:tc>
                <a:tc>
                  <a:txBody>
                    <a:bodyPr/>
                    <a:lstStyle/>
                    <a:p>
                      <a:pPr marL="0" lvl="0" indent="0" algn="ctr" rtl="0">
                        <a:spcBef>
                          <a:spcPts val="0"/>
                        </a:spcBef>
                        <a:spcAft>
                          <a:spcPts val="0"/>
                        </a:spcAft>
                        <a:buNone/>
                      </a:pPr>
                      <a:r>
                        <a:rPr lang="ca" sz="1500" b="1"/>
                        <a:t>Dimarts</a:t>
                      </a:r>
                      <a:endParaRPr sz="1500" b="1"/>
                    </a:p>
                  </a:txBody>
                  <a:tcPr marL="68575" marR="68575" marT="68575" marB="68575">
                    <a:solidFill>
                      <a:srgbClr val="D9D9D9"/>
                    </a:solidFill>
                  </a:tcPr>
                </a:tc>
                <a:tc>
                  <a:txBody>
                    <a:bodyPr/>
                    <a:lstStyle/>
                    <a:p>
                      <a:pPr marL="0" lvl="0" indent="0" algn="ctr" rtl="0">
                        <a:spcBef>
                          <a:spcPts val="0"/>
                        </a:spcBef>
                        <a:spcAft>
                          <a:spcPts val="0"/>
                        </a:spcAft>
                        <a:buNone/>
                      </a:pPr>
                      <a:r>
                        <a:rPr lang="ca" sz="1500" b="1"/>
                        <a:t>Dimecres</a:t>
                      </a:r>
                      <a:endParaRPr sz="1500" b="1"/>
                    </a:p>
                  </a:txBody>
                  <a:tcPr marL="68575" marR="68575" marT="68575" marB="68575">
                    <a:solidFill>
                      <a:srgbClr val="D9D9D9"/>
                    </a:solidFill>
                  </a:tcPr>
                </a:tc>
                <a:tc>
                  <a:txBody>
                    <a:bodyPr/>
                    <a:lstStyle/>
                    <a:p>
                      <a:pPr marL="0" lvl="0" indent="0" algn="ctr" rtl="0">
                        <a:spcBef>
                          <a:spcPts val="0"/>
                        </a:spcBef>
                        <a:spcAft>
                          <a:spcPts val="0"/>
                        </a:spcAft>
                        <a:buNone/>
                      </a:pPr>
                      <a:r>
                        <a:rPr lang="ca" sz="1500" b="1"/>
                        <a:t>Dijous</a:t>
                      </a:r>
                      <a:endParaRPr sz="1500" b="1"/>
                    </a:p>
                  </a:txBody>
                  <a:tcPr marL="68575" marR="68575" marT="68575" marB="68575">
                    <a:solidFill>
                      <a:srgbClr val="D9D9D9"/>
                    </a:solidFill>
                  </a:tcPr>
                </a:tc>
                <a:tc>
                  <a:txBody>
                    <a:bodyPr/>
                    <a:lstStyle/>
                    <a:p>
                      <a:pPr marL="0" lvl="0" indent="0" algn="ctr" rtl="0">
                        <a:spcBef>
                          <a:spcPts val="0"/>
                        </a:spcBef>
                        <a:spcAft>
                          <a:spcPts val="0"/>
                        </a:spcAft>
                        <a:buNone/>
                      </a:pPr>
                      <a:r>
                        <a:rPr lang="ca" sz="1500" b="1"/>
                        <a:t>Divendres</a:t>
                      </a:r>
                      <a:endParaRPr sz="1500" b="1"/>
                    </a:p>
                  </a:txBody>
                  <a:tcPr marL="68575" marR="68575" marT="68575" marB="68575">
                    <a:solidFill>
                      <a:srgbClr val="D9D9D9"/>
                    </a:solidFill>
                  </a:tcPr>
                </a:tc>
              </a:tr>
              <a:tr h="801475">
                <a:tc>
                  <a:txBody>
                    <a:bodyPr/>
                    <a:lstStyle/>
                    <a:p>
                      <a:pPr marL="0" lvl="0" indent="0" algn="l" rtl="0">
                        <a:spcBef>
                          <a:spcPts val="0"/>
                        </a:spcBef>
                        <a:spcAft>
                          <a:spcPts val="0"/>
                        </a:spcAft>
                        <a:buNone/>
                      </a:pPr>
                      <a:r>
                        <a:rPr lang="ca" sz="1500" b="1"/>
                        <a:t>Assegut o asseguda</a:t>
                      </a:r>
                      <a:endParaRPr sz="1500" b="1"/>
                    </a:p>
                  </a:txBody>
                  <a:tcPr marL="68575" marR="68575" marT="68575" marB="68575">
                    <a:solidFill>
                      <a:srgbClr val="CFE2F3"/>
                    </a:solidFill>
                  </a:tcPr>
                </a:tc>
                <a:tc>
                  <a:txBody>
                    <a:bodyPr/>
                    <a:lstStyle/>
                    <a:p>
                      <a:pPr marL="0" lvl="0" indent="0" algn="l" rtl="0">
                        <a:spcBef>
                          <a:spcPts val="0"/>
                        </a:spcBef>
                        <a:spcAft>
                          <a:spcPts val="0"/>
                        </a:spcAft>
                        <a:buNone/>
                      </a:pPr>
                      <a:endParaRPr lang="es-ES" dirty="0" smtClean="0"/>
                    </a:p>
                    <a:p>
                      <a:pPr marL="0" lvl="0" indent="0" algn="l" rtl="0">
                        <a:spcBef>
                          <a:spcPts val="0"/>
                        </a:spcBef>
                        <a:spcAft>
                          <a:spcPts val="0"/>
                        </a:spcAft>
                        <a:buNone/>
                      </a:pPr>
                      <a:r>
                        <a:rPr lang="es-ES" dirty="0" smtClean="0"/>
                        <a:t>          84</a:t>
                      </a:r>
                      <a:endParaRPr dirty="0"/>
                    </a:p>
                  </a:txBody>
                  <a:tcPr marL="68575" marR="68575" marT="68575" marB="68575"/>
                </a:tc>
                <a:tc>
                  <a:txBody>
                    <a:bodyPr/>
                    <a:lstStyle/>
                    <a:p>
                      <a:pPr marL="0" lvl="0" indent="0" algn="l" rtl="0">
                        <a:spcBef>
                          <a:spcPts val="0"/>
                        </a:spcBef>
                        <a:spcAft>
                          <a:spcPts val="0"/>
                        </a:spcAft>
                        <a:buNone/>
                      </a:pPr>
                      <a:endParaRPr/>
                    </a:p>
                  </a:txBody>
                  <a:tcPr marL="68575" marR="68575" marT="68575" marB="68575"/>
                </a:tc>
                <a:tc>
                  <a:txBody>
                    <a:bodyPr/>
                    <a:lstStyle/>
                    <a:p>
                      <a:pPr marL="0" lvl="0" indent="0" algn="l" rtl="0">
                        <a:spcBef>
                          <a:spcPts val="0"/>
                        </a:spcBef>
                        <a:spcAft>
                          <a:spcPts val="0"/>
                        </a:spcAft>
                        <a:buNone/>
                      </a:pPr>
                      <a:endParaRPr/>
                    </a:p>
                  </a:txBody>
                  <a:tcPr marL="68575" marR="68575" marT="68575" marB="68575"/>
                </a:tc>
                <a:tc>
                  <a:txBody>
                    <a:bodyPr/>
                    <a:lstStyle/>
                    <a:p>
                      <a:pPr marL="0" lvl="0" indent="0" algn="l" rtl="0">
                        <a:spcBef>
                          <a:spcPts val="0"/>
                        </a:spcBef>
                        <a:spcAft>
                          <a:spcPts val="0"/>
                        </a:spcAft>
                        <a:buNone/>
                      </a:pPr>
                      <a:endParaRPr/>
                    </a:p>
                  </a:txBody>
                  <a:tcPr marL="68575" marR="68575" marT="68575" marB="68575"/>
                </a:tc>
                <a:tc>
                  <a:txBody>
                    <a:bodyPr/>
                    <a:lstStyle/>
                    <a:p>
                      <a:pPr marL="0" lvl="0" indent="0" algn="l" rtl="0">
                        <a:spcBef>
                          <a:spcPts val="0"/>
                        </a:spcBef>
                        <a:spcAft>
                          <a:spcPts val="0"/>
                        </a:spcAft>
                        <a:buNone/>
                      </a:pPr>
                      <a:endParaRPr/>
                    </a:p>
                  </a:txBody>
                  <a:tcPr marL="68575" marR="68575" marT="68575" marB="68575"/>
                </a:tc>
              </a:tr>
              <a:tr h="801475">
                <a:tc>
                  <a:txBody>
                    <a:bodyPr/>
                    <a:lstStyle/>
                    <a:p>
                      <a:pPr marL="0" lvl="0" indent="0" algn="l" rtl="0">
                        <a:spcBef>
                          <a:spcPts val="0"/>
                        </a:spcBef>
                        <a:spcAft>
                          <a:spcPts val="0"/>
                        </a:spcAft>
                        <a:buNone/>
                      </a:pPr>
                      <a:r>
                        <a:rPr lang="ca" sz="1500" b="1"/>
                        <a:t>Abans de fer l’exercici</a:t>
                      </a:r>
                      <a:endParaRPr sz="1500" b="1"/>
                    </a:p>
                  </a:txBody>
                  <a:tcPr marL="68575" marR="68575" marT="68575" marB="68575">
                    <a:solidFill>
                      <a:srgbClr val="D9D2E9"/>
                    </a:solidFill>
                  </a:tcPr>
                </a:tc>
                <a:tc>
                  <a:txBody>
                    <a:bodyPr/>
                    <a:lstStyle/>
                    <a:p>
                      <a:pPr marL="0" lvl="0" indent="0" algn="l" rtl="0">
                        <a:spcBef>
                          <a:spcPts val="0"/>
                        </a:spcBef>
                        <a:spcAft>
                          <a:spcPts val="0"/>
                        </a:spcAft>
                        <a:buNone/>
                      </a:pPr>
                      <a:r>
                        <a:rPr lang="es-ES" dirty="0" smtClean="0"/>
                        <a:t> </a:t>
                      </a:r>
                    </a:p>
                    <a:p>
                      <a:pPr marL="0" lvl="0" indent="0" algn="l" rtl="0">
                        <a:spcBef>
                          <a:spcPts val="0"/>
                        </a:spcBef>
                        <a:spcAft>
                          <a:spcPts val="0"/>
                        </a:spcAft>
                        <a:buNone/>
                      </a:pPr>
                      <a:r>
                        <a:rPr lang="es-ES" dirty="0" smtClean="0"/>
                        <a:t>        80</a:t>
                      </a:r>
                    </a:p>
                  </a:txBody>
                  <a:tcPr marL="68575" marR="68575" marT="68575" marB="68575"/>
                </a:tc>
                <a:tc>
                  <a:txBody>
                    <a:bodyPr/>
                    <a:lstStyle/>
                    <a:p>
                      <a:pPr marL="0" lvl="0" indent="0" algn="l" rtl="0">
                        <a:spcBef>
                          <a:spcPts val="0"/>
                        </a:spcBef>
                        <a:spcAft>
                          <a:spcPts val="0"/>
                        </a:spcAft>
                        <a:buNone/>
                      </a:pPr>
                      <a:endParaRPr/>
                    </a:p>
                  </a:txBody>
                  <a:tcPr marL="68575" marR="68575" marT="68575" marB="68575"/>
                </a:tc>
                <a:tc>
                  <a:txBody>
                    <a:bodyPr/>
                    <a:lstStyle/>
                    <a:p>
                      <a:pPr marL="0" lvl="0" indent="0" algn="l" rtl="0">
                        <a:spcBef>
                          <a:spcPts val="0"/>
                        </a:spcBef>
                        <a:spcAft>
                          <a:spcPts val="0"/>
                        </a:spcAft>
                        <a:buNone/>
                      </a:pPr>
                      <a:endParaRPr/>
                    </a:p>
                  </a:txBody>
                  <a:tcPr marL="68575" marR="68575" marT="68575" marB="68575"/>
                </a:tc>
                <a:tc>
                  <a:txBody>
                    <a:bodyPr/>
                    <a:lstStyle/>
                    <a:p>
                      <a:pPr marL="0" lvl="0" indent="0" algn="l" rtl="0">
                        <a:spcBef>
                          <a:spcPts val="0"/>
                        </a:spcBef>
                        <a:spcAft>
                          <a:spcPts val="0"/>
                        </a:spcAft>
                        <a:buNone/>
                      </a:pPr>
                      <a:endParaRPr/>
                    </a:p>
                  </a:txBody>
                  <a:tcPr marL="68575" marR="68575" marT="68575" marB="68575"/>
                </a:tc>
                <a:tc>
                  <a:txBody>
                    <a:bodyPr/>
                    <a:lstStyle/>
                    <a:p>
                      <a:pPr marL="0" lvl="0" indent="0" algn="l" rtl="0">
                        <a:spcBef>
                          <a:spcPts val="0"/>
                        </a:spcBef>
                        <a:spcAft>
                          <a:spcPts val="0"/>
                        </a:spcAft>
                        <a:buNone/>
                      </a:pPr>
                      <a:endParaRPr/>
                    </a:p>
                  </a:txBody>
                  <a:tcPr marL="68575" marR="68575" marT="68575" marB="68575"/>
                </a:tc>
              </a:tr>
              <a:tr h="801475">
                <a:tc>
                  <a:txBody>
                    <a:bodyPr/>
                    <a:lstStyle/>
                    <a:p>
                      <a:pPr marL="0" lvl="0" indent="0" algn="l" rtl="0">
                        <a:spcBef>
                          <a:spcPts val="0"/>
                        </a:spcBef>
                        <a:spcAft>
                          <a:spcPts val="0"/>
                        </a:spcAft>
                        <a:buNone/>
                      </a:pPr>
                      <a:r>
                        <a:rPr lang="ca" sz="1500" b="1"/>
                        <a:t>Quan acabes els exercicis </a:t>
                      </a:r>
                      <a:endParaRPr sz="1500" b="1"/>
                    </a:p>
                  </a:txBody>
                  <a:tcPr marL="68575" marR="68575" marT="68575" marB="68575">
                    <a:solidFill>
                      <a:srgbClr val="EAD1DC"/>
                    </a:solidFill>
                  </a:tcPr>
                </a:tc>
                <a:tc>
                  <a:txBody>
                    <a:bodyPr/>
                    <a:lstStyle/>
                    <a:p>
                      <a:pPr marL="0" lvl="0" indent="0" algn="l" rtl="0">
                        <a:spcBef>
                          <a:spcPts val="0"/>
                        </a:spcBef>
                        <a:spcAft>
                          <a:spcPts val="0"/>
                        </a:spcAft>
                        <a:buNone/>
                      </a:pPr>
                      <a:endParaRPr lang="es-ES" dirty="0" smtClean="0"/>
                    </a:p>
                    <a:p>
                      <a:pPr marL="0" lvl="0" indent="0" algn="l" rtl="0">
                        <a:spcBef>
                          <a:spcPts val="0"/>
                        </a:spcBef>
                        <a:spcAft>
                          <a:spcPts val="0"/>
                        </a:spcAft>
                        <a:buNone/>
                      </a:pPr>
                      <a:r>
                        <a:rPr lang="es-ES" dirty="0" smtClean="0"/>
                        <a:t>        87</a:t>
                      </a:r>
                      <a:endParaRPr dirty="0"/>
                    </a:p>
                  </a:txBody>
                  <a:tcPr marL="68575" marR="68575" marT="68575" marB="68575"/>
                </a:tc>
                <a:tc>
                  <a:txBody>
                    <a:bodyPr/>
                    <a:lstStyle/>
                    <a:p>
                      <a:pPr marL="0" lvl="0" indent="0" algn="l" rtl="0">
                        <a:spcBef>
                          <a:spcPts val="0"/>
                        </a:spcBef>
                        <a:spcAft>
                          <a:spcPts val="0"/>
                        </a:spcAft>
                        <a:buNone/>
                      </a:pPr>
                      <a:endParaRPr sz="1100"/>
                    </a:p>
                  </a:txBody>
                  <a:tcPr marL="68575" marR="68575" marT="68575" marB="68575"/>
                </a:tc>
                <a:tc>
                  <a:txBody>
                    <a:bodyPr/>
                    <a:lstStyle/>
                    <a:p>
                      <a:pPr marL="0" lvl="0" indent="0" algn="l" rtl="0">
                        <a:spcBef>
                          <a:spcPts val="0"/>
                        </a:spcBef>
                        <a:spcAft>
                          <a:spcPts val="0"/>
                        </a:spcAft>
                        <a:buNone/>
                      </a:pPr>
                      <a:endParaRPr/>
                    </a:p>
                  </a:txBody>
                  <a:tcPr marL="68575" marR="68575" marT="68575" marB="68575"/>
                </a:tc>
                <a:tc>
                  <a:txBody>
                    <a:bodyPr/>
                    <a:lstStyle/>
                    <a:p>
                      <a:pPr marL="0" lvl="0" indent="0" algn="l" rtl="0">
                        <a:spcBef>
                          <a:spcPts val="0"/>
                        </a:spcBef>
                        <a:spcAft>
                          <a:spcPts val="0"/>
                        </a:spcAft>
                        <a:buNone/>
                      </a:pPr>
                      <a:endParaRPr/>
                    </a:p>
                  </a:txBody>
                  <a:tcPr marL="68575" marR="68575" marT="68575" marB="68575"/>
                </a:tc>
                <a:tc>
                  <a:txBody>
                    <a:bodyPr/>
                    <a:lstStyle/>
                    <a:p>
                      <a:pPr marL="0" lvl="0" indent="0" algn="l" rtl="0">
                        <a:spcBef>
                          <a:spcPts val="0"/>
                        </a:spcBef>
                        <a:spcAft>
                          <a:spcPts val="0"/>
                        </a:spcAft>
                        <a:buNone/>
                      </a:pPr>
                      <a:endParaRPr/>
                    </a:p>
                  </a:txBody>
                  <a:tcPr marL="68575" marR="68575" marT="68575" marB="68575"/>
                </a:tc>
              </a:tr>
              <a:tr h="801475">
                <a:tc>
                  <a:txBody>
                    <a:bodyPr/>
                    <a:lstStyle/>
                    <a:p>
                      <a:pPr marL="0" lvl="0" indent="0" algn="l" rtl="0">
                        <a:spcBef>
                          <a:spcPts val="0"/>
                        </a:spcBef>
                        <a:spcAft>
                          <a:spcPts val="0"/>
                        </a:spcAft>
                        <a:buNone/>
                      </a:pPr>
                      <a:r>
                        <a:rPr lang="ca" sz="1500" b="1"/>
                        <a:t>5 minuts després de fer l’exercici </a:t>
                      </a:r>
                      <a:endParaRPr sz="1500" b="1"/>
                    </a:p>
                  </a:txBody>
                  <a:tcPr marL="68575" marR="68575" marT="68575" marB="68575">
                    <a:solidFill>
                      <a:srgbClr val="B6D7A8"/>
                    </a:solidFill>
                  </a:tcPr>
                </a:tc>
                <a:tc>
                  <a:txBody>
                    <a:bodyPr/>
                    <a:lstStyle/>
                    <a:p>
                      <a:pPr marL="0" lvl="0" indent="0" algn="l" rtl="0">
                        <a:spcBef>
                          <a:spcPts val="0"/>
                        </a:spcBef>
                        <a:spcAft>
                          <a:spcPts val="0"/>
                        </a:spcAft>
                        <a:buNone/>
                      </a:pPr>
                      <a:endParaRPr lang="es-ES" dirty="0" smtClean="0"/>
                    </a:p>
                    <a:p>
                      <a:pPr marL="0" lvl="0" indent="0" algn="l" rtl="0">
                        <a:spcBef>
                          <a:spcPts val="0"/>
                        </a:spcBef>
                        <a:spcAft>
                          <a:spcPts val="0"/>
                        </a:spcAft>
                        <a:buNone/>
                      </a:pPr>
                      <a:r>
                        <a:rPr lang="es-ES" dirty="0" smtClean="0"/>
                        <a:t>        86</a:t>
                      </a:r>
                      <a:endParaRPr dirty="0"/>
                    </a:p>
                  </a:txBody>
                  <a:tcPr marL="68575" marR="68575" marT="68575" marB="68575"/>
                </a:tc>
                <a:tc>
                  <a:txBody>
                    <a:bodyPr/>
                    <a:lstStyle/>
                    <a:p>
                      <a:pPr marL="0" lvl="0" indent="0" algn="l" rtl="0">
                        <a:spcBef>
                          <a:spcPts val="0"/>
                        </a:spcBef>
                        <a:spcAft>
                          <a:spcPts val="0"/>
                        </a:spcAft>
                        <a:buNone/>
                      </a:pPr>
                      <a:endParaRPr sz="1100"/>
                    </a:p>
                  </a:txBody>
                  <a:tcPr marL="68575" marR="68575" marT="68575" marB="68575"/>
                </a:tc>
                <a:tc>
                  <a:txBody>
                    <a:bodyPr/>
                    <a:lstStyle/>
                    <a:p>
                      <a:pPr marL="0" lvl="0" indent="0" algn="l" rtl="0">
                        <a:spcBef>
                          <a:spcPts val="0"/>
                        </a:spcBef>
                        <a:spcAft>
                          <a:spcPts val="0"/>
                        </a:spcAft>
                        <a:buNone/>
                      </a:pPr>
                      <a:endParaRPr sz="1100"/>
                    </a:p>
                  </a:txBody>
                  <a:tcPr marL="68575" marR="68575" marT="68575" marB="68575"/>
                </a:tc>
                <a:tc>
                  <a:txBody>
                    <a:bodyPr/>
                    <a:lstStyle/>
                    <a:p>
                      <a:pPr marL="0" lvl="0" indent="0" algn="l" rtl="0">
                        <a:spcBef>
                          <a:spcPts val="0"/>
                        </a:spcBef>
                        <a:spcAft>
                          <a:spcPts val="0"/>
                        </a:spcAft>
                        <a:buNone/>
                      </a:pPr>
                      <a:endParaRPr/>
                    </a:p>
                  </a:txBody>
                  <a:tcPr marL="68575" marR="68575" marT="68575" marB="68575"/>
                </a:tc>
                <a:tc>
                  <a:txBody>
                    <a:bodyPr/>
                    <a:lstStyle/>
                    <a:p>
                      <a:pPr marL="0" lvl="0" indent="0" algn="l" rtl="0">
                        <a:spcBef>
                          <a:spcPts val="0"/>
                        </a:spcBef>
                        <a:spcAft>
                          <a:spcPts val="0"/>
                        </a:spcAft>
                        <a:buNone/>
                      </a:pPr>
                      <a:endParaRPr/>
                    </a:p>
                  </a:txBody>
                  <a:tcPr marL="68575" marR="68575" marT="68575" marB="68575"/>
                </a:tc>
              </a:tr>
              <a:tr h="801475">
                <a:tc>
                  <a:txBody>
                    <a:bodyPr/>
                    <a:lstStyle/>
                    <a:p>
                      <a:pPr marL="0" lvl="0" indent="0" algn="l" rtl="0">
                        <a:spcBef>
                          <a:spcPts val="0"/>
                        </a:spcBef>
                        <a:spcAft>
                          <a:spcPts val="0"/>
                        </a:spcAft>
                        <a:buNone/>
                      </a:pPr>
                      <a:r>
                        <a:rPr lang="ca" sz="1500" b="1"/>
                        <a:t>Abans de dormir</a:t>
                      </a:r>
                      <a:endParaRPr sz="1500" b="1"/>
                    </a:p>
                  </a:txBody>
                  <a:tcPr marL="68575" marR="68575" marT="68575" marB="68575">
                    <a:solidFill>
                      <a:srgbClr val="F9CB9C"/>
                    </a:solidFill>
                  </a:tcPr>
                </a:tc>
                <a:tc>
                  <a:txBody>
                    <a:bodyPr/>
                    <a:lstStyle/>
                    <a:p>
                      <a:pPr marL="0" lvl="0" indent="0" algn="l" rtl="0">
                        <a:spcBef>
                          <a:spcPts val="0"/>
                        </a:spcBef>
                        <a:spcAft>
                          <a:spcPts val="0"/>
                        </a:spcAft>
                        <a:buNone/>
                      </a:pPr>
                      <a:endParaRPr lang="es-ES" dirty="0" smtClean="0"/>
                    </a:p>
                    <a:p>
                      <a:pPr marL="0" lvl="0" indent="0" algn="l" rtl="0">
                        <a:spcBef>
                          <a:spcPts val="0"/>
                        </a:spcBef>
                        <a:spcAft>
                          <a:spcPts val="0"/>
                        </a:spcAft>
                        <a:buNone/>
                      </a:pPr>
                      <a:r>
                        <a:rPr lang="es-ES" dirty="0" smtClean="0"/>
                        <a:t>         85</a:t>
                      </a:r>
                      <a:endParaRPr dirty="0"/>
                    </a:p>
                  </a:txBody>
                  <a:tcPr marL="68575" marR="68575" marT="68575" marB="68575"/>
                </a:tc>
                <a:tc>
                  <a:txBody>
                    <a:bodyPr/>
                    <a:lstStyle/>
                    <a:p>
                      <a:pPr marL="0" lvl="0" indent="0" algn="l" rtl="0">
                        <a:spcBef>
                          <a:spcPts val="0"/>
                        </a:spcBef>
                        <a:spcAft>
                          <a:spcPts val="0"/>
                        </a:spcAft>
                        <a:buNone/>
                      </a:pPr>
                      <a:endParaRPr sz="1100"/>
                    </a:p>
                  </a:txBody>
                  <a:tcPr marL="68575" marR="68575" marT="68575" marB="68575"/>
                </a:tc>
                <a:tc>
                  <a:txBody>
                    <a:bodyPr/>
                    <a:lstStyle/>
                    <a:p>
                      <a:pPr marL="0" lvl="0" indent="0" algn="l" rtl="0">
                        <a:spcBef>
                          <a:spcPts val="0"/>
                        </a:spcBef>
                        <a:spcAft>
                          <a:spcPts val="0"/>
                        </a:spcAft>
                        <a:buNone/>
                      </a:pPr>
                      <a:endParaRPr sz="1100"/>
                    </a:p>
                  </a:txBody>
                  <a:tcPr marL="68575" marR="68575" marT="68575" marB="68575"/>
                </a:tc>
                <a:tc>
                  <a:txBody>
                    <a:bodyPr/>
                    <a:lstStyle/>
                    <a:p>
                      <a:pPr marL="0" lvl="0" indent="0" algn="l" rtl="0">
                        <a:spcBef>
                          <a:spcPts val="0"/>
                        </a:spcBef>
                        <a:spcAft>
                          <a:spcPts val="0"/>
                        </a:spcAft>
                        <a:buNone/>
                      </a:pPr>
                      <a:endParaRPr/>
                    </a:p>
                  </a:txBody>
                  <a:tcPr marL="68575" marR="68575" marT="68575" marB="68575"/>
                </a:tc>
                <a:tc>
                  <a:txBody>
                    <a:bodyPr/>
                    <a:lstStyle/>
                    <a:p>
                      <a:pPr marL="0" lvl="0" indent="0" algn="l" rtl="0">
                        <a:spcBef>
                          <a:spcPts val="0"/>
                        </a:spcBef>
                        <a:spcAft>
                          <a:spcPts val="0"/>
                        </a:spcAft>
                        <a:buNone/>
                      </a:pPr>
                      <a:endParaRPr/>
                    </a:p>
                  </a:txBody>
                  <a:tcPr marL="68575" marR="68575" marT="68575" marB="6857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1"/>
          <p:cNvSpPr txBox="1">
            <a:spLocks noGrp="1"/>
          </p:cNvSpPr>
          <p:nvPr>
            <p:ph type="title"/>
          </p:nvPr>
        </p:nvSpPr>
        <p:spPr>
          <a:xfrm>
            <a:off x="938759" y="286789"/>
            <a:ext cx="7633800" cy="1119000"/>
          </a:xfrm>
          <a:prstGeom prst="rect">
            <a:avLst/>
          </a:prstGeom>
        </p:spPr>
        <p:txBody>
          <a:bodyPr spcFirstLastPara="1" wrap="square" lIns="68575" tIns="34275" rIns="68575" bIns="34275" anchor="t" anchorCtr="0">
            <a:noAutofit/>
          </a:bodyPr>
          <a:lstStyle/>
          <a:p>
            <a:pPr marL="0" lvl="0" indent="0" algn="l" rtl="0">
              <a:lnSpc>
                <a:spcPct val="100000"/>
              </a:lnSpc>
              <a:spcBef>
                <a:spcPts val="0"/>
              </a:spcBef>
              <a:spcAft>
                <a:spcPts val="0"/>
              </a:spcAft>
              <a:buNone/>
            </a:pPr>
            <a:r>
              <a:rPr lang="ca"/>
              <a:t>EXPERIMENTO AMB EL MEU COR</a:t>
            </a:r>
            <a:endParaRPr/>
          </a:p>
          <a:p>
            <a:pPr marL="0" lvl="0" indent="0" algn="l" rtl="0">
              <a:lnSpc>
                <a:spcPct val="100000"/>
              </a:lnSpc>
              <a:spcBef>
                <a:spcPts val="0"/>
              </a:spcBef>
              <a:spcAft>
                <a:spcPts val="0"/>
              </a:spcAft>
              <a:buNone/>
            </a:pPr>
            <a:r>
              <a:rPr lang="ca" sz="2300">
                <a:solidFill>
                  <a:srgbClr val="FF00FF"/>
                </a:solidFill>
              </a:rPr>
              <a:t>TAULA D’EXERCICIS </a:t>
            </a:r>
            <a:endParaRPr sz="2300">
              <a:solidFill>
                <a:srgbClr val="FF00FF"/>
              </a:solidFill>
            </a:endParaRPr>
          </a:p>
        </p:txBody>
      </p:sp>
      <p:sp>
        <p:nvSpPr>
          <p:cNvPr id="179" name="Google Shape;179;p31"/>
          <p:cNvSpPr txBox="1"/>
          <p:nvPr/>
        </p:nvSpPr>
        <p:spPr>
          <a:xfrm>
            <a:off x="1068038" y="1588013"/>
            <a:ext cx="7251600" cy="2150100"/>
          </a:xfrm>
          <a:prstGeom prst="rect">
            <a:avLst/>
          </a:prstGeom>
          <a:noFill/>
          <a:ln>
            <a:noFill/>
          </a:ln>
        </p:spPr>
        <p:txBody>
          <a:bodyPr spcFirstLastPara="1" wrap="square" lIns="68575" tIns="68575" rIns="68575" bIns="68575" anchor="t" anchorCtr="0">
            <a:noAutofit/>
          </a:bodyPr>
          <a:lstStyle/>
          <a:p>
            <a:pPr marL="0" lvl="0" indent="0" algn="just" rtl="0">
              <a:lnSpc>
                <a:spcPct val="150000"/>
              </a:lnSpc>
              <a:spcBef>
                <a:spcPts val="900"/>
              </a:spcBef>
              <a:spcAft>
                <a:spcPts val="0"/>
              </a:spcAft>
              <a:buNone/>
            </a:pPr>
            <a:r>
              <a:rPr lang="ca" sz="1500" b="1"/>
              <a:t>IMPORTANT</a:t>
            </a:r>
            <a:endParaRPr sz="1500" b="1"/>
          </a:p>
          <a:p>
            <a:pPr marL="0" lvl="0" indent="0" algn="just" rtl="0">
              <a:lnSpc>
                <a:spcPct val="150000"/>
              </a:lnSpc>
              <a:spcBef>
                <a:spcPts val="900"/>
              </a:spcBef>
              <a:spcAft>
                <a:spcPts val="0"/>
              </a:spcAft>
              <a:buClr>
                <a:schemeClr val="dk1"/>
              </a:buClr>
              <a:buSzPts val="800"/>
              <a:buFont typeface="Arial"/>
              <a:buNone/>
            </a:pPr>
            <a:r>
              <a:rPr lang="ca" sz="1500"/>
              <a:t>Cada exercici s'haurà de fer durant un minut. Després de cada exercici es deixarà un minut per poder descansar.</a:t>
            </a:r>
            <a:endParaRPr sz="1500"/>
          </a:p>
          <a:p>
            <a:pPr marL="0" lvl="0" indent="0" algn="just" rtl="0">
              <a:lnSpc>
                <a:spcPct val="150000"/>
              </a:lnSpc>
              <a:spcBef>
                <a:spcPts val="900"/>
              </a:spcBef>
              <a:spcAft>
                <a:spcPts val="0"/>
              </a:spcAft>
              <a:buNone/>
            </a:pPr>
            <a:r>
              <a:rPr lang="ca" sz="1500"/>
              <a:t>Primer caldria practicar els exercicis lentament. Quan entenguis com fer els exercicis, els pots fer una mica més ràpids.</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2"/>
          <p:cNvSpPr txBox="1">
            <a:spLocks noGrp="1"/>
          </p:cNvSpPr>
          <p:nvPr>
            <p:ph type="title"/>
          </p:nvPr>
        </p:nvSpPr>
        <p:spPr>
          <a:xfrm>
            <a:off x="938759" y="286789"/>
            <a:ext cx="7633800" cy="1119000"/>
          </a:xfrm>
          <a:prstGeom prst="rect">
            <a:avLst/>
          </a:prstGeom>
        </p:spPr>
        <p:txBody>
          <a:bodyPr spcFirstLastPara="1" wrap="square" lIns="68575" tIns="34275" rIns="68575" bIns="34275" anchor="t" anchorCtr="0">
            <a:noAutofit/>
          </a:bodyPr>
          <a:lstStyle/>
          <a:p>
            <a:pPr marL="0" lvl="0" indent="0" algn="l" rtl="0">
              <a:lnSpc>
                <a:spcPct val="100000"/>
              </a:lnSpc>
              <a:spcBef>
                <a:spcPts val="0"/>
              </a:spcBef>
              <a:spcAft>
                <a:spcPts val="0"/>
              </a:spcAft>
              <a:buNone/>
            </a:pPr>
            <a:r>
              <a:rPr lang="ca"/>
              <a:t>EXPERIMENTO AMB EL MEU COR</a:t>
            </a:r>
            <a:endParaRPr/>
          </a:p>
          <a:p>
            <a:pPr marL="0" lvl="0" indent="0" algn="l" rtl="0">
              <a:lnSpc>
                <a:spcPct val="100000"/>
              </a:lnSpc>
              <a:spcBef>
                <a:spcPts val="0"/>
              </a:spcBef>
              <a:spcAft>
                <a:spcPts val="0"/>
              </a:spcAft>
              <a:buNone/>
            </a:pPr>
            <a:r>
              <a:rPr lang="ca" sz="2300">
                <a:solidFill>
                  <a:srgbClr val="FF00FF"/>
                </a:solidFill>
              </a:rPr>
              <a:t>TAULA D’EXERCICIS </a:t>
            </a:r>
            <a:endParaRPr sz="2300">
              <a:solidFill>
                <a:srgbClr val="FF00FF"/>
              </a:solidFill>
            </a:endParaRPr>
          </a:p>
        </p:txBody>
      </p:sp>
      <p:sp>
        <p:nvSpPr>
          <p:cNvPr id="185" name="Google Shape;185;p32"/>
          <p:cNvSpPr txBox="1"/>
          <p:nvPr/>
        </p:nvSpPr>
        <p:spPr>
          <a:xfrm>
            <a:off x="1068038" y="1588013"/>
            <a:ext cx="7251600" cy="2150100"/>
          </a:xfrm>
          <a:prstGeom prst="rect">
            <a:avLst/>
          </a:prstGeom>
          <a:noFill/>
          <a:ln>
            <a:noFill/>
          </a:ln>
        </p:spPr>
        <p:txBody>
          <a:bodyPr spcFirstLastPara="1" wrap="square" lIns="68575" tIns="68575" rIns="68575" bIns="68575" anchor="t" anchorCtr="0">
            <a:noAutofit/>
          </a:bodyPr>
          <a:lstStyle/>
          <a:p>
            <a:pPr marL="0" lvl="0" indent="0" algn="just" rtl="0">
              <a:lnSpc>
                <a:spcPct val="150000"/>
              </a:lnSpc>
              <a:spcBef>
                <a:spcPts val="0"/>
              </a:spcBef>
              <a:spcAft>
                <a:spcPts val="0"/>
              </a:spcAft>
              <a:buNone/>
            </a:pPr>
            <a:r>
              <a:rPr lang="ca" sz="1500" b="1"/>
              <a:t>EXERCICI 1 </a:t>
            </a:r>
            <a:endParaRPr sz="1500" b="1"/>
          </a:p>
          <a:p>
            <a:pPr marL="0" lvl="0" indent="0" algn="just" rtl="0">
              <a:lnSpc>
                <a:spcPct val="150000"/>
              </a:lnSpc>
              <a:spcBef>
                <a:spcPts val="900"/>
              </a:spcBef>
              <a:spcAft>
                <a:spcPts val="0"/>
              </a:spcAft>
              <a:buClr>
                <a:schemeClr val="dk1"/>
              </a:buClr>
              <a:buSzPts val="800"/>
              <a:buFont typeface="Arial"/>
              <a:buNone/>
            </a:pPr>
            <a:r>
              <a:rPr lang="ca" sz="1500">
                <a:solidFill>
                  <a:schemeClr val="dk1"/>
                </a:solidFill>
              </a:rPr>
              <a:t>Posició inicial: Els braços han  d'estar a prop del tronc i les cames una mica separades.                      	</a:t>
            </a:r>
            <a:endParaRPr sz="1500">
              <a:solidFill>
                <a:schemeClr val="dk1"/>
              </a:solidFill>
            </a:endParaRPr>
          </a:p>
          <a:p>
            <a:pPr marL="0" lvl="0" indent="0" algn="just" rtl="0">
              <a:lnSpc>
                <a:spcPct val="150000"/>
              </a:lnSpc>
              <a:spcBef>
                <a:spcPts val="900"/>
              </a:spcBef>
              <a:spcAft>
                <a:spcPts val="0"/>
              </a:spcAft>
              <a:buClr>
                <a:schemeClr val="dk1"/>
              </a:buClr>
              <a:buSzPts val="800"/>
              <a:buFont typeface="Arial"/>
              <a:buNone/>
            </a:pPr>
            <a:r>
              <a:rPr lang="ca" sz="1500">
                <a:solidFill>
                  <a:schemeClr val="dk1"/>
                </a:solidFill>
              </a:rPr>
              <a:t>Pas 1: Puja els braços  i separa les cames.</a:t>
            </a:r>
            <a:endParaRPr sz="1500">
              <a:solidFill>
                <a:schemeClr val="dk1"/>
              </a:solidFill>
            </a:endParaRPr>
          </a:p>
          <a:p>
            <a:pPr marL="0" lvl="0" indent="0" algn="just" rtl="0">
              <a:lnSpc>
                <a:spcPct val="150000"/>
              </a:lnSpc>
              <a:spcBef>
                <a:spcPts val="900"/>
              </a:spcBef>
              <a:spcAft>
                <a:spcPts val="0"/>
              </a:spcAft>
              <a:buNone/>
            </a:pPr>
            <a:r>
              <a:rPr lang="ca" sz="1500">
                <a:solidFill>
                  <a:schemeClr val="dk1"/>
                </a:solidFill>
              </a:rPr>
              <a:t>Pas 2: Baixa els braços  i junta les cames.</a:t>
            </a:r>
            <a:endParaRPr sz="1500" b="1"/>
          </a:p>
        </p:txBody>
      </p:sp>
      <p:pic>
        <p:nvPicPr>
          <p:cNvPr id="186" name="Google Shape;186;p32"/>
          <p:cNvPicPr preferRelativeResize="0"/>
          <p:nvPr/>
        </p:nvPicPr>
        <p:blipFill>
          <a:blip r:embed="rId3">
            <a:alphaModFix/>
          </a:blip>
          <a:stretch>
            <a:fillRect/>
          </a:stretch>
        </p:blipFill>
        <p:spPr>
          <a:xfrm>
            <a:off x="5834006" y="2726344"/>
            <a:ext cx="1972425" cy="179034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3"/>
          <p:cNvSpPr txBox="1">
            <a:spLocks noGrp="1"/>
          </p:cNvSpPr>
          <p:nvPr>
            <p:ph type="title"/>
          </p:nvPr>
        </p:nvSpPr>
        <p:spPr>
          <a:xfrm>
            <a:off x="938759" y="286789"/>
            <a:ext cx="7633800" cy="1119000"/>
          </a:xfrm>
          <a:prstGeom prst="rect">
            <a:avLst/>
          </a:prstGeom>
        </p:spPr>
        <p:txBody>
          <a:bodyPr spcFirstLastPara="1" wrap="square" lIns="68575" tIns="34275" rIns="68575" bIns="34275" anchor="t" anchorCtr="0">
            <a:noAutofit/>
          </a:bodyPr>
          <a:lstStyle/>
          <a:p>
            <a:pPr marL="0" lvl="0" indent="0" algn="l" rtl="0">
              <a:lnSpc>
                <a:spcPct val="100000"/>
              </a:lnSpc>
              <a:spcBef>
                <a:spcPts val="0"/>
              </a:spcBef>
              <a:spcAft>
                <a:spcPts val="0"/>
              </a:spcAft>
              <a:buNone/>
            </a:pPr>
            <a:r>
              <a:rPr lang="ca"/>
              <a:t>EXPERIMENTO AMB EL MEU COR</a:t>
            </a:r>
            <a:endParaRPr/>
          </a:p>
          <a:p>
            <a:pPr marL="0" lvl="0" indent="0" algn="l" rtl="0">
              <a:lnSpc>
                <a:spcPct val="100000"/>
              </a:lnSpc>
              <a:spcBef>
                <a:spcPts val="0"/>
              </a:spcBef>
              <a:spcAft>
                <a:spcPts val="0"/>
              </a:spcAft>
              <a:buNone/>
            </a:pPr>
            <a:r>
              <a:rPr lang="ca" sz="2300">
                <a:solidFill>
                  <a:srgbClr val="FF00FF"/>
                </a:solidFill>
              </a:rPr>
              <a:t>TAULA D’EXERCICIS </a:t>
            </a:r>
            <a:endParaRPr sz="2300">
              <a:solidFill>
                <a:srgbClr val="FF00FF"/>
              </a:solidFill>
            </a:endParaRPr>
          </a:p>
        </p:txBody>
      </p:sp>
      <p:sp>
        <p:nvSpPr>
          <p:cNvPr id="192" name="Google Shape;192;p33"/>
          <p:cNvSpPr txBox="1"/>
          <p:nvPr/>
        </p:nvSpPr>
        <p:spPr>
          <a:xfrm>
            <a:off x="1068038" y="1588013"/>
            <a:ext cx="7251600" cy="2150100"/>
          </a:xfrm>
          <a:prstGeom prst="rect">
            <a:avLst/>
          </a:prstGeom>
          <a:noFill/>
          <a:ln>
            <a:noFill/>
          </a:ln>
        </p:spPr>
        <p:txBody>
          <a:bodyPr spcFirstLastPara="1" wrap="square" lIns="68575" tIns="68575" rIns="68575" bIns="68575" anchor="t" anchorCtr="0">
            <a:noAutofit/>
          </a:bodyPr>
          <a:lstStyle/>
          <a:p>
            <a:pPr marL="0" lvl="0" indent="0" algn="just" rtl="0">
              <a:lnSpc>
                <a:spcPct val="150000"/>
              </a:lnSpc>
              <a:spcBef>
                <a:spcPts val="0"/>
              </a:spcBef>
              <a:spcAft>
                <a:spcPts val="0"/>
              </a:spcAft>
              <a:buNone/>
            </a:pPr>
            <a:r>
              <a:rPr lang="ca" sz="1500" b="1"/>
              <a:t>EXERCICI 2</a:t>
            </a:r>
            <a:endParaRPr sz="1500" b="1"/>
          </a:p>
          <a:p>
            <a:pPr marL="0" lvl="0" indent="0" algn="just" rtl="0">
              <a:lnSpc>
                <a:spcPct val="150000"/>
              </a:lnSpc>
              <a:spcBef>
                <a:spcPts val="900"/>
              </a:spcBef>
              <a:spcAft>
                <a:spcPts val="0"/>
              </a:spcAft>
              <a:buClr>
                <a:schemeClr val="dk1"/>
              </a:buClr>
              <a:buSzPts val="800"/>
              <a:buFont typeface="Arial"/>
              <a:buNone/>
            </a:pPr>
            <a:r>
              <a:rPr lang="ca" sz="1500"/>
              <a:t>Posició inicial: Els braços han d'estar a prop del tronc. A més, els peus junts han d'estar junts.</a:t>
            </a:r>
            <a:endParaRPr sz="1500"/>
          </a:p>
          <a:p>
            <a:pPr marL="0" lvl="0" indent="0" algn="just" rtl="0">
              <a:lnSpc>
                <a:spcPct val="150000"/>
              </a:lnSpc>
              <a:spcBef>
                <a:spcPts val="900"/>
              </a:spcBef>
              <a:spcAft>
                <a:spcPts val="0"/>
              </a:spcAft>
              <a:buClr>
                <a:schemeClr val="dk1"/>
              </a:buClr>
              <a:buSzPts val="800"/>
              <a:buFont typeface="Arial"/>
              <a:buNone/>
            </a:pPr>
            <a:r>
              <a:rPr lang="ca" sz="1500"/>
              <a:t>Pas 1: Flexiona els genolls i baixa a poc a poc mentre estires els braços.</a:t>
            </a:r>
            <a:endParaRPr sz="1500"/>
          </a:p>
          <a:p>
            <a:pPr marL="0" lvl="0" indent="0" algn="just" rtl="0">
              <a:lnSpc>
                <a:spcPct val="150000"/>
              </a:lnSpc>
              <a:spcBef>
                <a:spcPts val="900"/>
              </a:spcBef>
              <a:spcAft>
                <a:spcPts val="0"/>
              </a:spcAft>
              <a:buNone/>
            </a:pPr>
            <a:r>
              <a:rPr lang="ca" sz="1500"/>
              <a:t>Pas 2: Puja fins a estar dret i torna a posar els braços a prop del tronc.</a:t>
            </a:r>
            <a:endParaRPr sz="1500"/>
          </a:p>
        </p:txBody>
      </p:sp>
      <p:pic>
        <p:nvPicPr>
          <p:cNvPr id="193" name="Google Shape;193;p33"/>
          <p:cNvPicPr preferRelativeResize="0"/>
          <p:nvPr/>
        </p:nvPicPr>
        <p:blipFill>
          <a:blip r:embed="rId3">
            <a:alphaModFix/>
          </a:blip>
          <a:stretch>
            <a:fillRect/>
          </a:stretch>
        </p:blipFill>
        <p:spPr>
          <a:xfrm>
            <a:off x="6297731" y="3738113"/>
            <a:ext cx="1445625" cy="1273013"/>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adge">
  <a:themeElements>
    <a:clrScheme name="Badge">
      <a:dk1>
        <a:srgbClr val="000000"/>
      </a:dk1>
      <a:lt1>
        <a:srgbClr val="FFFFFF"/>
      </a:lt1>
      <a:dk2>
        <a:srgbClr val="171312"/>
      </a:dk2>
      <a:lt2>
        <a:srgbClr val="F7F0DF"/>
      </a:lt2>
      <a:accent1>
        <a:srgbClr val="53AE6E"/>
      </a:accent1>
      <a:accent2>
        <a:srgbClr val="326267"/>
      </a:accent2>
      <a:accent3>
        <a:srgbClr val="C5C34A"/>
      </a:accent3>
      <a:accent4>
        <a:srgbClr val="BF6546"/>
      </a:accent4>
      <a:accent5>
        <a:srgbClr val="81B5A8"/>
      </a:accent5>
      <a:accent6>
        <a:srgbClr val="636455"/>
      </a:accent6>
      <a:hlink>
        <a:srgbClr val="81B5A8"/>
      </a:hlink>
      <a:folHlink>
        <a:srgbClr val="9368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1300</TotalTime>
  <Words>1834</Words>
  <Application>Microsoft Office PowerPoint</Application>
  <PresentationFormat>Presentación en pantalla (16:9)</PresentationFormat>
  <Paragraphs>244</Paragraphs>
  <Slides>33</Slides>
  <Notes>33</Notes>
  <HiddenSlides>0</HiddenSlides>
  <MMClips>0</MMClips>
  <ScaleCrop>false</ScaleCrop>
  <HeadingPairs>
    <vt:vector size="6" baseType="variant">
      <vt:variant>
        <vt:lpstr>Fuentes usadas</vt:lpstr>
      </vt:variant>
      <vt:variant>
        <vt:i4>7</vt:i4>
      </vt:variant>
      <vt:variant>
        <vt:lpstr>Tema</vt:lpstr>
      </vt:variant>
      <vt:variant>
        <vt:i4>2</vt:i4>
      </vt:variant>
      <vt:variant>
        <vt:lpstr>Títulos de diapositiva</vt:lpstr>
      </vt:variant>
      <vt:variant>
        <vt:i4>33</vt:i4>
      </vt:variant>
    </vt:vector>
  </HeadingPairs>
  <TitlesOfParts>
    <vt:vector size="42" baseType="lpstr">
      <vt:lpstr>Algerian</vt:lpstr>
      <vt:lpstr>Arial</vt:lpstr>
      <vt:lpstr>Comfortaa</vt:lpstr>
      <vt:lpstr>Gill Sans</vt:lpstr>
      <vt:lpstr>Pacifico</vt:lpstr>
      <vt:lpstr>Special Elite</vt:lpstr>
      <vt:lpstr>Impact</vt:lpstr>
      <vt:lpstr>Simple Light</vt:lpstr>
      <vt:lpstr>Badge</vt:lpstr>
      <vt:lpstr>Presentación de PowerPoint</vt:lpstr>
      <vt:lpstr>EXPERIMENTO AMB EL MEU COR: Experiment d’Ed.Física</vt:lpstr>
      <vt:lpstr>EXPERIMENTO AMB EL MEU COR: Experiment d’Ed.Física</vt:lpstr>
      <vt:lpstr>EXPERIMENTO AMB EL MEU COR: Experiment d’Ed.Física</vt:lpstr>
      <vt:lpstr>EXPERIMENTO AMB EL MEU COR: Experiment d’Ed.Física Freqüència cardíaca</vt:lpstr>
      <vt:lpstr>Presentación de PowerPoint</vt:lpstr>
      <vt:lpstr>EXPERIMENTO AMB EL MEU COR TAULA D’EXERCICIS </vt:lpstr>
      <vt:lpstr>EXPERIMENTO AMB EL MEU COR TAULA D’EXERCICIS </vt:lpstr>
      <vt:lpstr>EXPERIMENTO AMB EL MEU COR TAULA D’EXERCICIS </vt:lpstr>
      <vt:lpstr>EXPERIMENTO AMB EL MEU COR TAULA D’EXERCICIS </vt:lpstr>
      <vt:lpstr>EXPERIMENTO AMB EL MEU COR TAULA D’EXERCICIS </vt:lpstr>
      <vt:lpstr>GOTS TALENT 2: Experiment musical </vt:lpstr>
      <vt:lpstr>GOTS TALENT 2: Experiment musical </vt:lpstr>
      <vt:lpstr>GOTS TALENT 2: Experiment musical </vt:lpstr>
      <vt:lpstr>GOTS TALENT 2: Experiment musical </vt:lpstr>
      <vt:lpstr>GOTS TALENT 2: Experiment musical </vt:lpstr>
      <vt:lpstr>GOTS TALENT 2: Experiment musical </vt:lpstr>
      <vt:lpstr>GOTS TALENT 3: Experiment musical </vt:lpstr>
      <vt:lpstr>GOTS TALENT 3: Experiment musical perque</vt:lpstr>
      <vt:lpstr>GOTS TALENT 3: Experiment musical </vt:lpstr>
      <vt:lpstr>THE SCIENTIFIC METHOD SONG:  Activitat d’anglès </vt:lpstr>
      <vt:lpstr>WALKING  RAINBOW: Experiment de Plàstica</vt:lpstr>
      <vt:lpstr>WALKING  RAINBOW: Experiment de Plàstica</vt:lpstr>
      <vt:lpstr>WALKING  RAINBOW: Experiment de Plàstica</vt:lpstr>
      <vt:lpstr>WALKING  RAINBOW: Experiment de Plàstica</vt:lpstr>
      <vt:lpstr>CÓDIGO SECRETO: Actividad de castellano</vt:lpstr>
      <vt:lpstr>CÓDIGO SECRETO: Actividad de castellano</vt:lpstr>
      <vt:lpstr>CÓDIGO SECRETO: Actividad de castellano</vt:lpstr>
      <vt:lpstr>CÓDIGO SECRETO: Actividad de castellano</vt:lpstr>
      <vt:lpstr>CÓDIGO SECRETO: Actividad de castellano</vt:lpstr>
      <vt:lpstr>CÓDIGO SECRETO: Actividad de castellano</vt:lpstr>
      <vt:lpstr>Aventura’t</vt:lpstr>
      <vt:lpstr>DIARI CIENTÍFIC (del 25 al 29 de maig) Explica, en català, què has descobert durant aquesta setmana.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LoteriaCliment</cp:lastModifiedBy>
  <cp:revision>23</cp:revision>
  <dcterms:modified xsi:type="dcterms:W3CDTF">2020-05-26T11:04:38Z</dcterms:modified>
</cp:coreProperties>
</file>