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Amatic SC"/>
      <p:regular r:id="rId23"/>
      <p:bold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6" name="Google Shape;18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607080727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60708072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460e4556bd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460e4556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460e4556bd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460e4556b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460e4556bd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460e4556b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460e4556b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460e4556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460e4556b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460e4556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3" name="Google Shape;19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8" name="Google Shape;19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5" name="Google Shape;19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1" name="Google Shape;18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9" name="Google Shape;18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5" name="Google Shape;18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607080727a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60708072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607080727a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60708072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1" name="Google Shape;18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460e4556b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460e4556b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607080727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60708072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55D4B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0" name="Google Shape;10;p2"/>
            <p:cNvSpPr/>
            <p:nvPr/>
          </p:nvSpPr>
          <p:spPr>
            <a:xfrm>
              <a:off x="1720050" y="500720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8725" y="4577925"/>
              <a:ext cx="118700" cy="33700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679650" y="4953325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28725" y="4540050"/>
              <a:ext cx="117000" cy="36225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8725" y="4469350"/>
              <a:ext cx="96800" cy="23600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8725" y="4488700"/>
              <a:ext cx="98500" cy="32025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18200" y="5157850"/>
              <a:ext cx="15175" cy="14350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41075" y="5063575"/>
              <a:ext cx="55600" cy="57275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78800" y="507285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59450" y="50147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28725" y="4637675"/>
              <a:ext cx="140575" cy="3707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83700" y="5002975"/>
              <a:ext cx="12650" cy="1687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58450" y="4970150"/>
              <a:ext cx="57250" cy="63150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18550" y="5127550"/>
              <a:ext cx="52225" cy="57275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8725" y="4609075"/>
              <a:ext cx="85025" cy="26100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8725" y="4657050"/>
              <a:ext cx="143950" cy="35375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5775" y="4552675"/>
              <a:ext cx="143950" cy="126275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8725" y="4675575"/>
              <a:ext cx="141425" cy="38725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20225" y="5209200"/>
              <a:ext cx="16875" cy="13500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28725" y="4393600"/>
              <a:ext cx="81650" cy="27800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61325" y="5218450"/>
              <a:ext cx="13475" cy="13500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28725" y="4558575"/>
              <a:ext cx="122050" cy="35375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98350" y="5189850"/>
              <a:ext cx="59800" cy="55575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41950" y="519910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38600" y="5205825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79825" y="5156175"/>
              <a:ext cx="16025" cy="23600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57100" y="5134300"/>
              <a:ext cx="58950" cy="58925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10500" y="2891150"/>
              <a:ext cx="2237250" cy="272750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8725" y="4410425"/>
              <a:ext cx="81650" cy="25275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8725" y="4446625"/>
              <a:ext cx="90075" cy="27800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8725" y="4515650"/>
              <a:ext cx="53875" cy="20225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80150" y="5161225"/>
              <a:ext cx="58950" cy="58100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99675" y="5145225"/>
              <a:ext cx="59800" cy="54750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58950" y="517890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8725" y="4427250"/>
              <a:ext cx="93450" cy="34550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379150" y="5199100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18200" y="4963425"/>
              <a:ext cx="58100" cy="54725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77825" y="5125025"/>
              <a:ext cx="18550" cy="21075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53825" y="4795925"/>
              <a:ext cx="42100" cy="569025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628175" y="4015675"/>
              <a:ext cx="10125" cy="1265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49200" y="5284950"/>
              <a:ext cx="58950" cy="70725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99550" y="4372550"/>
              <a:ext cx="38750" cy="44625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76150" y="51629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2075" y="4700825"/>
              <a:ext cx="125425" cy="712925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56775" y="5104825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645850" y="4022400"/>
              <a:ext cx="40425" cy="10125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09500" y="3976950"/>
              <a:ext cx="259275" cy="457900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5150" y="2891150"/>
              <a:ext cx="2679175" cy="790400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5175" y="4197475"/>
              <a:ext cx="269375" cy="75775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3575" y="4522375"/>
              <a:ext cx="19375" cy="10125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440600" y="4990350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530550" y="4035875"/>
              <a:ext cx="219700" cy="344275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8600" y="5295900"/>
              <a:ext cx="60625" cy="64000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00550" y="4580450"/>
              <a:ext cx="24425" cy="9275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38050" y="4972675"/>
              <a:ext cx="222225" cy="368700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57100" y="50156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0375" y="2891150"/>
              <a:ext cx="183500" cy="267700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16875" y="5008025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38425" y="5119150"/>
              <a:ext cx="19400" cy="1600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84075" y="4763100"/>
              <a:ext cx="22775" cy="22750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78325" y="499792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402725" y="502992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8725" y="4115825"/>
              <a:ext cx="825725" cy="756725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342950" y="5039175"/>
              <a:ext cx="12675" cy="15175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17375" y="5097250"/>
              <a:ext cx="58125" cy="55575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28725" y="4697450"/>
              <a:ext cx="135525" cy="41275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661000" y="4008100"/>
              <a:ext cx="7600" cy="7600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890000" y="4783300"/>
              <a:ext cx="886350" cy="58950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85800" y="4699125"/>
              <a:ext cx="890550" cy="64000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52100" y="4769000"/>
              <a:ext cx="11800" cy="11800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81525" y="50467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9275" y="5035800"/>
              <a:ext cx="55575" cy="54750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81025" y="5147750"/>
              <a:ext cx="24450" cy="20225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25275" y="4965950"/>
              <a:ext cx="60650" cy="42100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85050" y="4957525"/>
              <a:ext cx="60625" cy="42125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635025" y="4922175"/>
              <a:ext cx="57275" cy="37900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53225" y="4947425"/>
              <a:ext cx="54725" cy="42125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99025" y="4985300"/>
              <a:ext cx="61475" cy="39600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573600" y="4930600"/>
              <a:ext cx="58925" cy="38750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12150" y="4939850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012175" y="5015600"/>
              <a:ext cx="57250" cy="37900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73625" y="5003825"/>
              <a:ext cx="61450" cy="4042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15550" y="5053475"/>
              <a:ext cx="58100" cy="55600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102225" y="5070325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135900" y="4995400"/>
              <a:ext cx="59800" cy="4042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076975" y="504337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219225" y="50534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196500" y="5026550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262150" y="4976900"/>
              <a:ext cx="59800" cy="39575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830300" y="5214250"/>
              <a:ext cx="10975" cy="16025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07575" y="5213400"/>
              <a:ext cx="6775" cy="29500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07575" y="5201625"/>
              <a:ext cx="58100" cy="38750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763825" y="5194050"/>
              <a:ext cx="18525" cy="11800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695625" y="4910400"/>
              <a:ext cx="62325" cy="41275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44450" y="5182275"/>
              <a:ext cx="58100" cy="68200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8875" y="5223500"/>
              <a:ext cx="17700" cy="11825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88900" y="5216775"/>
              <a:ext cx="58100" cy="4042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737725" y="4941550"/>
              <a:ext cx="90075" cy="58100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89900" y="4970150"/>
              <a:ext cx="23600" cy="16025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58750" y="4901975"/>
              <a:ext cx="58950" cy="41275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804225" y="5028225"/>
              <a:ext cx="22750" cy="21075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719200" y="5112400"/>
              <a:ext cx="133850" cy="72425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78125" y="4997925"/>
              <a:ext cx="69875" cy="111975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81025" y="5233600"/>
              <a:ext cx="74950" cy="60650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37100" y="3663850"/>
              <a:ext cx="44625" cy="4042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62350" y="36916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950725" y="5023175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30050" y="3368400"/>
              <a:ext cx="233175" cy="212975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96525" y="3543475"/>
              <a:ext cx="79150" cy="20225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08800" y="3646150"/>
              <a:ext cx="23600" cy="50550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82400" y="3562000"/>
              <a:ext cx="27800" cy="11800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432900" y="5444025"/>
              <a:ext cx="35375" cy="25275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291500" y="5425525"/>
              <a:ext cx="109450" cy="3620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32575" y="3558625"/>
              <a:ext cx="24425" cy="1265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855500" y="5364075"/>
              <a:ext cx="920850" cy="71575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219125" y="5439825"/>
              <a:ext cx="32000" cy="8450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21650" y="5413725"/>
              <a:ext cx="32850" cy="7600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25000" y="5426350"/>
              <a:ext cx="34550" cy="10975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757850" y="5409525"/>
              <a:ext cx="584175" cy="67350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29525" y="3584725"/>
              <a:ext cx="53900" cy="19375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711625" y="523107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923800" y="4840525"/>
              <a:ext cx="959550" cy="542925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65875" y="3714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54950" y="506022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6625" y="37059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73450" y="5173850"/>
              <a:ext cx="103550" cy="63150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14050" y="3595650"/>
              <a:ext cx="114500" cy="94300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3350" y="5113250"/>
              <a:ext cx="90100" cy="63150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47375" y="3694975"/>
              <a:ext cx="33675" cy="37900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59500" y="3640275"/>
              <a:ext cx="14325" cy="13475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0950" y="3557775"/>
              <a:ext cx="100200" cy="96825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46550" y="3524950"/>
              <a:ext cx="579125" cy="253375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92850" y="3578825"/>
              <a:ext cx="53900" cy="58950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928850" y="3674775"/>
              <a:ext cx="71575" cy="75775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366525" y="5127550"/>
              <a:ext cx="8450" cy="50525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542450" y="50349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18200" y="504675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67850" y="5082100"/>
              <a:ext cx="9300" cy="50525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599675" y="5025700"/>
              <a:ext cx="58950" cy="55600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19875" y="5082100"/>
              <a:ext cx="52225" cy="58100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540750" y="5161225"/>
              <a:ext cx="10975" cy="49675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550025" y="5212575"/>
              <a:ext cx="58950" cy="10125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65000" y="5020650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557600" y="5166275"/>
              <a:ext cx="19375" cy="10975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075" y="4997925"/>
              <a:ext cx="11800" cy="49700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502875" y="5066100"/>
              <a:ext cx="5075" cy="15200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97825" y="4981950"/>
              <a:ext cx="58950" cy="54725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560125" y="5056850"/>
              <a:ext cx="16025" cy="16850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524775" y="5011400"/>
              <a:ext cx="13475" cy="14325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925" y="5074525"/>
              <a:ext cx="17700" cy="15175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80150" y="504255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40600" y="5193200"/>
              <a:ext cx="17700" cy="14350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9750" y="5109050"/>
              <a:ext cx="55575" cy="56400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60800" y="5130075"/>
              <a:ext cx="11800" cy="1687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19550" y="517132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339600" y="5147750"/>
              <a:ext cx="21900" cy="19400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77475" y="51183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03575" y="5140175"/>
              <a:ext cx="16000" cy="16025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543275" y="515365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59275" y="5089675"/>
              <a:ext cx="58100" cy="58950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4525" y="5112400"/>
              <a:ext cx="16025" cy="18550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39925" y="5041700"/>
              <a:ext cx="10950" cy="50525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21400" y="5122500"/>
              <a:ext cx="17700" cy="1687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496150" y="5182275"/>
              <a:ext cx="21900" cy="16850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498675" y="5098950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619050" y="5212575"/>
              <a:ext cx="9275" cy="56400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136750" y="5042550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160325" y="5061050"/>
              <a:ext cx="16850" cy="22775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103925" y="518142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057625" y="5223500"/>
              <a:ext cx="57250" cy="63175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204075" y="5109050"/>
              <a:ext cx="11825" cy="5075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178825" y="508800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202400" y="5112400"/>
              <a:ext cx="13500" cy="16025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109800" y="5277375"/>
              <a:ext cx="58950" cy="64000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660275" y="513345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20725" y="5199100"/>
              <a:ext cx="60625" cy="69875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201550" y="5226875"/>
              <a:ext cx="16025" cy="17700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46650" y="5208350"/>
              <a:ext cx="73250" cy="67375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246175" y="5223500"/>
              <a:ext cx="300500" cy="101875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169575" y="5265600"/>
              <a:ext cx="79975" cy="69875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418725" y="505265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241125" y="50795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318550" y="509220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138425" y="5153650"/>
              <a:ext cx="55575" cy="57250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238600" y="5087150"/>
              <a:ext cx="10950" cy="49700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382525" y="5082950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298350" y="5071175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358125" y="50593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262150" y="5100625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118225" y="521677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62000" y="517637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219225" y="5164600"/>
              <a:ext cx="16025" cy="22750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140100" y="52369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197350" y="51435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78825" y="5206675"/>
              <a:ext cx="58950" cy="57250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2"/>
          <p:cNvSpPr txBox="1"/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95A5A6"/>
        </a:solidFill>
      </p:bgPr>
    </p:bg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11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593" name="Google Shape;1593;p11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1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1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Google Shape;1698;p12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699" name="Google Shape;1699;p12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2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2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2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2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2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2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2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2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2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2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2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2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2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2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2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2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2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2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2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2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2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2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2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2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2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2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2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2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2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2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2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2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2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2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2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2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2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2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2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2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2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2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2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2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2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2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2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2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2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2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2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2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2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2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2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2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2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2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2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2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2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2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2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2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2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2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2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2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2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2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2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2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2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2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2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2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2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2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2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2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2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2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3" name="Google Shape;1803;p12"/>
          <p:cNvSpPr txBox="1"/>
          <p:nvPr>
            <p:ph idx="1" type="body"/>
          </p:nvPr>
        </p:nvSpPr>
        <p:spPr>
          <a:xfrm>
            <a:off x="457200" y="5447700"/>
            <a:ext cx="82296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"/>
          <p:cNvGrpSpPr/>
          <p:nvPr/>
        </p:nvGrpSpPr>
        <p:grpSpPr>
          <a:xfrm>
            <a:off x="139" y="106"/>
            <a:ext cx="9159995" cy="6870013"/>
            <a:chOff x="3843650" y="2891150"/>
            <a:chExt cx="3447625" cy="2585725"/>
          </a:xfrm>
        </p:grpSpPr>
        <p:sp>
          <p:nvSpPr>
            <p:cNvPr id="208" name="Google Shape;208;p3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3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3" name="Google Shape;383;p3"/>
          <p:cNvSpPr txBox="1"/>
          <p:nvPr>
            <p:ph idx="1" type="body"/>
          </p:nvPr>
        </p:nvSpPr>
        <p:spPr>
          <a:xfrm>
            <a:off x="1131725" y="1773150"/>
            <a:ext cx="3339600" cy="4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84" name="Google Shape;384;p3"/>
          <p:cNvSpPr txBox="1"/>
          <p:nvPr>
            <p:ph idx="2" type="body"/>
          </p:nvPr>
        </p:nvSpPr>
        <p:spPr>
          <a:xfrm>
            <a:off x="4672553" y="1773150"/>
            <a:ext cx="3339600" cy="4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4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387" name="Google Shape;387;p4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95A5A6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5"/>
          <p:cNvGrpSpPr/>
          <p:nvPr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493" name="Google Shape;493;p5"/>
            <p:cNvSpPr/>
            <p:nvPr/>
          </p:nvSpPr>
          <p:spPr>
            <a:xfrm>
              <a:off x="4904200" y="1929925"/>
              <a:ext cx="1327375" cy="316500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5562400" y="1903850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5150825" y="2276725"/>
              <a:ext cx="837500" cy="7600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6030400" y="634550"/>
              <a:ext cx="6750" cy="14350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5362925" y="2780900"/>
              <a:ext cx="430975" cy="42950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4575925" y="2354150"/>
              <a:ext cx="326625" cy="469700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4839400" y="1865975"/>
              <a:ext cx="1471300" cy="15175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6021975" y="655600"/>
              <a:ext cx="8450" cy="16850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6037975" y="610975"/>
              <a:ext cx="7600" cy="13500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6859475" y="2144575"/>
              <a:ext cx="111975" cy="69875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7089250" y="1504875"/>
              <a:ext cx="114500" cy="168375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6601075" y="2117625"/>
              <a:ext cx="520200" cy="617850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6923450" y="1426600"/>
              <a:ext cx="69875" cy="218850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6956275" y="2530075"/>
              <a:ext cx="74925" cy="111125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6645675" y="2190850"/>
              <a:ext cx="331650" cy="88425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052225" y="2597400"/>
              <a:ext cx="16000" cy="8450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051375" y="2588975"/>
              <a:ext cx="11800" cy="7600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026125" y="2567950"/>
              <a:ext cx="60625" cy="5472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553200" y="2754800"/>
              <a:ext cx="129650" cy="69050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039600" y="1471200"/>
              <a:ext cx="157425" cy="19867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976475" y="2197600"/>
              <a:ext cx="36200" cy="117850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639775" y="2213575"/>
              <a:ext cx="167525" cy="44650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685250" y="2227900"/>
              <a:ext cx="282825" cy="132175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644000" y="2278400"/>
              <a:ext cx="31150" cy="121225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6672625" y="2313750"/>
              <a:ext cx="334175" cy="88400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6762675" y="2487150"/>
              <a:ext cx="15175" cy="24425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7013500" y="2429050"/>
              <a:ext cx="7600" cy="5925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7026975" y="2478725"/>
              <a:ext cx="15175" cy="27800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7005925" y="2460200"/>
              <a:ext cx="58950" cy="57275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6926800" y="2425700"/>
              <a:ext cx="63150" cy="5472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6867875" y="2439150"/>
              <a:ext cx="63175" cy="58125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7017700" y="2426525"/>
              <a:ext cx="12650" cy="31175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6901550" y="2507350"/>
              <a:ext cx="16025" cy="27800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6878825" y="2490500"/>
              <a:ext cx="63150" cy="5557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7032850" y="2440000"/>
              <a:ext cx="5925" cy="6750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6807275" y="1085700"/>
              <a:ext cx="484000" cy="586700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6964675" y="2496400"/>
              <a:ext cx="14350" cy="8450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7014350" y="2516600"/>
              <a:ext cx="60625" cy="5472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6044700" y="589950"/>
              <a:ext cx="8450" cy="13475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6754250" y="2521650"/>
              <a:ext cx="64850" cy="53900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6746675" y="2465250"/>
              <a:ext cx="58100" cy="58100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6794650" y="2591500"/>
              <a:ext cx="11825" cy="24450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6770250" y="2573825"/>
              <a:ext cx="62300" cy="58100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6988250" y="2412225"/>
              <a:ext cx="64825" cy="58100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6893150" y="2546050"/>
              <a:ext cx="56400" cy="5642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6779500" y="2537650"/>
              <a:ext cx="16875" cy="23575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6819075" y="2507350"/>
              <a:ext cx="59775" cy="5387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6827475" y="2467775"/>
              <a:ext cx="15175" cy="29500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6984050" y="2574675"/>
              <a:ext cx="27800" cy="22750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6808975" y="24534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914175" y="2562050"/>
              <a:ext cx="15175" cy="24425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6841800" y="2524175"/>
              <a:ext cx="14325" cy="21900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6716375" y="2637800"/>
              <a:ext cx="66525" cy="59800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6851050" y="2572150"/>
              <a:ext cx="24425" cy="21900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6775300" y="2626025"/>
              <a:ext cx="66525" cy="53050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6698700" y="2537650"/>
              <a:ext cx="58100" cy="48825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6740800" y="2658000"/>
              <a:ext cx="19375" cy="24450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6705450" y="2585625"/>
              <a:ext cx="62300" cy="57250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6806450" y="2643700"/>
              <a:ext cx="14325" cy="23600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6932700" y="2630225"/>
              <a:ext cx="5925" cy="5075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6903250" y="2595725"/>
              <a:ext cx="58925" cy="5387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6844325" y="2609175"/>
              <a:ext cx="64000" cy="55600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6835050" y="2561200"/>
              <a:ext cx="56425" cy="5557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6862825" y="2622650"/>
              <a:ext cx="26125" cy="29475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6254275" y="238125"/>
              <a:ext cx="974725" cy="642225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6883875" y="670750"/>
              <a:ext cx="53900" cy="50525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6979825" y="2369300"/>
              <a:ext cx="63150" cy="42100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6897350" y="685900"/>
              <a:ext cx="26125" cy="2022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6942800" y="2476200"/>
              <a:ext cx="61475" cy="58100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6845150" y="12835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6918400" y="2384450"/>
              <a:ext cx="60625" cy="39575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6689450" y="2435800"/>
              <a:ext cx="87550" cy="43800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3843650" y="1982125"/>
              <a:ext cx="530300" cy="841725"/>
            </a:xfrm>
            <a:custGeom>
              <a:rect b="b" l="l" r="r" t="t"/>
              <a:pathLst>
                <a:path extrusionOk="0" h="33669" w="21212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6854425" y="2395400"/>
              <a:ext cx="68200" cy="50525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6345200" y="238125"/>
              <a:ext cx="810575" cy="563100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6682725" y="2484625"/>
              <a:ext cx="60625" cy="52200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6793825" y="2413075"/>
              <a:ext cx="61450" cy="47150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5622175" y="2490500"/>
              <a:ext cx="21050" cy="17700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5600275" y="24661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5633950" y="23970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5603650" y="2630225"/>
              <a:ext cx="19375" cy="16850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5580075" y="26075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5637325" y="2558675"/>
              <a:ext cx="14325" cy="2022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5526225" y="25384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5528750" y="24644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5541375" y="25359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5568300" y="2562050"/>
              <a:ext cx="20225" cy="1937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5492550" y="2558675"/>
              <a:ext cx="25275" cy="24450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5561575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5587650" y="2429900"/>
              <a:ext cx="11825" cy="18550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5554825" y="2489675"/>
              <a:ext cx="16025" cy="1852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5516125" y="2429900"/>
              <a:ext cx="14325" cy="18550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5506850" y="2348250"/>
              <a:ext cx="68200" cy="42125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5614600" y="2536800"/>
              <a:ext cx="63150" cy="61475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5579250" y="2345725"/>
              <a:ext cx="69025" cy="47175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5662575" y="2429900"/>
              <a:ext cx="11800" cy="2022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5697925" y="24896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5733275" y="2429050"/>
              <a:ext cx="16025" cy="17700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5639000" y="23954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5364600" y="2609175"/>
              <a:ext cx="7600" cy="60650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5672675" y="24652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5528750" y="26268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5705500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5508550" y="26058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5436150" y="26066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5461400" y="2627700"/>
              <a:ext cx="18550" cy="16850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5727375" y="2678200"/>
              <a:ext cx="69900" cy="8450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5886475" y="25384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5470675" y="2536800"/>
              <a:ext cx="58100" cy="62300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5849425" y="2395400"/>
              <a:ext cx="64000" cy="61450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5777875" y="2393700"/>
              <a:ext cx="63150" cy="68225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6053950" y="571425"/>
              <a:ext cx="7600" cy="11800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5384800" y="24677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5456350" y="24652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5397425" y="25359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5479075" y="2489675"/>
              <a:ext cx="21925" cy="17700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5369650" y="26075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5422675" y="2558675"/>
              <a:ext cx="18550" cy="26975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5489175" y="2395400"/>
              <a:ext cx="64000" cy="61450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5389025" y="2629375"/>
              <a:ext cx="16850" cy="16025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5389850" y="24661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5410900" y="2488825"/>
              <a:ext cx="14325" cy="21900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5671000" y="2627700"/>
              <a:ext cx="23575" cy="21075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5347775" y="2557000"/>
              <a:ext cx="19375" cy="26950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5219825" y="26075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5652475" y="26066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5326725" y="25351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5244250" y="262770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5057400" y="2606650"/>
              <a:ext cx="81650" cy="67375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5058225" y="2535950"/>
              <a:ext cx="117025" cy="65675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5128925" y="2395400"/>
              <a:ext cx="64000" cy="61450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5148300" y="26058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199625" y="2678200"/>
              <a:ext cx="64000" cy="71575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5724850" y="2609175"/>
              <a:ext cx="7600" cy="60650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5806500" y="2684100"/>
              <a:ext cx="7600" cy="68200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5912550" y="2723650"/>
              <a:ext cx="11825" cy="17700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5888150" y="2710200"/>
              <a:ext cx="64825" cy="43775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5950425" y="2345725"/>
              <a:ext cx="69050" cy="47175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5710550" y="2559525"/>
              <a:ext cx="21075" cy="22750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6010200" y="1881125"/>
              <a:ext cx="297150" cy="942725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7092625" y="1473725"/>
              <a:ext cx="198650" cy="260950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5168500" y="24644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5686975" y="25351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5796400" y="26066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5818275" y="2619275"/>
              <a:ext cx="16875" cy="16875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5280450" y="2348250"/>
              <a:ext cx="68200" cy="42125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5262775" y="2490500"/>
              <a:ext cx="24425" cy="17700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5240050" y="2466100"/>
              <a:ext cx="63975" cy="61475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5209725" y="2556150"/>
              <a:ext cx="15175" cy="23600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5254350" y="2536800"/>
              <a:ext cx="63150" cy="61475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278750" y="2560375"/>
              <a:ext cx="16025" cy="21900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5181125" y="25359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5315800" y="2629375"/>
              <a:ext cx="20225" cy="19400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5345250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5417625" y="2393700"/>
              <a:ext cx="63175" cy="68225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5292225" y="26066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5227400" y="2424000"/>
              <a:ext cx="19400" cy="22750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5278750" y="23954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298950" y="2424000"/>
              <a:ext cx="18550" cy="26975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273700" y="23970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5206375" y="2345725"/>
              <a:ext cx="69050" cy="47175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5190375" y="2485450"/>
              <a:ext cx="20225" cy="26125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5341875" y="2489675"/>
              <a:ext cx="14350" cy="4225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5312425" y="24652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337675" y="2490500"/>
              <a:ext cx="16850" cy="2022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5367125" y="2425700"/>
              <a:ext cx="20225" cy="22750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5441200" y="2428225"/>
              <a:ext cx="18550" cy="24425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5803125" y="2430750"/>
              <a:ext cx="16025" cy="1852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5667625" y="536075"/>
              <a:ext cx="5925" cy="14325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5676875" y="508300"/>
              <a:ext cx="8450" cy="16850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5631425" y="266725"/>
              <a:ext cx="519350" cy="436025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5685300" y="485575"/>
              <a:ext cx="7600" cy="13500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5657525" y="557950"/>
              <a:ext cx="8450" cy="13500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754325" y="392150"/>
              <a:ext cx="18525" cy="7600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5783775" y="400550"/>
              <a:ext cx="21075" cy="7600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3921925" y="624450"/>
              <a:ext cx="579125" cy="264325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5696250" y="439275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5692875" y="462850"/>
              <a:ext cx="5925" cy="15175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5702975" y="416550"/>
              <a:ext cx="8450" cy="16025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836025" y="1876900"/>
              <a:ext cx="1179250" cy="946950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4860425" y="2687475"/>
              <a:ext cx="6775" cy="9275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4403375" y="2435800"/>
              <a:ext cx="143975" cy="388050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4422750" y="2442525"/>
              <a:ext cx="17700" cy="58100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4109625" y="305450"/>
              <a:ext cx="213825" cy="201200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865475" y="2713550"/>
              <a:ext cx="16025" cy="51375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5730750" y="386250"/>
              <a:ext cx="16850" cy="6750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3855450" y="1483825"/>
              <a:ext cx="286200" cy="291250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3843650" y="1362625"/>
              <a:ext cx="430150" cy="525250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094475" y="289450"/>
              <a:ext cx="529450" cy="5000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3843650" y="1458575"/>
              <a:ext cx="404900" cy="344275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6068275" y="525975"/>
              <a:ext cx="5925" cy="14325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084275" y="465375"/>
              <a:ext cx="6750" cy="15175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091850" y="445175"/>
              <a:ext cx="8425" cy="11800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069125" y="483900"/>
              <a:ext cx="16850" cy="5075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028700" y="468750"/>
              <a:ext cx="11825" cy="6750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6047225" y="475475"/>
              <a:ext cx="15175" cy="5075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6100250" y="405600"/>
              <a:ext cx="6775" cy="12650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6024500" y="2348250"/>
              <a:ext cx="68200" cy="42125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6060700" y="547850"/>
              <a:ext cx="7600" cy="14350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6003450" y="462000"/>
              <a:ext cx="16025" cy="5075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6096050" y="422450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5834275" y="413175"/>
              <a:ext cx="14325" cy="5075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728225" y="359325"/>
              <a:ext cx="4225" cy="14325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811550" y="405600"/>
              <a:ext cx="16025" cy="9300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5731600" y="330700"/>
              <a:ext cx="8425" cy="22750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5855325" y="419075"/>
              <a:ext cx="15175" cy="4225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740000" y="301250"/>
              <a:ext cx="10125" cy="17700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877200" y="424975"/>
              <a:ext cx="21075" cy="8425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5951275" y="446025"/>
              <a:ext cx="15175" cy="6750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5971475" y="452750"/>
              <a:ext cx="21900" cy="6750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927700" y="438425"/>
              <a:ext cx="17700" cy="6775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5904150" y="430850"/>
              <a:ext cx="18525" cy="6775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5057400" y="2393700"/>
              <a:ext cx="63150" cy="68225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921825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876375" y="2346575"/>
              <a:ext cx="63975" cy="44625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960525" y="24661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5974850" y="2536800"/>
              <a:ext cx="63150" cy="61475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5803125" y="2348250"/>
              <a:ext cx="66525" cy="40425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5201325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5355350" y="2348250"/>
              <a:ext cx="69050" cy="40425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5901625" y="25359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5658375" y="2346575"/>
              <a:ext cx="63975" cy="44625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5430250" y="2348250"/>
              <a:ext cx="69050" cy="40425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5132300" y="2346575"/>
              <a:ext cx="64000" cy="44625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5729075" y="2348250"/>
              <a:ext cx="67350" cy="40425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5750100" y="24661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5766100" y="2489675"/>
              <a:ext cx="19375" cy="2022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5729900" y="26075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784625" y="2559525"/>
              <a:ext cx="18525" cy="21900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745050" y="24677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5757675" y="25359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889000" y="24644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830900" y="2536800"/>
              <a:ext cx="58125" cy="62300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835950" y="2487975"/>
              <a:ext cx="22750" cy="18550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5816600" y="24652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979900" y="2689150"/>
              <a:ext cx="22750" cy="15175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049750" y="2427375"/>
              <a:ext cx="28650" cy="2022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5938650" y="2604125"/>
              <a:ext cx="155750" cy="69900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5744225" y="2620125"/>
              <a:ext cx="22750" cy="13500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030400" y="2712725"/>
              <a:ext cx="64000" cy="41250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5958000" y="2678200"/>
              <a:ext cx="62325" cy="74950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6028700" y="2718600"/>
              <a:ext cx="4250" cy="35375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6053950" y="2723650"/>
              <a:ext cx="14350" cy="19400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6056475" y="2501450"/>
              <a:ext cx="27825" cy="22750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5990825" y="2395400"/>
              <a:ext cx="101875" cy="63150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6030400" y="2466100"/>
              <a:ext cx="66525" cy="132175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5982425" y="2726175"/>
              <a:ext cx="21050" cy="12650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5072550" y="2497250"/>
              <a:ext cx="28625" cy="23575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5868800" y="26058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5128100" y="2676525"/>
              <a:ext cx="63150" cy="78300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5055700" y="2464425"/>
              <a:ext cx="103550" cy="65675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5059075" y="2348250"/>
              <a:ext cx="66525" cy="40425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5055700" y="2677375"/>
              <a:ext cx="64850" cy="7240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5722325" y="2677375"/>
              <a:ext cx="80825" cy="7240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5811550" y="2677375"/>
              <a:ext cx="65675" cy="75775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5363775" y="2677375"/>
              <a:ext cx="351000" cy="78300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5273700" y="2674850"/>
              <a:ext cx="85050" cy="79125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0" name="Google Shape;750;p5"/>
          <p:cNvSpPr txBox="1"/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1" name="Google Shape;751;p5"/>
          <p:cNvSpPr txBox="1"/>
          <p:nvPr>
            <p:ph idx="1" type="subTitle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6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754" name="Google Shape;754;p6"/>
            <p:cNvSpPr/>
            <p:nvPr/>
          </p:nvSpPr>
          <p:spPr>
            <a:xfrm>
              <a:off x="1720050" y="500720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328725" y="4577925"/>
              <a:ext cx="118700" cy="33700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1679650" y="4953325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328725" y="4540050"/>
              <a:ext cx="117000" cy="36225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328725" y="4469350"/>
              <a:ext cx="96800" cy="23600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328725" y="4488700"/>
              <a:ext cx="98500" cy="32025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1618200" y="5157850"/>
              <a:ext cx="15175" cy="14350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1741075" y="5063575"/>
              <a:ext cx="55600" cy="57275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1678800" y="507285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1659450" y="50147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328725" y="4637675"/>
              <a:ext cx="140575" cy="3707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1583700" y="5002975"/>
              <a:ext cx="12650" cy="1687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1558450" y="4970150"/>
              <a:ext cx="57250" cy="63150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1318550" y="5127550"/>
              <a:ext cx="52225" cy="57275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328725" y="4609075"/>
              <a:ext cx="85025" cy="26100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328725" y="4657050"/>
              <a:ext cx="143950" cy="35375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955775" y="4552675"/>
              <a:ext cx="143950" cy="126275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328725" y="4675575"/>
              <a:ext cx="141425" cy="38725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1320225" y="5209200"/>
              <a:ext cx="16875" cy="13500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328725" y="4393600"/>
              <a:ext cx="81650" cy="27800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1261325" y="5218450"/>
              <a:ext cx="13475" cy="13500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328725" y="4558575"/>
              <a:ext cx="122050" cy="35375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1298350" y="5189850"/>
              <a:ext cx="59800" cy="55575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1241950" y="519910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1238600" y="5205825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1279825" y="5156175"/>
              <a:ext cx="16025" cy="23600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1257100" y="5134300"/>
              <a:ext cx="58950" cy="58925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1010500" y="2891150"/>
              <a:ext cx="2237250" cy="272750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328725" y="4410425"/>
              <a:ext cx="81650" cy="25275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328725" y="4446625"/>
              <a:ext cx="90075" cy="27800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328725" y="4515650"/>
              <a:ext cx="53875" cy="20225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1480150" y="5161225"/>
              <a:ext cx="58950" cy="58100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1599675" y="5145225"/>
              <a:ext cx="59800" cy="54750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1358950" y="517890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328725" y="4427250"/>
              <a:ext cx="93450" cy="34550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1379150" y="5199100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1618200" y="4963425"/>
              <a:ext cx="58100" cy="54725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1077825" y="5125025"/>
              <a:ext cx="18550" cy="21075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2853825" y="4795925"/>
              <a:ext cx="42100" cy="569025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3628175" y="4015675"/>
              <a:ext cx="10125" cy="1265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1049200" y="5284950"/>
              <a:ext cx="58950" cy="70725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3599550" y="4372550"/>
              <a:ext cx="38750" cy="44625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1076150" y="51629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2762075" y="4700825"/>
              <a:ext cx="125425" cy="712925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1056775" y="5104825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3645850" y="4022400"/>
              <a:ext cx="40425" cy="10125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3509500" y="3976950"/>
              <a:ext cx="259275" cy="457900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725150" y="2891150"/>
              <a:ext cx="2679175" cy="790400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475175" y="4197475"/>
              <a:ext cx="269375" cy="75775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733575" y="4522375"/>
              <a:ext cx="19375" cy="10125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1440600" y="4990350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3530550" y="4035875"/>
              <a:ext cx="219700" cy="344275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988600" y="5295900"/>
              <a:ext cx="60625" cy="64000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1100550" y="4580450"/>
              <a:ext cx="24425" cy="9275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1938050" y="4972675"/>
              <a:ext cx="222225" cy="368700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1257100" y="50156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830375" y="2891150"/>
              <a:ext cx="183500" cy="267700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1316875" y="5008025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1138425" y="5119150"/>
              <a:ext cx="19400" cy="1600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3384075" y="4763100"/>
              <a:ext cx="22775" cy="22750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1378325" y="499792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1402725" y="502992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328725" y="4115825"/>
              <a:ext cx="825725" cy="756725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1342950" y="5039175"/>
              <a:ext cx="12675" cy="15175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1117375" y="5097250"/>
              <a:ext cx="58125" cy="55575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328725" y="4697450"/>
              <a:ext cx="135525" cy="41275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3661000" y="4008100"/>
              <a:ext cx="7600" cy="7600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2890000" y="4783300"/>
              <a:ext cx="886350" cy="58950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2885800" y="4699125"/>
              <a:ext cx="890550" cy="64000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352100" y="4769000"/>
              <a:ext cx="11800" cy="11800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1281525" y="50467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1139275" y="5035800"/>
              <a:ext cx="55575" cy="54750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981025" y="5147750"/>
              <a:ext cx="24450" cy="20225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1325275" y="4965950"/>
              <a:ext cx="60650" cy="42100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1385050" y="4957525"/>
              <a:ext cx="60625" cy="42125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1635025" y="4922175"/>
              <a:ext cx="57275" cy="37900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1453225" y="4947425"/>
              <a:ext cx="54725" cy="42125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1199025" y="4985300"/>
              <a:ext cx="61475" cy="39600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1573600" y="4930600"/>
              <a:ext cx="58925" cy="38750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1512150" y="4939850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1012175" y="5015600"/>
              <a:ext cx="57250" cy="37900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1073625" y="5003825"/>
              <a:ext cx="61450" cy="4042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1015550" y="5053475"/>
              <a:ext cx="58100" cy="55600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1102225" y="5070325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1135900" y="4995400"/>
              <a:ext cx="59800" cy="4042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1076975" y="504337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1219225" y="50534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1196500" y="5026550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1262150" y="4976900"/>
              <a:ext cx="59800" cy="39575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830300" y="5214250"/>
              <a:ext cx="10975" cy="16025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1807575" y="5213400"/>
              <a:ext cx="6775" cy="29500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1807575" y="5201625"/>
              <a:ext cx="58100" cy="38750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1763825" y="5194050"/>
              <a:ext cx="18525" cy="11800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1695625" y="4910400"/>
              <a:ext cx="62325" cy="41275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1744450" y="5182275"/>
              <a:ext cx="58100" cy="68200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1768875" y="5223500"/>
              <a:ext cx="17700" cy="11825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1688900" y="5216775"/>
              <a:ext cx="58100" cy="4042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737725" y="4941550"/>
              <a:ext cx="90075" cy="58100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789900" y="4970150"/>
              <a:ext cx="23600" cy="16025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1758750" y="4901975"/>
              <a:ext cx="58950" cy="41275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1804225" y="5028225"/>
              <a:ext cx="22750" cy="21075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1719200" y="5112400"/>
              <a:ext cx="133850" cy="72425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1778125" y="4997925"/>
              <a:ext cx="69875" cy="111975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981025" y="5233600"/>
              <a:ext cx="74950" cy="60650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837100" y="3663850"/>
              <a:ext cx="44625" cy="4042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862350" y="36916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950725" y="5023175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630050" y="3368400"/>
              <a:ext cx="233175" cy="212975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696525" y="3543475"/>
              <a:ext cx="79150" cy="20225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1008800" y="3646150"/>
              <a:ext cx="23600" cy="50550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782400" y="3562000"/>
              <a:ext cx="27800" cy="11800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3432900" y="5444025"/>
              <a:ext cx="35375" cy="25275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3291500" y="5425525"/>
              <a:ext cx="109450" cy="3620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632575" y="3558625"/>
              <a:ext cx="24425" cy="1265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2855500" y="5364075"/>
              <a:ext cx="920850" cy="71575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3219125" y="5439825"/>
              <a:ext cx="32000" cy="8450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3221650" y="5413725"/>
              <a:ext cx="32850" cy="7600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3225000" y="5426350"/>
              <a:ext cx="34550" cy="10975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2757850" y="5409525"/>
              <a:ext cx="584175" cy="67350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829525" y="3584725"/>
              <a:ext cx="53900" cy="19375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1711625" y="523107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923800" y="4840525"/>
              <a:ext cx="959550" cy="542925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965875" y="3714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954950" y="506022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956625" y="37059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973450" y="5173850"/>
              <a:ext cx="103550" cy="63150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614050" y="3595650"/>
              <a:ext cx="114500" cy="94300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963350" y="5113250"/>
              <a:ext cx="90100" cy="63150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947375" y="3694975"/>
              <a:ext cx="33675" cy="37900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659500" y="3640275"/>
              <a:ext cx="14325" cy="13475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470950" y="3557775"/>
              <a:ext cx="100200" cy="96825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446550" y="3524950"/>
              <a:ext cx="579125" cy="253375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92850" y="3578825"/>
              <a:ext cx="53900" cy="58950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928850" y="3674775"/>
              <a:ext cx="71575" cy="75775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1366525" y="5127550"/>
              <a:ext cx="8450" cy="50525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1542450" y="50349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1618200" y="504675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1667850" y="5082100"/>
              <a:ext cx="9300" cy="50525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1599675" y="5025700"/>
              <a:ext cx="58950" cy="55600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1619875" y="5082100"/>
              <a:ext cx="52225" cy="58100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1540750" y="5161225"/>
              <a:ext cx="10975" cy="49675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1550025" y="5212575"/>
              <a:ext cx="58950" cy="10125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465000" y="5020650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1557600" y="5166275"/>
              <a:ext cx="19375" cy="10975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1438075" y="4997925"/>
              <a:ext cx="11800" cy="49700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1502875" y="5066100"/>
              <a:ext cx="5075" cy="15200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1497825" y="4981950"/>
              <a:ext cx="58950" cy="54725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1560125" y="5056850"/>
              <a:ext cx="16025" cy="16850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1524775" y="5011400"/>
              <a:ext cx="13475" cy="14325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1438925" y="5074525"/>
              <a:ext cx="17700" cy="15175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1480150" y="504255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1440600" y="5193200"/>
              <a:ext cx="17700" cy="14350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1439750" y="5109050"/>
              <a:ext cx="55575" cy="56400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1460800" y="5130075"/>
              <a:ext cx="11800" cy="1687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1419550" y="517132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1339600" y="5147750"/>
              <a:ext cx="21900" cy="19400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1377475" y="51183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1403575" y="5140175"/>
              <a:ext cx="16000" cy="16025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1543275" y="515365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1559275" y="5089675"/>
              <a:ext cx="58100" cy="58950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1584525" y="5112400"/>
              <a:ext cx="16025" cy="18550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1539925" y="5041700"/>
              <a:ext cx="10950" cy="50525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1521400" y="5122500"/>
              <a:ext cx="17700" cy="1687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1496150" y="5182275"/>
              <a:ext cx="21900" cy="16850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1498675" y="5098950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1619050" y="5212575"/>
              <a:ext cx="9275" cy="56400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1136750" y="5042550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1160325" y="5061050"/>
              <a:ext cx="16850" cy="22775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1103925" y="518142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1057625" y="5223500"/>
              <a:ext cx="57250" cy="63175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1204075" y="5109050"/>
              <a:ext cx="11825" cy="5075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1178825" y="508800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1202400" y="5112400"/>
              <a:ext cx="13500" cy="16025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1109800" y="5277375"/>
              <a:ext cx="58950" cy="64000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660275" y="513345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620725" y="5199100"/>
              <a:ext cx="60625" cy="69875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201550" y="5226875"/>
              <a:ext cx="16025" cy="17700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546650" y="5208350"/>
              <a:ext cx="73250" cy="67375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246175" y="5223500"/>
              <a:ext cx="300500" cy="101875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169575" y="5265600"/>
              <a:ext cx="79975" cy="69875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418725" y="505265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241125" y="50795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318550" y="509220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138425" y="5153650"/>
              <a:ext cx="55575" cy="57250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1238600" y="5087150"/>
              <a:ext cx="10950" cy="49700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1382525" y="5082950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1298350" y="5071175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1358125" y="50593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1262150" y="5100625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18225" y="521677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1162000" y="517637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1219225" y="5164600"/>
              <a:ext cx="16025" cy="22750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1140100" y="52369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1197350" y="51435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1178825" y="5206675"/>
              <a:ext cx="58950" cy="57250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9" name="Google Shape;949;p6"/>
          <p:cNvSpPr txBox="1"/>
          <p:nvPr>
            <p:ph idx="1" type="body"/>
          </p:nvPr>
        </p:nvSpPr>
        <p:spPr>
          <a:xfrm>
            <a:off x="1832400" y="2653800"/>
            <a:ext cx="54792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i="1" sz="2200">
                <a:solidFill>
                  <a:srgbClr val="F55D4B"/>
                </a:solidFill>
              </a:defRPr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i="1" sz="2200">
                <a:solidFill>
                  <a:srgbClr val="F55D4B"/>
                </a:solidFill>
              </a:defRPr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 sz="2200">
                <a:solidFill>
                  <a:srgbClr val="F55D4B"/>
                </a:solidFill>
              </a:defRPr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i="1" sz="2200">
                <a:solidFill>
                  <a:srgbClr val="F55D4B"/>
                </a:solidFill>
              </a:defRPr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 sz="2200">
                <a:solidFill>
                  <a:srgbClr val="F55D4B"/>
                </a:solidFill>
              </a:defRPr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7"/>
          <p:cNvGrpSpPr/>
          <p:nvPr/>
        </p:nvGrpSpPr>
        <p:grpSpPr>
          <a:xfrm>
            <a:off x="139" y="106"/>
            <a:ext cx="9159995" cy="6870013"/>
            <a:chOff x="3843650" y="2891150"/>
            <a:chExt cx="3447625" cy="2585725"/>
          </a:xfrm>
        </p:grpSpPr>
        <p:sp>
          <p:nvSpPr>
            <p:cNvPr id="952" name="Google Shape;952;p7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6" name="Google Shape;1126;p7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7" name="Google Shape;1127;p7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_1">
    <p:bg>
      <p:bgPr>
        <a:solidFill>
          <a:srgbClr val="F55D4B"/>
        </a:solidFill>
      </p:bgPr>
    </p:bg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8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130" name="Google Shape;1130;p8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5" name="Google Shape;1235;p9"/>
          <p:cNvGrpSpPr/>
          <p:nvPr/>
        </p:nvGrpSpPr>
        <p:grpSpPr>
          <a:xfrm>
            <a:off x="139" y="106"/>
            <a:ext cx="9159995" cy="6870013"/>
            <a:chOff x="3843650" y="2891150"/>
            <a:chExt cx="3447625" cy="2585725"/>
          </a:xfrm>
        </p:grpSpPr>
        <p:sp>
          <p:nvSpPr>
            <p:cNvPr id="1236" name="Google Shape;1236;p9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9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9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9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9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9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0" name="Google Shape;1410;p9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1" name="Google Shape;1411;p9"/>
          <p:cNvSpPr txBox="1"/>
          <p:nvPr>
            <p:ph idx="1" type="body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2" name="Google Shape;1412;p9"/>
          <p:cNvSpPr txBox="1"/>
          <p:nvPr>
            <p:ph idx="2" type="body"/>
          </p:nvPr>
        </p:nvSpPr>
        <p:spPr>
          <a:xfrm>
            <a:off x="3391603" y="1705425"/>
            <a:ext cx="22965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3" name="Google Shape;1413;p9"/>
          <p:cNvSpPr txBox="1"/>
          <p:nvPr>
            <p:ph idx="3" type="body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5" name="Google Shape;1415;p10"/>
          <p:cNvGrpSpPr/>
          <p:nvPr/>
        </p:nvGrpSpPr>
        <p:grpSpPr>
          <a:xfrm>
            <a:off x="139" y="106"/>
            <a:ext cx="9159995" cy="6870013"/>
            <a:chOff x="3843650" y="2891150"/>
            <a:chExt cx="3447625" cy="2585725"/>
          </a:xfrm>
        </p:grpSpPr>
        <p:sp>
          <p:nvSpPr>
            <p:cNvPr id="1416" name="Google Shape;1416;p10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0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0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0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0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0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0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0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0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0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0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0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0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0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0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0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0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0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0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0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0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0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0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0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0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0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0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0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0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0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0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0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0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0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0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0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0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0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0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0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0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0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0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0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0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0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0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0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0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0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0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0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0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0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0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0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0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0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0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0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0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0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0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0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0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0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0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0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0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0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0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0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0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0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0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0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0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0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0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0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0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0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0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0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0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0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0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0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0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0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0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0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0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0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0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0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0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0" name="Google Shape;1590;p10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5F6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b="0" i="0" sz="26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b="0" i="0" sz="22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13"/>
          <p:cNvSpPr txBox="1"/>
          <p:nvPr>
            <p:ph type="ctrTitle"/>
          </p:nvPr>
        </p:nvSpPr>
        <p:spPr>
          <a:xfrm>
            <a:off x="864600" y="1714500"/>
            <a:ext cx="7414800" cy="29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4800">
                <a:highlight>
                  <a:srgbClr val="000000"/>
                </a:highlight>
              </a:rPr>
              <a:t>Evaluando back-translation como una estrategia para la </a:t>
            </a:r>
            <a:r>
              <a:rPr lang="en" sz="4800">
                <a:highlight>
                  <a:srgbClr val="000000"/>
                </a:highlight>
              </a:rPr>
              <a:t>generación</a:t>
            </a:r>
            <a:r>
              <a:rPr lang="en" sz="4800">
                <a:highlight>
                  <a:srgbClr val="000000"/>
                </a:highlight>
              </a:rPr>
              <a:t> de corpus para tareas que no </a:t>
            </a:r>
            <a:r>
              <a:rPr lang="en" sz="4800">
                <a:highlight>
                  <a:srgbClr val="000000"/>
                </a:highlight>
              </a:rPr>
              <a:t>están</a:t>
            </a:r>
            <a:r>
              <a:rPr lang="en" sz="4800">
                <a:highlight>
                  <a:srgbClr val="000000"/>
                </a:highlight>
              </a:rPr>
              <a:t> en </a:t>
            </a:r>
            <a:r>
              <a:rPr lang="en" sz="4800">
                <a:highlight>
                  <a:srgbClr val="000000"/>
                </a:highlight>
              </a:rPr>
              <a:t>inglés: Un estudio en comprensión de lectura/Question Answering</a:t>
            </a:r>
            <a:endParaRPr sz="4800">
              <a:highlight>
                <a:srgbClr val="000000"/>
              </a:highlight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2"/>
          <p:cNvSpPr/>
          <p:nvPr/>
        </p:nvSpPr>
        <p:spPr>
          <a:xfrm>
            <a:off x="1596963" y="330625"/>
            <a:ext cx="1196500" cy="1682875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Original text (en)</a:t>
            </a:r>
            <a:endParaRPr sz="1800"/>
          </a:p>
        </p:txBody>
      </p:sp>
      <p:sp>
        <p:nvSpPr>
          <p:cNvPr id="1866" name="Google Shape;1866;p22"/>
          <p:cNvSpPr/>
          <p:nvPr/>
        </p:nvSpPr>
        <p:spPr>
          <a:xfrm>
            <a:off x="6350538" y="330625"/>
            <a:ext cx="1196500" cy="1682875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Translated </a:t>
            </a:r>
            <a:r>
              <a:rPr lang="en" sz="1700"/>
              <a:t>text (es)</a:t>
            </a:r>
            <a:endParaRPr sz="1700"/>
          </a:p>
        </p:txBody>
      </p:sp>
      <p:cxnSp>
        <p:nvCxnSpPr>
          <p:cNvPr id="1867" name="Google Shape;1867;p22"/>
          <p:cNvCxnSpPr>
            <a:stCxn id="1865" idx="3"/>
            <a:endCxn id="1866" idx="1"/>
          </p:cNvCxnSpPr>
          <p:nvPr/>
        </p:nvCxnSpPr>
        <p:spPr>
          <a:xfrm>
            <a:off x="2793463" y="1172063"/>
            <a:ext cx="35571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8" name="Google Shape;1868;p22"/>
          <p:cNvSpPr/>
          <p:nvPr/>
        </p:nvSpPr>
        <p:spPr>
          <a:xfrm>
            <a:off x="1596963" y="4789250"/>
            <a:ext cx="1196500" cy="1682875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Back t</a:t>
            </a:r>
            <a:r>
              <a:rPr lang="en" sz="1700"/>
              <a:t>ranslated text (en)</a:t>
            </a:r>
            <a:endParaRPr sz="1700"/>
          </a:p>
        </p:txBody>
      </p:sp>
      <p:cxnSp>
        <p:nvCxnSpPr>
          <p:cNvPr id="1869" name="Google Shape;1869;p22"/>
          <p:cNvCxnSpPr>
            <a:stCxn id="1868" idx="3"/>
            <a:endCxn id="1866" idx="1"/>
          </p:cNvCxnSpPr>
          <p:nvPr/>
        </p:nvCxnSpPr>
        <p:spPr>
          <a:xfrm flipH="1" rot="10800000">
            <a:off x="2793463" y="1172088"/>
            <a:ext cx="3557100" cy="44586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70" name="Google Shape;1870;p22"/>
          <p:cNvCxnSpPr>
            <a:stCxn id="1865" idx="2"/>
            <a:endCxn id="1868" idx="0"/>
          </p:cNvCxnSpPr>
          <p:nvPr/>
        </p:nvCxnSpPr>
        <p:spPr>
          <a:xfrm>
            <a:off x="2195213" y="2013500"/>
            <a:ext cx="0" cy="27759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71" name="Google Shape;1871;p22"/>
          <p:cNvSpPr txBox="1"/>
          <p:nvPr/>
        </p:nvSpPr>
        <p:spPr>
          <a:xfrm>
            <a:off x="370450" y="3197075"/>
            <a:ext cx="1478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Comparison</a:t>
            </a:r>
            <a:endParaRPr sz="1800"/>
          </a:p>
        </p:txBody>
      </p:sp>
      <p:sp>
        <p:nvSpPr>
          <p:cNvPr id="1872" name="Google Shape;1872;p22"/>
          <p:cNvSpPr/>
          <p:nvPr/>
        </p:nvSpPr>
        <p:spPr>
          <a:xfrm>
            <a:off x="3989225" y="904613"/>
            <a:ext cx="534900" cy="5349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3" name="Google Shape;1873;p22"/>
          <p:cNvSpPr/>
          <p:nvPr/>
        </p:nvSpPr>
        <p:spPr>
          <a:xfrm>
            <a:off x="4304550" y="3112925"/>
            <a:ext cx="534900" cy="5349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74" name="Google Shape;1874;p22"/>
          <p:cNvSpPr/>
          <p:nvPr/>
        </p:nvSpPr>
        <p:spPr>
          <a:xfrm>
            <a:off x="1927775" y="3112925"/>
            <a:ext cx="534900" cy="5349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75" name="Google Shape;1875;p22"/>
          <p:cNvSpPr txBox="1"/>
          <p:nvPr/>
        </p:nvSpPr>
        <p:spPr>
          <a:xfrm>
            <a:off x="4919750" y="3359200"/>
            <a:ext cx="1850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 translation</a:t>
            </a:r>
            <a:endParaRPr sz="1800"/>
          </a:p>
        </p:txBody>
      </p:sp>
      <p:sp>
        <p:nvSpPr>
          <p:cNvPr id="1876" name="Google Shape;1876;p22"/>
          <p:cNvSpPr txBox="1"/>
          <p:nvPr/>
        </p:nvSpPr>
        <p:spPr>
          <a:xfrm>
            <a:off x="3553625" y="427925"/>
            <a:ext cx="1406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Translation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23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1.1. Validación de la traducción</a:t>
            </a:r>
            <a:endParaRPr/>
          </a:p>
        </p:txBody>
      </p:sp>
      <p:sp>
        <p:nvSpPr>
          <p:cNvPr id="1882" name="Google Shape;1882;p23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BLEU </a:t>
            </a:r>
            <a:r>
              <a:rPr lang="en" sz="1400"/>
              <a:t>(Papineni et al., 2002)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Mide la ocurrencia de n-gramas de la oración </a:t>
            </a:r>
            <a:r>
              <a:rPr lang="en"/>
              <a:t>de referencia </a:t>
            </a:r>
            <a:r>
              <a:rPr lang="en"/>
              <a:t>sobre la oración </a:t>
            </a:r>
            <a:r>
              <a:rPr lang="en"/>
              <a:t>objetivo</a:t>
            </a: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3" name="Google Shape;18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50" y="3423100"/>
            <a:ext cx="6962023" cy="31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24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1.1. Validación de la traducción</a:t>
            </a:r>
            <a:endParaRPr/>
          </a:p>
        </p:txBody>
      </p:sp>
      <p:sp>
        <p:nvSpPr>
          <p:cNvPr id="1889" name="Google Shape;1889;p24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</a:pPr>
            <a:r>
              <a:rPr lang="en"/>
              <a:t>ROUGE </a:t>
            </a:r>
            <a:r>
              <a:rPr lang="en" sz="1400"/>
              <a:t>(Lin ,2004)</a:t>
            </a:r>
            <a:endParaRPr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○"/>
            </a:pPr>
            <a:r>
              <a:rPr lang="en"/>
              <a:t>Mide la ocurrencia de n-gramas de la oración objetivo sobre la oración de referencia.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0" name="Google Shape;18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0" y="3506950"/>
            <a:ext cx="7144000" cy="29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25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1.1. Validación de la traducción</a:t>
            </a:r>
            <a:endParaRPr/>
          </a:p>
        </p:txBody>
      </p:sp>
      <p:sp>
        <p:nvSpPr>
          <p:cNvPr id="1896" name="Google Shape;1896;p25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Doc2Vec </a:t>
            </a:r>
            <a:r>
              <a:rPr lang="en" sz="1400"/>
              <a:t>(Mikolov &amp; Le, 2014)</a:t>
            </a:r>
            <a:endParaRPr sz="1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Similar a Word2Vec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Representación numérica de un conjunto de palabras (documento) sin importar su longitud.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Utiliza una estructura similar a los algoritmos de Word2Vec pero agrega un vector más: el vector de párrafo.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Mientras que los vectores de palabras representan el concepto de una palabra, el vector de documento pretende representar el concepto de un documento.</a:t>
            </a:r>
            <a:endParaRPr/>
          </a:p>
        </p:txBody>
      </p:sp>
      <p:sp>
        <p:nvSpPr>
          <p:cNvPr id="1897" name="Google Shape;1897;p25"/>
          <p:cNvSpPr txBox="1"/>
          <p:nvPr/>
        </p:nvSpPr>
        <p:spPr>
          <a:xfrm>
            <a:off x="4297350" y="6312600"/>
            <a:ext cx="4846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C3E50"/>
                </a:solidFill>
              </a:rPr>
              <a:t>https://medium.com/scaleabout/a-gentle-introduction-to-doc2vec-db3e8c0cce5e</a:t>
            </a:r>
            <a:endParaRPr sz="1000"/>
          </a:p>
        </p:txBody>
      </p:sp>
      <p:pic>
        <p:nvPicPr>
          <p:cNvPr id="1898" name="Google Shape;18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225" y="334618"/>
            <a:ext cx="4019776" cy="2188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26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en"/>
              <a:t>Implementación del Modelo algorítmico</a:t>
            </a:r>
            <a:endParaRPr/>
          </a:p>
        </p:txBody>
      </p:sp>
      <p:sp>
        <p:nvSpPr>
          <p:cNvPr id="1904" name="Google Shape;1904;p26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 sz="2400"/>
              <a:t>Modelo de redes neuronales recurrentes implementado en PyTorch adaptado de una </a:t>
            </a:r>
            <a:r>
              <a:rPr lang="en" sz="2400"/>
              <a:t>investigación</a:t>
            </a:r>
            <a:r>
              <a:rPr lang="en" sz="2400"/>
              <a:t> en </a:t>
            </a:r>
            <a:r>
              <a:rPr lang="en" sz="2400"/>
              <a:t>inglés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sz="2400"/>
              <a:t>Utilización de vectores de palabras y su vocabulario para formar matrices asociando entidades y categorías gramaticales para el preprocesamiento de los textos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sz="2400"/>
              <a:t>Baseline utilizando datos traducidos sin validar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sz="2400"/>
              <a:t>Modelo final utilizando los datos validados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27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en"/>
              <a:t>Distribución del Modelo</a:t>
            </a:r>
            <a:endParaRPr/>
          </a:p>
        </p:txBody>
      </p:sp>
      <p:sp>
        <p:nvSpPr>
          <p:cNvPr id="1910" name="Google Shape;1910;p27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API implementada en Flask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Interfaz web implementada en ReactJS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28"/>
          <p:cNvSpPr txBox="1"/>
          <p:nvPr>
            <p:ph type="title"/>
          </p:nvPr>
        </p:nvSpPr>
        <p:spPr>
          <a:xfrm>
            <a:off x="1280550" y="988975"/>
            <a:ext cx="65829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6000">
                <a:solidFill>
                  <a:srgbClr val="FFFFFF"/>
                </a:solidFill>
              </a:rPr>
              <a:t>Resultado</a:t>
            </a:r>
            <a:endParaRPr b="0" sz="6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3600">
                <a:latin typeface="Merriweather"/>
                <a:ea typeface="Merriweather"/>
                <a:cs typeface="Merriweather"/>
                <a:sym typeface="Merriweather"/>
              </a:rPr>
              <a:t>Final</a:t>
            </a:r>
            <a:r>
              <a:rPr b="0" lang="en" sz="36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29"/>
          <p:cNvSpPr/>
          <p:nvPr/>
        </p:nvSpPr>
        <p:spPr>
          <a:xfrm>
            <a:off x="2001788" y="8202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F55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29"/>
          <p:cNvSpPr txBox="1"/>
          <p:nvPr>
            <p:ph idx="4294967295" type="body"/>
          </p:nvPr>
        </p:nvSpPr>
        <p:spPr>
          <a:xfrm>
            <a:off x="2146950" y="4988675"/>
            <a:ext cx="48501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b="1" lang="en" sz="24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Interfaz Web</a:t>
            </a:r>
            <a:endParaRPr b="1" sz="24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b="1" lang="en" sz="2800">
                <a:solidFill>
                  <a:srgbClr val="F55D4B"/>
                </a:solidFill>
                <a:latin typeface="Arial"/>
                <a:ea typeface="Arial"/>
                <a:cs typeface="Arial"/>
                <a:sym typeface="Arial"/>
              </a:rPr>
              <a:t>http://spanishqa.ml/</a:t>
            </a:r>
            <a:endParaRPr sz="1200"/>
          </a:p>
        </p:txBody>
      </p:sp>
      <p:pic>
        <p:nvPicPr>
          <p:cNvPr id="1922" name="Google Shape;19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400" y="1035375"/>
            <a:ext cx="4698173" cy="298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30"/>
          <p:cNvSpPr txBox="1"/>
          <p:nvPr>
            <p:ph idx="4294967295" type="ctrTitle"/>
          </p:nvPr>
        </p:nvSpPr>
        <p:spPr>
          <a:xfrm>
            <a:off x="1715250" y="1486725"/>
            <a:ext cx="57135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</a:pPr>
            <a:r>
              <a:rPr lang="en" sz="4800">
                <a:solidFill>
                  <a:srgbClr val="FFFFFF"/>
                </a:solidFill>
              </a:rPr>
              <a:t>GRACIAS</a:t>
            </a:r>
            <a:r>
              <a:rPr b="1" i="0" lang="en" sz="48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!</a:t>
            </a:r>
            <a:endParaRPr b="1" i="0" sz="4800" u="none" cap="none" strike="noStrike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28" name="Google Shape;1928;p30"/>
          <p:cNvSpPr txBox="1"/>
          <p:nvPr>
            <p:ph idx="4294967295" type="subTitle"/>
          </p:nvPr>
        </p:nvSpPr>
        <p:spPr>
          <a:xfrm>
            <a:off x="1715250" y="2415150"/>
            <a:ext cx="57135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None/>
            </a:pPr>
            <a:r>
              <a:rPr b="1" lang="en" sz="3600"/>
              <a:t>Preguntas</a:t>
            </a:r>
            <a:r>
              <a:rPr b="1" i="0" lang="en" sz="36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?</a:t>
            </a:r>
            <a:endParaRPr b="1" i="0" sz="3600" u="none" cap="none" strike="noStrike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29" name="Google Shape;1929;p30"/>
          <p:cNvSpPr txBox="1"/>
          <p:nvPr>
            <p:ph idx="4294967295" type="body"/>
          </p:nvPr>
        </p:nvSpPr>
        <p:spPr>
          <a:xfrm>
            <a:off x="1715250" y="3291225"/>
            <a:ext cx="57135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 sz="1800"/>
              <a:t>Me pueden escribir a</a:t>
            </a:r>
            <a:r>
              <a:rPr lang="en" sz="1800"/>
              <a:t>: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 sz="1800"/>
              <a:t>fmonsalve@pucp.edu.pe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4"/>
          <p:cNvSpPr txBox="1"/>
          <p:nvPr>
            <p:ph idx="4294967295" type="ctrTitle"/>
          </p:nvPr>
        </p:nvSpPr>
        <p:spPr>
          <a:xfrm>
            <a:off x="1715250" y="1943925"/>
            <a:ext cx="57135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</a:pPr>
            <a:r>
              <a:rPr lang="en" sz="4800"/>
              <a:t>Hola</a:t>
            </a:r>
            <a:r>
              <a:rPr b="1" i="0" lang="en" sz="4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!</a:t>
            </a:r>
            <a:endParaRPr b="1" i="0" sz="4800" u="none" cap="none" strike="noStrike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14" name="Google Shape;1814;p14"/>
          <p:cNvSpPr txBox="1"/>
          <p:nvPr>
            <p:ph idx="4294967295" type="subTitle"/>
          </p:nvPr>
        </p:nvSpPr>
        <p:spPr>
          <a:xfrm>
            <a:off x="1715250" y="2872350"/>
            <a:ext cx="57135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None/>
            </a:pPr>
            <a:r>
              <a:rPr b="1" lang="en" sz="3600"/>
              <a:t>Soy Fabricio Monsalve</a:t>
            </a:r>
            <a:endParaRPr b="1" i="0" sz="3600" u="none" cap="none" strike="noStrike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5" name="Google Shape;1815;p14"/>
          <p:cNvSpPr txBox="1"/>
          <p:nvPr>
            <p:ph idx="4294967295" type="body"/>
          </p:nvPr>
        </p:nvSpPr>
        <p:spPr>
          <a:xfrm>
            <a:off x="1715250" y="3748425"/>
            <a:ext cx="5713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 sz="1800"/>
              <a:t>Ingeniero </a:t>
            </a:r>
            <a:r>
              <a:rPr lang="en" sz="1800"/>
              <a:t>Informático</a:t>
            </a:r>
            <a:r>
              <a:rPr lang="en" sz="1800"/>
              <a:t> de la PUCP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</p:txBody>
      </p:sp>
      <p:pic>
        <p:nvPicPr>
          <p:cNvPr id="1816" name="Google Shape;18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2900" y="838200"/>
            <a:ext cx="1258200" cy="1258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15"/>
          <p:cNvSpPr txBox="1"/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Problemática</a:t>
            </a:r>
            <a:endParaRPr/>
          </a:p>
        </p:txBody>
      </p:sp>
      <p:sp>
        <p:nvSpPr>
          <p:cNvPr id="1822" name="Google Shape;1822;p15"/>
          <p:cNvSpPr txBox="1"/>
          <p:nvPr>
            <p:ph idx="1" type="subTitle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Problemas y factores que motivaron el desarrollo del proyecto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16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Problemas encontrados</a:t>
            </a:r>
            <a:endParaRPr/>
          </a:p>
        </p:txBody>
      </p:sp>
      <p:sp>
        <p:nvSpPr>
          <p:cNvPr id="1828" name="Google Shape;1828;p16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Falta de corpus en español y lenguas de bajos recursos en general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Poca documentación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Investigaciones principalmente en inglés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Herramientas para </a:t>
            </a:r>
            <a:r>
              <a:rPr lang="en"/>
              <a:t>análisis</a:t>
            </a:r>
            <a:r>
              <a:rPr lang="en"/>
              <a:t> y procesamiento de texto mejor desarrolladas para el </a:t>
            </a:r>
            <a:r>
              <a:rPr lang="en"/>
              <a:t>inglés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Alto costo de generar un corpus y/o validar las traducciones generadas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17"/>
          <p:cNvSpPr txBox="1"/>
          <p:nvPr>
            <p:ph type="ctrTitle"/>
          </p:nvPr>
        </p:nvSpPr>
        <p:spPr>
          <a:xfrm>
            <a:off x="982475" y="1906600"/>
            <a:ext cx="7373700" cy="27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Cómo</a:t>
            </a:r>
            <a:r>
              <a:rPr lang="en">
                <a:solidFill>
                  <a:srgbClr val="000000"/>
                </a:solidFill>
              </a:rPr>
              <a:t> realizar una </a:t>
            </a:r>
            <a:r>
              <a:rPr lang="en">
                <a:solidFill>
                  <a:srgbClr val="000000"/>
                </a:solidFill>
              </a:rPr>
              <a:t>validación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automática de calidad???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8"/>
          <p:cNvSpPr txBox="1"/>
          <p:nvPr>
            <p:ph type="ctrTitle"/>
          </p:nvPr>
        </p:nvSpPr>
        <p:spPr>
          <a:xfrm>
            <a:off x="1557900" y="2446725"/>
            <a:ext cx="6028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Utilizamos back-translation y distintas </a:t>
            </a:r>
            <a:r>
              <a:rPr lang="en">
                <a:solidFill>
                  <a:srgbClr val="000000"/>
                </a:solidFill>
              </a:rPr>
              <a:t>técnicas</a:t>
            </a:r>
            <a:r>
              <a:rPr lang="en">
                <a:solidFill>
                  <a:srgbClr val="000000"/>
                </a:solidFill>
              </a:rPr>
              <a:t> de nlp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19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Etapas del Proyecto</a:t>
            </a:r>
            <a:endParaRPr/>
          </a:p>
        </p:txBody>
      </p:sp>
      <p:sp>
        <p:nvSpPr>
          <p:cNvPr id="1844" name="Google Shape;1844;p19"/>
          <p:cNvSpPr/>
          <p:nvPr/>
        </p:nvSpPr>
        <p:spPr>
          <a:xfrm>
            <a:off x="632261" y="2371375"/>
            <a:ext cx="1922400" cy="1922400"/>
          </a:xfrm>
          <a:prstGeom prst="ellipse">
            <a:avLst/>
          </a:prstGeom>
          <a:solidFill>
            <a:srgbClr val="F55D4B"/>
          </a:solidFill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Traducir el corpus</a:t>
            </a:r>
            <a:endParaRPr b="0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45" name="Google Shape;1845;p19"/>
          <p:cNvSpPr/>
          <p:nvPr/>
        </p:nvSpPr>
        <p:spPr>
          <a:xfrm>
            <a:off x="6589341" y="2371375"/>
            <a:ext cx="1922400" cy="1922400"/>
          </a:xfrm>
          <a:prstGeom prst="ellipse">
            <a:avLst/>
          </a:prstGeom>
          <a:solidFill>
            <a:srgbClr val="F55D4B"/>
          </a:solidFill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Distribuir el producto</a:t>
            </a:r>
            <a:endParaRPr b="0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46" name="Google Shape;1846;p19"/>
          <p:cNvSpPr/>
          <p:nvPr/>
        </p:nvSpPr>
        <p:spPr>
          <a:xfrm>
            <a:off x="3610801" y="2371375"/>
            <a:ext cx="1922400" cy="1922400"/>
          </a:xfrm>
          <a:prstGeom prst="ellipse">
            <a:avLst/>
          </a:prstGeom>
          <a:solidFill>
            <a:srgbClr val="F55D4B"/>
          </a:solidFill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Implementar el modelo</a:t>
            </a:r>
            <a:endParaRPr b="0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847" name="Google Shape;1847;p19"/>
          <p:cNvCxnSpPr>
            <a:endCxn id="1846" idx="2"/>
          </p:cNvCxnSpPr>
          <p:nvPr/>
        </p:nvCxnSpPr>
        <p:spPr>
          <a:xfrm>
            <a:off x="2554501" y="3332575"/>
            <a:ext cx="1056300" cy="0"/>
          </a:xfrm>
          <a:prstGeom prst="straightConnector1">
            <a:avLst/>
          </a:prstGeom>
          <a:noFill/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lg" w="lg" type="triangle"/>
          </a:ln>
        </p:spPr>
      </p:cxnSp>
      <p:cxnSp>
        <p:nvCxnSpPr>
          <p:cNvPr id="1848" name="Google Shape;1848;p19"/>
          <p:cNvCxnSpPr>
            <a:endCxn id="1845" idx="2"/>
          </p:cNvCxnSpPr>
          <p:nvPr/>
        </p:nvCxnSpPr>
        <p:spPr>
          <a:xfrm>
            <a:off x="5533041" y="3332575"/>
            <a:ext cx="1056300" cy="0"/>
          </a:xfrm>
          <a:prstGeom prst="straightConnector1">
            <a:avLst/>
          </a:prstGeom>
          <a:noFill/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20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Traducción Automática</a:t>
            </a:r>
            <a:endParaRPr/>
          </a:p>
        </p:txBody>
      </p:sp>
      <p:sp>
        <p:nvSpPr>
          <p:cNvPr id="1854" name="Google Shape;1854;p20"/>
          <p:cNvSpPr txBox="1"/>
          <p:nvPr>
            <p:ph idx="1" type="body"/>
          </p:nvPr>
        </p:nvSpPr>
        <p:spPr>
          <a:xfrm>
            <a:off x="1131750" y="1750400"/>
            <a:ext cx="68805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Stanford Question Answering Dataset (SQuAD)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Traducción con Google Cloud Translation API ($$$)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Validación automática utilizando métricas como BLEU, ROUGE y similitud vectorial con Doc2Vec aplicando la tecnica de back-translation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21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1.1. Validación de la traducción</a:t>
            </a:r>
            <a:endParaRPr/>
          </a:p>
        </p:txBody>
      </p:sp>
      <p:sp>
        <p:nvSpPr>
          <p:cNvPr id="1860" name="Google Shape;1860;p21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BACK-TRANSLATION</a:t>
            </a:r>
            <a:endParaRPr/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Consta de traducir de vuelta al idioma original la </a:t>
            </a:r>
            <a:r>
              <a:rPr lang="en"/>
              <a:t>oración</a:t>
            </a:r>
            <a:r>
              <a:rPr lang="en"/>
              <a:t> traducida</a:t>
            </a:r>
            <a:endParaRPr/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El orden fue </a:t>
            </a:r>
            <a:r>
              <a:rPr lang="en"/>
              <a:t>inglés-español </a:t>
            </a:r>
            <a:r>
              <a:rPr lang="en"/>
              <a:t>y luego e</a:t>
            </a:r>
            <a:r>
              <a:rPr lang="en"/>
              <a:t>spañol-</a:t>
            </a:r>
            <a:r>
              <a:rPr lang="en"/>
              <a:t>inglés</a:t>
            </a:r>
            <a:endParaRPr/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Idealmente ambas oraciones deberían ser iguales</a:t>
            </a:r>
            <a:endParaRPr/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Al tener ambas oraciones en inglés se puede evaluar que tan bien se mantuvo el significado y contexto de la oración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