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9" r:id="rId4"/>
    <p:sldId id="261" r:id="rId5"/>
    <p:sldId id="263" r:id="rId6"/>
    <p:sldId id="265" r:id="rId7"/>
    <p:sldId id="268" r:id="rId8"/>
    <p:sldId id="269" r:id="rId9"/>
    <p:sldId id="274" r:id="rId10"/>
    <p:sldId id="273" r:id="rId11"/>
    <p:sldId id="275" r:id="rId12"/>
    <p:sldId id="272" r:id="rId13"/>
    <p:sldId id="271" r:id="rId14"/>
    <p:sldId id="270" r:id="rId15"/>
    <p:sldId id="277" r:id="rId16"/>
    <p:sldId id="278" r:id="rId17"/>
    <p:sldId id="281" r:id="rId18"/>
    <p:sldId id="282" r:id="rId19"/>
    <p:sldId id="288" r:id="rId20"/>
    <p:sldId id="287" r:id="rId21"/>
    <p:sldId id="293" r:id="rId22"/>
    <p:sldId id="284" r:id="rId23"/>
    <p:sldId id="286" r:id="rId24"/>
    <p:sldId id="264" r:id="rId25"/>
    <p:sldId id="266" r:id="rId26"/>
    <p:sldId id="26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5597"/>
    <a:srgbClr val="506289"/>
    <a:srgbClr val="4C6AA3"/>
    <a:srgbClr val="284C91"/>
    <a:srgbClr val="FFCB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38" autoAdjust="0"/>
    <p:restoredTop sz="94660"/>
  </p:normalViewPr>
  <p:slideViewPr>
    <p:cSldViewPr snapToGrid="0">
      <p:cViewPr varScale="1">
        <p:scale>
          <a:sx n="89" d="100"/>
          <a:sy n="89" d="100"/>
        </p:scale>
        <p:origin x="120" y="1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709056-D345-40F9-BEA1-2C54324A5DDE}"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s-PE"/>
        </a:p>
      </dgm:t>
    </dgm:pt>
    <dgm:pt modelId="{C249CF9A-E2FB-4348-A01F-DC7B3B27F4AE}">
      <dgm:prSet phldrT="[Texto]" custT="1"/>
      <dgm:spPr>
        <a:xfrm>
          <a:off x="3708942" y="130"/>
          <a:ext cx="1755924" cy="1755924"/>
        </a:xfrm>
        <a:prstGeom prst="ellipse">
          <a:avLst/>
        </a:prstGeom>
        <a:solidFill>
          <a:srgbClr val="FF0000"/>
        </a:solidFill>
        <a:ln w="12700" cap="flat" cmpd="sng" algn="ctr">
          <a:solidFill>
            <a:sysClr val="window" lastClr="FFFFFF">
              <a:hueOff val="0"/>
              <a:satOff val="0"/>
              <a:lumOff val="0"/>
              <a:alphaOff val="0"/>
            </a:sysClr>
          </a:solidFill>
          <a:prstDash val="solid"/>
          <a:miter lim="800000"/>
        </a:ln>
        <a:effectLst/>
      </dgm:spPr>
      <dgm:t>
        <a:bodyPr/>
        <a:lstStyle/>
        <a:p>
          <a:r>
            <a:rPr lang="es-PE" sz="1800" b="1" dirty="0" smtClean="0">
              <a:solidFill>
                <a:sysClr val="window" lastClr="FFFFFF"/>
              </a:solidFill>
              <a:latin typeface="Calibri" panose="020F0502020204030204"/>
              <a:ea typeface="+mn-ea"/>
              <a:cs typeface="+mn-cs"/>
            </a:rPr>
            <a:t>RETENCIÓN</a:t>
          </a:r>
          <a:endParaRPr lang="es-PE" sz="1800" b="1" dirty="0">
            <a:solidFill>
              <a:sysClr val="window" lastClr="FFFFFF"/>
            </a:solidFill>
            <a:latin typeface="Calibri" panose="020F0502020204030204"/>
            <a:ea typeface="+mn-ea"/>
            <a:cs typeface="+mn-cs"/>
          </a:endParaRPr>
        </a:p>
      </dgm:t>
    </dgm:pt>
    <dgm:pt modelId="{6E464D86-B7CD-4766-9DE7-7E7F54D3353D}" type="parTrans" cxnId="{460F3A3A-67BB-42F5-AE9B-DA2F9B4FDDBB}">
      <dgm:prSet/>
      <dgm:spPr/>
      <dgm:t>
        <a:bodyPr/>
        <a:lstStyle/>
        <a:p>
          <a:endParaRPr lang="es-PE" sz="1800"/>
        </a:p>
      </dgm:t>
    </dgm:pt>
    <dgm:pt modelId="{5D68EA1A-F119-472E-A647-69709EA84443}" type="sibTrans" cxnId="{460F3A3A-67BB-42F5-AE9B-DA2F9B4FDDBB}">
      <dgm:prSet custT="1"/>
      <dgm:spPr>
        <a:xfrm rot="2160000">
          <a:off x="5454417" y="1378920"/>
          <a:ext cx="466414" cy="592624"/>
        </a:xfrm>
        <a:prstGeom prst="rightArrow">
          <a:avLst>
            <a:gd name="adj1" fmla="val 60000"/>
            <a:gd name="adj2" fmla="val 50000"/>
          </a:avLst>
        </a:prstGeom>
        <a:solidFill>
          <a:srgbClr val="C00000"/>
        </a:solidFill>
        <a:ln>
          <a:noFill/>
        </a:ln>
        <a:effectLst/>
      </dgm:spPr>
      <dgm:t>
        <a:bodyPr/>
        <a:lstStyle/>
        <a:p>
          <a:endParaRPr lang="es-PE" sz="1800">
            <a:solidFill>
              <a:sysClr val="window" lastClr="FFFFFF"/>
            </a:solidFill>
            <a:latin typeface="Calibri" panose="020F0502020204030204"/>
            <a:ea typeface="+mn-ea"/>
            <a:cs typeface="+mn-cs"/>
          </a:endParaRPr>
        </a:p>
      </dgm:t>
    </dgm:pt>
    <dgm:pt modelId="{0C7BF240-413E-402B-AE69-E0DA02C4E4B1}">
      <dgm:prSet phldrT="[Texto]" custT="1"/>
      <dgm:spPr>
        <a:xfrm>
          <a:off x="5841472" y="1549503"/>
          <a:ext cx="1755924" cy="1755924"/>
        </a:xfrm>
        <a:prstGeom prst="ellipse">
          <a:avLst/>
        </a:prstGeom>
        <a:solidFill>
          <a:srgbClr val="70AD47">
            <a:lumMod val="75000"/>
          </a:srgbClr>
        </a:solidFill>
        <a:ln w="12700" cap="flat" cmpd="sng" algn="ctr">
          <a:solidFill>
            <a:sysClr val="window" lastClr="FFFFFF">
              <a:hueOff val="0"/>
              <a:satOff val="0"/>
              <a:lumOff val="0"/>
              <a:alphaOff val="0"/>
            </a:sysClr>
          </a:solidFill>
          <a:prstDash val="solid"/>
          <a:miter lim="800000"/>
        </a:ln>
        <a:effectLst/>
      </dgm:spPr>
      <dgm:t>
        <a:bodyPr/>
        <a:lstStyle/>
        <a:p>
          <a:r>
            <a:rPr lang="es-PE" sz="1600" b="1" dirty="0" smtClean="0">
              <a:solidFill>
                <a:sysClr val="window" lastClr="FFFFFF"/>
              </a:solidFill>
              <a:latin typeface="Calibri" panose="020F0502020204030204"/>
              <a:ea typeface="+mn-ea"/>
              <a:cs typeface="+mn-cs"/>
            </a:rPr>
            <a:t>RETABILIDAD</a:t>
          </a:r>
          <a:endParaRPr lang="es-PE" sz="1600" b="1" dirty="0">
            <a:solidFill>
              <a:sysClr val="window" lastClr="FFFFFF"/>
            </a:solidFill>
            <a:latin typeface="Calibri" panose="020F0502020204030204"/>
            <a:ea typeface="+mn-ea"/>
            <a:cs typeface="+mn-cs"/>
          </a:endParaRPr>
        </a:p>
      </dgm:t>
    </dgm:pt>
    <dgm:pt modelId="{8B17E809-34E0-4E1F-A51E-DF3DF7704B6A}" type="parTrans" cxnId="{971E5FE9-00B2-4181-B86E-6A9C6DD00B6A}">
      <dgm:prSet/>
      <dgm:spPr/>
      <dgm:t>
        <a:bodyPr/>
        <a:lstStyle/>
        <a:p>
          <a:endParaRPr lang="es-PE" sz="1800"/>
        </a:p>
      </dgm:t>
    </dgm:pt>
    <dgm:pt modelId="{66A12414-3147-4E9B-85BB-B9021FC72C6C}" type="sibTrans" cxnId="{971E5FE9-00B2-4181-B86E-6A9C6DD00B6A}">
      <dgm:prSet custT="1"/>
      <dgm:spPr>
        <a:xfrm rot="6480000">
          <a:off x="6083029" y="3372069"/>
          <a:ext cx="466414" cy="592624"/>
        </a:xfrm>
        <a:prstGeom prst="rightArrow">
          <a:avLst>
            <a:gd name="adj1" fmla="val 60000"/>
            <a:gd name="adj2" fmla="val 50000"/>
          </a:avLst>
        </a:prstGeom>
        <a:solidFill>
          <a:srgbClr val="C00000"/>
        </a:solidFill>
        <a:ln>
          <a:noFill/>
        </a:ln>
        <a:effectLst/>
      </dgm:spPr>
      <dgm:t>
        <a:bodyPr/>
        <a:lstStyle/>
        <a:p>
          <a:endParaRPr lang="es-PE" sz="1800">
            <a:solidFill>
              <a:sysClr val="window" lastClr="FFFFFF"/>
            </a:solidFill>
            <a:latin typeface="Calibri" panose="020F0502020204030204"/>
            <a:ea typeface="+mn-ea"/>
            <a:cs typeface="+mn-cs"/>
          </a:endParaRPr>
        </a:p>
      </dgm:t>
    </dgm:pt>
    <dgm:pt modelId="{FF09999D-DF0C-4BD6-8E20-3116B06C6091}">
      <dgm:prSet phldrT="[Texto]" custT="1"/>
      <dgm:spPr>
        <a:xfrm>
          <a:off x="5026918" y="4056443"/>
          <a:ext cx="1755924" cy="1755924"/>
        </a:xfrm>
        <a:prstGeom prst="ellipse">
          <a:avLst/>
        </a:prstGeom>
        <a:solidFill>
          <a:srgbClr val="FFFF00"/>
        </a:solidFill>
        <a:ln w="12700" cap="flat" cmpd="sng" algn="ctr">
          <a:solidFill>
            <a:sysClr val="window" lastClr="FFFFFF">
              <a:hueOff val="0"/>
              <a:satOff val="0"/>
              <a:lumOff val="0"/>
              <a:alphaOff val="0"/>
            </a:sysClr>
          </a:solidFill>
          <a:prstDash val="solid"/>
          <a:miter lim="800000"/>
        </a:ln>
        <a:effectLst/>
      </dgm:spPr>
      <dgm:t>
        <a:bodyPr/>
        <a:lstStyle/>
        <a:p>
          <a:r>
            <a:rPr lang="es-PE" sz="1800" dirty="0" smtClean="0">
              <a:solidFill>
                <a:sysClr val="windowText" lastClr="000000"/>
              </a:solidFill>
              <a:latin typeface="Calibri" panose="020F0502020204030204"/>
              <a:ea typeface="+mn-ea"/>
              <a:cs typeface="+mn-cs"/>
            </a:rPr>
            <a:t>CLIMA</a:t>
          </a:r>
          <a:endParaRPr lang="es-PE" sz="1800" dirty="0">
            <a:solidFill>
              <a:sysClr val="windowText" lastClr="000000"/>
            </a:solidFill>
            <a:latin typeface="Calibri" panose="020F0502020204030204"/>
            <a:ea typeface="+mn-ea"/>
            <a:cs typeface="+mn-cs"/>
          </a:endParaRPr>
        </a:p>
      </dgm:t>
    </dgm:pt>
    <dgm:pt modelId="{2BC727B9-447A-4697-80AD-66C2D80F07B5}" type="parTrans" cxnId="{BBAB91AA-906E-479E-BAB0-625F8399CD59}">
      <dgm:prSet/>
      <dgm:spPr/>
      <dgm:t>
        <a:bodyPr/>
        <a:lstStyle/>
        <a:p>
          <a:endParaRPr lang="es-PE" sz="1800"/>
        </a:p>
      </dgm:t>
    </dgm:pt>
    <dgm:pt modelId="{600964D9-D472-42F9-A963-F89B1F58E1E6}" type="sibTrans" cxnId="{BBAB91AA-906E-479E-BAB0-625F8399CD59}">
      <dgm:prSet custT="1"/>
      <dgm:spPr>
        <a:xfrm rot="10800000">
          <a:off x="4366897" y="4638093"/>
          <a:ext cx="466414" cy="592624"/>
        </a:xfrm>
        <a:prstGeom prst="rightArrow">
          <a:avLst>
            <a:gd name="adj1" fmla="val 60000"/>
            <a:gd name="adj2" fmla="val 50000"/>
          </a:avLst>
        </a:prstGeom>
        <a:solidFill>
          <a:srgbClr val="C00000"/>
        </a:solidFill>
        <a:ln>
          <a:noFill/>
        </a:ln>
        <a:effectLst/>
      </dgm:spPr>
      <dgm:t>
        <a:bodyPr/>
        <a:lstStyle/>
        <a:p>
          <a:endParaRPr lang="es-PE" sz="1800">
            <a:solidFill>
              <a:sysClr val="window" lastClr="FFFFFF"/>
            </a:solidFill>
            <a:latin typeface="Calibri" panose="020F0502020204030204"/>
            <a:ea typeface="+mn-ea"/>
            <a:cs typeface="+mn-cs"/>
          </a:endParaRPr>
        </a:p>
      </dgm:t>
    </dgm:pt>
    <dgm:pt modelId="{239E9A15-03DA-41B4-A64E-CA2D87B7B7CD}">
      <dgm:prSet phldrT="[Texto]" custT="1"/>
      <dgm:spPr>
        <a:xfrm>
          <a:off x="2390966" y="4056443"/>
          <a:ext cx="1755924" cy="1755924"/>
        </a:xfrm>
        <a:prstGeom prst="ellipse">
          <a:avLst/>
        </a:prstGeom>
        <a:solidFill>
          <a:srgbClr val="4472C4"/>
        </a:solidFill>
        <a:ln w="12700" cap="flat" cmpd="sng" algn="ctr">
          <a:solidFill>
            <a:sysClr val="window" lastClr="FFFFFF">
              <a:hueOff val="0"/>
              <a:satOff val="0"/>
              <a:lumOff val="0"/>
              <a:alphaOff val="0"/>
            </a:sysClr>
          </a:solidFill>
          <a:prstDash val="solid"/>
          <a:miter lim="800000"/>
        </a:ln>
        <a:effectLst/>
      </dgm:spPr>
      <dgm:t>
        <a:bodyPr/>
        <a:lstStyle/>
        <a:p>
          <a:r>
            <a:rPr lang="es-PE" sz="1800" b="1" dirty="0" smtClean="0">
              <a:solidFill>
                <a:sysClr val="windowText" lastClr="000000"/>
              </a:solidFill>
              <a:latin typeface="Calibri" panose="020F0502020204030204"/>
              <a:ea typeface="+mn-ea"/>
              <a:cs typeface="+mn-cs"/>
            </a:rPr>
            <a:t>CALIDAD</a:t>
          </a:r>
          <a:endParaRPr lang="es-PE" sz="1800" b="1" dirty="0">
            <a:solidFill>
              <a:sysClr val="windowText" lastClr="000000"/>
            </a:solidFill>
            <a:latin typeface="Calibri" panose="020F0502020204030204"/>
            <a:ea typeface="+mn-ea"/>
            <a:cs typeface="+mn-cs"/>
          </a:endParaRPr>
        </a:p>
      </dgm:t>
    </dgm:pt>
    <dgm:pt modelId="{3D553B6D-BBE0-41D2-B32E-7A829A0AA1D3}" type="parTrans" cxnId="{962873FB-E8A8-4C7D-8D92-FB1DB06BD356}">
      <dgm:prSet/>
      <dgm:spPr/>
      <dgm:t>
        <a:bodyPr/>
        <a:lstStyle/>
        <a:p>
          <a:endParaRPr lang="es-PE" sz="1800"/>
        </a:p>
      </dgm:t>
    </dgm:pt>
    <dgm:pt modelId="{132D93B6-63EC-4762-8DD2-3997508994C0}" type="sibTrans" cxnId="{962873FB-E8A8-4C7D-8D92-FB1DB06BD356}">
      <dgm:prSet custT="1"/>
      <dgm:spPr>
        <a:xfrm rot="15120000">
          <a:off x="2632523" y="3397178"/>
          <a:ext cx="466414" cy="592624"/>
        </a:xfrm>
        <a:prstGeom prst="rightArrow">
          <a:avLst>
            <a:gd name="adj1" fmla="val 60000"/>
            <a:gd name="adj2" fmla="val 50000"/>
          </a:avLst>
        </a:prstGeom>
        <a:solidFill>
          <a:srgbClr val="C00000"/>
        </a:solidFill>
        <a:ln>
          <a:noFill/>
        </a:ln>
        <a:effectLst/>
      </dgm:spPr>
      <dgm:t>
        <a:bodyPr/>
        <a:lstStyle/>
        <a:p>
          <a:endParaRPr lang="es-PE" sz="1800">
            <a:solidFill>
              <a:sysClr val="window" lastClr="FFFFFF"/>
            </a:solidFill>
            <a:latin typeface="Calibri" panose="020F0502020204030204"/>
            <a:ea typeface="+mn-ea"/>
            <a:cs typeface="+mn-cs"/>
          </a:endParaRPr>
        </a:p>
      </dgm:t>
    </dgm:pt>
    <dgm:pt modelId="{ACADA981-8E51-4493-968E-445302099DD2}">
      <dgm:prSet phldrT="[Texto]" custT="1"/>
      <dgm:spPr>
        <a:xfrm>
          <a:off x="1576412" y="1549503"/>
          <a:ext cx="1755924" cy="1755924"/>
        </a:xfrm>
        <a:prstGeom prst="ellipse">
          <a:avLst/>
        </a:prstGeom>
        <a:solidFill>
          <a:srgbClr val="FFC000">
            <a:lumMod val="75000"/>
          </a:srgbClr>
        </a:solidFill>
        <a:ln w="12700" cap="flat" cmpd="sng" algn="ctr">
          <a:solidFill>
            <a:sysClr val="window" lastClr="FFFFFF">
              <a:hueOff val="0"/>
              <a:satOff val="0"/>
              <a:lumOff val="0"/>
              <a:alphaOff val="0"/>
            </a:sysClr>
          </a:solidFill>
          <a:prstDash val="solid"/>
          <a:miter lim="800000"/>
        </a:ln>
        <a:effectLst/>
      </dgm:spPr>
      <dgm:t>
        <a:bodyPr/>
        <a:lstStyle/>
        <a:p>
          <a:r>
            <a:rPr lang="es-PE" sz="1600" b="1" dirty="0" smtClean="0">
              <a:solidFill>
                <a:sysClr val="windowText" lastClr="000000"/>
              </a:solidFill>
              <a:latin typeface="Calibri" panose="020F0502020204030204"/>
              <a:ea typeface="+mn-ea"/>
              <a:cs typeface="+mn-cs"/>
            </a:rPr>
            <a:t>SATISFACCIÓN</a:t>
          </a:r>
          <a:endParaRPr lang="es-PE" sz="1600" b="1" dirty="0">
            <a:solidFill>
              <a:sysClr val="windowText" lastClr="000000"/>
            </a:solidFill>
            <a:latin typeface="Calibri" panose="020F0502020204030204"/>
            <a:ea typeface="+mn-ea"/>
            <a:cs typeface="+mn-cs"/>
          </a:endParaRPr>
        </a:p>
      </dgm:t>
    </dgm:pt>
    <dgm:pt modelId="{91625C91-FBD4-4A6C-9A0A-5E86527029FC}" type="parTrans" cxnId="{2D58454B-8199-4D48-B3D2-1F93120DF9D6}">
      <dgm:prSet/>
      <dgm:spPr/>
      <dgm:t>
        <a:bodyPr/>
        <a:lstStyle/>
        <a:p>
          <a:endParaRPr lang="es-PE" sz="1800"/>
        </a:p>
      </dgm:t>
    </dgm:pt>
    <dgm:pt modelId="{C143ED15-8E8A-414F-946A-6FEDE79E5893}" type="sibTrans" cxnId="{2D58454B-8199-4D48-B3D2-1F93120DF9D6}">
      <dgm:prSet custT="1"/>
      <dgm:spPr>
        <a:xfrm rot="19440000">
          <a:off x="3276752" y="1364226"/>
          <a:ext cx="466414" cy="592624"/>
        </a:xfrm>
        <a:prstGeom prst="rightArrow">
          <a:avLst>
            <a:gd name="adj1" fmla="val 60000"/>
            <a:gd name="adj2" fmla="val 50000"/>
          </a:avLst>
        </a:prstGeom>
        <a:solidFill>
          <a:srgbClr val="C00000"/>
        </a:solidFill>
        <a:ln>
          <a:noFill/>
        </a:ln>
        <a:effectLst/>
      </dgm:spPr>
      <dgm:t>
        <a:bodyPr/>
        <a:lstStyle/>
        <a:p>
          <a:endParaRPr lang="es-PE" sz="1800">
            <a:solidFill>
              <a:sysClr val="window" lastClr="FFFFFF"/>
            </a:solidFill>
            <a:latin typeface="Calibri" panose="020F0502020204030204"/>
            <a:ea typeface="+mn-ea"/>
            <a:cs typeface="+mn-cs"/>
          </a:endParaRPr>
        </a:p>
      </dgm:t>
    </dgm:pt>
    <dgm:pt modelId="{EC06F02F-81A3-48C0-9361-083034157843}" type="pres">
      <dgm:prSet presAssocID="{25709056-D345-40F9-BEA1-2C54324A5DDE}" presName="cycle" presStyleCnt="0">
        <dgm:presLayoutVars>
          <dgm:dir/>
          <dgm:resizeHandles val="exact"/>
        </dgm:presLayoutVars>
      </dgm:prSet>
      <dgm:spPr/>
      <dgm:t>
        <a:bodyPr/>
        <a:lstStyle/>
        <a:p>
          <a:endParaRPr lang="es-PE"/>
        </a:p>
      </dgm:t>
    </dgm:pt>
    <dgm:pt modelId="{37119FB0-3B92-4335-A636-01B9C503CEFC}" type="pres">
      <dgm:prSet presAssocID="{C249CF9A-E2FB-4348-A01F-DC7B3B27F4AE}" presName="node" presStyleLbl="node1" presStyleIdx="0" presStyleCnt="5">
        <dgm:presLayoutVars>
          <dgm:bulletEnabled val="1"/>
        </dgm:presLayoutVars>
      </dgm:prSet>
      <dgm:spPr/>
      <dgm:t>
        <a:bodyPr/>
        <a:lstStyle/>
        <a:p>
          <a:endParaRPr lang="es-PE"/>
        </a:p>
      </dgm:t>
    </dgm:pt>
    <dgm:pt modelId="{B172BC67-2303-4002-B604-F4708850D934}" type="pres">
      <dgm:prSet presAssocID="{5D68EA1A-F119-472E-A647-69709EA84443}" presName="sibTrans" presStyleLbl="sibTrans2D1" presStyleIdx="0" presStyleCnt="5" custLinFactNeighborX="9677" custLinFactNeighborY="5098"/>
      <dgm:spPr/>
      <dgm:t>
        <a:bodyPr/>
        <a:lstStyle/>
        <a:p>
          <a:endParaRPr lang="es-PE"/>
        </a:p>
      </dgm:t>
    </dgm:pt>
    <dgm:pt modelId="{3A61E04C-5F3A-4BA5-8C11-54CFEDB64FB7}" type="pres">
      <dgm:prSet presAssocID="{5D68EA1A-F119-472E-A647-69709EA84443}" presName="connectorText" presStyleLbl="sibTrans2D1" presStyleIdx="0" presStyleCnt="5"/>
      <dgm:spPr/>
      <dgm:t>
        <a:bodyPr/>
        <a:lstStyle/>
        <a:p>
          <a:endParaRPr lang="es-PE"/>
        </a:p>
      </dgm:t>
    </dgm:pt>
    <dgm:pt modelId="{01DA74AC-BDFB-4EC1-94BF-74418A0BE6D8}" type="pres">
      <dgm:prSet presAssocID="{0C7BF240-413E-402B-AE69-E0DA02C4E4B1}" presName="node" presStyleLbl="node1" presStyleIdx="1" presStyleCnt="5">
        <dgm:presLayoutVars>
          <dgm:bulletEnabled val="1"/>
        </dgm:presLayoutVars>
      </dgm:prSet>
      <dgm:spPr/>
      <dgm:t>
        <a:bodyPr/>
        <a:lstStyle/>
        <a:p>
          <a:endParaRPr lang="es-PE"/>
        </a:p>
      </dgm:t>
    </dgm:pt>
    <dgm:pt modelId="{DA8BDD75-75D5-4B02-8A96-927DB9366692}" type="pres">
      <dgm:prSet presAssocID="{66A12414-3147-4E9B-85BB-B9021FC72C6C}" presName="sibTrans" presStyleLbl="sibTrans2D1" presStyleIdx="1" presStyleCnt="5"/>
      <dgm:spPr/>
      <dgm:t>
        <a:bodyPr/>
        <a:lstStyle/>
        <a:p>
          <a:endParaRPr lang="es-PE"/>
        </a:p>
      </dgm:t>
    </dgm:pt>
    <dgm:pt modelId="{101D9845-6516-401F-B2D6-32FC4C83255A}" type="pres">
      <dgm:prSet presAssocID="{66A12414-3147-4E9B-85BB-B9021FC72C6C}" presName="connectorText" presStyleLbl="sibTrans2D1" presStyleIdx="1" presStyleCnt="5"/>
      <dgm:spPr/>
      <dgm:t>
        <a:bodyPr/>
        <a:lstStyle/>
        <a:p>
          <a:endParaRPr lang="es-PE"/>
        </a:p>
      </dgm:t>
    </dgm:pt>
    <dgm:pt modelId="{E237066E-1279-4FF8-B1FB-55BA77097CFF}" type="pres">
      <dgm:prSet presAssocID="{FF09999D-DF0C-4BD6-8E20-3116B06C6091}" presName="node" presStyleLbl="node1" presStyleIdx="2" presStyleCnt="5">
        <dgm:presLayoutVars>
          <dgm:bulletEnabled val="1"/>
        </dgm:presLayoutVars>
      </dgm:prSet>
      <dgm:spPr/>
      <dgm:t>
        <a:bodyPr/>
        <a:lstStyle/>
        <a:p>
          <a:endParaRPr lang="es-PE"/>
        </a:p>
      </dgm:t>
    </dgm:pt>
    <dgm:pt modelId="{456CE713-43A4-48E5-B93D-19B45845B49A}" type="pres">
      <dgm:prSet presAssocID="{600964D9-D472-42F9-A963-F89B1F58E1E6}" presName="sibTrans" presStyleLbl="sibTrans2D1" presStyleIdx="2" presStyleCnt="5"/>
      <dgm:spPr/>
      <dgm:t>
        <a:bodyPr/>
        <a:lstStyle/>
        <a:p>
          <a:endParaRPr lang="es-PE"/>
        </a:p>
      </dgm:t>
    </dgm:pt>
    <dgm:pt modelId="{8C97923F-A034-4F0C-B02D-D645FC08B149}" type="pres">
      <dgm:prSet presAssocID="{600964D9-D472-42F9-A963-F89B1F58E1E6}" presName="connectorText" presStyleLbl="sibTrans2D1" presStyleIdx="2" presStyleCnt="5"/>
      <dgm:spPr/>
      <dgm:t>
        <a:bodyPr/>
        <a:lstStyle/>
        <a:p>
          <a:endParaRPr lang="es-PE"/>
        </a:p>
      </dgm:t>
    </dgm:pt>
    <dgm:pt modelId="{70314165-4818-4F8C-B157-F985E888487A}" type="pres">
      <dgm:prSet presAssocID="{239E9A15-03DA-41B4-A64E-CA2D87B7B7CD}" presName="node" presStyleLbl="node1" presStyleIdx="3" presStyleCnt="5">
        <dgm:presLayoutVars>
          <dgm:bulletEnabled val="1"/>
        </dgm:presLayoutVars>
      </dgm:prSet>
      <dgm:spPr/>
      <dgm:t>
        <a:bodyPr/>
        <a:lstStyle/>
        <a:p>
          <a:endParaRPr lang="es-PE"/>
        </a:p>
      </dgm:t>
    </dgm:pt>
    <dgm:pt modelId="{E40BC0E7-D43C-4105-B67C-22EDD2223F2E}" type="pres">
      <dgm:prSet presAssocID="{132D93B6-63EC-4762-8DD2-3997508994C0}" presName="sibTrans" presStyleLbl="sibTrans2D1" presStyleIdx="3" presStyleCnt="5"/>
      <dgm:spPr/>
      <dgm:t>
        <a:bodyPr/>
        <a:lstStyle/>
        <a:p>
          <a:endParaRPr lang="es-PE"/>
        </a:p>
      </dgm:t>
    </dgm:pt>
    <dgm:pt modelId="{B2E7BD6C-AA51-4F04-88C7-7114B86B6BE3}" type="pres">
      <dgm:prSet presAssocID="{132D93B6-63EC-4762-8DD2-3997508994C0}" presName="connectorText" presStyleLbl="sibTrans2D1" presStyleIdx="3" presStyleCnt="5"/>
      <dgm:spPr/>
      <dgm:t>
        <a:bodyPr/>
        <a:lstStyle/>
        <a:p>
          <a:endParaRPr lang="es-PE"/>
        </a:p>
      </dgm:t>
    </dgm:pt>
    <dgm:pt modelId="{73772B83-BD28-4B62-8788-34613289D17D}" type="pres">
      <dgm:prSet presAssocID="{ACADA981-8E51-4493-968E-445302099DD2}" presName="node" presStyleLbl="node1" presStyleIdx="4" presStyleCnt="5">
        <dgm:presLayoutVars>
          <dgm:bulletEnabled val="1"/>
        </dgm:presLayoutVars>
      </dgm:prSet>
      <dgm:spPr/>
      <dgm:t>
        <a:bodyPr/>
        <a:lstStyle/>
        <a:p>
          <a:endParaRPr lang="es-PE"/>
        </a:p>
      </dgm:t>
    </dgm:pt>
    <dgm:pt modelId="{7A53D1BF-483A-43D3-BADC-F9F41AF49A71}" type="pres">
      <dgm:prSet presAssocID="{C143ED15-8E8A-414F-946A-6FEDE79E5893}" presName="sibTrans" presStyleLbl="sibTrans2D1" presStyleIdx="4" presStyleCnt="5"/>
      <dgm:spPr/>
      <dgm:t>
        <a:bodyPr/>
        <a:lstStyle/>
        <a:p>
          <a:endParaRPr lang="es-PE"/>
        </a:p>
      </dgm:t>
    </dgm:pt>
    <dgm:pt modelId="{A3D36665-A20A-4802-951D-385E1346C944}" type="pres">
      <dgm:prSet presAssocID="{C143ED15-8E8A-414F-946A-6FEDE79E5893}" presName="connectorText" presStyleLbl="sibTrans2D1" presStyleIdx="4" presStyleCnt="5"/>
      <dgm:spPr/>
      <dgm:t>
        <a:bodyPr/>
        <a:lstStyle/>
        <a:p>
          <a:endParaRPr lang="es-PE"/>
        </a:p>
      </dgm:t>
    </dgm:pt>
  </dgm:ptLst>
  <dgm:cxnLst>
    <dgm:cxn modelId="{460F3A3A-67BB-42F5-AE9B-DA2F9B4FDDBB}" srcId="{25709056-D345-40F9-BEA1-2C54324A5DDE}" destId="{C249CF9A-E2FB-4348-A01F-DC7B3B27F4AE}" srcOrd="0" destOrd="0" parTransId="{6E464D86-B7CD-4766-9DE7-7E7F54D3353D}" sibTransId="{5D68EA1A-F119-472E-A647-69709EA84443}"/>
    <dgm:cxn modelId="{43B6179C-E538-4AB1-8B75-CD449700068E}" type="presOf" srcId="{66A12414-3147-4E9B-85BB-B9021FC72C6C}" destId="{101D9845-6516-401F-B2D6-32FC4C83255A}" srcOrd="1" destOrd="0" presId="urn:microsoft.com/office/officeart/2005/8/layout/cycle2"/>
    <dgm:cxn modelId="{27517E9D-F9B0-470C-8D53-E718C1C84FEF}" type="presOf" srcId="{C143ED15-8E8A-414F-946A-6FEDE79E5893}" destId="{A3D36665-A20A-4802-951D-385E1346C944}" srcOrd="1" destOrd="0" presId="urn:microsoft.com/office/officeart/2005/8/layout/cycle2"/>
    <dgm:cxn modelId="{E495C4F8-1064-4954-B394-0915524B79E7}" type="presOf" srcId="{C143ED15-8E8A-414F-946A-6FEDE79E5893}" destId="{7A53D1BF-483A-43D3-BADC-F9F41AF49A71}" srcOrd="0" destOrd="0" presId="urn:microsoft.com/office/officeart/2005/8/layout/cycle2"/>
    <dgm:cxn modelId="{C31F3F95-B86C-429A-AEFF-F23BA9F19AC3}" type="presOf" srcId="{600964D9-D472-42F9-A963-F89B1F58E1E6}" destId="{456CE713-43A4-48E5-B93D-19B45845B49A}" srcOrd="0" destOrd="0" presId="urn:microsoft.com/office/officeart/2005/8/layout/cycle2"/>
    <dgm:cxn modelId="{1B724017-AE2A-41E2-96DB-C4CEE1BBAEFB}" type="presOf" srcId="{132D93B6-63EC-4762-8DD2-3997508994C0}" destId="{B2E7BD6C-AA51-4F04-88C7-7114B86B6BE3}" srcOrd="1" destOrd="0" presId="urn:microsoft.com/office/officeart/2005/8/layout/cycle2"/>
    <dgm:cxn modelId="{7EEB60B8-861D-498B-A4A1-AB2F1C745B6D}" type="presOf" srcId="{5D68EA1A-F119-472E-A647-69709EA84443}" destId="{B172BC67-2303-4002-B604-F4708850D934}" srcOrd="0" destOrd="0" presId="urn:microsoft.com/office/officeart/2005/8/layout/cycle2"/>
    <dgm:cxn modelId="{9EAE2E19-D693-400A-877B-68ABDD9E6C0B}" type="presOf" srcId="{ACADA981-8E51-4493-968E-445302099DD2}" destId="{73772B83-BD28-4B62-8788-34613289D17D}" srcOrd="0" destOrd="0" presId="urn:microsoft.com/office/officeart/2005/8/layout/cycle2"/>
    <dgm:cxn modelId="{A05A11BE-AA57-49FA-9D33-6D64BBBAAF51}" type="presOf" srcId="{25709056-D345-40F9-BEA1-2C54324A5DDE}" destId="{EC06F02F-81A3-48C0-9361-083034157843}" srcOrd="0" destOrd="0" presId="urn:microsoft.com/office/officeart/2005/8/layout/cycle2"/>
    <dgm:cxn modelId="{79CF65E0-E4FA-4D91-8839-AF44F3B7622B}" type="presOf" srcId="{66A12414-3147-4E9B-85BB-B9021FC72C6C}" destId="{DA8BDD75-75D5-4B02-8A96-927DB9366692}" srcOrd="0" destOrd="0" presId="urn:microsoft.com/office/officeart/2005/8/layout/cycle2"/>
    <dgm:cxn modelId="{962873FB-E8A8-4C7D-8D92-FB1DB06BD356}" srcId="{25709056-D345-40F9-BEA1-2C54324A5DDE}" destId="{239E9A15-03DA-41B4-A64E-CA2D87B7B7CD}" srcOrd="3" destOrd="0" parTransId="{3D553B6D-BBE0-41D2-B32E-7A829A0AA1D3}" sibTransId="{132D93B6-63EC-4762-8DD2-3997508994C0}"/>
    <dgm:cxn modelId="{BBAB91AA-906E-479E-BAB0-625F8399CD59}" srcId="{25709056-D345-40F9-BEA1-2C54324A5DDE}" destId="{FF09999D-DF0C-4BD6-8E20-3116B06C6091}" srcOrd="2" destOrd="0" parTransId="{2BC727B9-447A-4697-80AD-66C2D80F07B5}" sibTransId="{600964D9-D472-42F9-A963-F89B1F58E1E6}"/>
    <dgm:cxn modelId="{2D58454B-8199-4D48-B3D2-1F93120DF9D6}" srcId="{25709056-D345-40F9-BEA1-2C54324A5DDE}" destId="{ACADA981-8E51-4493-968E-445302099DD2}" srcOrd="4" destOrd="0" parTransId="{91625C91-FBD4-4A6C-9A0A-5E86527029FC}" sibTransId="{C143ED15-8E8A-414F-946A-6FEDE79E5893}"/>
    <dgm:cxn modelId="{1F27E761-3817-4F1E-A4D1-D83455CA663F}" type="presOf" srcId="{132D93B6-63EC-4762-8DD2-3997508994C0}" destId="{E40BC0E7-D43C-4105-B67C-22EDD2223F2E}" srcOrd="0" destOrd="0" presId="urn:microsoft.com/office/officeart/2005/8/layout/cycle2"/>
    <dgm:cxn modelId="{7EA4327D-7C11-45CF-83E3-269EE9B6D96D}" type="presOf" srcId="{C249CF9A-E2FB-4348-A01F-DC7B3B27F4AE}" destId="{37119FB0-3B92-4335-A636-01B9C503CEFC}" srcOrd="0" destOrd="0" presId="urn:microsoft.com/office/officeart/2005/8/layout/cycle2"/>
    <dgm:cxn modelId="{9F3B22DC-2FFE-45CA-AA94-00D71EB081E2}" type="presOf" srcId="{5D68EA1A-F119-472E-A647-69709EA84443}" destId="{3A61E04C-5F3A-4BA5-8C11-54CFEDB64FB7}" srcOrd="1" destOrd="0" presId="urn:microsoft.com/office/officeart/2005/8/layout/cycle2"/>
    <dgm:cxn modelId="{971E5FE9-00B2-4181-B86E-6A9C6DD00B6A}" srcId="{25709056-D345-40F9-BEA1-2C54324A5DDE}" destId="{0C7BF240-413E-402B-AE69-E0DA02C4E4B1}" srcOrd="1" destOrd="0" parTransId="{8B17E809-34E0-4E1F-A51E-DF3DF7704B6A}" sibTransId="{66A12414-3147-4E9B-85BB-B9021FC72C6C}"/>
    <dgm:cxn modelId="{0F0F76F0-FD20-41CD-8CA4-549737D7982F}" type="presOf" srcId="{FF09999D-DF0C-4BD6-8E20-3116B06C6091}" destId="{E237066E-1279-4FF8-B1FB-55BA77097CFF}" srcOrd="0" destOrd="0" presId="urn:microsoft.com/office/officeart/2005/8/layout/cycle2"/>
    <dgm:cxn modelId="{091A8866-127C-4F59-AA97-BCE7D3962D08}" type="presOf" srcId="{0C7BF240-413E-402B-AE69-E0DA02C4E4B1}" destId="{01DA74AC-BDFB-4EC1-94BF-74418A0BE6D8}" srcOrd="0" destOrd="0" presId="urn:microsoft.com/office/officeart/2005/8/layout/cycle2"/>
    <dgm:cxn modelId="{0F0BF886-4F79-45DD-8B54-DAA1CF6DC129}" type="presOf" srcId="{600964D9-D472-42F9-A963-F89B1F58E1E6}" destId="{8C97923F-A034-4F0C-B02D-D645FC08B149}" srcOrd="1" destOrd="0" presId="urn:microsoft.com/office/officeart/2005/8/layout/cycle2"/>
    <dgm:cxn modelId="{650C8F5E-5ADA-44B9-AB42-461EAF6D1A25}" type="presOf" srcId="{239E9A15-03DA-41B4-A64E-CA2D87B7B7CD}" destId="{70314165-4818-4F8C-B157-F985E888487A}" srcOrd="0" destOrd="0" presId="urn:microsoft.com/office/officeart/2005/8/layout/cycle2"/>
    <dgm:cxn modelId="{95CFD9AE-81CD-44CD-A5D2-DC4FCD1F87F0}" type="presParOf" srcId="{EC06F02F-81A3-48C0-9361-083034157843}" destId="{37119FB0-3B92-4335-A636-01B9C503CEFC}" srcOrd="0" destOrd="0" presId="urn:microsoft.com/office/officeart/2005/8/layout/cycle2"/>
    <dgm:cxn modelId="{A6C30AD7-9E78-4030-877F-E98C73849A67}" type="presParOf" srcId="{EC06F02F-81A3-48C0-9361-083034157843}" destId="{B172BC67-2303-4002-B604-F4708850D934}" srcOrd="1" destOrd="0" presId="urn:microsoft.com/office/officeart/2005/8/layout/cycle2"/>
    <dgm:cxn modelId="{ECA63A1B-C142-4C40-9DBD-2E1E7C241F2F}" type="presParOf" srcId="{B172BC67-2303-4002-B604-F4708850D934}" destId="{3A61E04C-5F3A-4BA5-8C11-54CFEDB64FB7}" srcOrd="0" destOrd="0" presId="urn:microsoft.com/office/officeart/2005/8/layout/cycle2"/>
    <dgm:cxn modelId="{42693E35-F3DF-4F33-90DD-C3CEBAD2DA6E}" type="presParOf" srcId="{EC06F02F-81A3-48C0-9361-083034157843}" destId="{01DA74AC-BDFB-4EC1-94BF-74418A0BE6D8}" srcOrd="2" destOrd="0" presId="urn:microsoft.com/office/officeart/2005/8/layout/cycle2"/>
    <dgm:cxn modelId="{A638FA43-0C88-4DCD-BAFC-191AD182A5CC}" type="presParOf" srcId="{EC06F02F-81A3-48C0-9361-083034157843}" destId="{DA8BDD75-75D5-4B02-8A96-927DB9366692}" srcOrd="3" destOrd="0" presId="urn:microsoft.com/office/officeart/2005/8/layout/cycle2"/>
    <dgm:cxn modelId="{D0854043-82B9-41DF-ABCA-B681C830A757}" type="presParOf" srcId="{DA8BDD75-75D5-4B02-8A96-927DB9366692}" destId="{101D9845-6516-401F-B2D6-32FC4C83255A}" srcOrd="0" destOrd="0" presId="urn:microsoft.com/office/officeart/2005/8/layout/cycle2"/>
    <dgm:cxn modelId="{A88DA7FA-0443-49C9-AFB4-3FFBE1BA71EE}" type="presParOf" srcId="{EC06F02F-81A3-48C0-9361-083034157843}" destId="{E237066E-1279-4FF8-B1FB-55BA77097CFF}" srcOrd="4" destOrd="0" presId="urn:microsoft.com/office/officeart/2005/8/layout/cycle2"/>
    <dgm:cxn modelId="{D06B824F-B62A-45D8-9481-90DF722E25EA}" type="presParOf" srcId="{EC06F02F-81A3-48C0-9361-083034157843}" destId="{456CE713-43A4-48E5-B93D-19B45845B49A}" srcOrd="5" destOrd="0" presId="urn:microsoft.com/office/officeart/2005/8/layout/cycle2"/>
    <dgm:cxn modelId="{7D6428FB-E4C7-4F99-B112-921F803F28C1}" type="presParOf" srcId="{456CE713-43A4-48E5-B93D-19B45845B49A}" destId="{8C97923F-A034-4F0C-B02D-D645FC08B149}" srcOrd="0" destOrd="0" presId="urn:microsoft.com/office/officeart/2005/8/layout/cycle2"/>
    <dgm:cxn modelId="{FC7799F7-4DE5-4EC8-B0CC-8EA4E4F3B8E5}" type="presParOf" srcId="{EC06F02F-81A3-48C0-9361-083034157843}" destId="{70314165-4818-4F8C-B157-F985E888487A}" srcOrd="6" destOrd="0" presId="urn:microsoft.com/office/officeart/2005/8/layout/cycle2"/>
    <dgm:cxn modelId="{39E025ED-4AFE-4291-AE9E-B384B50FFF4B}" type="presParOf" srcId="{EC06F02F-81A3-48C0-9361-083034157843}" destId="{E40BC0E7-D43C-4105-B67C-22EDD2223F2E}" srcOrd="7" destOrd="0" presId="urn:microsoft.com/office/officeart/2005/8/layout/cycle2"/>
    <dgm:cxn modelId="{F16A3970-7FBE-499D-A655-DBD1F644323E}" type="presParOf" srcId="{E40BC0E7-D43C-4105-B67C-22EDD2223F2E}" destId="{B2E7BD6C-AA51-4F04-88C7-7114B86B6BE3}" srcOrd="0" destOrd="0" presId="urn:microsoft.com/office/officeart/2005/8/layout/cycle2"/>
    <dgm:cxn modelId="{575150E9-D5EC-4887-90F5-A26C763BEEB2}" type="presParOf" srcId="{EC06F02F-81A3-48C0-9361-083034157843}" destId="{73772B83-BD28-4B62-8788-34613289D17D}" srcOrd="8" destOrd="0" presId="urn:microsoft.com/office/officeart/2005/8/layout/cycle2"/>
    <dgm:cxn modelId="{8A931A81-C571-4977-84E5-DEFC50209569}" type="presParOf" srcId="{EC06F02F-81A3-48C0-9361-083034157843}" destId="{7A53D1BF-483A-43D3-BADC-F9F41AF49A71}" srcOrd="9" destOrd="0" presId="urn:microsoft.com/office/officeart/2005/8/layout/cycle2"/>
    <dgm:cxn modelId="{566E3C52-BE91-4D3C-ADAF-D64B12F54BAF}" type="presParOf" srcId="{7A53D1BF-483A-43D3-BADC-F9F41AF49A71}" destId="{A3D36665-A20A-4802-951D-385E1346C944}"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8A47D6D-5EAC-4886-AFF0-8487AD17C0B1}" type="doc">
      <dgm:prSet loTypeId="urn:microsoft.com/office/officeart/2005/8/layout/hChevron3" loCatId="process" qsTypeId="urn:microsoft.com/office/officeart/2005/8/quickstyle/simple1" qsCatId="simple" csTypeId="urn:microsoft.com/office/officeart/2005/8/colors/accent1_2" csCatId="accent1" phldr="1"/>
      <dgm:spPr/>
    </dgm:pt>
    <dgm:pt modelId="{12838439-5733-42CA-91D6-E4B4FB362C09}">
      <dgm:prSet phldrT="[Texto]" custT="1"/>
      <dgm:spPr>
        <a:xfrm>
          <a:off x="3047" y="130047"/>
          <a:ext cx="1672543" cy="820024"/>
        </a:xfrm>
        <a:prstGeom prst="homePlate">
          <a:avLst/>
        </a:prstGeom>
        <a:noFill/>
        <a:ln w="12700" cap="rnd" cmpd="sng" algn="ctr">
          <a:solidFill>
            <a:sysClr val="windowText" lastClr="000000"/>
          </a:solidFill>
          <a:prstDash val="solid"/>
        </a:ln>
        <a:effectLst/>
      </dgm:spPr>
      <dgm:t>
        <a:bodyPr/>
        <a:lstStyle/>
        <a:p>
          <a:r>
            <a:rPr lang="es-PE" sz="1200" b="1" dirty="0" smtClean="0">
              <a:solidFill>
                <a:sysClr val="windowText" lastClr="000000"/>
              </a:solidFill>
              <a:latin typeface="Trebuchet MS" panose="020B0603020202020204"/>
              <a:ea typeface="+mn-ea"/>
              <a:cs typeface="Arial" pitchFamily="34" charset="0"/>
            </a:rPr>
            <a:t>Comprensión del Problema</a:t>
          </a:r>
          <a:endParaRPr lang="es-ES" sz="1200" b="1" dirty="0">
            <a:solidFill>
              <a:sysClr val="windowText" lastClr="000000"/>
            </a:solidFill>
            <a:latin typeface="Trebuchet MS" panose="020B0603020202020204"/>
            <a:ea typeface="+mn-ea"/>
            <a:cs typeface="Arial" pitchFamily="34" charset="0"/>
          </a:endParaRPr>
        </a:p>
      </dgm:t>
    </dgm:pt>
    <dgm:pt modelId="{A5E1D369-BFF0-470F-BC52-D53FFADE61E8}" type="parTrans" cxnId="{A522490A-2001-409C-8B8A-C6BD587D62D8}">
      <dgm:prSet/>
      <dgm:spPr/>
      <dgm:t>
        <a:bodyPr/>
        <a:lstStyle/>
        <a:p>
          <a:endParaRPr lang="es-ES" sz="1200" b="1">
            <a:solidFill>
              <a:schemeClr val="tx1"/>
            </a:solidFill>
            <a:latin typeface="+mn-lt"/>
            <a:cs typeface="Arial" pitchFamily="34" charset="0"/>
          </a:endParaRPr>
        </a:p>
      </dgm:t>
    </dgm:pt>
    <dgm:pt modelId="{EB4505AB-2455-4395-B59C-E97197E3D669}" type="sibTrans" cxnId="{A522490A-2001-409C-8B8A-C6BD587D62D8}">
      <dgm:prSet/>
      <dgm:spPr/>
      <dgm:t>
        <a:bodyPr/>
        <a:lstStyle/>
        <a:p>
          <a:endParaRPr lang="es-ES" sz="1200" b="1">
            <a:solidFill>
              <a:schemeClr val="tx1"/>
            </a:solidFill>
            <a:latin typeface="+mn-lt"/>
            <a:cs typeface="Arial" pitchFamily="34" charset="0"/>
          </a:endParaRPr>
        </a:p>
      </dgm:t>
    </dgm:pt>
    <dgm:pt modelId="{9CC0B026-1ADB-4E57-84E3-F51598204DB4}">
      <dgm:prSet phldrT="[Texto]" custT="1"/>
      <dgm:spPr>
        <a:xfrm>
          <a:off x="1265578" y="130047"/>
          <a:ext cx="2050062" cy="820024"/>
        </a:xfrm>
        <a:prstGeom prst="chevron">
          <a:avLst/>
        </a:prstGeom>
        <a:noFill/>
        <a:ln w="12700" cap="rnd" cmpd="sng" algn="ctr">
          <a:solidFill>
            <a:sysClr val="windowText" lastClr="000000"/>
          </a:solidFill>
          <a:prstDash val="solid"/>
        </a:ln>
        <a:effectLst/>
      </dgm:spPr>
      <dgm:t>
        <a:bodyPr/>
        <a:lstStyle/>
        <a:p>
          <a:r>
            <a:rPr lang="es-PE" sz="1200" b="1" dirty="0" smtClean="0">
              <a:solidFill>
                <a:sysClr val="windowText" lastClr="000000"/>
              </a:solidFill>
              <a:latin typeface="Trebuchet MS" panose="020B0603020202020204"/>
              <a:ea typeface="+mn-ea"/>
              <a:cs typeface="Arial" pitchFamily="34" charset="0"/>
            </a:rPr>
            <a:t>Comprensión de la data</a:t>
          </a:r>
          <a:endParaRPr lang="es-ES" sz="1200" b="1" dirty="0">
            <a:solidFill>
              <a:sysClr val="windowText" lastClr="000000"/>
            </a:solidFill>
            <a:latin typeface="Trebuchet MS" panose="020B0603020202020204"/>
            <a:ea typeface="+mn-ea"/>
            <a:cs typeface="Arial" pitchFamily="34" charset="0"/>
          </a:endParaRPr>
        </a:p>
      </dgm:t>
    </dgm:pt>
    <dgm:pt modelId="{90FCAD78-05C6-4053-B624-53A2471BDBF6}" type="parTrans" cxnId="{D38BFAF5-5F9A-4E19-95FC-3F0B7F2DF12C}">
      <dgm:prSet/>
      <dgm:spPr/>
      <dgm:t>
        <a:bodyPr/>
        <a:lstStyle/>
        <a:p>
          <a:endParaRPr lang="es-ES" sz="1200" b="1">
            <a:solidFill>
              <a:schemeClr val="tx1"/>
            </a:solidFill>
            <a:latin typeface="+mn-lt"/>
            <a:cs typeface="Arial" pitchFamily="34" charset="0"/>
          </a:endParaRPr>
        </a:p>
      </dgm:t>
    </dgm:pt>
    <dgm:pt modelId="{A650A36C-EED8-4D17-B4B5-05DDEA641879}" type="sibTrans" cxnId="{D38BFAF5-5F9A-4E19-95FC-3F0B7F2DF12C}">
      <dgm:prSet/>
      <dgm:spPr/>
      <dgm:t>
        <a:bodyPr/>
        <a:lstStyle/>
        <a:p>
          <a:endParaRPr lang="es-ES" sz="1200" b="1">
            <a:solidFill>
              <a:schemeClr val="tx1"/>
            </a:solidFill>
            <a:latin typeface="+mn-lt"/>
            <a:cs typeface="Arial" pitchFamily="34" charset="0"/>
          </a:endParaRPr>
        </a:p>
      </dgm:t>
    </dgm:pt>
    <dgm:pt modelId="{87C3AA42-54D5-4307-9245-92D9DD8FF1F9}">
      <dgm:prSet phldrT="[Texto]" custT="1"/>
      <dgm:spPr>
        <a:xfrm>
          <a:off x="2905628" y="130047"/>
          <a:ext cx="2050062" cy="820024"/>
        </a:xfrm>
        <a:prstGeom prst="chevron">
          <a:avLst/>
        </a:prstGeom>
        <a:noFill/>
        <a:ln w="12700" cap="rnd" cmpd="sng" algn="ctr">
          <a:solidFill>
            <a:sysClr val="windowText" lastClr="000000"/>
          </a:solidFill>
          <a:prstDash val="solid"/>
        </a:ln>
        <a:effectLst/>
      </dgm:spPr>
      <dgm:t>
        <a:bodyPr/>
        <a:lstStyle/>
        <a:p>
          <a:r>
            <a:rPr lang="es-PE" sz="1200" b="1" dirty="0" smtClean="0">
              <a:solidFill>
                <a:sysClr val="windowText" lastClr="000000"/>
              </a:solidFill>
              <a:latin typeface="Trebuchet MS" panose="020B0603020202020204"/>
              <a:ea typeface="+mn-ea"/>
              <a:cs typeface="Arial" pitchFamily="34" charset="0"/>
            </a:rPr>
            <a:t>Preparación de la data</a:t>
          </a:r>
          <a:endParaRPr lang="es-ES" sz="1200" b="1" dirty="0">
            <a:solidFill>
              <a:sysClr val="windowText" lastClr="000000"/>
            </a:solidFill>
            <a:latin typeface="Trebuchet MS" panose="020B0603020202020204"/>
            <a:ea typeface="+mn-ea"/>
            <a:cs typeface="Arial" pitchFamily="34" charset="0"/>
          </a:endParaRPr>
        </a:p>
      </dgm:t>
    </dgm:pt>
    <dgm:pt modelId="{809C810E-B918-4683-AAFC-2DA5137E5471}" type="parTrans" cxnId="{CAC3D967-C05D-44F2-AC05-117270C4E9F1}">
      <dgm:prSet/>
      <dgm:spPr/>
      <dgm:t>
        <a:bodyPr/>
        <a:lstStyle/>
        <a:p>
          <a:endParaRPr lang="es-ES" sz="1200" b="1">
            <a:solidFill>
              <a:schemeClr val="tx1"/>
            </a:solidFill>
            <a:latin typeface="+mn-lt"/>
            <a:cs typeface="Arial" pitchFamily="34" charset="0"/>
          </a:endParaRPr>
        </a:p>
      </dgm:t>
    </dgm:pt>
    <dgm:pt modelId="{81AFBA4B-8C7D-4BFB-B3B5-30DD86BD9821}" type="sibTrans" cxnId="{CAC3D967-C05D-44F2-AC05-117270C4E9F1}">
      <dgm:prSet/>
      <dgm:spPr/>
      <dgm:t>
        <a:bodyPr/>
        <a:lstStyle/>
        <a:p>
          <a:endParaRPr lang="es-ES" sz="1200" b="1">
            <a:solidFill>
              <a:schemeClr val="tx1"/>
            </a:solidFill>
            <a:latin typeface="+mn-lt"/>
            <a:cs typeface="Arial" pitchFamily="34" charset="0"/>
          </a:endParaRPr>
        </a:p>
      </dgm:t>
    </dgm:pt>
    <dgm:pt modelId="{782CF3A7-1C37-4E6B-AC47-98729D28DE5C}">
      <dgm:prSet phldrT="[Texto]" custT="1"/>
      <dgm:spPr>
        <a:xfrm>
          <a:off x="4545678" y="130047"/>
          <a:ext cx="2050062" cy="820024"/>
        </a:xfrm>
        <a:prstGeom prst="chevron">
          <a:avLst/>
        </a:prstGeom>
        <a:solidFill>
          <a:srgbClr val="FFC000"/>
        </a:solidFill>
        <a:ln w="12700" cap="rnd" cmpd="sng" algn="ctr">
          <a:solidFill>
            <a:sysClr val="windowText" lastClr="000000"/>
          </a:solidFill>
          <a:prstDash val="solid"/>
        </a:ln>
        <a:effectLst/>
      </dgm:spPr>
      <dgm:t>
        <a:bodyPr/>
        <a:lstStyle/>
        <a:p>
          <a:r>
            <a:rPr lang="es-PE" sz="1200" b="1" dirty="0" smtClean="0">
              <a:solidFill>
                <a:sysClr val="windowText" lastClr="000000"/>
              </a:solidFill>
              <a:latin typeface="Trebuchet MS" panose="020B0603020202020204"/>
              <a:ea typeface="+mn-ea"/>
              <a:cs typeface="Arial" pitchFamily="34" charset="0"/>
            </a:rPr>
            <a:t>Modelado</a:t>
          </a:r>
          <a:endParaRPr lang="es-ES" sz="1200" b="1" dirty="0">
            <a:solidFill>
              <a:sysClr val="windowText" lastClr="000000"/>
            </a:solidFill>
            <a:latin typeface="Trebuchet MS" panose="020B0603020202020204"/>
            <a:ea typeface="+mn-ea"/>
            <a:cs typeface="Arial" pitchFamily="34" charset="0"/>
          </a:endParaRPr>
        </a:p>
      </dgm:t>
    </dgm:pt>
    <dgm:pt modelId="{329C1E5B-4B47-4709-AF6F-EC9925EF4E42}" type="parTrans" cxnId="{5733AEF8-D440-4AC0-964E-6722791690D1}">
      <dgm:prSet/>
      <dgm:spPr/>
      <dgm:t>
        <a:bodyPr/>
        <a:lstStyle/>
        <a:p>
          <a:endParaRPr lang="es-ES" sz="1200" b="1">
            <a:solidFill>
              <a:schemeClr val="tx1"/>
            </a:solidFill>
            <a:latin typeface="+mn-lt"/>
            <a:cs typeface="Arial" pitchFamily="34" charset="0"/>
          </a:endParaRPr>
        </a:p>
      </dgm:t>
    </dgm:pt>
    <dgm:pt modelId="{31F916D0-0021-42F7-8A20-5D4EFFF7B44F}" type="sibTrans" cxnId="{5733AEF8-D440-4AC0-964E-6722791690D1}">
      <dgm:prSet/>
      <dgm:spPr/>
      <dgm:t>
        <a:bodyPr/>
        <a:lstStyle/>
        <a:p>
          <a:endParaRPr lang="es-ES" sz="1200" b="1">
            <a:solidFill>
              <a:schemeClr val="tx1"/>
            </a:solidFill>
            <a:latin typeface="+mn-lt"/>
            <a:cs typeface="Arial" pitchFamily="34" charset="0"/>
          </a:endParaRPr>
        </a:p>
      </dgm:t>
    </dgm:pt>
    <dgm:pt modelId="{51CC4932-0E8F-40FB-BAD1-AB4F992EC174}">
      <dgm:prSet phldrT="[Texto]" custT="1"/>
      <dgm:spPr>
        <a:xfrm>
          <a:off x="6185728" y="130047"/>
          <a:ext cx="2050062" cy="820024"/>
        </a:xfrm>
        <a:prstGeom prst="chevron">
          <a:avLst/>
        </a:prstGeom>
        <a:noFill/>
        <a:ln w="12700" cap="rnd" cmpd="sng" algn="ctr">
          <a:solidFill>
            <a:sysClr val="windowText" lastClr="000000"/>
          </a:solidFill>
          <a:prstDash val="solid"/>
        </a:ln>
        <a:effectLst/>
      </dgm:spPr>
      <dgm:t>
        <a:bodyPr/>
        <a:lstStyle/>
        <a:p>
          <a:r>
            <a:rPr lang="es-PE" sz="1200" b="1" dirty="0" smtClean="0">
              <a:solidFill>
                <a:sysClr val="windowText" lastClr="000000"/>
              </a:solidFill>
              <a:latin typeface="Trebuchet MS" panose="020B0603020202020204"/>
              <a:ea typeface="+mn-ea"/>
              <a:cs typeface="Arial" pitchFamily="34" charset="0"/>
            </a:rPr>
            <a:t>Evaluación</a:t>
          </a:r>
          <a:endParaRPr lang="es-ES" sz="1200" b="1" dirty="0">
            <a:solidFill>
              <a:sysClr val="windowText" lastClr="000000"/>
            </a:solidFill>
            <a:latin typeface="Trebuchet MS" panose="020B0603020202020204"/>
            <a:ea typeface="+mn-ea"/>
            <a:cs typeface="Arial" pitchFamily="34" charset="0"/>
          </a:endParaRPr>
        </a:p>
      </dgm:t>
    </dgm:pt>
    <dgm:pt modelId="{4D88C5DF-F3B0-48DF-A16D-4F5A2EE310A2}" type="parTrans" cxnId="{DDBDE8DB-75E8-4DE7-A73B-56DC975DCB0B}">
      <dgm:prSet/>
      <dgm:spPr/>
      <dgm:t>
        <a:bodyPr/>
        <a:lstStyle/>
        <a:p>
          <a:endParaRPr lang="es-ES" sz="1200" b="1">
            <a:solidFill>
              <a:schemeClr val="tx1"/>
            </a:solidFill>
            <a:latin typeface="+mn-lt"/>
            <a:cs typeface="Arial" pitchFamily="34" charset="0"/>
          </a:endParaRPr>
        </a:p>
      </dgm:t>
    </dgm:pt>
    <dgm:pt modelId="{0F4BDC71-3034-4E80-85AE-9B41FB84935A}" type="sibTrans" cxnId="{DDBDE8DB-75E8-4DE7-A73B-56DC975DCB0B}">
      <dgm:prSet/>
      <dgm:spPr/>
      <dgm:t>
        <a:bodyPr/>
        <a:lstStyle/>
        <a:p>
          <a:endParaRPr lang="es-ES" sz="1200" b="1">
            <a:solidFill>
              <a:schemeClr val="tx1"/>
            </a:solidFill>
            <a:latin typeface="+mn-lt"/>
            <a:cs typeface="Arial" pitchFamily="34" charset="0"/>
          </a:endParaRPr>
        </a:p>
      </dgm:t>
    </dgm:pt>
    <dgm:pt modelId="{2228C362-6FC6-4FD7-9148-7C16FB1724D7}">
      <dgm:prSet phldrT="[Texto]" custT="1"/>
      <dgm:spPr>
        <a:xfrm>
          <a:off x="7825777" y="130047"/>
          <a:ext cx="2050062" cy="820024"/>
        </a:xfrm>
        <a:prstGeom prst="chevron">
          <a:avLst/>
        </a:prstGeom>
        <a:noFill/>
        <a:ln w="12700" cap="rnd" cmpd="sng" algn="ctr">
          <a:solidFill>
            <a:sysClr val="windowText" lastClr="000000"/>
          </a:solidFill>
          <a:prstDash val="solid"/>
        </a:ln>
        <a:effectLst/>
      </dgm:spPr>
      <dgm:t>
        <a:bodyPr/>
        <a:lstStyle/>
        <a:p>
          <a:r>
            <a:rPr lang="es-PE" sz="1200" b="1" dirty="0" smtClean="0">
              <a:solidFill>
                <a:sysClr val="windowText" lastClr="000000"/>
              </a:solidFill>
              <a:latin typeface="Trebuchet MS" panose="020B0603020202020204"/>
              <a:ea typeface="+mn-ea"/>
              <a:cs typeface="Arial" pitchFamily="34" charset="0"/>
            </a:rPr>
            <a:t>Implementación</a:t>
          </a:r>
          <a:endParaRPr lang="es-ES" sz="1200" b="1" dirty="0">
            <a:solidFill>
              <a:sysClr val="windowText" lastClr="000000"/>
            </a:solidFill>
            <a:latin typeface="Trebuchet MS" panose="020B0603020202020204"/>
            <a:ea typeface="+mn-ea"/>
            <a:cs typeface="Arial" pitchFamily="34" charset="0"/>
          </a:endParaRPr>
        </a:p>
      </dgm:t>
    </dgm:pt>
    <dgm:pt modelId="{F9D4E08C-C31A-4FC3-B389-22745F800E34}" type="parTrans" cxnId="{FC246C7C-43FC-42B7-B957-E489F3EA8441}">
      <dgm:prSet/>
      <dgm:spPr/>
      <dgm:t>
        <a:bodyPr/>
        <a:lstStyle/>
        <a:p>
          <a:endParaRPr lang="es-ES" sz="1200" b="1">
            <a:solidFill>
              <a:schemeClr val="tx1"/>
            </a:solidFill>
            <a:latin typeface="+mn-lt"/>
            <a:cs typeface="Arial" pitchFamily="34" charset="0"/>
          </a:endParaRPr>
        </a:p>
      </dgm:t>
    </dgm:pt>
    <dgm:pt modelId="{D0D16CC7-DEE6-4858-B4D6-7F1F09FDA57D}" type="sibTrans" cxnId="{FC246C7C-43FC-42B7-B957-E489F3EA8441}">
      <dgm:prSet/>
      <dgm:spPr/>
      <dgm:t>
        <a:bodyPr/>
        <a:lstStyle/>
        <a:p>
          <a:endParaRPr lang="es-ES" sz="1200" b="1">
            <a:solidFill>
              <a:schemeClr val="tx1"/>
            </a:solidFill>
            <a:latin typeface="+mn-lt"/>
            <a:cs typeface="Arial" pitchFamily="34" charset="0"/>
          </a:endParaRPr>
        </a:p>
      </dgm:t>
    </dgm:pt>
    <dgm:pt modelId="{7EBA8747-25E9-4747-9C0E-48FB376CFFC9}" type="pres">
      <dgm:prSet presAssocID="{18A47D6D-5EAC-4886-AFF0-8487AD17C0B1}" presName="Name0" presStyleCnt="0">
        <dgm:presLayoutVars>
          <dgm:dir/>
          <dgm:resizeHandles val="exact"/>
        </dgm:presLayoutVars>
      </dgm:prSet>
      <dgm:spPr/>
    </dgm:pt>
    <dgm:pt modelId="{C7B6ACFB-7731-40DB-8F16-7D935DECA6FB}" type="pres">
      <dgm:prSet presAssocID="{12838439-5733-42CA-91D6-E4B4FB362C09}" presName="parTxOnly" presStyleLbl="node1" presStyleIdx="0" presStyleCnt="6" custScaleX="81585">
        <dgm:presLayoutVars>
          <dgm:bulletEnabled val="1"/>
        </dgm:presLayoutVars>
      </dgm:prSet>
      <dgm:spPr/>
      <dgm:t>
        <a:bodyPr/>
        <a:lstStyle/>
        <a:p>
          <a:endParaRPr lang="es-ES"/>
        </a:p>
      </dgm:t>
    </dgm:pt>
    <dgm:pt modelId="{659A3643-85A4-4989-9569-DD05DE01AECC}" type="pres">
      <dgm:prSet presAssocID="{EB4505AB-2455-4395-B59C-E97197E3D669}" presName="parSpace" presStyleCnt="0"/>
      <dgm:spPr/>
    </dgm:pt>
    <dgm:pt modelId="{33FF71F6-322A-4707-A355-8E2B9F3CF30C}" type="pres">
      <dgm:prSet presAssocID="{9CC0B026-1ADB-4E57-84E3-F51598204DB4}" presName="parTxOnly" presStyleLbl="node1" presStyleIdx="1" presStyleCnt="6">
        <dgm:presLayoutVars>
          <dgm:bulletEnabled val="1"/>
        </dgm:presLayoutVars>
      </dgm:prSet>
      <dgm:spPr/>
      <dgm:t>
        <a:bodyPr/>
        <a:lstStyle/>
        <a:p>
          <a:endParaRPr lang="es-ES"/>
        </a:p>
      </dgm:t>
    </dgm:pt>
    <dgm:pt modelId="{EEED9871-6AE6-48C3-A6BD-5515702BA460}" type="pres">
      <dgm:prSet presAssocID="{A650A36C-EED8-4D17-B4B5-05DDEA641879}" presName="parSpace" presStyleCnt="0"/>
      <dgm:spPr/>
    </dgm:pt>
    <dgm:pt modelId="{C4130BB0-19D8-49AF-A579-45A01E3A9210}" type="pres">
      <dgm:prSet presAssocID="{87C3AA42-54D5-4307-9245-92D9DD8FF1F9}" presName="parTxOnly" presStyleLbl="node1" presStyleIdx="2" presStyleCnt="6">
        <dgm:presLayoutVars>
          <dgm:bulletEnabled val="1"/>
        </dgm:presLayoutVars>
      </dgm:prSet>
      <dgm:spPr/>
      <dgm:t>
        <a:bodyPr/>
        <a:lstStyle/>
        <a:p>
          <a:endParaRPr lang="es-ES"/>
        </a:p>
      </dgm:t>
    </dgm:pt>
    <dgm:pt modelId="{67C259C4-EF85-44DC-AD70-9AB5E9BDF887}" type="pres">
      <dgm:prSet presAssocID="{81AFBA4B-8C7D-4BFB-B3B5-30DD86BD9821}" presName="parSpace" presStyleCnt="0"/>
      <dgm:spPr/>
    </dgm:pt>
    <dgm:pt modelId="{988C89E4-9105-4F68-9969-13DBED90DA53}" type="pres">
      <dgm:prSet presAssocID="{782CF3A7-1C37-4E6B-AC47-98729D28DE5C}" presName="parTxOnly" presStyleLbl="node1" presStyleIdx="3" presStyleCnt="6">
        <dgm:presLayoutVars>
          <dgm:bulletEnabled val="1"/>
        </dgm:presLayoutVars>
      </dgm:prSet>
      <dgm:spPr/>
      <dgm:t>
        <a:bodyPr/>
        <a:lstStyle/>
        <a:p>
          <a:endParaRPr lang="es-ES"/>
        </a:p>
      </dgm:t>
    </dgm:pt>
    <dgm:pt modelId="{1746D1FA-CAF0-4F8F-BF3B-54A194AD3003}" type="pres">
      <dgm:prSet presAssocID="{31F916D0-0021-42F7-8A20-5D4EFFF7B44F}" presName="parSpace" presStyleCnt="0"/>
      <dgm:spPr/>
    </dgm:pt>
    <dgm:pt modelId="{814B951C-B117-4F57-8E71-46CDE47748CD}" type="pres">
      <dgm:prSet presAssocID="{51CC4932-0E8F-40FB-BAD1-AB4F992EC174}" presName="parTxOnly" presStyleLbl="node1" presStyleIdx="4" presStyleCnt="6">
        <dgm:presLayoutVars>
          <dgm:bulletEnabled val="1"/>
        </dgm:presLayoutVars>
      </dgm:prSet>
      <dgm:spPr/>
      <dgm:t>
        <a:bodyPr/>
        <a:lstStyle/>
        <a:p>
          <a:endParaRPr lang="es-ES"/>
        </a:p>
      </dgm:t>
    </dgm:pt>
    <dgm:pt modelId="{F7937F63-5BC4-4748-A32F-5C733F9616E9}" type="pres">
      <dgm:prSet presAssocID="{0F4BDC71-3034-4E80-85AE-9B41FB84935A}" presName="parSpace" presStyleCnt="0"/>
      <dgm:spPr/>
    </dgm:pt>
    <dgm:pt modelId="{18904DF7-0C87-49CE-B31F-A9E38D351EA7}" type="pres">
      <dgm:prSet presAssocID="{2228C362-6FC6-4FD7-9148-7C16FB1724D7}" presName="parTxOnly" presStyleLbl="node1" presStyleIdx="5" presStyleCnt="6">
        <dgm:presLayoutVars>
          <dgm:bulletEnabled val="1"/>
        </dgm:presLayoutVars>
      </dgm:prSet>
      <dgm:spPr/>
      <dgm:t>
        <a:bodyPr/>
        <a:lstStyle/>
        <a:p>
          <a:endParaRPr lang="es-ES"/>
        </a:p>
      </dgm:t>
    </dgm:pt>
  </dgm:ptLst>
  <dgm:cxnLst>
    <dgm:cxn modelId="{F458DC44-2A90-41F1-9D3B-3A1293651C7F}" type="presOf" srcId="{9CC0B026-1ADB-4E57-84E3-F51598204DB4}" destId="{33FF71F6-322A-4707-A355-8E2B9F3CF30C}" srcOrd="0" destOrd="0" presId="urn:microsoft.com/office/officeart/2005/8/layout/hChevron3"/>
    <dgm:cxn modelId="{BC43807B-F55B-4EF1-8EF6-5C3725F6EE2E}" type="presOf" srcId="{51CC4932-0E8F-40FB-BAD1-AB4F992EC174}" destId="{814B951C-B117-4F57-8E71-46CDE47748CD}" srcOrd="0" destOrd="0" presId="urn:microsoft.com/office/officeart/2005/8/layout/hChevron3"/>
    <dgm:cxn modelId="{29931E6D-9444-4A22-B764-DB834768219E}" type="presOf" srcId="{2228C362-6FC6-4FD7-9148-7C16FB1724D7}" destId="{18904DF7-0C87-49CE-B31F-A9E38D351EA7}" srcOrd="0" destOrd="0" presId="urn:microsoft.com/office/officeart/2005/8/layout/hChevron3"/>
    <dgm:cxn modelId="{5733AEF8-D440-4AC0-964E-6722791690D1}" srcId="{18A47D6D-5EAC-4886-AFF0-8487AD17C0B1}" destId="{782CF3A7-1C37-4E6B-AC47-98729D28DE5C}" srcOrd="3" destOrd="0" parTransId="{329C1E5B-4B47-4709-AF6F-EC9925EF4E42}" sibTransId="{31F916D0-0021-42F7-8A20-5D4EFFF7B44F}"/>
    <dgm:cxn modelId="{31F24F18-6886-4A64-95BB-06CA04BB2083}" type="presOf" srcId="{12838439-5733-42CA-91D6-E4B4FB362C09}" destId="{C7B6ACFB-7731-40DB-8F16-7D935DECA6FB}" srcOrd="0" destOrd="0" presId="urn:microsoft.com/office/officeart/2005/8/layout/hChevron3"/>
    <dgm:cxn modelId="{A522490A-2001-409C-8B8A-C6BD587D62D8}" srcId="{18A47D6D-5EAC-4886-AFF0-8487AD17C0B1}" destId="{12838439-5733-42CA-91D6-E4B4FB362C09}" srcOrd="0" destOrd="0" parTransId="{A5E1D369-BFF0-470F-BC52-D53FFADE61E8}" sibTransId="{EB4505AB-2455-4395-B59C-E97197E3D669}"/>
    <dgm:cxn modelId="{FC246C7C-43FC-42B7-B957-E489F3EA8441}" srcId="{18A47D6D-5EAC-4886-AFF0-8487AD17C0B1}" destId="{2228C362-6FC6-4FD7-9148-7C16FB1724D7}" srcOrd="5" destOrd="0" parTransId="{F9D4E08C-C31A-4FC3-B389-22745F800E34}" sibTransId="{D0D16CC7-DEE6-4858-B4D6-7F1F09FDA57D}"/>
    <dgm:cxn modelId="{6D0F642C-E404-43D0-BCAD-D5212B183DC5}" type="presOf" srcId="{18A47D6D-5EAC-4886-AFF0-8487AD17C0B1}" destId="{7EBA8747-25E9-4747-9C0E-48FB376CFFC9}" srcOrd="0" destOrd="0" presId="urn:microsoft.com/office/officeart/2005/8/layout/hChevron3"/>
    <dgm:cxn modelId="{92AA13A1-480A-45A0-BE72-F86D0B936B1B}" type="presOf" srcId="{87C3AA42-54D5-4307-9245-92D9DD8FF1F9}" destId="{C4130BB0-19D8-49AF-A579-45A01E3A9210}" srcOrd="0" destOrd="0" presId="urn:microsoft.com/office/officeart/2005/8/layout/hChevron3"/>
    <dgm:cxn modelId="{D38BFAF5-5F9A-4E19-95FC-3F0B7F2DF12C}" srcId="{18A47D6D-5EAC-4886-AFF0-8487AD17C0B1}" destId="{9CC0B026-1ADB-4E57-84E3-F51598204DB4}" srcOrd="1" destOrd="0" parTransId="{90FCAD78-05C6-4053-B624-53A2471BDBF6}" sibTransId="{A650A36C-EED8-4D17-B4B5-05DDEA641879}"/>
    <dgm:cxn modelId="{DDBDE8DB-75E8-4DE7-A73B-56DC975DCB0B}" srcId="{18A47D6D-5EAC-4886-AFF0-8487AD17C0B1}" destId="{51CC4932-0E8F-40FB-BAD1-AB4F992EC174}" srcOrd="4" destOrd="0" parTransId="{4D88C5DF-F3B0-48DF-A16D-4F5A2EE310A2}" sibTransId="{0F4BDC71-3034-4E80-85AE-9B41FB84935A}"/>
    <dgm:cxn modelId="{CAC3D967-C05D-44F2-AC05-117270C4E9F1}" srcId="{18A47D6D-5EAC-4886-AFF0-8487AD17C0B1}" destId="{87C3AA42-54D5-4307-9245-92D9DD8FF1F9}" srcOrd="2" destOrd="0" parTransId="{809C810E-B918-4683-AAFC-2DA5137E5471}" sibTransId="{81AFBA4B-8C7D-4BFB-B3B5-30DD86BD9821}"/>
    <dgm:cxn modelId="{87101870-E381-40AA-B91F-D7FF6C4F5FEC}" type="presOf" srcId="{782CF3A7-1C37-4E6B-AC47-98729D28DE5C}" destId="{988C89E4-9105-4F68-9969-13DBED90DA53}" srcOrd="0" destOrd="0" presId="urn:microsoft.com/office/officeart/2005/8/layout/hChevron3"/>
    <dgm:cxn modelId="{C0EE994F-D05E-42B5-843B-90AE195E6ED3}" type="presParOf" srcId="{7EBA8747-25E9-4747-9C0E-48FB376CFFC9}" destId="{C7B6ACFB-7731-40DB-8F16-7D935DECA6FB}" srcOrd="0" destOrd="0" presId="urn:microsoft.com/office/officeart/2005/8/layout/hChevron3"/>
    <dgm:cxn modelId="{D4C26F81-BD61-482C-833C-49DEE3AEAD40}" type="presParOf" srcId="{7EBA8747-25E9-4747-9C0E-48FB376CFFC9}" destId="{659A3643-85A4-4989-9569-DD05DE01AECC}" srcOrd="1" destOrd="0" presId="urn:microsoft.com/office/officeart/2005/8/layout/hChevron3"/>
    <dgm:cxn modelId="{DB608F78-110D-488D-9211-B8A36DDE08C5}" type="presParOf" srcId="{7EBA8747-25E9-4747-9C0E-48FB376CFFC9}" destId="{33FF71F6-322A-4707-A355-8E2B9F3CF30C}" srcOrd="2" destOrd="0" presId="urn:microsoft.com/office/officeart/2005/8/layout/hChevron3"/>
    <dgm:cxn modelId="{30B45F54-8B92-4C86-BF20-DF7D9D5ED5E6}" type="presParOf" srcId="{7EBA8747-25E9-4747-9C0E-48FB376CFFC9}" destId="{EEED9871-6AE6-48C3-A6BD-5515702BA460}" srcOrd="3" destOrd="0" presId="urn:microsoft.com/office/officeart/2005/8/layout/hChevron3"/>
    <dgm:cxn modelId="{06A54817-D986-41A7-A5BE-9867074E1E78}" type="presParOf" srcId="{7EBA8747-25E9-4747-9C0E-48FB376CFFC9}" destId="{C4130BB0-19D8-49AF-A579-45A01E3A9210}" srcOrd="4" destOrd="0" presId="urn:microsoft.com/office/officeart/2005/8/layout/hChevron3"/>
    <dgm:cxn modelId="{1089C429-46A7-41D7-A570-252D835A8639}" type="presParOf" srcId="{7EBA8747-25E9-4747-9C0E-48FB376CFFC9}" destId="{67C259C4-EF85-44DC-AD70-9AB5E9BDF887}" srcOrd="5" destOrd="0" presId="urn:microsoft.com/office/officeart/2005/8/layout/hChevron3"/>
    <dgm:cxn modelId="{566FE46A-39F3-490C-9A4C-5A65B7C28E3F}" type="presParOf" srcId="{7EBA8747-25E9-4747-9C0E-48FB376CFFC9}" destId="{988C89E4-9105-4F68-9969-13DBED90DA53}" srcOrd="6" destOrd="0" presId="urn:microsoft.com/office/officeart/2005/8/layout/hChevron3"/>
    <dgm:cxn modelId="{032DCF63-D5FC-49C9-94B0-5294C9616B03}" type="presParOf" srcId="{7EBA8747-25E9-4747-9C0E-48FB376CFFC9}" destId="{1746D1FA-CAF0-4F8F-BF3B-54A194AD3003}" srcOrd="7" destOrd="0" presId="urn:microsoft.com/office/officeart/2005/8/layout/hChevron3"/>
    <dgm:cxn modelId="{72106265-7553-4B53-99AC-047CAC823712}" type="presParOf" srcId="{7EBA8747-25E9-4747-9C0E-48FB376CFFC9}" destId="{814B951C-B117-4F57-8E71-46CDE47748CD}" srcOrd="8" destOrd="0" presId="urn:microsoft.com/office/officeart/2005/8/layout/hChevron3"/>
    <dgm:cxn modelId="{B7EFA5F6-FC17-4604-919C-05C065B60670}" type="presParOf" srcId="{7EBA8747-25E9-4747-9C0E-48FB376CFFC9}" destId="{F7937F63-5BC4-4748-A32F-5C733F9616E9}" srcOrd="9" destOrd="0" presId="urn:microsoft.com/office/officeart/2005/8/layout/hChevron3"/>
    <dgm:cxn modelId="{6BD04115-C5DF-4FD4-B64B-A7B52C45932C}" type="presParOf" srcId="{7EBA8747-25E9-4747-9C0E-48FB376CFFC9}" destId="{18904DF7-0C87-49CE-B31F-A9E38D351EA7}"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A47D6D-5EAC-4886-AFF0-8487AD17C0B1}" type="doc">
      <dgm:prSet loTypeId="urn:microsoft.com/office/officeart/2005/8/layout/hChevron3" loCatId="process" qsTypeId="urn:microsoft.com/office/officeart/2005/8/quickstyle/simple1" qsCatId="simple" csTypeId="urn:microsoft.com/office/officeart/2005/8/colors/accent1_2" csCatId="accent1" phldr="1"/>
      <dgm:spPr/>
    </dgm:pt>
    <dgm:pt modelId="{12838439-5733-42CA-91D6-E4B4FB362C09}">
      <dgm:prSet phldrT="[Texto]" custT="1"/>
      <dgm:spPr>
        <a:solidFill>
          <a:srgbClr val="FFC000"/>
        </a:solidFill>
        <a:ln w="12700">
          <a:solidFill>
            <a:schemeClr val="tx1"/>
          </a:solidFill>
        </a:ln>
      </dgm:spPr>
      <dgm:t>
        <a:bodyPr/>
        <a:lstStyle/>
        <a:p>
          <a:r>
            <a:rPr lang="es-PE" sz="1200" b="1" dirty="0" smtClean="0">
              <a:solidFill>
                <a:schemeClr val="tx1"/>
              </a:solidFill>
              <a:latin typeface="+mn-lt"/>
              <a:cs typeface="Arial" pitchFamily="34" charset="0"/>
            </a:rPr>
            <a:t>Comprensión del Problema</a:t>
          </a:r>
          <a:endParaRPr lang="es-ES" sz="1200" b="1" dirty="0">
            <a:solidFill>
              <a:schemeClr val="tx1"/>
            </a:solidFill>
            <a:latin typeface="+mn-lt"/>
            <a:cs typeface="Arial" pitchFamily="34" charset="0"/>
          </a:endParaRPr>
        </a:p>
      </dgm:t>
    </dgm:pt>
    <dgm:pt modelId="{A5E1D369-BFF0-470F-BC52-D53FFADE61E8}" type="parTrans" cxnId="{A522490A-2001-409C-8B8A-C6BD587D62D8}">
      <dgm:prSet/>
      <dgm:spPr/>
      <dgm:t>
        <a:bodyPr/>
        <a:lstStyle/>
        <a:p>
          <a:endParaRPr lang="es-ES" sz="1200" b="1">
            <a:solidFill>
              <a:schemeClr val="tx1"/>
            </a:solidFill>
            <a:latin typeface="+mn-lt"/>
            <a:cs typeface="Arial" pitchFamily="34" charset="0"/>
          </a:endParaRPr>
        </a:p>
      </dgm:t>
    </dgm:pt>
    <dgm:pt modelId="{EB4505AB-2455-4395-B59C-E97197E3D669}" type="sibTrans" cxnId="{A522490A-2001-409C-8B8A-C6BD587D62D8}">
      <dgm:prSet/>
      <dgm:spPr/>
      <dgm:t>
        <a:bodyPr/>
        <a:lstStyle/>
        <a:p>
          <a:endParaRPr lang="es-ES" sz="1200" b="1">
            <a:solidFill>
              <a:schemeClr val="tx1"/>
            </a:solidFill>
            <a:latin typeface="+mn-lt"/>
            <a:cs typeface="Arial" pitchFamily="34" charset="0"/>
          </a:endParaRPr>
        </a:p>
      </dgm:t>
    </dgm:pt>
    <dgm:pt modelId="{9CC0B026-1ADB-4E57-84E3-F51598204DB4}">
      <dgm:prSet phldrT="[Texto]" custT="1"/>
      <dgm:spPr>
        <a:noFill/>
        <a:ln w="12700">
          <a:solidFill>
            <a:schemeClr val="tx1"/>
          </a:solidFill>
        </a:ln>
      </dgm:spPr>
      <dgm:t>
        <a:bodyPr/>
        <a:lstStyle/>
        <a:p>
          <a:r>
            <a:rPr lang="es-PE" sz="1200" b="1" dirty="0" smtClean="0">
              <a:solidFill>
                <a:schemeClr val="tx1"/>
              </a:solidFill>
              <a:latin typeface="+mn-lt"/>
              <a:cs typeface="Arial" pitchFamily="34" charset="0"/>
            </a:rPr>
            <a:t>Comprensión de la data</a:t>
          </a:r>
          <a:endParaRPr lang="es-ES" sz="1200" b="1" dirty="0">
            <a:solidFill>
              <a:schemeClr val="tx1"/>
            </a:solidFill>
            <a:latin typeface="+mn-lt"/>
            <a:cs typeface="Arial" pitchFamily="34" charset="0"/>
          </a:endParaRPr>
        </a:p>
      </dgm:t>
    </dgm:pt>
    <dgm:pt modelId="{90FCAD78-05C6-4053-B624-53A2471BDBF6}" type="parTrans" cxnId="{D38BFAF5-5F9A-4E19-95FC-3F0B7F2DF12C}">
      <dgm:prSet/>
      <dgm:spPr/>
      <dgm:t>
        <a:bodyPr/>
        <a:lstStyle/>
        <a:p>
          <a:endParaRPr lang="es-ES" sz="1200" b="1">
            <a:solidFill>
              <a:schemeClr val="tx1"/>
            </a:solidFill>
            <a:latin typeface="+mn-lt"/>
            <a:cs typeface="Arial" pitchFamily="34" charset="0"/>
          </a:endParaRPr>
        </a:p>
      </dgm:t>
    </dgm:pt>
    <dgm:pt modelId="{A650A36C-EED8-4D17-B4B5-05DDEA641879}" type="sibTrans" cxnId="{D38BFAF5-5F9A-4E19-95FC-3F0B7F2DF12C}">
      <dgm:prSet/>
      <dgm:spPr/>
      <dgm:t>
        <a:bodyPr/>
        <a:lstStyle/>
        <a:p>
          <a:endParaRPr lang="es-ES" sz="1200" b="1">
            <a:solidFill>
              <a:schemeClr val="tx1"/>
            </a:solidFill>
            <a:latin typeface="+mn-lt"/>
            <a:cs typeface="Arial" pitchFamily="34" charset="0"/>
          </a:endParaRPr>
        </a:p>
      </dgm:t>
    </dgm:pt>
    <dgm:pt modelId="{87C3AA42-54D5-4307-9245-92D9DD8FF1F9}">
      <dgm:prSet phldrT="[Texto]" custT="1"/>
      <dgm:spPr>
        <a:noFill/>
        <a:ln w="12700">
          <a:solidFill>
            <a:schemeClr val="tx1"/>
          </a:solidFill>
        </a:ln>
      </dgm:spPr>
      <dgm:t>
        <a:bodyPr/>
        <a:lstStyle/>
        <a:p>
          <a:r>
            <a:rPr lang="es-PE" sz="1200" b="1" dirty="0" smtClean="0">
              <a:solidFill>
                <a:schemeClr val="tx1"/>
              </a:solidFill>
              <a:latin typeface="+mn-lt"/>
              <a:cs typeface="Arial" pitchFamily="34" charset="0"/>
            </a:rPr>
            <a:t>Preparación de la data</a:t>
          </a:r>
          <a:endParaRPr lang="es-ES" sz="1200" b="1" dirty="0">
            <a:solidFill>
              <a:schemeClr val="tx1"/>
            </a:solidFill>
            <a:latin typeface="+mn-lt"/>
            <a:cs typeface="Arial" pitchFamily="34" charset="0"/>
          </a:endParaRPr>
        </a:p>
      </dgm:t>
    </dgm:pt>
    <dgm:pt modelId="{809C810E-B918-4683-AAFC-2DA5137E5471}" type="parTrans" cxnId="{CAC3D967-C05D-44F2-AC05-117270C4E9F1}">
      <dgm:prSet/>
      <dgm:spPr/>
      <dgm:t>
        <a:bodyPr/>
        <a:lstStyle/>
        <a:p>
          <a:endParaRPr lang="es-ES" sz="1200" b="1">
            <a:solidFill>
              <a:schemeClr val="tx1"/>
            </a:solidFill>
            <a:latin typeface="+mn-lt"/>
            <a:cs typeface="Arial" pitchFamily="34" charset="0"/>
          </a:endParaRPr>
        </a:p>
      </dgm:t>
    </dgm:pt>
    <dgm:pt modelId="{81AFBA4B-8C7D-4BFB-B3B5-30DD86BD9821}" type="sibTrans" cxnId="{CAC3D967-C05D-44F2-AC05-117270C4E9F1}">
      <dgm:prSet/>
      <dgm:spPr/>
      <dgm:t>
        <a:bodyPr/>
        <a:lstStyle/>
        <a:p>
          <a:endParaRPr lang="es-ES" sz="1200" b="1">
            <a:solidFill>
              <a:schemeClr val="tx1"/>
            </a:solidFill>
            <a:latin typeface="+mn-lt"/>
            <a:cs typeface="Arial" pitchFamily="34" charset="0"/>
          </a:endParaRPr>
        </a:p>
      </dgm:t>
    </dgm:pt>
    <dgm:pt modelId="{782CF3A7-1C37-4E6B-AC47-98729D28DE5C}">
      <dgm:prSet phldrT="[Texto]" custT="1"/>
      <dgm:spPr>
        <a:noFill/>
        <a:ln w="12700">
          <a:solidFill>
            <a:schemeClr val="tx1"/>
          </a:solidFill>
        </a:ln>
      </dgm:spPr>
      <dgm:t>
        <a:bodyPr/>
        <a:lstStyle/>
        <a:p>
          <a:r>
            <a:rPr lang="es-PE" sz="1200" b="1" dirty="0" smtClean="0">
              <a:solidFill>
                <a:schemeClr val="tx1"/>
              </a:solidFill>
              <a:latin typeface="+mn-lt"/>
              <a:cs typeface="Arial" pitchFamily="34" charset="0"/>
            </a:rPr>
            <a:t>Modelado</a:t>
          </a:r>
          <a:endParaRPr lang="es-ES" sz="1200" b="1" dirty="0">
            <a:solidFill>
              <a:schemeClr val="tx1"/>
            </a:solidFill>
            <a:latin typeface="+mn-lt"/>
            <a:cs typeface="Arial" pitchFamily="34" charset="0"/>
          </a:endParaRPr>
        </a:p>
      </dgm:t>
    </dgm:pt>
    <dgm:pt modelId="{329C1E5B-4B47-4709-AF6F-EC9925EF4E42}" type="parTrans" cxnId="{5733AEF8-D440-4AC0-964E-6722791690D1}">
      <dgm:prSet/>
      <dgm:spPr/>
      <dgm:t>
        <a:bodyPr/>
        <a:lstStyle/>
        <a:p>
          <a:endParaRPr lang="es-ES" sz="1200" b="1">
            <a:solidFill>
              <a:schemeClr val="tx1"/>
            </a:solidFill>
            <a:latin typeface="+mn-lt"/>
            <a:cs typeface="Arial" pitchFamily="34" charset="0"/>
          </a:endParaRPr>
        </a:p>
      </dgm:t>
    </dgm:pt>
    <dgm:pt modelId="{31F916D0-0021-42F7-8A20-5D4EFFF7B44F}" type="sibTrans" cxnId="{5733AEF8-D440-4AC0-964E-6722791690D1}">
      <dgm:prSet/>
      <dgm:spPr/>
      <dgm:t>
        <a:bodyPr/>
        <a:lstStyle/>
        <a:p>
          <a:endParaRPr lang="es-ES" sz="1200" b="1">
            <a:solidFill>
              <a:schemeClr val="tx1"/>
            </a:solidFill>
            <a:latin typeface="+mn-lt"/>
            <a:cs typeface="Arial" pitchFamily="34" charset="0"/>
          </a:endParaRPr>
        </a:p>
      </dgm:t>
    </dgm:pt>
    <dgm:pt modelId="{51CC4932-0E8F-40FB-BAD1-AB4F992EC174}">
      <dgm:prSet phldrT="[Texto]" custT="1"/>
      <dgm:spPr>
        <a:noFill/>
        <a:ln w="12700">
          <a:solidFill>
            <a:schemeClr val="tx1"/>
          </a:solidFill>
        </a:ln>
      </dgm:spPr>
      <dgm:t>
        <a:bodyPr/>
        <a:lstStyle/>
        <a:p>
          <a:r>
            <a:rPr lang="es-PE" sz="1200" b="1" dirty="0" smtClean="0">
              <a:solidFill>
                <a:schemeClr val="tx1"/>
              </a:solidFill>
              <a:latin typeface="+mn-lt"/>
              <a:cs typeface="Arial" pitchFamily="34" charset="0"/>
            </a:rPr>
            <a:t>Evaluación</a:t>
          </a:r>
          <a:endParaRPr lang="es-ES" sz="1200" b="1" dirty="0">
            <a:solidFill>
              <a:schemeClr val="tx1"/>
            </a:solidFill>
            <a:latin typeface="+mn-lt"/>
            <a:cs typeface="Arial" pitchFamily="34" charset="0"/>
          </a:endParaRPr>
        </a:p>
      </dgm:t>
    </dgm:pt>
    <dgm:pt modelId="{4D88C5DF-F3B0-48DF-A16D-4F5A2EE310A2}" type="parTrans" cxnId="{DDBDE8DB-75E8-4DE7-A73B-56DC975DCB0B}">
      <dgm:prSet/>
      <dgm:spPr/>
      <dgm:t>
        <a:bodyPr/>
        <a:lstStyle/>
        <a:p>
          <a:endParaRPr lang="es-ES" sz="1200" b="1">
            <a:solidFill>
              <a:schemeClr val="tx1"/>
            </a:solidFill>
            <a:latin typeface="+mn-lt"/>
            <a:cs typeface="Arial" pitchFamily="34" charset="0"/>
          </a:endParaRPr>
        </a:p>
      </dgm:t>
    </dgm:pt>
    <dgm:pt modelId="{0F4BDC71-3034-4E80-85AE-9B41FB84935A}" type="sibTrans" cxnId="{DDBDE8DB-75E8-4DE7-A73B-56DC975DCB0B}">
      <dgm:prSet/>
      <dgm:spPr/>
      <dgm:t>
        <a:bodyPr/>
        <a:lstStyle/>
        <a:p>
          <a:endParaRPr lang="es-ES" sz="1200" b="1">
            <a:solidFill>
              <a:schemeClr val="tx1"/>
            </a:solidFill>
            <a:latin typeface="+mn-lt"/>
            <a:cs typeface="Arial" pitchFamily="34" charset="0"/>
          </a:endParaRPr>
        </a:p>
      </dgm:t>
    </dgm:pt>
    <dgm:pt modelId="{2228C362-6FC6-4FD7-9148-7C16FB1724D7}">
      <dgm:prSet phldrT="[Texto]" custT="1"/>
      <dgm:spPr>
        <a:noFill/>
        <a:ln w="12700">
          <a:solidFill>
            <a:schemeClr val="tx1"/>
          </a:solidFill>
        </a:ln>
      </dgm:spPr>
      <dgm:t>
        <a:bodyPr/>
        <a:lstStyle/>
        <a:p>
          <a:r>
            <a:rPr lang="es-PE" sz="1200" b="1" dirty="0" smtClean="0">
              <a:solidFill>
                <a:schemeClr val="tx1"/>
              </a:solidFill>
              <a:latin typeface="+mn-lt"/>
              <a:cs typeface="Arial" pitchFamily="34" charset="0"/>
            </a:rPr>
            <a:t>Implementación</a:t>
          </a:r>
          <a:endParaRPr lang="es-ES" sz="1200" b="1" dirty="0">
            <a:solidFill>
              <a:schemeClr val="tx1"/>
            </a:solidFill>
            <a:latin typeface="+mn-lt"/>
            <a:cs typeface="Arial" pitchFamily="34" charset="0"/>
          </a:endParaRPr>
        </a:p>
      </dgm:t>
    </dgm:pt>
    <dgm:pt modelId="{F9D4E08C-C31A-4FC3-B389-22745F800E34}" type="parTrans" cxnId="{FC246C7C-43FC-42B7-B957-E489F3EA8441}">
      <dgm:prSet/>
      <dgm:spPr/>
      <dgm:t>
        <a:bodyPr/>
        <a:lstStyle/>
        <a:p>
          <a:endParaRPr lang="es-ES" sz="1200" b="1">
            <a:solidFill>
              <a:schemeClr val="tx1"/>
            </a:solidFill>
            <a:latin typeface="+mn-lt"/>
            <a:cs typeface="Arial" pitchFamily="34" charset="0"/>
          </a:endParaRPr>
        </a:p>
      </dgm:t>
    </dgm:pt>
    <dgm:pt modelId="{D0D16CC7-DEE6-4858-B4D6-7F1F09FDA57D}" type="sibTrans" cxnId="{FC246C7C-43FC-42B7-B957-E489F3EA8441}">
      <dgm:prSet/>
      <dgm:spPr/>
      <dgm:t>
        <a:bodyPr/>
        <a:lstStyle/>
        <a:p>
          <a:endParaRPr lang="es-ES" sz="1200" b="1">
            <a:solidFill>
              <a:schemeClr val="tx1"/>
            </a:solidFill>
            <a:latin typeface="+mn-lt"/>
            <a:cs typeface="Arial" pitchFamily="34" charset="0"/>
          </a:endParaRPr>
        </a:p>
      </dgm:t>
    </dgm:pt>
    <dgm:pt modelId="{7EBA8747-25E9-4747-9C0E-48FB376CFFC9}" type="pres">
      <dgm:prSet presAssocID="{18A47D6D-5EAC-4886-AFF0-8487AD17C0B1}" presName="Name0" presStyleCnt="0">
        <dgm:presLayoutVars>
          <dgm:dir/>
          <dgm:resizeHandles val="exact"/>
        </dgm:presLayoutVars>
      </dgm:prSet>
      <dgm:spPr/>
    </dgm:pt>
    <dgm:pt modelId="{C7B6ACFB-7731-40DB-8F16-7D935DECA6FB}" type="pres">
      <dgm:prSet presAssocID="{12838439-5733-42CA-91D6-E4B4FB362C09}" presName="parTxOnly" presStyleLbl="node1" presStyleIdx="0" presStyleCnt="6" custScaleX="81585">
        <dgm:presLayoutVars>
          <dgm:bulletEnabled val="1"/>
        </dgm:presLayoutVars>
      </dgm:prSet>
      <dgm:spPr/>
      <dgm:t>
        <a:bodyPr/>
        <a:lstStyle/>
        <a:p>
          <a:endParaRPr lang="es-ES"/>
        </a:p>
      </dgm:t>
    </dgm:pt>
    <dgm:pt modelId="{659A3643-85A4-4989-9569-DD05DE01AECC}" type="pres">
      <dgm:prSet presAssocID="{EB4505AB-2455-4395-B59C-E97197E3D669}" presName="parSpace" presStyleCnt="0"/>
      <dgm:spPr/>
    </dgm:pt>
    <dgm:pt modelId="{33FF71F6-322A-4707-A355-8E2B9F3CF30C}" type="pres">
      <dgm:prSet presAssocID="{9CC0B026-1ADB-4E57-84E3-F51598204DB4}" presName="parTxOnly" presStyleLbl="node1" presStyleIdx="1" presStyleCnt="6">
        <dgm:presLayoutVars>
          <dgm:bulletEnabled val="1"/>
        </dgm:presLayoutVars>
      </dgm:prSet>
      <dgm:spPr/>
      <dgm:t>
        <a:bodyPr/>
        <a:lstStyle/>
        <a:p>
          <a:endParaRPr lang="es-ES"/>
        </a:p>
      </dgm:t>
    </dgm:pt>
    <dgm:pt modelId="{EEED9871-6AE6-48C3-A6BD-5515702BA460}" type="pres">
      <dgm:prSet presAssocID="{A650A36C-EED8-4D17-B4B5-05DDEA641879}" presName="parSpace" presStyleCnt="0"/>
      <dgm:spPr/>
    </dgm:pt>
    <dgm:pt modelId="{C4130BB0-19D8-49AF-A579-45A01E3A9210}" type="pres">
      <dgm:prSet presAssocID="{87C3AA42-54D5-4307-9245-92D9DD8FF1F9}" presName="parTxOnly" presStyleLbl="node1" presStyleIdx="2" presStyleCnt="6">
        <dgm:presLayoutVars>
          <dgm:bulletEnabled val="1"/>
        </dgm:presLayoutVars>
      </dgm:prSet>
      <dgm:spPr/>
      <dgm:t>
        <a:bodyPr/>
        <a:lstStyle/>
        <a:p>
          <a:endParaRPr lang="es-ES"/>
        </a:p>
      </dgm:t>
    </dgm:pt>
    <dgm:pt modelId="{67C259C4-EF85-44DC-AD70-9AB5E9BDF887}" type="pres">
      <dgm:prSet presAssocID="{81AFBA4B-8C7D-4BFB-B3B5-30DD86BD9821}" presName="parSpace" presStyleCnt="0"/>
      <dgm:spPr/>
    </dgm:pt>
    <dgm:pt modelId="{988C89E4-9105-4F68-9969-13DBED90DA53}" type="pres">
      <dgm:prSet presAssocID="{782CF3A7-1C37-4E6B-AC47-98729D28DE5C}" presName="parTxOnly" presStyleLbl="node1" presStyleIdx="3" presStyleCnt="6">
        <dgm:presLayoutVars>
          <dgm:bulletEnabled val="1"/>
        </dgm:presLayoutVars>
      </dgm:prSet>
      <dgm:spPr/>
      <dgm:t>
        <a:bodyPr/>
        <a:lstStyle/>
        <a:p>
          <a:endParaRPr lang="es-ES"/>
        </a:p>
      </dgm:t>
    </dgm:pt>
    <dgm:pt modelId="{1746D1FA-CAF0-4F8F-BF3B-54A194AD3003}" type="pres">
      <dgm:prSet presAssocID="{31F916D0-0021-42F7-8A20-5D4EFFF7B44F}" presName="parSpace" presStyleCnt="0"/>
      <dgm:spPr/>
    </dgm:pt>
    <dgm:pt modelId="{814B951C-B117-4F57-8E71-46CDE47748CD}" type="pres">
      <dgm:prSet presAssocID="{51CC4932-0E8F-40FB-BAD1-AB4F992EC174}" presName="parTxOnly" presStyleLbl="node1" presStyleIdx="4" presStyleCnt="6">
        <dgm:presLayoutVars>
          <dgm:bulletEnabled val="1"/>
        </dgm:presLayoutVars>
      </dgm:prSet>
      <dgm:spPr/>
      <dgm:t>
        <a:bodyPr/>
        <a:lstStyle/>
        <a:p>
          <a:endParaRPr lang="es-ES"/>
        </a:p>
      </dgm:t>
    </dgm:pt>
    <dgm:pt modelId="{F7937F63-5BC4-4748-A32F-5C733F9616E9}" type="pres">
      <dgm:prSet presAssocID="{0F4BDC71-3034-4E80-85AE-9B41FB84935A}" presName="parSpace" presStyleCnt="0"/>
      <dgm:spPr/>
    </dgm:pt>
    <dgm:pt modelId="{18904DF7-0C87-49CE-B31F-A9E38D351EA7}" type="pres">
      <dgm:prSet presAssocID="{2228C362-6FC6-4FD7-9148-7C16FB1724D7}" presName="parTxOnly" presStyleLbl="node1" presStyleIdx="5" presStyleCnt="6">
        <dgm:presLayoutVars>
          <dgm:bulletEnabled val="1"/>
        </dgm:presLayoutVars>
      </dgm:prSet>
      <dgm:spPr/>
      <dgm:t>
        <a:bodyPr/>
        <a:lstStyle/>
        <a:p>
          <a:endParaRPr lang="es-ES"/>
        </a:p>
      </dgm:t>
    </dgm:pt>
  </dgm:ptLst>
  <dgm:cxnLst>
    <dgm:cxn modelId="{0268A4E6-D270-4F5A-ADA3-3566FFDD16E1}" type="presOf" srcId="{2228C362-6FC6-4FD7-9148-7C16FB1724D7}" destId="{18904DF7-0C87-49CE-B31F-A9E38D351EA7}" srcOrd="0" destOrd="0" presId="urn:microsoft.com/office/officeart/2005/8/layout/hChevron3"/>
    <dgm:cxn modelId="{FCEA36F7-078E-4DC9-BBD6-58090D3476DA}" type="presOf" srcId="{782CF3A7-1C37-4E6B-AC47-98729D28DE5C}" destId="{988C89E4-9105-4F68-9969-13DBED90DA53}" srcOrd="0" destOrd="0" presId="urn:microsoft.com/office/officeart/2005/8/layout/hChevron3"/>
    <dgm:cxn modelId="{5733AEF8-D440-4AC0-964E-6722791690D1}" srcId="{18A47D6D-5EAC-4886-AFF0-8487AD17C0B1}" destId="{782CF3A7-1C37-4E6B-AC47-98729D28DE5C}" srcOrd="3" destOrd="0" parTransId="{329C1E5B-4B47-4709-AF6F-EC9925EF4E42}" sibTransId="{31F916D0-0021-42F7-8A20-5D4EFFF7B44F}"/>
    <dgm:cxn modelId="{A522490A-2001-409C-8B8A-C6BD587D62D8}" srcId="{18A47D6D-5EAC-4886-AFF0-8487AD17C0B1}" destId="{12838439-5733-42CA-91D6-E4B4FB362C09}" srcOrd="0" destOrd="0" parTransId="{A5E1D369-BFF0-470F-BC52-D53FFADE61E8}" sibTransId="{EB4505AB-2455-4395-B59C-E97197E3D669}"/>
    <dgm:cxn modelId="{FC246C7C-43FC-42B7-B957-E489F3EA8441}" srcId="{18A47D6D-5EAC-4886-AFF0-8487AD17C0B1}" destId="{2228C362-6FC6-4FD7-9148-7C16FB1724D7}" srcOrd="5" destOrd="0" parTransId="{F9D4E08C-C31A-4FC3-B389-22745F800E34}" sibTransId="{D0D16CC7-DEE6-4858-B4D6-7F1F09FDA57D}"/>
    <dgm:cxn modelId="{77717A79-0834-4796-8B24-B18423A3C148}" type="presOf" srcId="{87C3AA42-54D5-4307-9245-92D9DD8FF1F9}" destId="{C4130BB0-19D8-49AF-A579-45A01E3A9210}" srcOrd="0" destOrd="0" presId="urn:microsoft.com/office/officeart/2005/8/layout/hChevron3"/>
    <dgm:cxn modelId="{39BEA2DC-ABA1-496A-9D13-03697D795553}" type="presOf" srcId="{9CC0B026-1ADB-4E57-84E3-F51598204DB4}" destId="{33FF71F6-322A-4707-A355-8E2B9F3CF30C}" srcOrd="0" destOrd="0" presId="urn:microsoft.com/office/officeart/2005/8/layout/hChevron3"/>
    <dgm:cxn modelId="{D38BFAF5-5F9A-4E19-95FC-3F0B7F2DF12C}" srcId="{18A47D6D-5EAC-4886-AFF0-8487AD17C0B1}" destId="{9CC0B026-1ADB-4E57-84E3-F51598204DB4}" srcOrd="1" destOrd="0" parTransId="{90FCAD78-05C6-4053-B624-53A2471BDBF6}" sibTransId="{A650A36C-EED8-4D17-B4B5-05DDEA641879}"/>
    <dgm:cxn modelId="{DDBDE8DB-75E8-4DE7-A73B-56DC975DCB0B}" srcId="{18A47D6D-5EAC-4886-AFF0-8487AD17C0B1}" destId="{51CC4932-0E8F-40FB-BAD1-AB4F992EC174}" srcOrd="4" destOrd="0" parTransId="{4D88C5DF-F3B0-48DF-A16D-4F5A2EE310A2}" sibTransId="{0F4BDC71-3034-4E80-85AE-9B41FB84935A}"/>
    <dgm:cxn modelId="{07EDBFA9-D7E7-4F46-897A-AD9010037B76}" type="presOf" srcId="{18A47D6D-5EAC-4886-AFF0-8487AD17C0B1}" destId="{7EBA8747-25E9-4747-9C0E-48FB376CFFC9}" srcOrd="0" destOrd="0" presId="urn:microsoft.com/office/officeart/2005/8/layout/hChevron3"/>
    <dgm:cxn modelId="{CAC3D967-C05D-44F2-AC05-117270C4E9F1}" srcId="{18A47D6D-5EAC-4886-AFF0-8487AD17C0B1}" destId="{87C3AA42-54D5-4307-9245-92D9DD8FF1F9}" srcOrd="2" destOrd="0" parTransId="{809C810E-B918-4683-AAFC-2DA5137E5471}" sibTransId="{81AFBA4B-8C7D-4BFB-B3B5-30DD86BD9821}"/>
    <dgm:cxn modelId="{CF19435D-846E-47E9-9898-3BCDEC1974FA}" type="presOf" srcId="{51CC4932-0E8F-40FB-BAD1-AB4F992EC174}" destId="{814B951C-B117-4F57-8E71-46CDE47748CD}" srcOrd="0" destOrd="0" presId="urn:microsoft.com/office/officeart/2005/8/layout/hChevron3"/>
    <dgm:cxn modelId="{9DE456AA-4F59-4448-84C8-B2CC0AFF65F4}" type="presOf" srcId="{12838439-5733-42CA-91D6-E4B4FB362C09}" destId="{C7B6ACFB-7731-40DB-8F16-7D935DECA6FB}" srcOrd="0" destOrd="0" presId="urn:microsoft.com/office/officeart/2005/8/layout/hChevron3"/>
    <dgm:cxn modelId="{776EC9F6-76AE-4E47-9B53-6D474683D8F0}" type="presParOf" srcId="{7EBA8747-25E9-4747-9C0E-48FB376CFFC9}" destId="{C7B6ACFB-7731-40DB-8F16-7D935DECA6FB}" srcOrd="0" destOrd="0" presId="urn:microsoft.com/office/officeart/2005/8/layout/hChevron3"/>
    <dgm:cxn modelId="{AB891108-8A35-473E-B744-5417C1F567CE}" type="presParOf" srcId="{7EBA8747-25E9-4747-9C0E-48FB376CFFC9}" destId="{659A3643-85A4-4989-9569-DD05DE01AECC}" srcOrd="1" destOrd="0" presId="urn:microsoft.com/office/officeart/2005/8/layout/hChevron3"/>
    <dgm:cxn modelId="{AAAE74F7-B0D4-478A-B0DB-44DB8693C7DA}" type="presParOf" srcId="{7EBA8747-25E9-4747-9C0E-48FB376CFFC9}" destId="{33FF71F6-322A-4707-A355-8E2B9F3CF30C}" srcOrd="2" destOrd="0" presId="urn:microsoft.com/office/officeart/2005/8/layout/hChevron3"/>
    <dgm:cxn modelId="{6A291271-A36F-4541-9906-790178D025D1}" type="presParOf" srcId="{7EBA8747-25E9-4747-9C0E-48FB376CFFC9}" destId="{EEED9871-6AE6-48C3-A6BD-5515702BA460}" srcOrd="3" destOrd="0" presId="urn:microsoft.com/office/officeart/2005/8/layout/hChevron3"/>
    <dgm:cxn modelId="{B65FB2F8-BE56-49FB-BF7F-A4A3DC61FBB1}" type="presParOf" srcId="{7EBA8747-25E9-4747-9C0E-48FB376CFFC9}" destId="{C4130BB0-19D8-49AF-A579-45A01E3A9210}" srcOrd="4" destOrd="0" presId="urn:microsoft.com/office/officeart/2005/8/layout/hChevron3"/>
    <dgm:cxn modelId="{7274678C-74E9-4E98-BE07-0E26EC537FF1}" type="presParOf" srcId="{7EBA8747-25E9-4747-9C0E-48FB376CFFC9}" destId="{67C259C4-EF85-44DC-AD70-9AB5E9BDF887}" srcOrd="5" destOrd="0" presId="urn:microsoft.com/office/officeart/2005/8/layout/hChevron3"/>
    <dgm:cxn modelId="{D2E4CF2A-14B5-41D3-B9A8-30A9CA27EAAF}" type="presParOf" srcId="{7EBA8747-25E9-4747-9C0E-48FB376CFFC9}" destId="{988C89E4-9105-4F68-9969-13DBED90DA53}" srcOrd="6" destOrd="0" presId="urn:microsoft.com/office/officeart/2005/8/layout/hChevron3"/>
    <dgm:cxn modelId="{44312E29-A042-4BAD-BCA2-BA051F22C94A}" type="presParOf" srcId="{7EBA8747-25E9-4747-9C0E-48FB376CFFC9}" destId="{1746D1FA-CAF0-4F8F-BF3B-54A194AD3003}" srcOrd="7" destOrd="0" presId="urn:microsoft.com/office/officeart/2005/8/layout/hChevron3"/>
    <dgm:cxn modelId="{1D657CF9-318F-4DF2-8EC6-3901951F6615}" type="presParOf" srcId="{7EBA8747-25E9-4747-9C0E-48FB376CFFC9}" destId="{814B951C-B117-4F57-8E71-46CDE47748CD}" srcOrd="8" destOrd="0" presId="urn:microsoft.com/office/officeart/2005/8/layout/hChevron3"/>
    <dgm:cxn modelId="{90576110-8865-490B-A785-31E111DFA989}" type="presParOf" srcId="{7EBA8747-25E9-4747-9C0E-48FB376CFFC9}" destId="{F7937F63-5BC4-4748-A32F-5C733F9616E9}" srcOrd="9" destOrd="0" presId="urn:microsoft.com/office/officeart/2005/8/layout/hChevron3"/>
    <dgm:cxn modelId="{B49F642B-9CB4-4F1C-8B21-EC401937DEBA}" type="presParOf" srcId="{7EBA8747-25E9-4747-9C0E-48FB376CFFC9}" destId="{18904DF7-0C87-49CE-B31F-A9E38D351EA7}"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A47D6D-5EAC-4886-AFF0-8487AD17C0B1}" type="doc">
      <dgm:prSet loTypeId="urn:microsoft.com/office/officeart/2005/8/layout/hChevron3" loCatId="process" qsTypeId="urn:microsoft.com/office/officeart/2005/8/quickstyle/simple1" qsCatId="simple" csTypeId="urn:microsoft.com/office/officeart/2005/8/colors/accent1_2" csCatId="accent1" phldr="1"/>
      <dgm:spPr/>
    </dgm:pt>
    <dgm:pt modelId="{12838439-5733-42CA-91D6-E4B4FB362C09}">
      <dgm:prSet phldrT="[Texto]" custT="1"/>
      <dgm:spPr>
        <a:solidFill>
          <a:srgbClr val="FFC000"/>
        </a:solidFill>
        <a:ln w="12700">
          <a:solidFill>
            <a:schemeClr val="tx1"/>
          </a:solidFill>
        </a:ln>
      </dgm:spPr>
      <dgm:t>
        <a:bodyPr/>
        <a:lstStyle/>
        <a:p>
          <a:r>
            <a:rPr lang="es-PE" sz="1200" b="1" dirty="0" smtClean="0">
              <a:solidFill>
                <a:schemeClr val="tx1"/>
              </a:solidFill>
              <a:latin typeface="+mn-lt"/>
              <a:cs typeface="Arial" pitchFamily="34" charset="0"/>
            </a:rPr>
            <a:t>Comprensión del Problema</a:t>
          </a:r>
          <a:endParaRPr lang="es-ES" sz="1200" b="1" dirty="0">
            <a:solidFill>
              <a:schemeClr val="tx1"/>
            </a:solidFill>
            <a:latin typeface="+mn-lt"/>
            <a:cs typeface="Arial" pitchFamily="34" charset="0"/>
          </a:endParaRPr>
        </a:p>
      </dgm:t>
    </dgm:pt>
    <dgm:pt modelId="{A5E1D369-BFF0-470F-BC52-D53FFADE61E8}" type="parTrans" cxnId="{A522490A-2001-409C-8B8A-C6BD587D62D8}">
      <dgm:prSet/>
      <dgm:spPr/>
      <dgm:t>
        <a:bodyPr/>
        <a:lstStyle/>
        <a:p>
          <a:endParaRPr lang="es-ES" sz="1200" b="1">
            <a:solidFill>
              <a:schemeClr val="tx1"/>
            </a:solidFill>
            <a:latin typeface="+mn-lt"/>
            <a:cs typeface="Arial" pitchFamily="34" charset="0"/>
          </a:endParaRPr>
        </a:p>
      </dgm:t>
    </dgm:pt>
    <dgm:pt modelId="{EB4505AB-2455-4395-B59C-E97197E3D669}" type="sibTrans" cxnId="{A522490A-2001-409C-8B8A-C6BD587D62D8}">
      <dgm:prSet/>
      <dgm:spPr/>
      <dgm:t>
        <a:bodyPr/>
        <a:lstStyle/>
        <a:p>
          <a:endParaRPr lang="es-ES" sz="1200" b="1">
            <a:solidFill>
              <a:schemeClr val="tx1"/>
            </a:solidFill>
            <a:latin typeface="+mn-lt"/>
            <a:cs typeface="Arial" pitchFamily="34" charset="0"/>
          </a:endParaRPr>
        </a:p>
      </dgm:t>
    </dgm:pt>
    <dgm:pt modelId="{9CC0B026-1ADB-4E57-84E3-F51598204DB4}">
      <dgm:prSet phldrT="[Texto]" custT="1"/>
      <dgm:spPr>
        <a:noFill/>
        <a:ln w="12700">
          <a:solidFill>
            <a:schemeClr val="tx1"/>
          </a:solidFill>
        </a:ln>
      </dgm:spPr>
      <dgm:t>
        <a:bodyPr/>
        <a:lstStyle/>
        <a:p>
          <a:r>
            <a:rPr lang="es-PE" sz="1200" b="1" dirty="0" smtClean="0">
              <a:solidFill>
                <a:schemeClr val="tx1"/>
              </a:solidFill>
              <a:latin typeface="+mn-lt"/>
              <a:cs typeface="Arial" pitchFamily="34" charset="0"/>
            </a:rPr>
            <a:t>Comprensión de la data</a:t>
          </a:r>
          <a:endParaRPr lang="es-ES" sz="1200" b="1" dirty="0">
            <a:solidFill>
              <a:schemeClr val="tx1"/>
            </a:solidFill>
            <a:latin typeface="+mn-lt"/>
            <a:cs typeface="Arial" pitchFamily="34" charset="0"/>
          </a:endParaRPr>
        </a:p>
      </dgm:t>
    </dgm:pt>
    <dgm:pt modelId="{90FCAD78-05C6-4053-B624-53A2471BDBF6}" type="parTrans" cxnId="{D38BFAF5-5F9A-4E19-95FC-3F0B7F2DF12C}">
      <dgm:prSet/>
      <dgm:spPr/>
      <dgm:t>
        <a:bodyPr/>
        <a:lstStyle/>
        <a:p>
          <a:endParaRPr lang="es-ES" sz="1200" b="1">
            <a:solidFill>
              <a:schemeClr val="tx1"/>
            </a:solidFill>
            <a:latin typeface="+mn-lt"/>
            <a:cs typeface="Arial" pitchFamily="34" charset="0"/>
          </a:endParaRPr>
        </a:p>
      </dgm:t>
    </dgm:pt>
    <dgm:pt modelId="{A650A36C-EED8-4D17-B4B5-05DDEA641879}" type="sibTrans" cxnId="{D38BFAF5-5F9A-4E19-95FC-3F0B7F2DF12C}">
      <dgm:prSet/>
      <dgm:spPr/>
      <dgm:t>
        <a:bodyPr/>
        <a:lstStyle/>
        <a:p>
          <a:endParaRPr lang="es-ES" sz="1200" b="1">
            <a:solidFill>
              <a:schemeClr val="tx1"/>
            </a:solidFill>
            <a:latin typeface="+mn-lt"/>
            <a:cs typeface="Arial" pitchFamily="34" charset="0"/>
          </a:endParaRPr>
        </a:p>
      </dgm:t>
    </dgm:pt>
    <dgm:pt modelId="{87C3AA42-54D5-4307-9245-92D9DD8FF1F9}">
      <dgm:prSet phldrT="[Texto]" custT="1"/>
      <dgm:spPr>
        <a:noFill/>
        <a:ln w="12700">
          <a:solidFill>
            <a:schemeClr val="tx1"/>
          </a:solidFill>
        </a:ln>
      </dgm:spPr>
      <dgm:t>
        <a:bodyPr/>
        <a:lstStyle/>
        <a:p>
          <a:r>
            <a:rPr lang="es-PE" sz="1200" b="1" dirty="0" smtClean="0">
              <a:solidFill>
                <a:schemeClr val="tx1"/>
              </a:solidFill>
              <a:latin typeface="+mn-lt"/>
              <a:cs typeface="Arial" pitchFamily="34" charset="0"/>
            </a:rPr>
            <a:t>Preparación de la data</a:t>
          </a:r>
          <a:endParaRPr lang="es-ES" sz="1200" b="1" dirty="0">
            <a:solidFill>
              <a:schemeClr val="tx1"/>
            </a:solidFill>
            <a:latin typeface="+mn-lt"/>
            <a:cs typeface="Arial" pitchFamily="34" charset="0"/>
          </a:endParaRPr>
        </a:p>
      </dgm:t>
    </dgm:pt>
    <dgm:pt modelId="{809C810E-B918-4683-AAFC-2DA5137E5471}" type="parTrans" cxnId="{CAC3D967-C05D-44F2-AC05-117270C4E9F1}">
      <dgm:prSet/>
      <dgm:spPr/>
      <dgm:t>
        <a:bodyPr/>
        <a:lstStyle/>
        <a:p>
          <a:endParaRPr lang="es-ES" sz="1200" b="1">
            <a:solidFill>
              <a:schemeClr val="tx1"/>
            </a:solidFill>
            <a:latin typeface="+mn-lt"/>
            <a:cs typeface="Arial" pitchFamily="34" charset="0"/>
          </a:endParaRPr>
        </a:p>
      </dgm:t>
    </dgm:pt>
    <dgm:pt modelId="{81AFBA4B-8C7D-4BFB-B3B5-30DD86BD9821}" type="sibTrans" cxnId="{CAC3D967-C05D-44F2-AC05-117270C4E9F1}">
      <dgm:prSet/>
      <dgm:spPr/>
      <dgm:t>
        <a:bodyPr/>
        <a:lstStyle/>
        <a:p>
          <a:endParaRPr lang="es-ES" sz="1200" b="1">
            <a:solidFill>
              <a:schemeClr val="tx1"/>
            </a:solidFill>
            <a:latin typeface="+mn-lt"/>
            <a:cs typeface="Arial" pitchFamily="34" charset="0"/>
          </a:endParaRPr>
        </a:p>
      </dgm:t>
    </dgm:pt>
    <dgm:pt modelId="{782CF3A7-1C37-4E6B-AC47-98729D28DE5C}">
      <dgm:prSet phldrT="[Texto]" custT="1"/>
      <dgm:spPr>
        <a:noFill/>
        <a:ln w="12700">
          <a:solidFill>
            <a:schemeClr val="tx1"/>
          </a:solidFill>
        </a:ln>
      </dgm:spPr>
      <dgm:t>
        <a:bodyPr/>
        <a:lstStyle/>
        <a:p>
          <a:r>
            <a:rPr lang="es-PE" sz="1200" b="1" dirty="0" smtClean="0">
              <a:solidFill>
                <a:schemeClr val="tx1"/>
              </a:solidFill>
              <a:latin typeface="+mn-lt"/>
              <a:cs typeface="Arial" pitchFamily="34" charset="0"/>
            </a:rPr>
            <a:t>Modelado</a:t>
          </a:r>
          <a:endParaRPr lang="es-ES" sz="1200" b="1" dirty="0">
            <a:solidFill>
              <a:schemeClr val="tx1"/>
            </a:solidFill>
            <a:latin typeface="+mn-lt"/>
            <a:cs typeface="Arial" pitchFamily="34" charset="0"/>
          </a:endParaRPr>
        </a:p>
      </dgm:t>
    </dgm:pt>
    <dgm:pt modelId="{329C1E5B-4B47-4709-AF6F-EC9925EF4E42}" type="parTrans" cxnId="{5733AEF8-D440-4AC0-964E-6722791690D1}">
      <dgm:prSet/>
      <dgm:spPr/>
      <dgm:t>
        <a:bodyPr/>
        <a:lstStyle/>
        <a:p>
          <a:endParaRPr lang="es-ES" sz="1200" b="1">
            <a:solidFill>
              <a:schemeClr val="tx1"/>
            </a:solidFill>
            <a:latin typeface="+mn-lt"/>
            <a:cs typeface="Arial" pitchFamily="34" charset="0"/>
          </a:endParaRPr>
        </a:p>
      </dgm:t>
    </dgm:pt>
    <dgm:pt modelId="{31F916D0-0021-42F7-8A20-5D4EFFF7B44F}" type="sibTrans" cxnId="{5733AEF8-D440-4AC0-964E-6722791690D1}">
      <dgm:prSet/>
      <dgm:spPr/>
      <dgm:t>
        <a:bodyPr/>
        <a:lstStyle/>
        <a:p>
          <a:endParaRPr lang="es-ES" sz="1200" b="1">
            <a:solidFill>
              <a:schemeClr val="tx1"/>
            </a:solidFill>
            <a:latin typeface="+mn-lt"/>
            <a:cs typeface="Arial" pitchFamily="34" charset="0"/>
          </a:endParaRPr>
        </a:p>
      </dgm:t>
    </dgm:pt>
    <dgm:pt modelId="{51CC4932-0E8F-40FB-BAD1-AB4F992EC174}">
      <dgm:prSet phldrT="[Texto]" custT="1"/>
      <dgm:spPr>
        <a:noFill/>
        <a:ln w="12700">
          <a:solidFill>
            <a:schemeClr val="tx1"/>
          </a:solidFill>
        </a:ln>
      </dgm:spPr>
      <dgm:t>
        <a:bodyPr/>
        <a:lstStyle/>
        <a:p>
          <a:r>
            <a:rPr lang="es-PE" sz="1200" b="1" dirty="0" smtClean="0">
              <a:solidFill>
                <a:schemeClr val="tx1"/>
              </a:solidFill>
              <a:latin typeface="+mn-lt"/>
              <a:cs typeface="Arial" pitchFamily="34" charset="0"/>
            </a:rPr>
            <a:t>Evaluación</a:t>
          </a:r>
          <a:endParaRPr lang="es-ES" sz="1200" b="1" dirty="0">
            <a:solidFill>
              <a:schemeClr val="tx1"/>
            </a:solidFill>
            <a:latin typeface="+mn-lt"/>
            <a:cs typeface="Arial" pitchFamily="34" charset="0"/>
          </a:endParaRPr>
        </a:p>
      </dgm:t>
    </dgm:pt>
    <dgm:pt modelId="{4D88C5DF-F3B0-48DF-A16D-4F5A2EE310A2}" type="parTrans" cxnId="{DDBDE8DB-75E8-4DE7-A73B-56DC975DCB0B}">
      <dgm:prSet/>
      <dgm:spPr/>
      <dgm:t>
        <a:bodyPr/>
        <a:lstStyle/>
        <a:p>
          <a:endParaRPr lang="es-ES" sz="1200" b="1">
            <a:solidFill>
              <a:schemeClr val="tx1"/>
            </a:solidFill>
            <a:latin typeface="+mn-lt"/>
            <a:cs typeface="Arial" pitchFamily="34" charset="0"/>
          </a:endParaRPr>
        </a:p>
      </dgm:t>
    </dgm:pt>
    <dgm:pt modelId="{0F4BDC71-3034-4E80-85AE-9B41FB84935A}" type="sibTrans" cxnId="{DDBDE8DB-75E8-4DE7-A73B-56DC975DCB0B}">
      <dgm:prSet/>
      <dgm:spPr/>
      <dgm:t>
        <a:bodyPr/>
        <a:lstStyle/>
        <a:p>
          <a:endParaRPr lang="es-ES" sz="1200" b="1">
            <a:solidFill>
              <a:schemeClr val="tx1"/>
            </a:solidFill>
            <a:latin typeface="+mn-lt"/>
            <a:cs typeface="Arial" pitchFamily="34" charset="0"/>
          </a:endParaRPr>
        </a:p>
      </dgm:t>
    </dgm:pt>
    <dgm:pt modelId="{2228C362-6FC6-4FD7-9148-7C16FB1724D7}">
      <dgm:prSet phldrT="[Texto]" custT="1"/>
      <dgm:spPr>
        <a:noFill/>
        <a:ln w="12700">
          <a:solidFill>
            <a:schemeClr val="tx1"/>
          </a:solidFill>
        </a:ln>
      </dgm:spPr>
      <dgm:t>
        <a:bodyPr/>
        <a:lstStyle/>
        <a:p>
          <a:r>
            <a:rPr lang="es-PE" sz="1200" b="1" dirty="0" smtClean="0">
              <a:solidFill>
                <a:schemeClr val="tx1"/>
              </a:solidFill>
              <a:latin typeface="+mn-lt"/>
              <a:cs typeface="Arial" pitchFamily="34" charset="0"/>
            </a:rPr>
            <a:t>Implementación</a:t>
          </a:r>
          <a:endParaRPr lang="es-ES" sz="1200" b="1" dirty="0">
            <a:solidFill>
              <a:schemeClr val="tx1"/>
            </a:solidFill>
            <a:latin typeface="+mn-lt"/>
            <a:cs typeface="Arial" pitchFamily="34" charset="0"/>
          </a:endParaRPr>
        </a:p>
      </dgm:t>
    </dgm:pt>
    <dgm:pt modelId="{F9D4E08C-C31A-4FC3-B389-22745F800E34}" type="parTrans" cxnId="{FC246C7C-43FC-42B7-B957-E489F3EA8441}">
      <dgm:prSet/>
      <dgm:spPr/>
      <dgm:t>
        <a:bodyPr/>
        <a:lstStyle/>
        <a:p>
          <a:endParaRPr lang="es-ES" sz="1200" b="1">
            <a:solidFill>
              <a:schemeClr val="tx1"/>
            </a:solidFill>
            <a:latin typeface="+mn-lt"/>
            <a:cs typeface="Arial" pitchFamily="34" charset="0"/>
          </a:endParaRPr>
        </a:p>
      </dgm:t>
    </dgm:pt>
    <dgm:pt modelId="{D0D16CC7-DEE6-4858-B4D6-7F1F09FDA57D}" type="sibTrans" cxnId="{FC246C7C-43FC-42B7-B957-E489F3EA8441}">
      <dgm:prSet/>
      <dgm:spPr/>
      <dgm:t>
        <a:bodyPr/>
        <a:lstStyle/>
        <a:p>
          <a:endParaRPr lang="es-ES" sz="1200" b="1">
            <a:solidFill>
              <a:schemeClr val="tx1"/>
            </a:solidFill>
            <a:latin typeface="+mn-lt"/>
            <a:cs typeface="Arial" pitchFamily="34" charset="0"/>
          </a:endParaRPr>
        </a:p>
      </dgm:t>
    </dgm:pt>
    <dgm:pt modelId="{7EBA8747-25E9-4747-9C0E-48FB376CFFC9}" type="pres">
      <dgm:prSet presAssocID="{18A47D6D-5EAC-4886-AFF0-8487AD17C0B1}" presName="Name0" presStyleCnt="0">
        <dgm:presLayoutVars>
          <dgm:dir/>
          <dgm:resizeHandles val="exact"/>
        </dgm:presLayoutVars>
      </dgm:prSet>
      <dgm:spPr/>
    </dgm:pt>
    <dgm:pt modelId="{C7B6ACFB-7731-40DB-8F16-7D935DECA6FB}" type="pres">
      <dgm:prSet presAssocID="{12838439-5733-42CA-91D6-E4B4FB362C09}" presName="parTxOnly" presStyleLbl="node1" presStyleIdx="0" presStyleCnt="6" custScaleX="81585">
        <dgm:presLayoutVars>
          <dgm:bulletEnabled val="1"/>
        </dgm:presLayoutVars>
      </dgm:prSet>
      <dgm:spPr/>
      <dgm:t>
        <a:bodyPr/>
        <a:lstStyle/>
        <a:p>
          <a:endParaRPr lang="es-ES"/>
        </a:p>
      </dgm:t>
    </dgm:pt>
    <dgm:pt modelId="{659A3643-85A4-4989-9569-DD05DE01AECC}" type="pres">
      <dgm:prSet presAssocID="{EB4505AB-2455-4395-B59C-E97197E3D669}" presName="parSpace" presStyleCnt="0"/>
      <dgm:spPr/>
    </dgm:pt>
    <dgm:pt modelId="{33FF71F6-322A-4707-A355-8E2B9F3CF30C}" type="pres">
      <dgm:prSet presAssocID="{9CC0B026-1ADB-4E57-84E3-F51598204DB4}" presName="parTxOnly" presStyleLbl="node1" presStyleIdx="1" presStyleCnt="6">
        <dgm:presLayoutVars>
          <dgm:bulletEnabled val="1"/>
        </dgm:presLayoutVars>
      </dgm:prSet>
      <dgm:spPr/>
      <dgm:t>
        <a:bodyPr/>
        <a:lstStyle/>
        <a:p>
          <a:endParaRPr lang="es-ES"/>
        </a:p>
      </dgm:t>
    </dgm:pt>
    <dgm:pt modelId="{EEED9871-6AE6-48C3-A6BD-5515702BA460}" type="pres">
      <dgm:prSet presAssocID="{A650A36C-EED8-4D17-B4B5-05DDEA641879}" presName="parSpace" presStyleCnt="0"/>
      <dgm:spPr/>
    </dgm:pt>
    <dgm:pt modelId="{C4130BB0-19D8-49AF-A579-45A01E3A9210}" type="pres">
      <dgm:prSet presAssocID="{87C3AA42-54D5-4307-9245-92D9DD8FF1F9}" presName="parTxOnly" presStyleLbl="node1" presStyleIdx="2" presStyleCnt="6">
        <dgm:presLayoutVars>
          <dgm:bulletEnabled val="1"/>
        </dgm:presLayoutVars>
      </dgm:prSet>
      <dgm:spPr/>
      <dgm:t>
        <a:bodyPr/>
        <a:lstStyle/>
        <a:p>
          <a:endParaRPr lang="es-ES"/>
        </a:p>
      </dgm:t>
    </dgm:pt>
    <dgm:pt modelId="{67C259C4-EF85-44DC-AD70-9AB5E9BDF887}" type="pres">
      <dgm:prSet presAssocID="{81AFBA4B-8C7D-4BFB-B3B5-30DD86BD9821}" presName="parSpace" presStyleCnt="0"/>
      <dgm:spPr/>
    </dgm:pt>
    <dgm:pt modelId="{988C89E4-9105-4F68-9969-13DBED90DA53}" type="pres">
      <dgm:prSet presAssocID="{782CF3A7-1C37-4E6B-AC47-98729D28DE5C}" presName="parTxOnly" presStyleLbl="node1" presStyleIdx="3" presStyleCnt="6">
        <dgm:presLayoutVars>
          <dgm:bulletEnabled val="1"/>
        </dgm:presLayoutVars>
      </dgm:prSet>
      <dgm:spPr/>
      <dgm:t>
        <a:bodyPr/>
        <a:lstStyle/>
        <a:p>
          <a:endParaRPr lang="es-ES"/>
        </a:p>
      </dgm:t>
    </dgm:pt>
    <dgm:pt modelId="{1746D1FA-CAF0-4F8F-BF3B-54A194AD3003}" type="pres">
      <dgm:prSet presAssocID="{31F916D0-0021-42F7-8A20-5D4EFFF7B44F}" presName="parSpace" presStyleCnt="0"/>
      <dgm:spPr/>
    </dgm:pt>
    <dgm:pt modelId="{814B951C-B117-4F57-8E71-46CDE47748CD}" type="pres">
      <dgm:prSet presAssocID="{51CC4932-0E8F-40FB-BAD1-AB4F992EC174}" presName="parTxOnly" presStyleLbl="node1" presStyleIdx="4" presStyleCnt="6">
        <dgm:presLayoutVars>
          <dgm:bulletEnabled val="1"/>
        </dgm:presLayoutVars>
      </dgm:prSet>
      <dgm:spPr/>
      <dgm:t>
        <a:bodyPr/>
        <a:lstStyle/>
        <a:p>
          <a:endParaRPr lang="es-ES"/>
        </a:p>
      </dgm:t>
    </dgm:pt>
    <dgm:pt modelId="{F7937F63-5BC4-4748-A32F-5C733F9616E9}" type="pres">
      <dgm:prSet presAssocID="{0F4BDC71-3034-4E80-85AE-9B41FB84935A}" presName="parSpace" presStyleCnt="0"/>
      <dgm:spPr/>
    </dgm:pt>
    <dgm:pt modelId="{18904DF7-0C87-49CE-B31F-A9E38D351EA7}" type="pres">
      <dgm:prSet presAssocID="{2228C362-6FC6-4FD7-9148-7C16FB1724D7}" presName="parTxOnly" presStyleLbl="node1" presStyleIdx="5" presStyleCnt="6">
        <dgm:presLayoutVars>
          <dgm:bulletEnabled val="1"/>
        </dgm:presLayoutVars>
      </dgm:prSet>
      <dgm:spPr/>
      <dgm:t>
        <a:bodyPr/>
        <a:lstStyle/>
        <a:p>
          <a:endParaRPr lang="es-ES"/>
        </a:p>
      </dgm:t>
    </dgm:pt>
  </dgm:ptLst>
  <dgm:cxnLst>
    <dgm:cxn modelId="{94B478BD-14E1-47BD-AB71-33DC9E291FF1}" type="presOf" srcId="{87C3AA42-54D5-4307-9245-92D9DD8FF1F9}" destId="{C4130BB0-19D8-49AF-A579-45A01E3A9210}" srcOrd="0" destOrd="0" presId="urn:microsoft.com/office/officeart/2005/8/layout/hChevron3"/>
    <dgm:cxn modelId="{5B3634BC-ED16-4613-95D8-3E83D934EA8A}" type="presOf" srcId="{2228C362-6FC6-4FD7-9148-7C16FB1724D7}" destId="{18904DF7-0C87-49CE-B31F-A9E38D351EA7}" srcOrd="0" destOrd="0" presId="urn:microsoft.com/office/officeart/2005/8/layout/hChevron3"/>
    <dgm:cxn modelId="{5733AEF8-D440-4AC0-964E-6722791690D1}" srcId="{18A47D6D-5EAC-4886-AFF0-8487AD17C0B1}" destId="{782CF3A7-1C37-4E6B-AC47-98729D28DE5C}" srcOrd="3" destOrd="0" parTransId="{329C1E5B-4B47-4709-AF6F-EC9925EF4E42}" sibTransId="{31F916D0-0021-42F7-8A20-5D4EFFF7B44F}"/>
    <dgm:cxn modelId="{A522490A-2001-409C-8B8A-C6BD587D62D8}" srcId="{18A47D6D-5EAC-4886-AFF0-8487AD17C0B1}" destId="{12838439-5733-42CA-91D6-E4B4FB362C09}" srcOrd="0" destOrd="0" parTransId="{A5E1D369-BFF0-470F-BC52-D53FFADE61E8}" sibTransId="{EB4505AB-2455-4395-B59C-E97197E3D669}"/>
    <dgm:cxn modelId="{FC246C7C-43FC-42B7-B957-E489F3EA8441}" srcId="{18A47D6D-5EAC-4886-AFF0-8487AD17C0B1}" destId="{2228C362-6FC6-4FD7-9148-7C16FB1724D7}" srcOrd="5" destOrd="0" parTransId="{F9D4E08C-C31A-4FC3-B389-22745F800E34}" sibTransId="{D0D16CC7-DEE6-4858-B4D6-7F1F09FDA57D}"/>
    <dgm:cxn modelId="{1933A5D7-8EBD-4EE3-BCCA-174F23C4AE9D}" type="presOf" srcId="{51CC4932-0E8F-40FB-BAD1-AB4F992EC174}" destId="{814B951C-B117-4F57-8E71-46CDE47748CD}" srcOrd="0" destOrd="0" presId="urn:microsoft.com/office/officeart/2005/8/layout/hChevron3"/>
    <dgm:cxn modelId="{F382E432-65C5-41C5-A1B0-547A73947403}" type="presOf" srcId="{782CF3A7-1C37-4E6B-AC47-98729D28DE5C}" destId="{988C89E4-9105-4F68-9969-13DBED90DA53}" srcOrd="0" destOrd="0" presId="urn:microsoft.com/office/officeart/2005/8/layout/hChevron3"/>
    <dgm:cxn modelId="{C4232A9D-53B0-4C2F-82F2-F97199370339}" type="presOf" srcId="{12838439-5733-42CA-91D6-E4B4FB362C09}" destId="{C7B6ACFB-7731-40DB-8F16-7D935DECA6FB}" srcOrd="0" destOrd="0" presId="urn:microsoft.com/office/officeart/2005/8/layout/hChevron3"/>
    <dgm:cxn modelId="{D38BFAF5-5F9A-4E19-95FC-3F0B7F2DF12C}" srcId="{18A47D6D-5EAC-4886-AFF0-8487AD17C0B1}" destId="{9CC0B026-1ADB-4E57-84E3-F51598204DB4}" srcOrd="1" destOrd="0" parTransId="{90FCAD78-05C6-4053-B624-53A2471BDBF6}" sibTransId="{A650A36C-EED8-4D17-B4B5-05DDEA641879}"/>
    <dgm:cxn modelId="{DDBDE8DB-75E8-4DE7-A73B-56DC975DCB0B}" srcId="{18A47D6D-5EAC-4886-AFF0-8487AD17C0B1}" destId="{51CC4932-0E8F-40FB-BAD1-AB4F992EC174}" srcOrd="4" destOrd="0" parTransId="{4D88C5DF-F3B0-48DF-A16D-4F5A2EE310A2}" sibTransId="{0F4BDC71-3034-4E80-85AE-9B41FB84935A}"/>
    <dgm:cxn modelId="{A8B1EAC2-3031-433C-B40B-16E85EE6C59C}" type="presOf" srcId="{18A47D6D-5EAC-4886-AFF0-8487AD17C0B1}" destId="{7EBA8747-25E9-4747-9C0E-48FB376CFFC9}" srcOrd="0" destOrd="0" presId="urn:microsoft.com/office/officeart/2005/8/layout/hChevron3"/>
    <dgm:cxn modelId="{CAC3D967-C05D-44F2-AC05-117270C4E9F1}" srcId="{18A47D6D-5EAC-4886-AFF0-8487AD17C0B1}" destId="{87C3AA42-54D5-4307-9245-92D9DD8FF1F9}" srcOrd="2" destOrd="0" parTransId="{809C810E-B918-4683-AAFC-2DA5137E5471}" sibTransId="{81AFBA4B-8C7D-4BFB-B3B5-30DD86BD9821}"/>
    <dgm:cxn modelId="{FD036799-8682-49EB-AAFA-99AEF83F3120}" type="presOf" srcId="{9CC0B026-1ADB-4E57-84E3-F51598204DB4}" destId="{33FF71F6-322A-4707-A355-8E2B9F3CF30C}" srcOrd="0" destOrd="0" presId="urn:microsoft.com/office/officeart/2005/8/layout/hChevron3"/>
    <dgm:cxn modelId="{E2C716F9-03A9-43A4-857B-39B39824A505}" type="presParOf" srcId="{7EBA8747-25E9-4747-9C0E-48FB376CFFC9}" destId="{C7B6ACFB-7731-40DB-8F16-7D935DECA6FB}" srcOrd="0" destOrd="0" presId="urn:microsoft.com/office/officeart/2005/8/layout/hChevron3"/>
    <dgm:cxn modelId="{CD24CFD6-054D-486C-BC99-9D8463EA8E49}" type="presParOf" srcId="{7EBA8747-25E9-4747-9C0E-48FB376CFFC9}" destId="{659A3643-85A4-4989-9569-DD05DE01AECC}" srcOrd="1" destOrd="0" presId="urn:microsoft.com/office/officeart/2005/8/layout/hChevron3"/>
    <dgm:cxn modelId="{BDCA17C6-E989-40F8-9167-AB1DA5B306FF}" type="presParOf" srcId="{7EBA8747-25E9-4747-9C0E-48FB376CFFC9}" destId="{33FF71F6-322A-4707-A355-8E2B9F3CF30C}" srcOrd="2" destOrd="0" presId="urn:microsoft.com/office/officeart/2005/8/layout/hChevron3"/>
    <dgm:cxn modelId="{2452C2A1-AE3A-40FE-829E-4F7891D9DD63}" type="presParOf" srcId="{7EBA8747-25E9-4747-9C0E-48FB376CFFC9}" destId="{EEED9871-6AE6-48C3-A6BD-5515702BA460}" srcOrd="3" destOrd="0" presId="urn:microsoft.com/office/officeart/2005/8/layout/hChevron3"/>
    <dgm:cxn modelId="{874358E2-C159-4E1D-826D-D754108B78F0}" type="presParOf" srcId="{7EBA8747-25E9-4747-9C0E-48FB376CFFC9}" destId="{C4130BB0-19D8-49AF-A579-45A01E3A9210}" srcOrd="4" destOrd="0" presId="urn:microsoft.com/office/officeart/2005/8/layout/hChevron3"/>
    <dgm:cxn modelId="{447D1214-686A-4D9B-8D71-962F771F88C1}" type="presParOf" srcId="{7EBA8747-25E9-4747-9C0E-48FB376CFFC9}" destId="{67C259C4-EF85-44DC-AD70-9AB5E9BDF887}" srcOrd="5" destOrd="0" presId="urn:microsoft.com/office/officeart/2005/8/layout/hChevron3"/>
    <dgm:cxn modelId="{DC79D9C1-A5D8-4060-8A22-FD3EC6E62533}" type="presParOf" srcId="{7EBA8747-25E9-4747-9C0E-48FB376CFFC9}" destId="{988C89E4-9105-4F68-9969-13DBED90DA53}" srcOrd="6" destOrd="0" presId="urn:microsoft.com/office/officeart/2005/8/layout/hChevron3"/>
    <dgm:cxn modelId="{51EFB17C-E00A-4E12-8E8A-39856C451F46}" type="presParOf" srcId="{7EBA8747-25E9-4747-9C0E-48FB376CFFC9}" destId="{1746D1FA-CAF0-4F8F-BF3B-54A194AD3003}" srcOrd="7" destOrd="0" presId="urn:microsoft.com/office/officeart/2005/8/layout/hChevron3"/>
    <dgm:cxn modelId="{622D84DC-BF37-41A7-BF15-C6C13C4D1BC2}" type="presParOf" srcId="{7EBA8747-25E9-4747-9C0E-48FB376CFFC9}" destId="{814B951C-B117-4F57-8E71-46CDE47748CD}" srcOrd="8" destOrd="0" presId="urn:microsoft.com/office/officeart/2005/8/layout/hChevron3"/>
    <dgm:cxn modelId="{1E3D25EB-083E-4E0A-AE55-CF4A4D2D6A47}" type="presParOf" srcId="{7EBA8747-25E9-4747-9C0E-48FB376CFFC9}" destId="{F7937F63-5BC4-4748-A32F-5C733F9616E9}" srcOrd="9" destOrd="0" presId="urn:microsoft.com/office/officeart/2005/8/layout/hChevron3"/>
    <dgm:cxn modelId="{B372111B-E769-490D-84DB-690DFD0A5F4B}" type="presParOf" srcId="{7EBA8747-25E9-4747-9C0E-48FB376CFFC9}" destId="{18904DF7-0C87-49CE-B31F-A9E38D351EA7}"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A47D6D-5EAC-4886-AFF0-8487AD17C0B1}" type="doc">
      <dgm:prSet loTypeId="urn:microsoft.com/office/officeart/2005/8/layout/hChevron3" loCatId="process" qsTypeId="urn:microsoft.com/office/officeart/2005/8/quickstyle/simple1" qsCatId="simple" csTypeId="urn:microsoft.com/office/officeart/2005/8/colors/accent1_2" csCatId="accent1" phldr="1"/>
      <dgm:spPr/>
    </dgm:pt>
    <dgm:pt modelId="{12838439-5733-42CA-91D6-E4B4FB362C09}">
      <dgm:prSet phldrT="[Texto]" custT="1"/>
      <dgm:spPr>
        <a:xfrm>
          <a:off x="3011" y="135017"/>
          <a:ext cx="1652270" cy="810085"/>
        </a:xfrm>
        <a:prstGeom prst="homePlate">
          <a:avLst/>
        </a:prstGeom>
        <a:noFill/>
        <a:ln w="12700" cap="rnd" cmpd="sng" algn="ctr">
          <a:solidFill>
            <a:sysClr val="windowText" lastClr="000000"/>
          </a:solidFill>
          <a:prstDash val="solid"/>
        </a:ln>
        <a:effectLst/>
      </dgm:spPr>
      <dgm:t>
        <a:bodyPr/>
        <a:lstStyle/>
        <a:p>
          <a:r>
            <a:rPr lang="es-PE" sz="1200" b="1" dirty="0" smtClean="0">
              <a:solidFill>
                <a:sysClr val="windowText" lastClr="000000"/>
              </a:solidFill>
              <a:latin typeface="Trebuchet MS" panose="020B0603020202020204"/>
              <a:ea typeface="+mn-ea"/>
              <a:cs typeface="Arial" pitchFamily="34" charset="0"/>
            </a:rPr>
            <a:t>Comprensión del Problema</a:t>
          </a:r>
          <a:endParaRPr lang="es-ES" sz="1200" b="1" dirty="0">
            <a:solidFill>
              <a:sysClr val="windowText" lastClr="000000"/>
            </a:solidFill>
            <a:latin typeface="Trebuchet MS" panose="020B0603020202020204"/>
            <a:ea typeface="+mn-ea"/>
            <a:cs typeface="Arial" pitchFamily="34" charset="0"/>
          </a:endParaRPr>
        </a:p>
      </dgm:t>
    </dgm:pt>
    <dgm:pt modelId="{A5E1D369-BFF0-470F-BC52-D53FFADE61E8}" type="parTrans" cxnId="{A522490A-2001-409C-8B8A-C6BD587D62D8}">
      <dgm:prSet/>
      <dgm:spPr/>
      <dgm:t>
        <a:bodyPr/>
        <a:lstStyle/>
        <a:p>
          <a:endParaRPr lang="es-ES" sz="1200" b="1">
            <a:solidFill>
              <a:schemeClr val="tx1"/>
            </a:solidFill>
            <a:latin typeface="+mn-lt"/>
            <a:cs typeface="Arial" pitchFamily="34" charset="0"/>
          </a:endParaRPr>
        </a:p>
      </dgm:t>
    </dgm:pt>
    <dgm:pt modelId="{EB4505AB-2455-4395-B59C-E97197E3D669}" type="sibTrans" cxnId="{A522490A-2001-409C-8B8A-C6BD587D62D8}">
      <dgm:prSet/>
      <dgm:spPr/>
      <dgm:t>
        <a:bodyPr/>
        <a:lstStyle/>
        <a:p>
          <a:endParaRPr lang="es-ES" sz="1200" b="1">
            <a:solidFill>
              <a:schemeClr val="tx1"/>
            </a:solidFill>
            <a:latin typeface="+mn-lt"/>
            <a:cs typeface="Arial" pitchFamily="34" charset="0"/>
          </a:endParaRPr>
        </a:p>
      </dgm:t>
    </dgm:pt>
    <dgm:pt modelId="{9CC0B026-1ADB-4E57-84E3-F51598204DB4}">
      <dgm:prSet phldrT="[Texto]" custT="1"/>
      <dgm:spPr>
        <a:xfrm>
          <a:off x="1250238" y="135017"/>
          <a:ext cx="2025213" cy="810085"/>
        </a:xfrm>
        <a:prstGeom prst="chevron">
          <a:avLst/>
        </a:prstGeom>
        <a:solidFill>
          <a:srgbClr val="FFC000"/>
        </a:solidFill>
        <a:ln w="12700" cap="rnd" cmpd="sng" algn="ctr">
          <a:solidFill>
            <a:sysClr val="windowText" lastClr="000000"/>
          </a:solidFill>
          <a:prstDash val="solid"/>
        </a:ln>
        <a:effectLst/>
      </dgm:spPr>
      <dgm:t>
        <a:bodyPr/>
        <a:lstStyle/>
        <a:p>
          <a:r>
            <a:rPr lang="es-PE" sz="1200" b="1" dirty="0" smtClean="0">
              <a:solidFill>
                <a:sysClr val="windowText" lastClr="000000"/>
              </a:solidFill>
              <a:latin typeface="Trebuchet MS" panose="020B0603020202020204"/>
              <a:ea typeface="+mn-ea"/>
              <a:cs typeface="Arial" pitchFamily="34" charset="0"/>
            </a:rPr>
            <a:t>Comprensión de la data</a:t>
          </a:r>
          <a:endParaRPr lang="es-ES" sz="1200" b="1" dirty="0">
            <a:solidFill>
              <a:sysClr val="windowText" lastClr="000000"/>
            </a:solidFill>
            <a:latin typeface="Trebuchet MS" panose="020B0603020202020204"/>
            <a:ea typeface="+mn-ea"/>
            <a:cs typeface="Arial" pitchFamily="34" charset="0"/>
          </a:endParaRPr>
        </a:p>
      </dgm:t>
    </dgm:pt>
    <dgm:pt modelId="{90FCAD78-05C6-4053-B624-53A2471BDBF6}" type="parTrans" cxnId="{D38BFAF5-5F9A-4E19-95FC-3F0B7F2DF12C}">
      <dgm:prSet/>
      <dgm:spPr/>
      <dgm:t>
        <a:bodyPr/>
        <a:lstStyle/>
        <a:p>
          <a:endParaRPr lang="es-ES" sz="1200" b="1">
            <a:solidFill>
              <a:schemeClr val="tx1"/>
            </a:solidFill>
            <a:latin typeface="+mn-lt"/>
            <a:cs typeface="Arial" pitchFamily="34" charset="0"/>
          </a:endParaRPr>
        </a:p>
      </dgm:t>
    </dgm:pt>
    <dgm:pt modelId="{A650A36C-EED8-4D17-B4B5-05DDEA641879}" type="sibTrans" cxnId="{D38BFAF5-5F9A-4E19-95FC-3F0B7F2DF12C}">
      <dgm:prSet/>
      <dgm:spPr/>
      <dgm:t>
        <a:bodyPr/>
        <a:lstStyle/>
        <a:p>
          <a:endParaRPr lang="es-ES" sz="1200" b="1">
            <a:solidFill>
              <a:schemeClr val="tx1"/>
            </a:solidFill>
            <a:latin typeface="+mn-lt"/>
            <a:cs typeface="Arial" pitchFamily="34" charset="0"/>
          </a:endParaRPr>
        </a:p>
      </dgm:t>
    </dgm:pt>
    <dgm:pt modelId="{87C3AA42-54D5-4307-9245-92D9DD8FF1F9}">
      <dgm:prSet phldrT="[Texto]" custT="1"/>
      <dgm:spPr>
        <a:xfrm>
          <a:off x="2870409" y="135017"/>
          <a:ext cx="2025213" cy="810085"/>
        </a:xfrm>
        <a:prstGeom prst="chevron">
          <a:avLst/>
        </a:prstGeom>
        <a:noFill/>
        <a:ln w="12700" cap="rnd" cmpd="sng" algn="ctr">
          <a:solidFill>
            <a:sysClr val="windowText" lastClr="000000"/>
          </a:solidFill>
          <a:prstDash val="solid"/>
        </a:ln>
        <a:effectLst/>
      </dgm:spPr>
      <dgm:t>
        <a:bodyPr/>
        <a:lstStyle/>
        <a:p>
          <a:r>
            <a:rPr lang="es-PE" sz="1200" b="1" dirty="0" smtClean="0">
              <a:solidFill>
                <a:sysClr val="windowText" lastClr="000000"/>
              </a:solidFill>
              <a:latin typeface="Trebuchet MS" panose="020B0603020202020204"/>
              <a:ea typeface="+mn-ea"/>
              <a:cs typeface="Arial" pitchFamily="34" charset="0"/>
            </a:rPr>
            <a:t>Preparación de la data</a:t>
          </a:r>
          <a:endParaRPr lang="es-ES" sz="1200" b="1" dirty="0">
            <a:solidFill>
              <a:sysClr val="windowText" lastClr="000000"/>
            </a:solidFill>
            <a:latin typeface="Trebuchet MS" panose="020B0603020202020204"/>
            <a:ea typeface="+mn-ea"/>
            <a:cs typeface="Arial" pitchFamily="34" charset="0"/>
          </a:endParaRPr>
        </a:p>
      </dgm:t>
    </dgm:pt>
    <dgm:pt modelId="{809C810E-B918-4683-AAFC-2DA5137E5471}" type="parTrans" cxnId="{CAC3D967-C05D-44F2-AC05-117270C4E9F1}">
      <dgm:prSet/>
      <dgm:spPr/>
      <dgm:t>
        <a:bodyPr/>
        <a:lstStyle/>
        <a:p>
          <a:endParaRPr lang="es-ES" sz="1200" b="1">
            <a:solidFill>
              <a:schemeClr val="tx1"/>
            </a:solidFill>
            <a:latin typeface="+mn-lt"/>
            <a:cs typeface="Arial" pitchFamily="34" charset="0"/>
          </a:endParaRPr>
        </a:p>
      </dgm:t>
    </dgm:pt>
    <dgm:pt modelId="{81AFBA4B-8C7D-4BFB-B3B5-30DD86BD9821}" type="sibTrans" cxnId="{CAC3D967-C05D-44F2-AC05-117270C4E9F1}">
      <dgm:prSet/>
      <dgm:spPr/>
      <dgm:t>
        <a:bodyPr/>
        <a:lstStyle/>
        <a:p>
          <a:endParaRPr lang="es-ES" sz="1200" b="1">
            <a:solidFill>
              <a:schemeClr val="tx1"/>
            </a:solidFill>
            <a:latin typeface="+mn-lt"/>
            <a:cs typeface="Arial" pitchFamily="34" charset="0"/>
          </a:endParaRPr>
        </a:p>
      </dgm:t>
    </dgm:pt>
    <dgm:pt modelId="{782CF3A7-1C37-4E6B-AC47-98729D28DE5C}">
      <dgm:prSet phldrT="[Texto]" custT="1"/>
      <dgm:spPr>
        <a:xfrm>
          <a:off x="4490579" y="135017"/>
          <a:ext cx="2025213" cy="810085"/>
        </a:xfrm>
        <a:prstGeom prst="chevron">
          <a:avLst/>
        </a:prstGeom>
        <a:noFill/>
        <a:ln w="12700" cap="rnd" cmpd="sng" algn="ctr">
          <a:solidFill>
            <a:sysClr val="windowText" lastClr="000000"/>
          </a:solidFill>
          <a:prstDash val="solid"/>
        </a:ln>
        <a:effectLst/>
      </dgm:spPr>
      <dgm:t>
        <a:bodyPr/>
        <a:lstStyle/>
        <a:p>
          <a:r>
            <a:rPr lang="es-PE" sz="1200" b="1" dirty="0" smtClean="0">
              <a:solidFill>
                <a:sysClr val="windowText" lastClr="000000"/>
              </a:solidFill>
              <a:latin typeface="Trebuchet MS" panose="020B0603020202020204"/>
              <a:ea typeface="+mn-ea"/>
              <a:cs typeface="Arial" pitchFamily="34" charset="0"/>
            </a:rPr>
            <a:t>Modelado</a:t>
          </a:r>
          <a:endParaRPr lang="es-ES" sz="1200" b="1" dirty="0">
            <a:solidFill>
              <a:sysClr val="windowText" lastClr="000000"/>
            </a:solidFill>
            <a:latin typeface="Trebuchet MS" panose="020B0603020202020204"/>
            <a:ea typeface="+mn-ea"/>
            <a:cs typeface="Arial" pitchFamily="34" charset="0"/>
          </a:endParaRPr>
        </a:p>
      </dgm:t>
    </dgm:pt>
    <dgm:pt modelId="{329C1E5B-4B47-4709-AF6F-EC9925EF4E42}" type="parTrans" cxnId="{5733AEF8-D440-4AC0-964E-6722791690D1}">
      <dgm:prSet/>
      <dgm:spPr/>
      <dgm:t>
        <a:bodyPr/>
        <a:lstStyle/>
        <a:p>
          <a:endParaRPr lang="es-ES" sz="1200" b="1">
            <a:solidFill>
              <a:schemeClr val="tx1"/>
            </a:solidFill>
            <a:latin typeface="+mn-lt"/>
            <a:cs typeface="Arial" pitchFamily="34" charset="0"/>
          </a:endParaRPr>
        </a:p>
      </dgm:t>
    </dgm:pt>
    <dgm:pt modelId="{31F916D0-0021-42F7-8A20-5D4EFFF7B44F}" type="sibTrans" cxnId="{5733AEF8-D440-4AC0-964E-6722791690D1}">
      <dgm:prSet/>
      <dgm:spPr/>
      <dgm:t>
        <a:bodyPr/>
        <a:lstStyle/>
        <a:p>
          <a:endParaRPr lang="es-ES" sz="1200" b="1">
            <a:solidFill>
              <a:schemeClr val="tx1"/>
            </a:solidFill>
            <a:latin typeface="+mn-lt"/>
            <a:cs typeface="Arial" pitchFamily="34" charset="0"/>
          </a:endParaRPr>
        </a:p>
      </dgm:t>
    </dgm:pt>
    <dgm:pt modelId="{51CC4932-0E8F-40FB-BAD1-AB4F992EC174}">
      <dgm:prSet phldrT="[Texto]" custT="1"/>
      <dgm:spPr>
        <a:xfrm>
          <a:off x="6110750" y="135017"/>
          <a:ext cx="2025213" cy="810085"/>
        </a:xfrm>
        <a:prstGeom prst="chevron">
          <a:avLst/>
        </a:prstGeom>
        <a:noFill/>
        <a:ln w="12700" cap="rnd" cmpd="sng" algn="ctr">
          <a:solidFill>
            <a:sysClr val="windowText" lastClr="000000"/>
          </a:solidFill>
          <a:prstDash val="solid"/>
        </a:ln>
        <a:effectLst/>
      </dgm:spPr>
      <dgm:t>
        <a:bodyPr/>
        <a:lstStyle/>
        <a:p>
          <a:r>
            <a:rPr lang="es-PE" sz="1200" b="1" dirty="0" smtClean="0">
              <a:solidFill>
                <a:sysClr val="windowText" lastClr="000000"/>
              </a:solidFill>
              <a:latin typeface="Trebuchet MS" panose="020B0603020202020204"/>
              <a:ea typeface="+mn-ea"/>
              <a:cs typeface="Arial" pitchFamily="34" charset="0"/>
            </a:rPr>
            <a:t>Evaluación</a:t>
          </a:r>
          <a:endParaRPr lang="es-ES" sz="1200" b="1" dirty="0">
            <a:solidFill>
              <a:sysClr val="windowText" lastClr="000000"/>
            </a:solidFill>
            <a:latin typeface="Trebuchet MS" panose="020B0603020202020204"/>
            <a:ea typeface="+mn-ea"/>
            <a:cs typeface="Arial" pitchFamily="34" charset="0"/>
          </a:endParaRPr>
        </a:p>
      </dgm:t>
    </dgm:pt>
    <dgm:pt modelId="{4D88C5DF-F3B0-48DF-A16D-4F5A2EE310A2}" type="parTrans" cxnId="{DDBDE8DB-75E8-4DE7-A73B-56DC975DCB0B}">
      <dgm:prSet/>
      <dgm:spPr/>
      <dgm:t>
        <a:bodyPr/>
        <a:lstStyle/>
        <a:p>
          <a:endParaRPr lang="es-ES" sz="1200" b="1">
            <a:solidFill>
              <a:schemeClr val="tx1"/>
            </a:solidFill>
            <a:latin typeface="+mn-lt"/>
            <a:cs typeface="Arial" pitchFamily="34" charset="0"/>
          </a:endParaRPr>
        </a:p>
      </dgm:t>
    </dgm:pt>
    <dgm:pt modelId="{0F4BDC71-3034-4E80-85AE-9B41FB84935A}" type="sibTrans" cxnId="{DDBDE8DB-75E8-4DE7-A73B-56DC975DCB0B}">
      <dgm:prSet/>
      <dgm:spPr/>
      <dgm:t>
        <a:bodyPr/>
        <a:lstStyle/>
        <a:p>
          <a:endParaRPr lang="es-ES" sz="1200" b="1">
            <a:solidFill>
              <a:schemeClr val="tx1"/>
            </a:solidFill>
            <a:latin typeface="+mn-lt"/>
            <a:cs typeface="Arial" pitchFamily="34" charset="0"/>
          </a:endParaRPr>
        </a:p>
      </dgm:t>
    </dgm:pt>
    <dgm:pt modelId="{2228C362-6FC6-4FD7-9148-7C16FB1724D7}">
      <dgm:prSet phldrT="[Texto]" custT="1"/>
      <dgm:spPr>
        <a:xfrm>
          <a:off x="7730920" y="135017"/>
          <a:ext cx="2025213" cy="810085"/>
        </a:xfrm>
        <a:prstGeom prst="chevron">
          <a:avLst/>
        </a:prstGeom>
        <a:noFill/>
        <a:ln w="12700" cap="rnd" cmpd="sng" algn="ctr">
          <a:solidFill>
            <a:sysClr val="windowText" lastClr="000000"/>
          </a:solidFill>
          <a:prstDash val="solid"/>
        </a:ln>
        <a:effectLst/>
      </dgm:spPr>
      <dgm:t>
        <a:bodyPr/>
        <a:lstStyle/>
        <a:p>
          <a:r>
            <a:rPr lang="es-PE" sz="1200" b="1" dirty="0" smtClean="0">
              <a:solidFill>
                <a:sysClr val="windowText" lastClr="000000"/>
              </a:solidFill>
              <a:latin typeface="Trebuchet MS" panose="020B0603020202020204"/>
              <a:ea typeface="+mn-ea"/>
              <a:cs typeface="Arial" pitchFamily="34" charset="0"/>
            </a:rPr>
            <a:t>Implementación</a:t>
          </a:r>
          <a:endParaRPr lang="es-ES" sz="1200" b="1" dirty="0">
            <a:solidFill>
              <a:sysClr val="windowText" lastClr="000000"/>
            </a:solidFill>
            <a:latin typeface="Trebuchet MS" panose="020B0603020202020204"/>
            <a:ea typeface="+mn-ea"/>
            <a:cs typeface="Arial" pitchFamily="34" charset="0"/>
          </a:endParaRPr>
        </a:p>
      </dgm:t>
    </dgm:pt>
    <dgm:pt modelId="{F9D4E08C-C31A-4FC3-B389-22745F800E34}" type="parTrans" cxnId="{FC246C7C-43FC-42B7-B957-E489F3EA8441}">
      <dgm:prSet/>
      <dgm:spPr/>
      <dgm:t>
        <a:bodyPr/>
        <a:lstStyle/>
        <a:p>
          <a:endParaRPr lang="es-ES" sz="1200" b="1">
            <a:solidFill>
              <a:schemeClr val="tx1"/>
            </a:solidFill>
            <a:latin typeface="+mn-lt"/>
            <a:cs typeface="Arial" pitchFamily="34" charset="0"/>
          </a:endParaRPr>
        </a:p>
      </dgm:t>
    </dgm:pt>
    <dgm:pt modelId="{D0D16CC7-DEE6-4858-B4D6-7F1F09FDA57D}" type="sibTrans" cxnId="{FC246C7C-43FC-42B7-B957-E489F3EA8441}">
      <dgm:prSet/>
      <dgm:spPr/>
      <dgm:t>
        <a:bodyPr/>
        <a:lstStyle/>
        <a:p>
          <a:endParaRPr lang="es-ES" sz="1200" b="1">
            <a:solidFill>
              <a:schemeClr val="tx1"/>
            </a:solidFill>
            <a:latin typeface="+mn-lt"/>
            <a:cs typeface="Arial" pitchFamily="34" charset="0"/>
          </a:endParaRPr>
        </a:p>
      </dgm:t>
    </dgm:pt>
    <dgm:pt modelId="{7EBA8747-25E9-4747-9C0E-48FB376CFFC9}" type="pres">
      <dgm:prSet presAssocID="{18A47D6D-5EAC-4886-AFF0-8487AD17C0B1}" presName="Name0" presStyleCnt="0">
        <dgm:presLayoutVars>
          <dgm:dir/>
          <dgm:resizeHandles val="exact"/>
        </dgm:presLayoutVars>
      </dgm:prSet>
      <dgm:spPr/>
    </dgm:pt>
    <dgm:pt modelId="{C7B6ACFB-7731-40DB-8F16-7D935DECA6FB}" type="pres">
      <dgm:prSet presAssocID="{12838439-5733-42CA-91D6-E4B4FB362C09}" presName="parTxOnly" presStyleLbl="node1" presStyleIdx="0" presStyleCnt="6" custScaleX="81585">
        <dgm:presLayoutVars>
          <dgm:bulletEnabled val="1"/>
        </dgm:presLayoutVars>
      </dgm:prSet>
      <dgm:spPr/>
      <dgm:t>
        <a:bodyPr/>
        <a:lstStyle/>
        <a:p>
          <a:endParaRPr lang="es-ES"/>
        </a:p>
      </dgm:t>
    </dgm:pt>
    <dgm:pt modelId="{659A3643-85A4-4989-9569-DD05DE01AECC}" type="pres">
      <dgm:prSet presAssocID="{EB4505AB-2455-4395-B59C-E97197E3D669}" presName="parSpace" presStyleCnt="0"/>
      <dgm:spPr/>
    </dgm:pt>
    <dgm:pt modelId="{33FF71F6-322A-4707-A355-8E2B9F3CF30C}" type="pres">
      <dgm:prSet presAssocID="{9CC0B026-1ADB-4E57-84E3-F51598204DB4}" presName="parTxOnly" presStyleLbl="node1" presStyleIdx="1" presStyleCnt="6">
        <dgm:presLayoutVars>
          <dgm:bulletEnabled val="1"/>
        </dgm:presLayoutVars>
      </dgm:prSet>
      <dgm:spPr/>
      <dgm:t>
        <a:bodyPr/>
        <a:lstStyle/>
        <a:p>
          <a:endParaRPr lang="es-ES"/>
        </a:p>
      </dgm:t>
    </dgm:pt>
    <dgm:pt modelId="{EEED9871-6AE6-48C3-A6BD-5515702BA460}" type="pres">
      <dgm:prSet presAssocID="{A650A36C-EED8-4D17-B4B5-05DDEA641879}" presName="parSpace" presStyleCnt="0"/>
      <dgm:spPr/>
    </dgm:pt>
    <dgm:pt modelId="{C4130BB0-19D8-49AF-A579-45A01E3A9210}" type="pres">
      <dgm:prSet presAssocID="{87C3AA42-54D5-4307-9245-92D9DD8FF1F9}" presName="parTxOnly" presStyleLbl="node1" presStyleIdx="2" presStyleCnt="6">
        <dgm:presLayoutVars>
          <dgm:bulletEnabled val="1"/>
        </dgm:presLayoutVars>
      </dgm:prSet>
      <dgm:spPr/>
      <dgm:t>
        <a:bodyPr/>
        <a:lstStyle/>
        <a:p>
          <a:endParaRPr lang="es-ES"/>
        </a:p>
      </dgm:t>
    </dgm:pt>
    <dgm:pt modelId="{67C259C4-EF85-44DC-AD70-9AB5E9BDF887}" type="pres">
      <dgm:prSet presAssocID="{81AFBA4B-8C7D-4BFB-B3B5-30DD86BD9821}" presName="parSpace" presStyleCnt="0"/>
      <dgm:spPr/>
    </dgm:pt>
    <dgm:pt modelId="{988C89E4-9105-4F68-9969-13DBED90DA53}" type="pres">
      <dgm:prSet presAssocID="{782CF3A7-1C37-4E6B-AC47-98729D28DE5C}" presName="parTxOnly" presStyleLbl="node1" presStyleIdx="3" presStyleCnt="6">
        <dgm:presLayoutVars>
          <dgm:bulletEnabled val="1"/>
        </dgm:presLayoutVars>
      </dgm:prSet>
      <dgm:spPr/>
      <dgm:t>
        <a:bodyPr/>
        <a:lstStyle/>
        <a:p>
          <a:endParaRPr lang="es-ES"/>
        </a:p>
      </dgm:t>
    </dgm:pt>
    <dgm:pt modelId="{1746D1FA-CAF0-4F8F-BF3B-54A194AD3003}" type="pres">
      <dgm:prSet presAssocID="{31F916D0-0021-42F7-8A20-5D4EFFF7B44F}" presName="parSpace" presStyleCnt="0"/>
      <dgm:spPr/>
    </dgm:pt>
    <dgm:pt modelId="{814B951C-B117-4F57-8E71-46CDE47748CD}" type="pres">
      <dgm:prSet presAssocID="{51CC4932-0E8F-40FB-BAD1-AB4F992EC174}" presName="parTxOnly" presStyleLbl="node1" presStyleIdx="4" presStyleCnt="6">
        <dgm:presLayoutVars>
          <dgm:bulletEnabled val="1"/>
        </dgm:presLayoutVars>
      </dgm:prSet>
      <dgm:spPr/>
      <dgm:t>
        <a:bodyPr/>
        <a:lstStyle/>
        <a:p>
          <a:endParaRPr lang="es-ES"/>
        </a:p>
      </dgm:t>
    </dgm:pt>
    <dgm:pt modelId="{F7937F63-5BC4-4748-A32F-5C733F9616E9}" type="pres">
      <dgm:prSet presAssocID="{0F4BDC71-3034-4E80-85AE-9B41FB84935A}" presName="parSpace" presStyleCnt="0"/>
      <dgm:spPr/>
    </dgm:pt>
    <dgm:pt modelId="{18904DF7-0C87-49CE-B31F-A9E38D351EA7}" type="pres">
      <dgm:prSet presAssocID="{2228C362-6FC6-4FD7-9148-7C16FB1724D7}" presName="parTxOnly" presStyleLbl="node1" presStyleIdx="5" presStyleCnt="6">
        <dgm:presLayoutVars>
          <dgm:bulletEnabled val="1"/>
        </dgm:presLayoutVars>
      </dgm:prSet>
      <dgm:spPr/>
      <dgm:t>
        <a:bodyPr/>
        <a:lstStyle/>
        <a:p>
          <a:endParaRPr lang="es-ES"/>
        </a:p>
      </dgm:t>
    </dgm:pt>
  </dgm:ptLst>
  <dgm:cxnLst>
    <dgm:cxn modelId="{3591C2C1-56B5-4F07-9AF0-3266282F9460}" type="presOf" srcId="{87C3AA42-54D5-4307-9245-92D9DD8FF1F9}" destId="{C4130BB0-19D8-49AF-A579-45A01E3A9210}" srcOrd="0" destOrd="0" presId="urn:microsoft.com/office/officeart/2005/8/layout/hChevron3"/>
    <dgm:cxn modelId="{5733AEF8-D440-4AC0-964E-6722791690D1}" srcId="{18A47D6D-5EAC-4886-AFF0-8487AD17C0B1}" destId="{782CF3A7-1C37-4E6B-AC47-98729D28DE5C}" srcOrd="3" destOrd="0" parTransId="{329C1E5B-4B47-4709-AF6F-EC9925EF4E42}" sibTransId="{31F916D0-0021-42F7-8A20-5D4EFFF7B44F}"/>
    <dgm:cxn modelId="{A522490A-2001-409C-8B8A-C6BD587D62D8}" srcId="{18A47D6D-5EAC-4886-AFF0-8487AD17C0B1}" destId="{12838439-5733-42CA-91D6-E4B4FB362C09}" srcOrd="0" destOrd="0" parTransId="{A5E1D369-BFF0-470F-BC52-D53FFADE61E8}" sibTransId="{EB4505AB-2455-4395-B59C-E97197E3D669}"/>
    <dgm:cxn modelId="{D6F6BD58-B9CC-4C67-AF37-5F0E969FC35F}" type="presOf" srcId="{9CC0B026-1ADB-4E57-84E3-F51598204DB4}" destId="{33FF71F6-322A-4707-A355-8E2B9F3CF30C}" srcOrd="0" destOrd="0" presId="urn:microsoft.com/office/officeart/2005/8/layout/hChevron3"/>
    <dgm:cxn modelId="{C94A4A8D-8692-445F-81A5-2CA1248FA0EF}" type="presOf" srcId="{51CC4932-0E8F-40FB-BAD1-AB4F992EC174}" destId="{814B951C-B117-4F57-8E71-46CDE47748CD}" srcOrd="0" destOrd="0" presId="urn:microsoft.com/office/officeart/2005/8/layout/hChevron3"/>
    <dgm:cxn modelId="{FC246C7C-43FC-42B7-B957-E489F3EA8441}" srcId="{18A47D6D-5EAC-4886-AFF0-8487AD17C0B1}" destId="{2228C362-6FC6-4FD7-9148-7C16FB1724D7}" srcOrd="5" destOrd="0" parTransId="{F9D4E08C-C31A-4FC3-B389-22745F800E34}" sibTransId="{D0D16CC7-DEE6-4858-B4D6-7F1F09FDA57D}"/>
    <dgm:cxn modelId="{592D2F60-A230-4CFC-8EDA-3011D724429B}" type="presOf" srcId="{12838439-5733-42CA-91D6-E4B4FB362C09}" destId="{C7B6ACFB-7731-40DB-8F16-7D935DECA6FB}" srcOrd="0" destOrd="0" presId="urn:microsoft.com/office/officeart/2005/8/layout/hChevron3"/>
    <dgm:cxn modelId="{D38BFAF5-5F9A-4E19-95FC-3F0B7F2DF12C}" srcId="{18A47D6D-5EAC-4886-AFF0-8487AD17C0B1}" destId="{9CC0B026-1ADB-4E57-84E3-F51598204DB4}" srcOrd="1" destOrd="0" parTransId="{90FCAD78-05C6-4053-B624-53A2471BDBF6}" sibTransId="{A650A36C-EED8-4D17-B4B5-05DDEA641879}"/>
    <dgm:cxn modelId="{DDBDE8DB-75E8-4DE7-A73B-56DC975DCB0B}" srcId="{18A47D6D-5EAC-4886-AFF0-8487AD17C0B1}" destId="{51CC4932-0E8F-40FB-BAD1-AB4F992EC174}" srcOrd="4" destOrd="0" parTransId="{4D88C5DF-F3B0-48DF-A16D-4F5A2EE310A2}" sibTransId="{0F4BDC71-3034-4E80-85AE-9B41FB84935A}"/>
    <dgm:cxn modelId="{A822CBBC-C396-4A2C-854B-D8EEC9ED3C9C}" type="presOf" srcId="{18A47D6D-5EAC-4886-AFF0-8487AD17C0B1}" destId="{7EBA8747-25E9-4747-9C0E-48FB376CFFC9}" srcOrd="0" destOrd="0" presId="urn:microsoft.com/office/officeart/2005/8/layout/hChevron3"/>
    <dgm:cxn modelId="{CAC3D967-C05D-44F2-AC05-117270C4E9F1}" srcId="{18A47D6D-5EAC-4886-AFF0-8487AD17C0B1}" destId="{87C3AA42-54D5-4307-9245-92D9DD8FF1F9}" srcOrd="2" destOrd="0" parTransId="{809C810E-B918-4683-AAFC-2DA5137E5471}" sibTransId="{81AFBA4B-8C7D-4BFB-B3B5-30DD86BD9821}"/>
    <dgm:cxn modelId="{78B3181D-114F-471B-9C2E-3743CD60DED6}" type="presOf" srcId="{782CF3A7-1C37-4E6B-AC47-98729D28DE5C}" destId="{988C89E4-9105-4F68-9969-13DBED90DA53}" srcOrd="0" destOrd="0" presId="urn:microsoft.com/office/officeart/2005/8/layout/hChevron3"/>
    <dgm:cxn modelId="{8390D751-2057-4C68-BAD9-FA200341FE5B}" type="presOf" srcId="{2228C362-6FC6-4FD7-9148-7C16FB1724D7}" destId="{18904DF7-0C87-49CE-B31F-A9E38D351EA7}" srcOrd="0" destOrd="0" presId="urn:microsoft.com/office/officeart/2005/8/layout/hChevron3"/>
    <dgm:cxn modelId="{74D63B46-02D3-443A-844F-D65A5E73CD1E}" type="presParOf" srcId="{7EBA8747-25E9-4747-9C0E-48FB376CFFC9}" destId="{C7B6ACFB-7731-40DB-8F16-7D935DECA6FB}" srcOrd="0" destOrd="0" presId="urn:microsoft.com/office/officeart/2005/8/layout/hChevron3"/>
    <dgm:cxn modelId="{C76A5C1E-CAB5-4829-9D0A-AF29F2E6F505}" type="presParOf" srcId="{7EBA8747-25E9-4747-9C0E-48FB376CFFC9}" destId="{659A3643-85A4-4989-9569-DD05DE01AECC}" srcOrd="1" destOrd="0" presId="urn:microsoft.com/office/officeart/2005/8/layout/hChevron3"/>
    <dgm:cxn modelId="{16A50259-BD86-4C23-96A1-5EC62EE38C82}" type="presParOf" srcId="{7EBA8747-25E9-4747-9C0E-48FB376CFFC9}" destId="{33FF71F6-322A-4707-A355-8E2B9F3CF30C}" srcOrd="2" destOrd="0" presId="urn:microsoft.com/office/officeart/2005/8/layout/hChevron3"/>
    <dgm:cxn modelId="{F4B0CF3B-0842-4E36-A00B-C8A799AB084E}" type="presParOf" srcId="{7EBA8747-25E9-4747-9C0E-48FB376CFFC9}" destId="{EEED9871-6AE6-48C3-A6BD-5515702BA460}" srcOrd="3" destOrd="0" presId="urn:microsoft.com/office/officeart/2005/8/layout/hChevron3"/>
    <dgm:cxn modelId="{4C7EFC9D-46FF-4A2C-A83F-29BB52FDE95E}" type="presParOf" srcId="{7EBA8747-25E9-4747-9C0E-48FB376CFFC9}" destId="{C4130BB0-19D8-49AF-A579-45A01E3A9210}" srcOrd="4" destOrd="0" presId="urn:microsoft.com/office/officeart/2005/8/layout/hChevron3"/>
    <dgm:cxn modelId="{5B737CCF-0032-4FB3-BB36-EE17A431B2A8}" type="presParOf" srcId="{7EBA8747-25E9-4747-9C0E-48FB376CFFC9}" destId="{67C259C4-EF85-44DC-AD70-9AB5E9BDF887}" srcOrd="5" destOrd="0" presId="urn:microsoft.com/office/officeart/2005/8/layout/hChevron3"/>
    <dgm:cxn modelId="{C5BE7FF3-7A40-4A6F-B5E7-D755BC9B305A}" type="presParOf" srcId="{7EBA8747-25E9-4747-9C0E-48FB376CFFC9}" destId="{988C89E4-9105-4F68-9969-13DBED90DA53}" srcOrd="6" destOrd="0" presId="urn:microsoft.com/office/officeart/2005/8/layout/hChevron3"/>
    <dgm:cxn modelId="{A0DCC437-54B9-4486-B9C7-C52E99F27FFF}" type="presParOf" srcId="{7EBA8747-25E9-4747-9C0E-48FB376CFFC9}" destId="{1746D1FA-CAF0-4F8F-BF3B-54A194AD3003}" srcOrd="7" destOrd="0" presId="urn:microsoft.com/office/officeart/2005/8/layout/hChevron3"/>
    <dgm:cxn modelId="{18CA6746-1344-4A48-BFC4-4A8315EDF229}" type="presParOf" srcId="{7EBA8747-25E9-4747-9C0E-48FB376CFFC9}" destId="{814B951C-B117-4F57-8E71-46CDE47748CD}" srcOrd="8" destOrd="0" presId="urn:microsoft.com/office/officeart/2005/8/layout/hChevron3"/>
    <dgm:cxn modelId="{219C430D-00B8-4690-BD50-2A1180B013E4}" type="presParOf" srcId="{7EBA8747-25E9-4747-9C0E-48FB376CFFC9}" destId="{F7937F63-5BC4-4748-A32F-5C733F9616E9}" srcOrd="9" destOrd="0" presId="urn:microsoft.com/office/officeart/2005/8/layout/hChevron3"/>
    <dgm:cxn modelId="{F0EC64FA-EC63-4FA0-AB44-84DAFC029014}" type="presParOf" srcId="{7EBA8747-25E9-4747-9C0E-48FB376CFFC9}" destId="{18904DF7-0C87-49CE-B31F-A9E38D351EA7}"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A47D6D-5EAC-4886-AFF0-8487AD17C0B1}" type="doc">
      <dgm:prSet loTypeId="urn:microsoft.com/office/officeart/2005/8/layout/hChevron3" loCatId="process" qsTypeId="urn:microsoft.com/office/officeart/2005/8/quickstyle/simple1" qsCatId="simple" csTypeId="urn:microsoft.com/office/officeart/2005/8/colors/accent1_2" csCatId="accent1" phldr="1"/>
      <dgm:spPr/>
    </dgm:pt>
    <dgm:pt modelId="{12838439-5733-42CA-91D6-E4B4FB362C09}">
      <dgm:prSet phldrT="[Texto]" custT="1"/>
      <dgm:spPr>
        <a:xfrm>
          <a:off x="3011" y="135017"/>
          <a:ext cx="1652270" cy="810085"/>
        </a:xfrm>
        <a:noFill/>
        <a:ln w="12700" cap="rnd" cmpd="sng" algn="ctr">
          <a:solidFill>
            <a:sysClr val="windowText" lastClr="000000"/>
          </a:solidFill>
          <a:prstDash val="solid"/>
        </a:ln>
        <a:effectLst/>
      </dgm:spPr>
      <dgm:t>
        <a:bodyPr/>
        <a:lstStyle/>
        <a:p>
          <a:r>
            <a:rPr lang="es-PE" sz="1200" b="1" dirty="0" smtClean="0">
              <a:solidFill>
                <a:sysClr val="windowText" lastClr="000000"/>
              </a:solidFill>
              <a:latin typeface="Trebuchet MS" panose="020B0603020202020204"/>
              <a:ea typeface="+mn-ea"/>
              <a:cs typeface="Arial" pitchFamily="34" charset="0"/>
            </a:rPr>
            <a:t>Comprensión del Problema</a:t>
          </a:r>
          <a:endParaRPr lang="es-ES" sz="1200" b="1" dirty="0">
            <a:solidFill>
              <a:sysClr val="windowText" lastClr="000000"/>
            </a:solidFill>
            <a:latin typeface="Trebuchet MS" panose="020B0603020202020204"/>
            <a:ea typeface="+mn-ea"/>
            <a:cs typeface="Arial" pitchFamily="34" charset="0"/>
          </a:endParaRPr>
        </a:p>
      </dgm:t>
    </dgm:pt>
    <dgm:pt modelId="{A5E1D369-BFF0-470F-BC52-D53FFADE61E8}" type="parTrans" cxnId="{A522490A-2001-409C-8B8A-C6BD587D62D8}">
      <dgm:prSet/>
      <dgm:spPr/>
      <dgm:t>
        <a:bodyPr/>
        <a:lstStyle/>
        <a:p>
          <a:endParaRPr lang="es-ES" sz="1200" b="1">
            <a:solidFill>
              <a:schemeClr val="tx1"/>
            </a:solidFill>
            <a:latin typeface="+mn-lt"/>
            <a:cs typeface="Arial" pitchFamily="34" charset="0"/>
          </a:endParaRPr>
        </a:p>
      </dgm:t>
    </dgm:pt>
    <dgm:pt modelId="{EB4505AB-2455-4395-B59C-E97197E3D669}" type="sibTrans" cxnId="{A522490A-2001-409C-8B8A-C6BD587D62D8}">
      <dgm:prSet/>
      <dgm:spPr/>
      <dgm:t>
        <a:bodyPr/>
        <a:lstStyle/>
        <a:p>
          <a:endParaRPr lang="es-ES" sz="1200" b="1">
            <a:solidFill>
              <a:schemeClr val="tx1"/>
            </a:solidFill>
            <a:latin typeface="+mn-lt"/>
            <a:cs typeface="Arial" pitchFamily="34" charset="0"/>
          </a:endParaRPr>
        </a:p>
      </dgm:t>
    </dgm:pt>
    <dgm:pt modelId="{9CC0B026-1ADB-4E57-84E3-F51598204DB4}">
      <dgm:prSet phldrT="[Texto]" custT="1"/>
      <dgm:spPr>
        <a:xfrm>
          <a:off x="1250238" y="135017"/>
          <a:ext cx="2025213" cy="810085"/>
        </a:xfrm>
        <a:solidFill>
          <a:srgbClr val="FFC000"/>
        </a:solidFill>
        <a:ln w="12700" cap="rnd" cmpd="sng" algn="ctr">
          <a:solidFill>
            <a:sysClr val="windowText" lastClr="000000"/>
          </a:solidFill>
          <a:prstDash val="solid"/>
        </a:ln>
        <a:effectLst/>
      </dgm:spPr>
      <dgm:t>
        <a:bodyPr/>
        <a:lstStyle/>
        <a:p>
          <a:r>
            <a:rPr lang="es-PE" sz="1200" b="1" dirty="0" smtClean="0">
              <a:solidFill>
                <a:sysClr val="windowText" lastClr="000000"/>
              </a:solidFill>
              <a:latin typeface="Trebuchet MS" panose="020B0603020202020204"/>
              <a:ea typeface="+mn-ea"/>
              <a:cs typeface="Arial" pitchFamily="34" charset="0"/>
            </a:rPr>
            <a:t>Comprensión de la data</a:t>
          </a:r>
          <a:endParaRPr lang="es-ES" sz="1200" b="1" dirty="0">
            <a:solidFill>
              <a:sysClr val="windowText" lastClr="000000"/>
            </a:solidFill>
            <a:latin typeface="Trebuchet MS" panose="020B0603020202020204"/>
            <a:ea typeface="+mn-ea"/>
            <a:cs typeface="Arial" pitchFamily="34" charset="0"/>
          </a:endParaRPr>
        </a:p>
      </dgm:t>
    </dgm:pt>
    <dgm:pt modelId="{90FCAD78-05C6-4053-B624-53A2471BDBF6}" type="parTrans" cxnId="{D38BFAF5-5F9A-4E19-95FC-3F0B7F2DF12C}">
      <dgm:prSet/>
      <dgm:spPr/>
      <dgm:t>
        <a:bodyPr/>
        <a:lstStyle/>
        <a:p>
          <a:endParaRPr lang="es-ES" sz="1200" b="1">
            <a:solidFill>
              <a:schemeClr val="tx1"/>
            </a:solidFill>
            <a:latin typeface="+mn-lt"/>
            <a:cs typeface="Arial" pitchFamily="34" charset="0"/>
          </a:endParaRPr>
        </a:p>
      </dgm:t>
    </dgm:pt>
    <dgm:pt modelId="{A650A36C-EED8-4D17-B4B5-05DDEA641879}" type="sibTrans" cxnId="{D38BFAF5-5F9A-4E19-95FC-3F0B7F2DF12C}">
      <dgm:prSet/>
      <dgm:spPr/>
      <dgm:t>
        <a:bodyPr/>
        <a:lstStyle/>
        <a:p>
          <a:endParaRPr lang="es-ES" sz="1200" b="1">
            <a:solidFill>
              <a:schemeClr val="tx1"/>
            </a:solidFill>
            <a:latin typeface="+mn-lt"/>
            <a:cs typeface="Arial" pitchFamily="34" charset="0"/>
          </a:endParaRPr>
        </a:p>
      </dgm:t>
    </dgm:pt>
    <dgm:pt modelId="{87C3AA42-54D5-4307-9245-92D9DD8FF1F9}">
      <dgm:prSet phldrT="[Texto]" custT="1"/>
      <dgm:spPr>
        <a:xfrm>
          <a:off x="2870409" y="135017"/>
          <a:ext cx="2025213" cy="810085"/>
        </a:xfrm>
        <a:noFill/>
        <a:ln w="12700" cap="rnd" cmpd="sng" algn="ctr">
          <a:solidFill>
            <a:sysClr val="windowText" lastClr="000000"/>
          </a:solidFill>
          <a:prstDash val="solid"/>
        </a:ln>
        <a:effectLst/>
      </dgm:spPr>
      <dgm:t>
        <a:bodyPr/>
        <a:lstStyle/>
        <a:p>
          <a:r>
            <a:rPr lang="es-PE" sz="1200" b="1" dirty="0" smtClean="0">
              <a:solidFill>
                <a:sysClr val="windowText" lastClr="000000"/>
              </a:solidFill>
              <a:latin typeface="Trebuchet MS" panose="020B0603020202020204"/>
              <a:ea typeface="+mn-ea"/>
              <a:cs typeface="Arial" pitchFamily="34" charset="0"/>
            </a:rPr>
            <a:t>Preparación de la data</a:t>
          </a:r>
          <a:endParaRPr lang="es-ES" sz="1200" b="1" dirty="0">
            <a:solidFill>
              <a:sysClr val="windowText" lastClr="000000"/>
            </a:solidFill>
            <a:latin typeface="Trebuchet MS" panose="020B0603020202020204"/>
            <a:ea typeface="+mn-ea"/>
            <a:cs typeface="Arial" pitchFamily="34" charset="0"/>
          </a:endParaRPr>
        </a:p>
      </dgm:t>
    </dgm:pt>
    <dgm:pt modelId="{809C810E-B918-4683-AAFC-2DA5137E5471}" type="parTrans" cxnId="{CAC3D967-C05D-44F2-AC05-117270C4E9F1}">
      <dgm:prSet/>
      <dgm:spPr/>
      <dgm:t>
        <a:bodyPr/>
        <a:lstStyle/>
        <a:p>
          <a:endParaRPr lang="es-ES" sz="1200" b="1">
            <a:solidFill>
              <a:schemeClr val="tx1"/>
            </a:solidFill>
            <a:latin typeface="+mn-lt"/>
            <a:cs typeface="Arial" pitchFamily="34" charset="0"/>
          </a:endParaRPr>
        </a:p>
      </dgm:t>
    </dgm:pt>
    <dgm:pt modelId="{81AFBA4B-8C7D-4BFB-B3B5-30DD86BD9821}" type="sibTrans" cxnId="{CAC3D967-C05D-44F2-AC05-117270C4E9F1}">
      <dgm:prSet/>
      <dgm:spPr/>
      <dgm:t>
        <a:bodyPr/>
        <a:lstStyle/>
        <a:p>
          <a:endParaRPr lang="es-ES" sz="1200" b="1">
            <a:solidFill>
              <a:schemeClr val="tx1"/>
            </a:solidFill>
            <a:latin typeface="+mn-lt"/>
            <a:cs typeface="Arial" pitchFamily="34" charset="0"/>
          </a:endParaRPr>
        </a:p>
      </dgm:t>
    </dgm:pt>
    <dgm:pt modelId="{782CF3A7-1C37-4E6B-AC47-98729D28DE5C}">
      <dgm:prSet phldrT="[Texto]" custT="1"/>
      <dgm:spPr>
        <a:xfrm>
          <a:off x="4490579" y="135017"/>
          <a:ext cx="2025213" cy="810085"/>
        </a:xfrm>
        <a:noFill/>
        <a:ln w="12700" cap="rnd" cmpd="sng" algn="ctr">
          <a:solidFill>
            <a:sysClr val="windowText" lastClr="000000"/>
          </a:solidFill>
          <a:prstDash val="solid"/>
        </a:ln>
        <a:effectLst/>
      </dgm:spPr>
      <dgm:t>
        <a:bodyPr/>
        <a:lstStyle/>
        <a:p>
          <a:r>
            <a:rPr lang="es-PE" sz="1200" b="1" dirty="0" smtClean="0">
              <a:solidFill>
                <a:sysClr val="windowText" lastClr="000000"/>
              </a:solidFill>
              <a:latin typeface="Trebuchet MS" panose="020B0603020202020204"/>
              <a:ea typeface="+mn-ea"/>
              <a:cs typeface="Arial" pitchFamily="34" charset="0"/>
            </a:rPr>
            <a:t>Modelado</a:t>
          </a:r>
          <a:endParaRPr lang="es-ES" sz="1200" b="1" dirty="0">
            <a:solidFill>
              <a:sysClr val="windowText" lastClr="000000"/>
            </a:solidFill>
            <a:latin typeface="Trebuchet MS" panose="020B0603020202020204"/>
            <a:ea typeface="+mn-ea"/>
            <a:cs typeface="Arial" pitchFamily="34" charset="0"/>
          </a:endParaRPr>
        </a:p>
      </dgm:t>
    </dgm:pt>
    <dgm:pt modelId="{329C1E5B-4B47-4709-AF6F-EC9925EF4E42}" type="parTrans" cxnId="{5733AEF8-D440-4AC0-964E-6722791690D1}">
      <dgm:prSet/>
      <dgm:spPr/>
      <dgm:t>
        <a:bodyPr/>
        <a:lstStyle/>
        <a:p>
          <a:endParaRPr lang="es-ES" sz="1200" b="1">
            <a:solidFill>
              <a:schemeClr val="tx1"/>
            </a:solidFill>
            <a:latin typeface="+mn-lt"/>
            <a:cs typeface="Arial" pitchFamily="34" charset="0"/>
          </a:endParaRPr>
        </a:p>
      </dgm:t>
    </dgm:pt>
    <dgm:pt modelId="{31F916D0-0021-42F7-8A20-5D4EFFF7B44F}" type="sibTrans" cxnId="{5733AEF8-D440-4AC0-964E-6722791690D1}">
      <dgm:prSet/>
      <dgm:spPr/>
      <dgm:t>
        <a:bodyPr/>
        <a:lstStyle/>
        <a:p>
          <a:endParaRPr lang="es-ES" sz="1200" b="1">
            <a:solidFill>
              <a:schemeClr val="tx1"/>
            </a:solidFill>
            <a:latin typeface="+mn-lt"/>
            <a:cs typeface="Arial" pitchFamily="34" charset="0"/>
          </a:endParaRPr>
        </a:p>
      </dgm:t>
    </dgm:pt>
    <dgm:pt modelId="{51CC4932-0E8F-40FB-BAD1-AB4F992EC174}">
      <dgm:prSet phldrT="[Texto]" custT="1"/>
      <dgm:spPr>
        <a:xfrm>
          <a:off x="6110750" y="135017"/>
          <a:ext cx="2025213" cy="810085"/>
        </a:xfrm>
        <a:noFill/>
        <a:ln w="12700" cap="rnd" cmpd="sng" algn="ctr">
          <a:solidFill>
            <a:sysClr val="windowText" lastClr="000000"/>
          </a:solidFill>
          <a:prstDash val="solid"/>
        </a:ln>
        <a:effectLst/>
      </dgm:spPr>
      <dgm:t>
        <a:bodyPr/>
        <a:lstStyle/>
        <a:p>
          <a:r>
            <a:rPr lang="es-PE" sz="1200" b="1" dirty="0" smtClean="0">
              <a:solidFill>
                <a:sysClr val="windowText" lastClr="000000"/>
              </a:solidFill>
              <a:latin typeface="Trebuchet MS" panose="020B0603020202020204"/>
              <a:ea typeface="+mn-ea"/>
              <a:cs typeface="Arial" pitchFamily="34" charset="0"/>
            </a:rPr>
            <a:t>Evaluación</a:t>
          </a:r>
          <a:endParaRPr lang="es-ES" sz="1200" b="1" dirty="0">
            <a:solidFill>
              <a:sysClr val="windowText" lastClr="000000"/>
            </a:solidFill>
            <a:latin typeface="Trebuchet MS" panose="020B0603020202020204"/>
            <a:ea typeface="+mn-ea"/>
            <a:cs typeface="Arial" pitchFamily="34" charset="0"/>
          </a:endParaRPr>
        </a:p>
      </dgm:t>
    </dgm:pt>
    <dgm:pt modelId="{4D88C5DF-F3B0-48DF-A16D-4F5A2EE310A2}" type="parTrans" cxnId="{DDBDE8DB-75E8-4DE7-A73B-56DC975DCB0B}">
      <dgm:prSet/>
      <dgm:spPr/>
      <dgm:t>
        <a:bodyPr/>
        <a:lstStyle/>
        <a:p>
          <a:endParaRPr lang="es-ES" sz="1200" b="1">
            <a:solidFill>
              <a:schemeClr val="tx1"/>
            </a:solidFill>
            <a:latin typeface="+mn-lt"/>
            <a:cs typeface="Arial" pitchFamily="34" charset="0"/>
          </a:endParaRPr>
        </a:p>
      </dgm:t>
    </dgm:pt>
    <dgm:pt modelId="{0F4BDC71-3034-4E80-85AE-9B41FB84935A}" type="sibTrans" cxnId="{DDBDE8DB-75E8-4DE7-A73B-56DC975DCB0B}">
      <dgm:prSet/>
      <dgm:spPr/>
      <dgm:t>
        <a:bodyPr/>
        <a:lstStyle/>
        <a:p>
          <a:endParaRPr lang="es-ES" sz="1200" b="1">
            <a:solidFill>
              <a:schemeClr val="tx1"/>
            </a:solidFill>
            <a:latin typeface="+mn-lt"/>
            <a:cs typeface="Arial" pitchFamily="34" charset="0"/>
          </a:endParaRPr>
        </a:p>
      </dgm:t>
    </dgm:pt>
    <dgm:pt modelId="{2228C362-6FC6-4FD7-9148-7C16FB1724D7}">
      <dgm:prSet phldrT="[Texto]" custT="1"/>
      <dgm:spPr>
        <a:xfrm>
          <a:off x="7730920" y="135017"/>
          <a:ext cx="2025213" cy="810085"/>
        </a:xfrm>
        <a:noFill/>
        <a:ln w="12700" cap="rnd" cmpd="sng" algn="ctr">
          <a:solidFill>
            <a:sysClr val="windowText" lastClr="000000"/>
          </a:solidFill>
          <a:prstDash val="solid"/>
        </a:ln>
        <a:effectLst/>
      </dgm:spPr>
      <dgm:t>
        <a:bodyPr/>
        <a:lstStyle/>
        <a:p>
          <a:r>
            <a:rPr lang="es-PE" sz="1200" b="1" dirty="0" smtClean="0">
              <a:solidFill>
                <a:sysClr val="windowText" lastClr="000000"/>
              </a:solidFill>
              <a:latin typeface="Trebuchet MS" panose="020B0603020202020204"/>
              <a:ea typeface="+mn-ea"/>
              <a:cs typeface="Arial" pitchFamily="34" charset="0"/>
            </a:rPr>
            <a:t>Implementación</a:t>
          </a:r>
          <a:endParaRPr lang="es-ES" sz="1200" b="1" dirty="0">
            <a:solidFill>
              <a:sysClr val="windowText" lastClr="000000"/>
            </a:solidFill>
            <a:latin typeface="Trebuchet MS" panose="020B0603020202020204"/>
            <a:ea typeface="+mn-ea"/>
            <a:cs typeface="Arial" pitchFamily="34" charset="0"/>
          </a:endParaRPr>
        </a:p>
      </dgm:t>
    </dgm:pt>
    <dgm:pt modelId="{F9D4E08C-C31A-4FC3-B389-22745F800E34}" type="parTrans" cxnId="{FC246C7C-43FC-42B7-B957-E489F3EA8441}">
      <dgm:prSet/>
      <dgm:spPr/>
      <dgm:t>
        <a:bodyPr/>
        <a:lstStyle/>
        <a:p>
          <a:endParaRPr lang="es-ES" sz="1200" b="1">
            <a:solidFill>
              <a:schemeClr val="tx1"/>
            </a:solidFill>
            <a:latin typeface="+mn-lt"/>
            <a:cs typeface="Arial" pitchFamily="34" charset="0"/>
          </a:endParaRPr>
        </a:p>
      </dgm:t>
    </dgm:pt>
    <dgm:pt modelId="{D0D16CC7-DEE6-4858-B4D6-7F1F09FDA57D}" type="sibTrans" cxnId="{FC246C7C-43FC-42B7-B957-E489F3EA8441}">
      <dgm:prSet/>
      <dgm:spPr/>
      <dgm:t>
        <a:bodyPr/>
        <a:lstStyle/>
        <a:p>
          <a:endParaRPr lang="es-ES" sz="1200" b="1">
            <a:solidFill>
              <a:schemeClr val="tx1"/>
            </a:solidFill>
            <a:latin typeface="+mn-lt"/>
            <a:cs typeface="Arial" pitchFamily="34" charset="0"/>
          </a:endParaRPr>
        </a:p>
      </dgm:t>
    </dgm:pt>
    <dgm:pt modelId="{7EBA8747-25E9-4747-9C0E-48FB376CFFC9}" type="pres">
      <dgm:prSet presAssocID="{18A47D6D-5EAC-4886-AFF0-8487AD17C0B1}" presName="Name0" presStyleCnt="0">
        <dgm:presLayoutVars>
          <dgm:dir/>
          <dgm:resizeHandles val="exact"/>
        </dgm:presLayoutVars>
      </dgm:prSet>
      <dgm:spPr/>
    </dgm:pt>
    <dgm:pt modelId="{C7B6ACFB-7731-40DB-8F16-7D935DECA6FB}" type="pres">
      <dgm:prSet presAssocID="{12838439-5733-42CA-91D6-E4B4FB362C09}" presName="parTxOnly" presStyleLbl="node1" presStyleIdx="0" presStyleCnt="6" custScaleX="81585">
        <dgm:presLayoutVars>
          <dgm:bulletEnabled val="1"/>
        </dgm:presLayoutVars>
      </dgm:prSet>
      <dgm:spPr>
        <a:prstGeom prst="homePlate">
          <a:avLst/>
        </a:prstGeom>
      </dgm:spPr>
      <dgm:t>
        <a:bodyPr/>
        <a:lstStyle/>
        <a:p>
          <a:endParaRPr lang="es-ES"/>
        </a:p>
      </dgm:t>
    </dgm:pt>
    <dgm:pt modelId="{659A3643-85A4-4989-9569-DD05DE01AECC}" type="pres">
      <dgm:prSet presAssocID="{EB4505AB-2455-4395-B59C-E97197E3D669}" presName="parSpace" presStyleCnt="0"/>
      <dgm:spPr/>
    </dgm:pt>
    <dgm:pt modelId="{33FF71F6-322A-4707-A355-8E2B9F3CF30C}" type="pres">
      <dgm:prSet presAssocID="{9CC0B026-1ADB-4E57-84E3-F51598204DB4}" presName="parTxOnly" presStyleLbl="node1" presStyleIdx="1" presStyleCnt="6">
        <dgm:presLayoutVars>
          <dgm:bulletEnabled val="1"/>
        </dgm:presLayoutVars>
      </dgm:prSet>
      <dgm:spPr>
        <a:prstGeom prst="chevron">
          <a:avLst/>
        </a:prstGeom>
      </dgm:spPr>
      <dgm:t>
        <a:bodyPr/>
        <a:lstStyle/>
        <a:p>
          <a:endParaRPr lang="es-ES"/>
        </a:p>
      </dgm:t>
    </dgm:pt>
    <dgm:pt modelId="{EEED9871-6AE6-48C3-A6BD-5515702BA460}" type="pres">
      <dgm:prSet presAssocID="{A650A36C-EED8-4D17-B4B5-05DDEA641879}" presName="parSpace" presStyleCnt="0"/>
      <dgm:spPr/>
    </dgm:pt>
    <dgm:pt modelId="{C4130BB0-19D8-49AF-A579-45A01E3A9210}" type="pres">
      <dgm:prSet presAssocID="{87C3AA42-54D5-4307-9245-92D9DD8FF1F9}" presName="parTxOnly" presStyleLbl="node1" presStyleIdx="2" presStyleCnt="6">
        <dgm:presLayoutVars>
          <dgm:bulletEnabled val="1"/>
        </dgm:presLayoutVars>
      </dgm:prSet>
      <dgm:spPr>
        <a:prstGeom prst="chevron">
          <a:avLst/>
        </a:prstGeom>
      </dgm:spPr>
      <dgm:t>
        <a:bodyPr/>
        <a:lstStyle/>
        <a:p>
          <a:endParaRPr lang="es-ES"/>
        </a:p>
      </dgm:t>
    </dgm:pt>
    <dgm:pt modelId="{67C259C4-EF85-44DC-AD70-9AB5E9BDF887}" type="pres">
      <dgm:prSet presAssocID="{81AFBA4B-8C7D-4BFB-B3B5-30DD86BD9821}" presName="parSpace" presStyleCnt="0"/>
      <dgm:spPr/>
    </dgm:pt>
    <dgm:pt modelId="{988C89E4-9105-4F68-9969-13DBED90DA53}" type="pres">
      <dgm:prSet presAssocID="{782CF3A7-1C37-4E6B-AC47-98729D28DE5C}" presName="parTxOnly" presStyleLbl="node1" presStyleIdx="3" presStyleCnt="6">
        <dgm:presLayoutVars>
          <dgm:bulletEnabled val="1"/>
        </dgm:presLayoutVars>
      </dgm:prSet>
      <dgm:spPr>
        <a:prstGeom prst="chevron">
          <a:avLst/>
        </a:prstGeom>
      </dgm:spPr>
      <dgm:t>
        <a:bodyPr/>
        <a:lstStyle/>
        <a:p>
          <a:endParaRPr lang="es-ES"/>
        </a:p>
      </dgm:t>
    </dgm:pt>
    <dgm:pt modelId="{1746D1FA-CAF0-4F8F-BF3B-54A194AD3003}" type="pres">
      <dgm:prSet presAssocID="{31F916D0-0021-42F7-8A20-5D4EFFF7B44F}" presName="parSpace" presStyleCnt="0"/>
      <dgm:spPr/>
    </dgm:pt>
    <dgm:pt modelId="{814B951C-B117-4F57-8E71-46CDE47748CD}" type="pres">
      <dgm:prSet presAssocID="{51CC4932-0E8F-40FB-BAD1-AB4F992EC174}" presName="parTxOnly" presStyleLbl="node1" presStyleIdx="4" presStyleCnt="6">
        <dgm:presLayoutVars>
          <dgm:bulletEnabled val="1"/>
        </dgm:presLayoutVars>
      </dgm:prSet>
      <dgm:spPr>
        <a:prstGeom prst="chevron">
          <a:avLst/>
        </a:prstGeom>
      </dgm:spPr>
      <dgm:t>
        <a:bodyPr/>
        <a:lstStyle/>
        <a:p>
          <a:endParaRPr lang="es-ES"/>
        </a:p>
      </dgm:t>
    </dgm:pt>
    <dgm:pt modelId="{F7937F63-5BC4-4748-A32F-5C733F9616E9}" type="pres">
      <dgm:prSet presAssocID="{0F4BDC71-3034-4E80-85AE-9B41FB84935A}" presName="parSpace" presStyleCnt="0"/>
      <dgm:spPr/>
    </dgm:pt>
    <dgm:pt modelId="{18904DF7-0C87-49CE-B31F-A9E38D351EA7}" type="pres">
      <dgm:prSet presAssocID="{2228C362-6FC6-4FD7-9148-7C16FB1724D7}" presName="parTxOnly" presStyleLbl="node1" presStyleIdx="5" presStyleCnt="6">
        <dgm:presLayoutVars>
          <dgm:bulletEnabled val="1"/>
        </dgm:presLayoutVars>
      </dgm:prSet>
      <dgm:spPr>
        <a:prstGeom prst="chevron">
          <a:avLst/>
        </a:prstGeom>
      </dgm:spPr>
      <dgm:t>
        <a:bodyPr/>
        <a:lstStyle/>
        <a:p>
          <a:endParaRPr lang="es-ES"/>
        </a:p>
      </dgm:t>
    </dgm:pt>
  </dgm:ptLst>
  <dgm:cxnLst>
    <dgm:cxn modelId="{5733AEF8-D440-4AC0-964E-6722791690D1}" srcId="{18A47D6D-5EAC-4886-AFF0-8487AD17C0B1}" destId="{782CF3A7-1C37-4E6B-AC47-98729D28DE5C}" srcOrd="3" destOrd="0" parTransId="{329C1E5B-4B47-4709-AF6F-EC9925EF4E42}" sibTransId="{31F916D0-0021-42F7-8A20-5D4EFFF7B44F}"/>
    <dgm:cxn modelId="{91FB3C9F-0432-40BA-9EAC-0FAA44081DEA}" type="presOf" srcId="{12838439-5733-42CA-91D6-E4B4FB362C09}" destId="{C7B6ACFB-7731-40DB-8F16-7D935DECA6FB}" srcOrd="0" destOrd="0" presId="urn:microsoft.com/office/officeart/2005/8/layout/hChevron3"/>
    <dgm:cxn modelId="{A522490A-2001-409C-8B8A-C6BD587D62D8}" srcId="{18A47D6D-5EAC-4886-AFF0-8487AD17C0B1}" destId="{12838439-5733-42CA-91D6-E4B4FB362C09}" srcOrd="0" destOrd="0" parTransId="{A5E1D369-BFF0-470F-BC52-D53FFADE61E8}" sibTransId="{EB4505AB-2455-4395-B59C-E97197E3D669}"/>
    <dgm:cxn modelId="{2C35DA4A-D8FC-402A-AC49-91525C4AB988}" type="presOf" srcId="{18A47D6D-5EAC-4886-AFF0-8487AD17C0B1}" destId="{7EBA8747-25E9-4747-9C0E-48FB376CFFC9}" srcOrd="0" destOrd="0" presId="urn:microsoft.com/office/officeart/2005/8/layout/hChevron3"/>
    <dgm:cxn modelId="{FC246C7C-43FC-42B7-B957-E489F3EA8441}" srcId="{18A47D6D-5EAC-4886-AFF0-8487AD17C0B1}" destId="{2228C362-6FC6-4FD7-9148-7C16FB1724D7}" srcOrd="5" destOrd="0" parTransId="{F9D4E08C-C31A-4FC3-B389-22745F800E34}" sibTransId="{D0D16CC7-DEE6-4858-B4D6-7F1F09FDA57D}"/>
    <dgm:cxn modelId="{DFFF6AAD-2884-4CF1-A9AA-07FB4DA7BD86}" type="presOf" srcId="{9CC0B026-1ADB-4E57-84E3-F51598204DB4}" destId="{33FF71F6-322A-4707-A355-8E2B9F3CF30C}" srcOrd="0" destOrd="0" presId="urn:microsoft.com/office/officeart/2005/8/layout/hChevron3"/>
    <dgm:cxn modelId="{F768243C-39D5-40A0-9041-2E70EC0910C3}" type="presOf" srcId="{782CF3A7-1C37-4E6B-AC47-98729D28DE5C}" destId="{988C89E4-9105-4F68-9969-13DBED90DA53}" srcOrd="0" destOrd="0" presId="urn:microsoft.com/office/officeart/2005/8/layout/hChevron3"/>
    <dgm:cxn modelId="{2F2D1C67-A5F2-416F-A60F-CAF0E90533BE}" type="presOf" srcId="{87C3AA42-54D5-4307-9245-92D9DD8FF1F9}" destId="{C4130BB0-19D8-49AF-A579-45A01E3A9210}" srcOrd="0" destOrd="0" presId="urn:microsoft.com/office/officeart/2005/8/layout/hChevron3"/>
    <dgm:cxn modelId="{D38BFAF5-5F9A-4E19-95FC-3F0B7F2DF12C}" srcId="{18A47D6D-5EAC-4886-AFF0-8487AD17C0B1}" destId="{9CC0B026-1ADB-4E57-84E3-F51598204DB4}" srcOrd="1" destOrd="0" parTransId="{90FCAD78-05C6-4053-B624-53A2471BDBF6}" sibTransId="{A650A36C-EED8-4D17-B4B5-05DDEA641879}"/>
    <dgm:cxn modelId="{DDBDE8DB-75E8-4DE7-A73B-56DC975DCB0B}" srcId="{18A47D6D-5EAC-4886-AFF0-8487AD17C0B1}" destId="{51CC4932-0E8F-40FB-BAD1-AB4F992EC174}" srcOrd="4" destOrd="0" parTransId="{4D88C5DF-F3B0-48DF-A16D-4F5A2EE310A2}" sibTransId="{0F4BDC71-3034-4E80-85AE-9B41FB84935A}"/>
    <dgm:cxn modelId="{ACF78400-1296-4198-852B-6FD3C3F41541}" type="presOf" srcId="{2228C362-6FC6-4FD7-9148-7C16FB1724D7}" destId="{18904DF7-0C87-49CE-B31F-A9E38D351EA7}" srcOrd="0" destOrd="0" presId="urn:microsoft.com/office/officeart/2005/8/layout/hChevron3"/>
    <dgm:cxn modelId="{C9ADFC51-E685-4574-B55B-FE31B35AD38B}" type="presOf" srcId="{51CC4932-0E8F-40FB-BAD1-AB4F992EC174}" destId="{814B951C-B117-4F57-8E71-46CDE47748CD}" srcOrd="0" destOrd="0" presId="urn:microsoft.com/office/officeart/2005/8/layout/hChevron3"/>
    <dgm:cxn modelId="{CAC3D967-C05D-44F2-AC05-117270C4E9F1}" srcId="{18A47D6D-5EAC-4886-AFF0-8487AD17C0B1}" destId="{87C3AA42-54D5-4307-9245-92D9DD8FF1F9}" srcOrd="2" destOrd="0" parTransId="{809C810E-B918-4683-AAFC-2DA5137E5471}" sibTransId="{81AFBA4B-8C7D-4BFB-B3B5-30DD86BD9821}"/>
    <dgm:cxn modelId="{682C1D92-B774-4643-B477-CC57B1FE789C}" type="presParOf" srcId="{7EBA8747-25E9-4747-9C0E-48FB376CFFC9}" destId="{C7B6ACFB-7731-40DB-8F16-7D935DECA6FB}" srcOrd="0" destOrd="0" presId="urn:microsoft.com/office/officeart/2005/8/layout/hChevron3"/>
    <dgm:cxn modelId="{E431295E-5EAE-4FB9-8CB5-B86EF3A08A14}" type="presParOf" srcId="{7EBA8747-25E9-4747-9C0E-48FB376CFFC9}" destId="{659A3643-85A4-4989-9569-DD05DE01AECC}" srcOrd="1" destOrd="0" presId="urn:microsoft.com/office/officeart/2005/8/layout/hChevron3"/>
    <dgm:cxn modelId="{4C31141A-E12D-40BE-BC40-A1D0A53737DA}" type="presParOf" srcId="{7EBA8747-25E9-4747-9C0E-48FB376CFFC9}" destId="{33FF71F6-322A-4707-A355-8E2B9F3CF30C}" srcOrd="2" destOrd="0" presId="urn:microsoft.com/office/officeart/2005/8/layout/hChevron3"/>
    <dgm:cxn modelId="{D9803A08-C819-4CEB-B647-381AD2352F26}" type="presParOf" srcId="{7EBA8747-25E9-4747-9C0E-48FB376CFFC9}" destId="{EEED9871-6AE6-48C3-A6BD-5515702BA460}" srcOrd="3" destOrd="0" presId="urn:microsoft.com/office/officeart/2005/8/layout/hChevron3"/>
    <dgm:cxn modelId="{107353B8-3491-4FCF-A5C1-DBBAFFA38877}" type="presParOf" srcId="{7EBA8747-25E9-4747-9C0E-48FB376CFFC9}" destId="{C4130BB0-19D8-49AF-A579-45A01E3A9210}" srcOrd="4" destOrd="0" presId="urn:microsoft.com/office/officeart/2005/8/layout/hChevron3"/>
    <dgm:cxn modelId="{BD644ED8-EB56-4FC3-8FDB-A24671844A03}" type="presParOf" srcId="{7EBA8747-25E9-4747-9C0E-48FB376CFFC9}" destId="{67C259C4-EF85-44DC-AD70-9AB5E9BDF887}" srcOrd="5" destOrd="0" presId="urn:microsoft.com/office/officeart/2005/8/layout/hChevron3"/>
    <dgm:cxn modelId="{897D89FA-A654-4B74-8824-5329C5CD0999}" type="presParOf" srcId="{7EBA8747-25E9-4747-9C0E-48FB376CFFC9}" destId="{988C89E4-9105-4F68-9969-13DBED90DA53}" srcOrd="6" destOrd="0" presId="urn:microsoft.com/office/officeart/2005/8/layout/hChevron3"/>
    <dgm:cxn modelId="{702C4BD9-76E7-4EFB-8FDF-807675CA8EE9}" type="presParOf" srcId="{7EBA8747-25E9-4747-9C0E-48FB376CFFC9}" destId="{1746D1FA-CAF0-4F8F-BF3B-54A194AD3003}" srcOrd="7" destOrd="0" presId="urn:microsoft.com/office/officeart/2005/8/layout/hChevron3"/>
    <dgm:cxn modelId="{ABE2EA03-943F-42AE-82E3-322F3D3A56BE}" type="presParOf" srcId="{7EBA8747-25E9-4747-9C0E-48FB376CFFC9}" destId="{814B951C-B117-4F57-8E71-46CDE47748CD}" srcOrd="8" destOrd="0" presId="urn:microsoft.com/office/officeart/2005/8/layout/hChevron3"/>
    <dgm:cxn modelId="{8D98F971-7A47-4896-AC4C-E7244D705B30}" type="presParOf" srcId="{7EBA8747-25E9-4747-9C0E-48FB376CFFC9}" destId="{F7937F63-5BC4-4748-A32F-5C733F9616E9}" srcOrd="9" destOrd="0" presId="urn:microsoft.com/office/officeart/2005/8/layout/hChevron3"/>
    <dgm:cxn modelId="{676C3E82-4ABA-45C1-B9D5-048A96B3F5D9}" type="presParOf" srcId="{7EBA8747-25E9-4747-9C0E-48FB376CFFC9}" destId="{18904DF7-0C87-49CE-B31F-A9E38D351EA7}"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8A47D6D-5EAC-4886-AFF0-8487AD17C0B1}" type="doc">
      <dgm:prSet loTypeId="urn:microsoft.com/office/officeart/2005/8/layout/hChevron3" loCatId="process" qsTypeId="urn:microsoft.com/office/officeart/2005/8/quickstyle/simple1" qsCatId="simple" csTypeId="urn:microsoft.com/office/officeart/2005/8/colors/accent1_2" csCatId="accent1" phldr="1"/>
      <dgm:spPr/>
    </dgm:pt>
    <dgm:pt modelId="{12838439-5733-42CA-91D6-E4B4FB362C09}">
      <dgm:prSet phldrT="[Texto]" custT="1"/>
      <dgm:spPr>
        <a:xfrm>
          <a:off x="3011" y="135017"/>
          <a:ext cx="1652270" cy="810085"/>
        </a:xfrm>
        <a:noFill/>
        <a:ln w="12700" cap="rnd" cmpd="sng" algn="ctr">
          <a:solidFill>
            <a:sysClr val="windowText" lastClr="000000"/>
          </a:solidFill>
          <a:prstDash val="solid"/>
        </a:ln>
        <a:effectLst/>
      </dgm:spPr>
      <dgm:t>
        <a:bodyPr/>
        <a:lstStyle/>
        <a:p>
          <a:r>
            <a:rPr lang="es-PE" sz="1200" b="1" dirty="0" smtClean="0">
              <a:solidFill>
                <a:sysClr val="windowText" lastClr="000000"/>
              </a:solidFill>
              <a:latin typeface="Trebuchet MS" panose="020B0603020202020204"/>
              <a:ea typeface="+mn-ea"/>
              <a:cs typeface="Arial" pitchFamily="34" charset="0"/>
            </a:rPr>
            <a:t>Comprensión del Problema</a:t>
          </a:r>
          <a:endParaRPr lang="es-ES" sz="1200" b="1" dirty="0">
            <a:solidFill>
              <a:sysClr val="windowText" lastClr="000000"/>
            </a:solidFill>
            <a:latin typeface="Trebuchet MS" panose="020B0603020202020204"/>
            <a:ea typeface="+mn-ea"/>
            <a:cs typeface="Arial" pitchFamily="34" charset="0"/>
          </a:endParaRPr>
        </a:p>
      </dgm:t>
    </dgm:pt>
    <dgm:pt modelId="{A5E1D369-BFF0-470F-BC52-D53FFADE61E8}" type="parTrans" cxnId="{A522490A-2001-409C-8B8A-C6BD587D62D8}">
      <dgm:prSet/>
      <dgm:spPr/>
      <dgm:t>
        <a:bodyPr/>
        <a:lstStyle/>
        <a:p>
          <a:endParaRPr lang="es-ES" sz="1200" b="1">
            <a:solidFill>
              <a:schemeClr val="tx1"/>
            </a:solidFill>
            <a:latin typeface="+mn-lt"/>
            <a:cs typeface="Arial" pitchFamily="34" charset="0"/>
          </a:endParaRPr>
        </a:p>
      </dgm:t>
    </dgm:pt>
    <dgm:pt modelId="{EB4505AB-2455-4395-B59C-E97197E3D669}" type="sibTrans" cxnId="{A522490A-2001-409C-8B8A-C6BD587D62D8}">
      <dgm:prSet/>
      <dgm:spPr/>
      <dgm:t>
        <a:bodyPr/>
        <a:lstStyle/>
        <a:p>
          <a:endParaRPr lang="es-ES" sz="1200" b="1">
            <a:solidFill>
              <a:schemeClr val="tx1"/>
            </a:solidFill>
            <a:latin typeface="+mn-lt"/>
            <a:cs typeface="Arial" pitchFamily="34" charset="0"/>
          </a:endParaRPr>
        </a:p>
      </dgm:t>
    </dgm:pt>
    <dgm:pt modelId="{9CC0B026-1ADB-4E57-84E3-F51598204DB4}">
      <dgm:prSet phldrT="[Texto]" custT="1"/>
      <dgm:spPr>
        <a:xfrm>
          <a:off x="1250238" y="135017"/>
          <a:ext cx="2025213" cy="810085"/>
        </a:xfrm>
        <a:solidFill>
          <a:srgbClr val="FFC000"/>
        </a:solidFill>
        <a:ln w="12700" cap="rnd" cmpd="sng" algn="ctr">
          <a:solidFill>
            <a:sysClr val="windowText" lastClr="000000"/>
          </a:solidFill>
          <a:prstDash val="solid"/>
        </a:ln>
        <a:effectLst/>
      </dgm:spPr>
      <dgm:t>
        <a:bodyPr/>
        <a:lstStyle/>
        <a:p>
          <a:r>
            <a:rPr lang="es-PE" sz="1200" b="1" dirty="0" smtClean="0">
              <a:solidFill>
                <a:sysClr val="windowText" lastClr="000000"/>
              </a:solidFill>
              <a:latin typeface="Trebuchet MS" panose="020B0603020202020204"/>
              <a:ea typeface="+mn-ea"/>
              <a:cs typeface="Arial" pitchFamily="34" charset="0"/>
            </a:rPr>
            <a:t>Comprensión de la data</a:t>
          </a:r>
          <a:endParaRPr lang="es-ES" sz="1200" b="1" dirty="0">
            <a:solidFill>
              <a:sysClr val="windowText" lastClr="000000"/>
            </a:solidFill>
            <a:latin typeface="Trebuchet MS" panose="020B0603020202020204"/>
            <a:ea typeface="+mn-ea"/>
            <a:cs typeface="Arial" pitchFamily="34" charset="0"/>
          </a:endParaRPr>
        </a:p>
      </dgm:t>
    </dgm:pt>
    <dgm:pt modelId="{90FCAD78-05C6-4053-B624-53A2471BDBF6}" type="parTrans" cxnId="{D38BFAF5-5F9A-4E19-95FC-3F0B7F2DF12C}">
      <dgm:prSet/>
      <dgm:spPr/>
      <dgm:t>
        <a:bodyPr/>
        <a:lstStyle/>
        <a:p>
          <a:endParaRPr lang="es-ES" sz="1200" b="1">
            <a:solidFill>
              <a:schemeClr val="tx1"/>
            </a:solidFill>
            <a:latin typeface="+mn-lt"/>
            <a:cs typeface="Arial" pitchFamily="34" charset="0"/>
          </a:endParaRPr>
        </a:p>
      </dgm:t>
    </dgm:pt>
    <dgm:pt modelId="{A650A36C-EED8-4D17-B4B5-05DDEA641879}" type="sibTrans" cxnId="{D38BFAF5-5F9A-4E19-95FC-3F0B7F2DF12C}">
      <dgm:prSet/>
      <dgm:spPr/>
      <dgm:t>
        <a:bodyPr/>
        <a:lstStyle/>
        <a:p>
          <a:endParaRPr lang="es-ES" sz="1200" b="1">
            <a:solidFill>
              <a:schemeClr val="tx1"/>
            </a:solidFill>
            <a:latin typeface="+mn-lt"/>
            <a:cs typeface="Arial" pitchFamily="34" charset="0"/>
          </a:endParaRPr>
        </a:p>
      </dgm:t>
    </dgm:pt>
    <dgm:pt modelId="{87C3AA42-54D5-4307-9245-92D9DD8FF1F9}">
      <dgm:prSet phldrT="[Texto]" custT="1"/>
      <dgm:spPr>
        <a:xfrm>
          <a:off x="2870409" y="135017"/>
          <a:ext cx="2025213" cy="810085"/>
        </a:xfrm>
        <a:noFill/>
        <a:ln w="12700" cap="rnd" cmpd="sng" algn="ctr">
          <a:solidFill>
            <a:sysClr val="windowText" lastClr="000000"/>
          </a:solidFill>
          <a:prstDash val="solid"/>
        </a:ln>
        <a:effectLst/>
      </dgm:spPr>
      <dgm:t>
        <a:bodyPr/>
        <a:lstStyle/>
        <a:p>
          <a:r>
            <a:rPr lang="es-PE" sz="1200" b="1" dirty="0" smtClean="0">
              <a:solidFill>
                <a:sysClr val="windowText" lastClr="000000"/>
              </a:solidFill>
              <a:latin typeface="Trebuchet MS" panose="020B0603020202020204"/>
              <a:ea typeface="+mn-ea"/>
              <a:cs typeface="Arial" pitchFamily="34" charset="0"/>
            </a:rPr>
            <a:t>Preparación de la data</a:t>
          </a:r>
          <a:endParaRPr lang="es-ES" sz="1200" b="1" dirty="0">
            <a:solidFill>
              <a:sysClr val="windowText" lastClr="000000"/>
            </a:solidFill>
            <a:latin typeface="Trebuchet MS" panose="020B0603020202020204"/>
            <a:ea typeface="+mn-ea"/>
            <a:cs typeface="Arial" pitchFamily="34" charset="0"/>
          </a:endParaRPr>
        </a:p>
      </dgm:t>
    </dgm:pt>
    <dgm:pt modelId="{809C810E-B918-4683-AAFC-2DA5137E5471}" type="parTrans" cxnId="{CAC3D967-C05D-44F2-AC05-117270C4E9F1}">
      <dgm:prSet/>
      <dgm:spPr/>
      <dgm:t>
        <a:bodyPr/>
        <a:lstStyle/>
        <a:p>
          <a:endParaRPr lang="es-ES" sz="1200" b="1">
            <a:solidFill>
              <a:schemeClr val="tx1"/>
            </a:solidFill>
            <a:latin typeface="+mn-lt"/>
            <a:cs typeface="Arial" pitchFamily="34" charset="0"/>
          </a:endParaRPr>
        </a:p>
      </dgm:t>
    </dgm:pt>
    <dgm:pt modelId="{81AFBA4B-8C7D-4BFB-B3B5-30DD86BD9821}" type="sibTrans" cxnId="{CAC3D967-C05D-44F2-AC05-117270C4E9F1}">
      <dgm:prSet/>
      <dgm:spPr/>
      <dgm:t>
        <a:bodyPr/>
        <a:lstStyle/>
        <a:p>
          <a:endParaRPr lang="es-ES" sz="1200" b="1">
            <a:solidFill>
              <a:schemeClr val="tx1"/>
            </a:solidFill>
            <a:latin typeface="+mn-lt"/>
            <a:cs typeface="Arial" pitchFamily="34" charset="0"/>
          </a:endParaRPr>
        </a:p>
      </dgm:t>
    </dgm:pt>
    <dgm:pt modelId="{782CF3A7-1C37-4E6B-AC47-98729D28DE5C}">
      <dgm:prSet phldrT="[Texto]" custT="1"/>
      <dgm:spPr>
        <a:xfrm>
          <a:off x="4490579" y="135017"/>
          <a:ext cx="2025213" cy="810085"/>
        </a:xfrm>
        <a:noFill/>
        <a:ln w="12700" cap="rnd" cmpd="sng" algn="ctr">
          <a:solidFill>
            <a:sysClr val="windowText" lastClr="000000"/>
          </a:solidFill>
          <a:prstDash val="solid"/>
        </a:ln>
        <a:effectLst/>
      </dgm:spPr>
      <dgm:t>
        <a:bodyPr/>
        <a:lstStyle/>
        <a:p>
          <a:r>
            <a:rPr lang="es-PE" sz="1200" b="1" dirty="0" smtClean="0">
              <a:solidFill>
                <a:sysClr val="windowText" lastClr="000000"/>
              </a:solidFill>
              <a:latin typeface="Trebuchet MS" panose="020B0603020202020204"/>
              <a:ea typeface="+mn-ea"/>
              <a:cs typeface="Arial" pitchFamily="34" charset="0"/>
            </a:rPr>
            <a:t>Modelado</a:t>
          </a:r>
          <a:endParaRPr lang="es-ES" sz="1200" b="1" dirty="0">
            <a:solidFill>
              <a:sysClr val="windowText" lastClr="000000"/>
            </a:solidFill>
            <a:latin typeface="Trebuchet MS" panose="020B0603020202020204"/>
            <a:ea typeface="+mn-ea"/>
            <a:cs typeface="Arial" pitchFamily="34" charset="0"/>
          </a:endParaRPr>
        </a:p>
      </dgm:t>
    </dgm:pt>
    <dgm:pt modelId="{329C1E5B-4B47-4709-AF6F-EC9925EF4E42}" type="parTrans" cxnId="{5733AEF8-D440-4AC0-964E-6722791690D1}">
      <dgm:prSet/>
      <dgm:spPr/>
      <dgm:t>
        <a:bodyPr/>
        <a:lstStyle/>
        <a:p>
          <a:endParaRPr lang="es-ES" sz="1200" b="1">
            <a:solidFill>
              <a:schemeClr val="tx1"/>
            </a:solidFill>
            <a:latin typeface="+mn-lt"/>
            <a:cs typeface="Arial" pitchFamily="34" charset="0"/>
          </a:endParaRPr>
        </a:p>
      </dgm:t>
    </dgm:pt>
    <dgm:pt modelId="{31F916D0-0021-42F7-8A20-5D4EFFF7B44F}" type="sibTrans" cxnId="{5733AEF8-D440-4AC0-964E-6722791690D1}">
      <dgm:prSet/>
      <dgm:spPr/>
      <dgm:t>
        <a:bodyPr/>
        <a:lstStyle/>
        <a:p>
          <a:endParaRPr lang="es-ES" sz="1200" b="1">
            <a:solidFill>
              <a:schemeClr val="tx1"/>
            </a:solidFill>
            <a:latin typeface="+mn-lt"/>
            <a:cs typeface="Arial" pitchFamily="34" charset="0"/>
          </a:endParaRPr>
        </a:p>
      </dgm:t>
    </dgm:pt>
    <dgm:pt modelId="{51CC4932-0E8F-40FB-BAD1-AB4F992EC174}">
      <dgm:prSet phldrT="[Texto]" custT="1"/>
      <dgm:spPr>
        <a:xfrm>
          <a:off x="6110750" y="135017"/>
          <a:ext cx="2025213" cy="810085"/>
        </a:xfrm>
        <a:noFill/>
        <a:ln w="12700" cap="rnd" cmpd="sng" algn="ctr">
          <a:solidFill>
            <a:sysClr val="windowText" lastClr="000000"/>
          </a:solidFill>
          <a:prstDash val="solid"/>
        </a:ln>
        <a:effectLst/>
      </dgm:spPr>
      <dgm:t>
        <a:bodyPr/>
        <a:lstStyle/>
        <a:p>
          <a:r>
            <a:rPr lang="es-PE" sz="1200" b="1" dirty="0" smtClean="0">
              <a:solidFill>
                <a:sysClr val="windowText" lastClr="000000"/>
              </a:solidFill>
              <a:latin typeface="Trebuchet MS" panose="020B0603020202020204"/>
              <a:ea typeface="+mn-ea"/>
              <a:cs typeface="Arial" pitchFamily="34" charset="0"/>
            </a:rPr>
            <a:t>Evaluación</a:t>
          </a:r>
          <a:endParaRPr lang="es-ES" sz="1200" b="1" dirty="0">
            <a:solidFill>
              <a:sysClr val="windowText" lastClr="000000"/>
            </a:solidFill>
            <a:latin typeface="Trebuchet MS" panose="020B0603020202020204"/>
            <a:ea typeface="+mn-ea"/>
            <a:cs typeface="Arial" pitchFamily="34" charset="0"/>
          </a:endParaRPr>
        </a:p>
      </dgm:t>
    </dgm:pt>
    <dgm:pt modelId="{4D88C5DF-F3B0-48DF-A16D-4F5A2EE310A2}" type="parTrans" cxnId="{DDBDE8DB-75E8-4DE7-A73B-56DC975DCB0B}">
      <dgm:prSet/>
      <dgm:spPr/>
      <dgm:t>
        <a:bodyPr/>
        <a:lstStyle/>
        <a:p>
          <a:endParaRPr lang="es-ES" sz="1200" b="1">
            <a:solidFill>
              <a:schemeClr val="tx1"/>
            </a:solidFill>
            <a:latin typeface="+mn-lt"/>
            <a:cs typeface="Arial" pitchFamily="34" charset="0"/>
          </a:endParaRPr>
        </a:p>
      </dgm:t>
    </dgm:pt>
    <dgm:pt modelId="{0F4BDC71-3034-4E80-85AE-9B41FB84935A}" type="sibTrans" cxnId="{DDBDE8DB-75E8-4DE7-A73B-56DC975DCB0B}">
      <dgm:prSet/>
      <dgm:spPr/>
      <dgm:t>
        <a:bodyPr/>
        <a:lstStyle/>
        <a:p>
          <a:endParaRPr lang="es-ES" sz="1200" b="1">
            <a:solidFill>
              <a:schemeClr val="tx1"/>
            </a:solidFill>
            <a:latin typeface="+mn-lt"/>
            <a:cs typeface="Arial" pitchFamily="34" charset="0"/>
          </a:endParaRPr>
        </a:p>
      </dgm:t>
    </dgm:pt>
    <dgm:pt modelId="{2228C362-6FC6-4FD7-9148-7C16FB1724D7}">
      <dgm:prSet phldrT="[Texto]" custT="1"/>
      <dgm:spPr>
        <a:xfrm>
          <a:off x="7730920" y="135017"/>
          <a:ext cx="2025213" cy="810085"/>
        </a:xfrm>
        <a:noFill/>
        <a:ln w="12700" cap="rnd" cmpd="sng" algn="ctr">
          <a:solidFill>
            <a:sysClr val="windowText" lastClr="000000"/>
          </a:solidFill>
          <a:prstDash val="solid"/>
        </a:ln>
        <a:effectLst/>
      </dgm:spPr>
      <dgm:t>
        <a:bodyPr/>
        <a:lstStyle/>
        <a:p>
          <a:r>
            <a:rPr lang="es-PE" sz="1200" b="1" dirty="0" smtClean="0">
              <a:solidFill>
                <a:sysClr val="windowText" lastClr="000000"/>
              </a:solidFill>
              <a:latin typeface="Trebuchet MS" panose="020B0603020202020204"/>
              <a:ea typeface="+mn-ea"/>
              <a:cs typeface="Arial" pitchFamily="34" charset="0"/>
            </a:rPr>
            <a:t>Implementación</a:t>
          </a:r>
          <a:endParaRPr lang="es-ES" sz="1200" b="1" dirty="0">
            <a:solidFill>
              <a:sysClr val="windowText" lastClr="000000"/>
            </a:solidFill>
            <a:latin typeface="Trebuchet MS" panose="020B0603020202020204"/>
            <a:ea typeface="+mn-ea"/>
            <a:cs typeface="Arial" pitchFamily="34" charset="0"/>
          </a:endParaRPr>
        </a:p>
      </dgm:t>
    </dgm:pt>
    <dgm:pt modelId="{F9D4E08C-C31A-4FC3-B389-22745F800E34}" type="parTrans" cxnId="{FC246C7C-43FC-42B7-B957-E489F3EA8441}">
      <dgm:prSet/>
      <dgm:spPr/>
      <dgm:t>
        <a:bodyPr/>
        <a:lstStyle/>
        <a:p>
          <a:endParaRPr lang="es-ES" sz="1200" b="1">
            <a:solidFill>
              <a:schemeClr val="tx1"/>
            </a:solidFill>
            <a:latin typeface="+mn-lt"/>
            <a:cs typeface="Arial" pitchFamily="34" charset="0"/>
          </a:endParaRPr>
        </a:p>
      </dgm:t>
    </dgm:pt>
    <dgm:pt modelId="{D0D16CC7-DEE6-4858-B4D6-7F1F09FDA57D}" type="sibTrans" cxnId="{FC246C7C-43FC-42B7-B957-E489F3EA8441}">
      <dgm:prSet/>
      <dgm:spPr/>
      <dgm:t>
        <a:bodyPr/>
        <a:lstStyle/>
        <a:p>
          <a:endParaRPr lang="es-ES" sz="1200" b="1">
            <a:solidFill>
              <a:schemeClr val="tx1"/>
            </a:solidFill>
            <a:latin typeface="+mn-lt"/>
            <a:cs typeface="Arial" pitchFamily="34" charset="0"/>
          </a:endParaRPr>
        </a:p>
      </dgm:t>
    </dgm:pt>
    <dgm:pt modelId="{7EBA8747-25E9-4747-9C0E-48FB376CFFC9}" type="pres">
      <dgm:prSet presAssocID="{18A47D6D-5EAC-4886-AFF0-8487AD17C0B1}" presName="Name0" presStyleCnt="0">
        <dgm:presLayoutVars>
          <dgm:dir/>
          <dgm:resizeHandles val="exact"/>
        </dgm:presLayoutVars>
      </dgm:prSet>
      <dgm:spPr/>
    </dgm:pt>
    <dgm:pt modelId="{C7B6ACFB-7731-40DB-8F16-7D935DECA6FB}" type="pres">
      <dgm:prSet presAssocID="{12838439-5733-42CA-91D6-E4B4FB362C09}" presName="parTxOnly" presStyleLbl="node1" presStyleIdx="0" presStyleCnt="6" custScaleX="81585">
        <dgm:presLayoutVars>
          <dgm:bulletEnabled val="1"/>
        </dgm:presLayoutVars>
      </dgm:prSet>
      <dgm:spPr>
        <a:prstGeom prst="homePlate">
          <a:avLst/>
        </a:prstGeom>
      </dgm:spPr>
      <dgm:t>
        <a:bodyPr/>
        <a:lstStyle/>
        <a:p>
          <a:endParaRPr lang="es-ES"/>
        </a:p>
      </dgm:t>
    </dgm:pt>
    <dgm:pt modelId="{659A3643-85A4-4989-9569-DD05DE01AECC}" type="pres">
      <dgm:prSet presAssocID="{EB4505AB-2455-4395-B59C-E97197E3D669}" presName="parSpace" presStyleCnt="0"/>
      <dgm:spPr/>
    </dgm:pt>
    <dgm:pt modelId="{33FF71F6-322A-4707-A355-8E2B9F3CF30C}" type="pres">
      <dgm:prSet presAssocID="{9CC0B026-1ADB-4E57-84E3-F51598204DB4}" presName="parTxOnly" presStyleLbl="node1" presStyleIdx="1" presStyleCnt="6">
        <dgm:presLayoutVars>
          <dgm:bulletEnabled val="1"/>
        </dgm:presLayoutVars>
      </dgm:prSet>
      <dgm:spPr>
        <a:prstGeom prst="chevron">
          <a:avLst/>
        </a:prstGeom>
      </dgm:spPr>
      <dgm:t>
        <a:bodyPr/>
        <a:lstStyle/>
        <a:p>
          <a:endParaRPr lang="es-ES"/>
        </a:p>
      </dgm:t>
    </dgm:pt>
    <dgm:pt modelId="{EEED9871-6AE6-48C3-A6BD-5515702BA460}" type="pres">
      <dgm:prSet presAssocID="{A650A36C-EED8-4D17-B4B5-05DDEA641879}" presName="parSpace" presStyleCnt="0"/>
      <dgm:spPr/>
    </dgm:pt>
    <dgm:pt modelId="{C4130BB0-19D8-49AF-A579-45A01E3A9210}" type="pres">
      <dgm:prSet presAssocID="{87C3AA42-54D5-4307-9245-92D9DD8FF1F9}" presName="parTxOnly" presStyleLbl="node1" presStyleIdx="2" presStyleCnt="6">
        <dgm:presLayoutVars>
          <dgm:bulletEnabled val="1"/>
        </dgm:presLayoutVars>
      </dgm:prSet>
      <dgm:spPr>
        <a:prstGeom prst="chevron">
          <a:avLst/>
        </a:prstGeom>
      </dgm:spPr>
      <dgm:t>
        <a:bodyPr/>
        <a:lstStyle/>
        <a:p>
          <a:endParaRPr lang="es-ES"/>
        </a:p>
      </dgm:t>
    </dgm:pt>
    <dgm:pt modelId="{67C259C4-EF85-44DC-AD70-9AB5E9BDF887}" type="pres">
      <dgm:prSet presAssocID="{81AFBA4B-8C7D-4BFB-B3B5-30DD86BD9821}" presName="parSpace" presStyleCnt="0"/>
      <dgm:spPr/>
    </dgm:pt>
    <dgm:pt modelId="{988C89E4-9105-4F68-9969-13DBED90DA53}" type="pres">
      <dgm:prSet presAssocID="{782CF3A7-1C37-4E6B-AC47-98729D28DE5C}" presName="parTxOnly" presStyleLbl="node1" presStyleIdx="3" presStyleCnt="6">
        <dgm:presLayoutVars>
          <dgm:bulletEnabled val="1"/>
        </dgm:presLayoutVars>
      </dgm:prSet>
      <dgm:spPr>
        <a:prstGeom prst="chevron">
          <a:avLst/>
        </a:prstGeom>
      </dgm:spPr>
      <dgm:t>
        <a:bodyPr/>
        <a:lstStyle/>
        <a:p>
          <a:endParaRPr lang="es-ES"/>
        </a:p>
      </dgm:t>
    </dgm:pt>
    <dgm:pt modelId="{1746D1FA-CAF0-4F8F-BF3B-54A194AD3003}" type="pres">
      <dgm:prSet presAssocID="{31F916D0-0021-42F7-8A20-5D4EFFF7B44F}" presName="parSpace" presStyleCnt="0"/>
      <dgm:spPr/>
    </dgm:pt>
    <dgm:pt modelId="{814B951C-B117-4F57-8E71-46CDE47748CD}" type="pres">
      <dgm:prSet presAssocID="{51CC4932-0E8F-40FB-BAD1-AB4F992EC174}" presName="parTxOnly" presStyleLbl="node1" presStyleIdx="4" presStyleCnt="6">
        <dgm:presLayoutVars>
          <dgm:bulletEnabled val="1"/>
        </dgm:presLayoutVars>
      </dgm:prSet>
      <dgm:spPr>
        <a:prstGeom prst="chevron">
          <a:avLst/>
        </a:prstGeom>
      </dgm:spPr>
      <dgm:t>
        <a:bodyPr/>
        <a:lstStyle/>
        <a:p>
          <a:endParaRPr lang="es-ES"/>
        </a:p>
      </dgm:t>
    </dgm:pt>
    <dgm:pt modelId="{F7937F63-5BC4-4748-A32F-5C733F9616E9}" type="pres">
      <dgm:prSet presAssocID="{0F4BDC71-3034-4E80-85AE-9B41FB84935A}" presName="parSpace" presStyleCnt="0"/>
      <dgm:spPr/>
    </dgm:pt>
    <dgm:pt modelId="{18904DF7-0C87-49CE-B31F-A9E38D351EA7}" type="pres">
      <dgm:prSet presAssocID="{2228C362-6FC6-4FD7-9148-7C16FB1724D7}" presName="parTxOnly" presStyleLbl="node1" presStyleIdx="5" presStyleCnt="6">
        <dgm:presLayoutVars>
          <dgm:bulletEnabled val="1"/>
        </dgm:presLayoutVars>
      </dgm:prSet>
      <dgm:spPr>
        <a:prstGeom prst="chevron">
          <a:avLst/>
        </a:prstGeom>
      </dgm:spPr>
      <dgm:t>
        <a:bodyPr/>
        <a:lstStyle/>
        <a:p>
          <a:endParaRPr lang="es-ES"/>
        </a:p>
      </dgm:t>
    </dgm:pt>
  </dgm:ptLst>
  <dgm:cxnLst>
    <dgm:cxn modelId="{528F1028-886B-4558-8C7E-6515C9D092E5}" type="presOf" srcId="{782CF3A7-1C37-4E6B-AC47-98729D28DE5C}" destId="{988C89E4-9105-4F68-9969-13DBED90DA53}" srcOrd="0" destOrd="0" presId="urn:microsoft.com/office/officeart/2005/8/layout/hChevron3"/>
    <dgm:cxn modelId="{5733AEF8-D440-4AC0-964E-6722791690D1}" srcId="{18A47D6D-5EAC-4886-AFF0-8487AD17C0B1}" destId="{782CF3A7-1C37-4E6B-AC47-98729D28DE5C}" srcOrd="3" destOrd="0" parTransId="{329C1E5B-4B47-4709-AF6F-EC9925EF4E42}" sibTransId="{31F916D0-0021-42F7-8A20-5D4EFFF7B44F}"/>
    <dgm:cxn modelId="{C6D55764-E4A7-44B1-9948-7437E7C2E58A}" type="presOf" srcId="{51CC4932-0E8F-40FB-BAD1-AB4F992EC174}" destId="{814B951C-B117-4F57-8E71-46CDE47748CD}" srcOrd="0" destOrd="0" presId="urn:microsoft.com/office/officeart/2005/8/layout/hChevron3"/>
    <dgm:cxn modelId="{563575A4-55FD-4D56-85FE-85866FB4E45F}" type="presOf" srcId="{9CC0B026-1ADB-4E57-84E3-F51598204DB4}" destId="{33FF71F6-322A-4707-A355-8E2B9F3CF30C}" srcOrd="0" destOrd="0" presId="urn:microsoft.com/office/officeart/2005/8/layout/hChevron3"/>
    <dgm:cxn modelId="{A522490A-2001-409C-8B8A-C6BD587D62D8}" srcId="{18A47D6D-5EAC-4886-AFF0-8487AD17C0B1}" destId="{12838439-5733-42CA-91D6-E4B4FB362C09}" srcOrd="0" destOrd="0" parTransId="{A5E1D369-BFF0-470F-BC52-D53FFADE61E8}" sibTransId="{EB4505AB-2455-4395-B59C-E97197E3D669}"/>
    <dgm:cxn modelId="{FC246C7C-43FC-42B7-B957-E489F3EA8441}" srcId="{18A47D6D-5EAC-4886-AFF0-8487AD17C0B1}" destId="{2228C362-6FC6-4FD7-9148-7C16FB1724D7}" srcOrd="5" destOrd="0" parTransId="{F9D4E08C-C31A-4FC3-B389-22745F800E34}" sibTransId="{D0D16CC7-DEE6-4858-B4D6-7F1F09FDA57D}"/>
    <dgm:cxn modelId="{31F93F62-9CAA-4FA7-9143-E13E4B83B9C3}" type="presOf" srcId="{12838439-5733-42CA-91D6-E4B4FB362C09}" destId="{C7B6ACFB-7731-40DB-8F16-7D935DECA6FB}" srcOrd="0" destOrd="0" presId="urn:microsoft.com/office/officeart/2005/8/layout/hChevron3"/>
    <dgm:cxn modelId="{6C3DE119-4EAF-4E2F-A552-0B01EE1A3850}" type="presOf" srcId="{18A47D6D-5EAC-4886-AFF0-8487AD17C0B1}" destId="{7EBA8747-25E9-4747-9C0E-48FB376CFFC9}" srcOrd="0" destOrd="0" presId="urn:microsoft.com/office/officeart/2005/8/layout/hChevron3"/>
    <dgm:cxn modelId="{D38BFAF5-5F9A-4E19-95FC-3F0B7F2DF12C}" srcId="{18A47D6D-5EAC-4886-AFF0-8487AD17C0B1}" destId="{9CC0B026-1ADB-4E57-84E3-F51598204DB4}" srcOrd="1" destOrd="0" parTransId="{90FCAD78-05C6-4053-B624-53A2471BDBF6}" sibTransId="{A650A36C-EED8-4D17-B4B5-05DDEA641879}"/>
    <dgm:cxn modelId="{7553B9BE-F8F4-4E54-B5EC-1F05CF032CBF}" type="presOf" srcId="{2228C362-6FC6-4FD7-9148-7C16FB1724D7}" destId="{18904DF7-0C87-49CE-B31F-A9E38D351EA7}" srcOrd="0" destOrd="0" presId="urn:microsoft.com/office/officeart/2005/8/layout/hChevron3"/>
    <dgm:cxn modelId="{DDBDE8DB-75E8-4DE7-A73B-56DC975DCB0B}" srcId="{18A47D6D-5EAC-4886-AFF0-8487AD17C0B1}" destId="{51CC4932-0E8F-40FB-BAD1-AB4F992EC174}" srcOrd="4" destOrd="0" parTransId="{4D88C5DF-F3B0-48DF-A16D-4F5A2EE310A2}" sibTransId="{0F4BDC71-3034-4E80-85AE-9B41FB84935A}"/>
    <dgm:cxn modelId="{95763078-8730-4DBD-88C0-43A4AD4DA057}" type="presOf" srcId="{87C3AA42-54D5-4307-9245-92D9DD8FF1F9}" destId="{C4130BB0-19D8-49AF-A579-45A01E3A9210}" srcOrd="0" destOrd="0" presId="urn:microsoft.com/office/officeart/2005/8/layout/hChevron3"/>
    <dgm:cxn modelId="{CAC3D967-C05D-44F2-AC05-117270C4E9F1}" srcId="{18A47D6D-5EAC-4886-AFF0-8487AD17C0B1}" destId="{87C3AA42-54D5-4307-9245-92D9DD8FF1F9}" srcOrd="2" destOrd="0" parTransId="{809C810E-B918-4683-AAFC-2DA5137E5471}" sibTransId="{81AFBA4B-8C7D-4BFB-B3B5-30DD86BD9821}"/>
    <dgm:cxn modelId="{46CFF12C-51F0-449B-8CD0-1740DDB0CFF5}" type="presParOf" srcId="{7EBA8747-25E9-4747-9C0E-48FB376CFFC9}" destId="{C7B6ACFB-7731-40DB-8F16-7D935DECA6FB}" srcOrd="0" destOrd="0" presId="urn:microsoft.com/office/officeart/2005/8/layout/hChevron3"/>
    <dgm:cxn modelId="{83144D68-78E2-4C16-9B36-BCA7D90AB66B}" type="presParOf" srcId="{7EBA8747-25E9-4747-9C0E-48FB376CFFC9}" destId="{659A3643-85A4-4989-9569-DD05DE01AECC}" srcOrd="1" destOrd="0" presId="urn:microsoft.com/office/officeart/2005/8/layout/hChevron3"/>
    <dgm:cxn modelId="{A5187E97-22CA-4B6C-801F-BF4212962930}" type="presParOf" srcId="{7EBA8747-25E9-4747-9C0E-48FB376CFFC9}" destId="{33FF71F6-322A-4707-A355-8E2B9F3CF30C}" srcOrd="2" destOrd="0" presId="urn:microsoft.com/office/officeart/2005/8/layout/hChevron3"/>
    <dgm:cxn modelId="{F6F4EF0F-0AAE-4D99-A544-3A048E9B9A4E}" type="presParOf" srcId="{7EBA8747-25E9-4747-9C0E-48FB376CFFC9}" destId="{EEED9871-6AE6-48C3-A6BD-5515702BA460}" srcOrd="3" destOrd="0" presId="urn:microsoft.com/office/officeart/2005/8/layout/hChevron3"/>
    <dgm:cxn modelId="{59543673-AA68-4E44-ADB7-B1ABE2F46B0A}" type="presParOf" srcId="{7EBA8747-25E9-4747-9C0E-48FB376CFFC9}" destId="{C4130BB0-19D8-49AF-A579-45A01E3A9210}" srcOrd="4" destOrd="0" presId="urn:microsoft.com/office/officeart/2005/8/layout/hChevron3"/>
    <dgm:cxn modelId="{DFC3B1DF-2A2F-4ED0-8481-F857DDD4F8A0}" type="presParOf" srcId="{7EBA8747-25E9-4747-9C0E-48FB376CFFC9}" destId="{67C259C4-EF85-44DC-AD70-9AB5E9BDF887}" srcOrd="5" destOrd="0" presId="urn:microsoft.com/office/officeart/2005/8/layout/hChevron3"/>
    <dgm:cxn modelId="{D3F4A063-E787-448A-A656-60D73AEE94E1}" type="presParOf" srcId="{7EBA8747-25E9-4747-9C0E-48FB376CFFC9}" destId="{988C89E4-9105-4F68-9969-13DBED90DA53}" srcOrd="6" destOrd="0" presId="urn:microsoft.com/office/officeart/2005/8/layout/hChevron3"/>
    <dgm:cxn modelId="{A303928A-677A-4303-A019-F7C102E082F0}" type="presParOf" srcId="{7EBA8747-25E9-4747-9C0E-48FB376CFFC9}" destId="{1746D1FA-CAF0-4F8F-BF3B-54A194AD3003}" srcOrd="7" destOrd="0" presId="urn:microsoft.com/office/officeart/2005/8/layout/hChevron3"/>
    <dgm:cxn modelId="{2FBF562A-AE7C-498E-9BA3-0D6A33C166E1}" type="presParOf" srcId="{7EBA8747-25E9-4747-9C0E-48FB376CFFC9}" destId="{814B951C-B117-4F57-8E71-46CDE47748CD}" srcOrd="8" destOrd="0" presId="urn:microsoft.com/office/officeart/2005/8/layout/hChevron3"/>
    <dgm:cxn modelId="{DD9E70E1-FE45-40FF-99D3-C5A07143F29C}" type="presParOf" srcId="{7EBA8747-25E9-4747-9C0E-48FB376CFFC9}" destId="{F7937F63-5BC4-4748-A32F-5C733F9616E9}" srcOrd="9" destOrd="0" presId="urn:microsoft.com/office/officeart/2005/8/layout/hChevron3"/>
    <dgm:cxn modelId="{9BD2C75B-93B8-40A9-AA63-5AF5A6A75BB8}" type="presParOf" srcId="{7EBA8747-25E9-4747-9C0E-48FB376CFFC9}" destId="{18904DF7-0C87-49CE-B31F-A9E38D351EA7}"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8A47D6D-5EAC-4886-AFF0-8487AD17C0B1}" type="doc">
      <dgm:prSet loTypeId="urn:microsoft.com/office/officeart/2005/8/layout/hChevron3" loCatId="process" qsTypeId="urn:microsoft.com/office/officeart/2005/8/quickstyle/simple1" qsCatId="simple" csTypeId="urn:microsoft.com/office/officeart/2005/8/colors/accent1_2" csCatId="accent1" phldr="1"/>
      <dgm:spPr/>
    </dgm:pt>
    <dgm:pt modelId="{12838439-5733-42CA-91D6-E4B4FB362C09}">
      <dgm:prSet phldrT="[Texto]" custT="1"/>
      <dgm:spPr>
        <a:xfrm>
          <a:off x="3011" y="135017"/>
          <a:ext cx="1652270" cy="810085"/>
        </a:xfrm>
        <a:noFill/>
        <a:ln w="12700" cap="rnd" cmpd="sng" algn="ctr">
          <a:solidFill>
            <a:sysClr val="windowText" lastClr="000000"/>
          </a:solidFill>
          <a:prstDash val="solid"/>
        </a:ln>
        <a:effectLst/>
      </dgm:spPr>
      <dgm:t>
        <a:bodyPr/>
        <a:lstStyle/>
        <a:p>
          <a:r>
            <a:rPr lang="es-PE" sz="1200" b="1" dirty="0" smtClean="0">
              <a:solidFill>
                <a:sysClr val="windowText" lastClr="000000"/>
              </a:solidFill>
              <a:latin typeface="Trebuchet MS" panose="020B0603020202020204"/>
              <a:ea typeface="+mn-ea"/>
              <a:cs typeface="Arial" pitchFamily="34" charset="0"/>
            </a:rPr>
            <a:t>Comprensión del Problema</a:t>
          </a:r>
          <a:endParaRPr lang="es-ES" sz="1200" b="1" dirty="0">
            <a:solidFill>
              <a:sysClr val="windowText" lastClr="000000"/>
            </a:solidFill>
            <a:latin typeface="Trebuchet MS" panose="020B0603020202020204"/>
            <a:ea typeface="+mn-ea"/>
            <a:cs typeface="Arial" pitchFamily="34" charset="0"/>
          </a:endParaRPr>
        </a:p>
      </dgm:t>
    </dgm:pt>
    <dgm:pt modelId="{A5E1D369-BFF0-470F-BC52-D53FFADE61E8}" type="parTrans" cxnId="{A522490A-2001-409C-8B8A-C6BD587D62D8}">
      <dgm:prSet/>
      <dgm:spPr/>
      <dgm:t>
        <a:bodyPr/>
        <a:lstStyle/>
        <a:p>
          <a:endParaRPr lang="es-ES" sz="1200" b="1">
            <a:solidFill>
              <a:schemeClr val="tx1"/>
            </a:solidFill>
            <a:latin typeface="+mn-lt"/>
            <a:cs typeface="Arial" pitchFamily="34" charset="0"/>
          </a:endParaRPr>
        </a:p>
      </dgm:t>
    </dgm:pt>
    <dgm:pt modelId="{EB4505AB-2455-4395-B59C-E97197E3D669}" type="sibTrans" cxnId="{A522490A-2001-409C-8B8A-C6BD587D62D8}">
      <dgm:prSet/>
      <dgm:spPr/>
      <dgm:t>
        <a:bodyPr/>
        <a:lstStyle/>
        <a:p>
          <a:endParaRPr lang="es-ES" sz="1200" b="1">
            <a:solidFill>
              <a:schemeClr val="tx1"/>
            </a:solidFill>
            <a:latin typeface="+mn-lt"/>
            <a:cs typeface="Arial" pitchFamily="34" charset="0"/>
          </a:endParaRPr>
        </a:p>
      </dgm:t>
    </dgm:pt>
    <dgm:pt modelId="{9CC0B026-1ADB-4E57-84E3-F51598204DB4}">
      <dgm:prSet phldrT="[Texto]" custT="1"/>
      <dgm:spPr>
        <a:xfrm>
          <a:off x="1250238" y="135017"/>
          <a:ext cx="2025213" cy="810085"/>
        </a:xfrm>
        <a:solidFill>
          <a:srgbClr val="FFC000"/>
        </a:solidFill>
        <a:ln w="12700" cap="rnd" cmpd="sng" algn="ctr">
          <a:solidFill>
            <a:sysClr val="windowText" lastClr="000000"/>
          </a:solidFill>
          <a:prstDash val="solid"/>
        </a:ln>
        <a:effectLst/>
      </dgm:spPr>
      <dgm:t>
        <a:bodyPr/>
        <a:lstStyle/>
        <a:p>
          <a:r>
            <a:rPr lang="es-PE" sz="1200" b="1" dirty="0" smtClean="0">
              <a:solidFill>
                <a:sysClr val="windowText" lastClr="000000"/>
              </a:solidFill>
              <a:latin typeface="Trebuchet MS" panose="020B0603020202020204"/>
              <a:ea typeface="+mn-ea"/>
              <a:cs typeface="Arial" pitchFamily="34" charset="0"/>
            </a:rPr>
            <a:t>Comprensión de la data</a:t>
          </a:r>
          <a:endParaRPr lang="es-ES" sz="1200" b="1" dirty="0">
            <a:solidFill>
              <a:sysClr val="windowText" lastClr="000000"/>
            </a:solidFill>
            <a:latin typeface="Trebuchet MS" panose="020B0603020202020204"/>
            <a:ea typeface="+mn-ea"/>
            <a:cs typeface="Arial" pitchFamily="34" charset="0"/>
          </a:endParaRPr>
        </a:p>
      </dgm:t>
    </dgm:pt>
    <dgm:pt modelId="{90FCAD78-05C6-4053-B624-53A2471BDBF6}" type="parTrans" cxnId="{D38BFAF5-5F9A-4E19-95FC-3F0B7F2DF12C}">
      <dgm:prSet/>
      <dgm:spPr/>
      <dgm:t>
        <a:bodyPr/>
        <a:lstStyle/>
        <a:p>
          <a:endParaRPr lang="es-ES" sz="1200" b="1">
            <a:solidFill>
              <a:schemeClr val="tx1"/>
            </a:solidFill>
            <a:latin typeface="+mn-lt"/>
            <a:cs typeface="Arial" pitchFamily="34" charset="0"/>
          </a:endParaRPr>
        </a:p>
      </dgm:t>
    </dgm:pt>
    <dgm:pt modelId="{A650A36C-EED8-4D17-B4B5-05DDEA641879}" type="sibTrans" cxnId="{D38BFAF5-5F9A-4E19-95FC-3F0B7F2DF12C}">
      <dgm:prSet/>
      <dgm:spPr/>
      <dgm:t>
        <a:bodyPr/>
        <a:lstStyle/>
        <a:p>
          <a:endParaRPr lang="es-ES" sz="1200" b="1">
            <a:solidFill>
              <a:schemeClr val="tx1"/>
            </a:solidFill>
            <a:latin typeface="+mn-lt"/>
            <a:cs typeface="Arial" pitchFamily="34" charset="0"/>
          </a:endParaRPr>
        </a:p>
      </dgm:t>
    </dgm:pt>
    <dgm:pt modelId="{87C3AA42-54D5-4307-9245-92D9DD8FF1F9}">
      <dgm:prSet phldrT="[Texto]" custT="1"/>
      <dgm:spPr>
        <a:xfrm>
          <a:off x="2870409" y="135017"/>
          <a:ext cx="2025213" cy="810085"/>
        </a:xfrm>
        <a:noFill/>
        <a:ln w="12700" cap="rnd" cmpd="sng" algn="ctr">
          <a:solidFill>
            <a:sysClr val="windowText" lastClr="000000"/>
          </a:solidFill>
          <a:prstDash val="solid"/>
        </a:ln>
        <a:effectLst/>
      </dgm:spPr>
      <dgm:t>
        <a:bodyPr/>
        <a:lstStyle/>
        <a:p>
          <a:r>
            <a:rPr lang="es-PE" sz="1200" b="1" dirty="0" smtClean="0">
              <a:solidFill>
                <a:sysClr val="windowText" lastClr="000000"/>
              </a:solidFill>
              <a:latin typeface="Trebuchet MS" panose="020B0603020202020204"/>
              <a:ea typeface="+mn-ea"/>
              <a:cs typeface="Arial" pitchFamily="34" charset="0"/>
            </a:rPr>
            <a:t>Preparación de la data</a:t>
          </a:r>
          <a:endParaRPr lang="es-ES" sz="1200" b="1" dirty="0">
            <a:solidFill>
              <a:sysClr val="windowText" lastClr="000000"/>
            </a:solidFill>
            <a:latin typeface="Trebuchet MS" panose="020B0603020202020204"/>
            <a:ea typeface="+mn-ea"/>
            <a:cs typeface="Arial" pitchFamily="34" charset="0"/>
          </a:endParaRPr>
        </a:p>
      </dgm:t>
    </dgm:pt>
    <dgm:pt modelId="{809C810E-B918-4683-AAFC-2DA5137E5471}" type="parTrans" cxnId="{CAC3D967-C05D-44F2-AC05-117270C4E9F1}">
      <dgm:prSet/>
      <dgm:spPr/>
      <dgm:t>
        <a:bodyPr/>
        <a:lstStyle/>
        <a:p>
          <a:endParaRPr lang="es-ES" sz="1200" b="1">
            <a:solidFill>
              <a:schemeClr val="tx1"/>
            </a:solidFill>
            <a:latin typeface="+mn-lt"/>
            <a:cs typeface="Arial" pitchFamily="34" charset="0"/>
          </a:endParaRPr>
        </a:p>
      </dgm:t>
    </dgm:pt>
    <dgm:pt modelId="{81AFBA4B-8C7D-4BFB-B3B5-30DD86BD9821}" type="sibTrans" cxnId="{CAC3D967-C05D-44F2-AC05-117270C4E9F1}">
      <dgm:prSet/>
      <dgm:spPr/>
      <dgm:t>
        <a:bodyPr/>
        <a:lstStyle/>
        <a:p>
          <a:endParaRPr lang="es-ES" sz="1200" b="1">
            <a:solidFill>
              <a:schemeClr val="tx1"/>
            </a:solidFill>
            <a:latin typeface="+mn-lt"/>
            <a:cs typeface="Arial" pitchFamily="34" charset="0"/>
          </a:endParaRPr>
        </a:p>
      </dgm:t>
    </dgm:pt>
    <dgm:pt modelId="{782CF3A7-1C37-4E6B-AC47-98729D28DE5C}">
      <dgm:prSet phldrT="[Texto]" custT="1"/>
      <dgm:spPr>
        <a:xfrm>
          <a:off x="4490579" y="135017"/>
          <a:ext cx="2025213" cy="810085"/>
        </a:xfrm>
        <a:noFill/>
        <a:ln w="12700" cap="rnd" cmpd="sng" algn="ctr">
          <a:solidFill>
            <a:sysClr val="windowText" lastClr="000000"/>
          </a:solidFill>
          <a:prstDash val="solid"/>
        </a:ln>
        <a:effectLst/>
      </dgm:spPr>
      <dgm:t>
        <a:bodyPr/>
        <a:lstStyle/>
        <a:p>
          <a:r>
            <a:rPr lang="es-PE" sz="1200" b="1" dirty="0" smtClean="0">
              <a:solidFill>
                <a:sysClr val="windowText" lastClr="000000"/>
              </a:solidFill>
              <a:latin typeface="Trebuchet MS" panose="020B0603020202020204"/>
              <a:ea typeface="+mn-ea"/>
              <a:cs typeface="Arial" pitchFamily="34" charset="0"/>
            </a:rPr>
            <a:t>Modelado</a:t>
          </a:r>
          <a:endParaRPr lang="es-ES" sz="1200" b="1" dirty="0">
            <a:solidFill>
              <a:sysClr val="windowText" lastClr="000000"/>
            </a:solidFill>
            <a:latin typeface="Trebuchet MS" panose="020B0603020202020204"/>
            <a:ea typeface="+mn-ea"/>
            <a:cs typeface="Arial" pitchFamily="34" charset="0"/>
          </a:endParaRPr>
        </a:p>
      </dgm:t>
    </dgm:pt>
    <dgm:pt modelId="{329C1E5B-4B47-4709-AF6F-EC9925EF4E42}" type="parTrans" cxnId="{5733AEF8-D440-4AC0-964E-6722791690D1}">
      <dgm:prSet/>
      <dgm:spPr/>
      <dgm:t>
        <a:bodyPr/>
        <a:lstStyle/>
        <a:p>
          <a:endParaRPr lang="es-ES" sz="1200" b="1">
            <a:solidFill>
              <a:schemeClr val="tx1"/>
            </a:solidFill>
            <a:latin typeface="+mn-lt"/>
            <a:cs typeface="Arial" pitchFamily="34" charset="0"/>
          </a:endParaRPr>
        </a:p>
      </dgm:t>
    </dgm:pt>
    <dgm:pt modelId="{31F916D0-0021-42F7-8A20-5D4EFFF7B44F}" type="sibTrans" cxnId="{5733AEF8-D440-4AC0-964E-6722791690D1}">
      <dgm:prSet/>
      <dgm:spPr/>
      <dgm:t>
        <a:bodyPr/>
        <a:lstStyle/>
        <a:p>
          <a:endParaRPr lang="es-ES" sz="1200" b="1">
            <a:solidFill>
              <a:schemeClr val="tx1"/>
            </a:solidFill>
            <a:latin typeface="+mn-lt"/>
            <a:cs typeface="Arial" pitchFamily="34" charset="0"/>
          </a:endParaRPr>
        </a:p>
      </dgm:t>
    </dgm:pt>
    <dgm:pt modelId="{51CC4932-0E8F-40FB-BAD1-AB4F992EC174}">
      <dgm:prSet phldrT="[Texto]" custT="1"/>
      <dgm:spPr>
        <a:xfrm>
          <a:off x="6110750" y="135017"/>
          <a:ext cx="2025213" cy="810085"/>
        </a:xfrm>
        <a:noFill/>
        <a:ln w="12700" cap="rnd" cmpd="sng" algn="ctr">
          <a:solidFill>
            <a:sysClr val="windowText" lastClr="000000"/>
          </a:solidFill>
          <a:prstDash val="solid"/>
        </a:ln>
        <a:effectLst/>
      </dgm:spPr>
      <dgm:t>
        <a:bodyPr/>
        <a:lstStyle/>
        <a:p>
          <a:r>
            <a:rPr lang="es-PE" sz="1200" b="1" dirty="0" smtClean="0">
              <a:solidFill>
                <a:sysClr val="windowText" lastClr="000000"/>
              </a:solidFill>
              <a:latin typeface="Trebuchet MS" panose="020B0603020202020204"/>
              <a:ea typeface="+mn-ea"/>
              <a:cs typeface="Arial" pitchFamily="34" charset="0"/>
            </a:rPr>
            <a:t>Evaluación</a:t>
          </a:r>
          <a:endParaRPr lang="es-ES" sz="1200" b="1" dirty="0">
            <a:solidFill>
              <a:sysClr val="windowText" lastClr="000000"/>
            </a:solidFill>
            <a:latin typeface="Trebuchet MS" panose="020B0603020202020204"/>
            <a:ea typeface="+mn-ea"/>
            <a:cs typeface="Arial" pitchFamily="34" charset="0"/>
          </a:endParaRPr>
        </a:p>
      </dgm:t>
    </dgm:pt>
    <dgm:pt modelId="{4D88C5DF-F3B0-48DF-A16D-4F5A2EE310A2}" type="parTrans" cxnId="{DDBDE8DB-75E8-4DE7-A73B-56DC975DCB0B}">
      <dgm:prSet/>
      <dgm:spPr/>
      <dgm:t>
        <a:bodyPr/>
        <a:lstStyle/>
        <a:p>
          <a:endParaRPr lang="es-ES" sz="1200" b="1">
            <a:solidFill>
              <a:schemeClr val="tx1"/>
            </a:solidFill>
            <a:latin typeface="+mn-lt"/>
            <a:cs typeface="Arial" pitchFamily="34" charset="0"/>
          </a:endParaRPr>
        </a:p>
      </dgm:t>
    </dgm:pt>
    <dgm:pt modelId="{0F4BDC71-3034-4E80-85AE-9B41FB84935A}" type="sibTrans" cxnId="{DDBDE8DB-75E8-4DE7-A73B-56DC975DCB0B}">
      <dgm:prSet/>
      <dgm:spPr/>
      <dgm:t>
        <a:bodyPr/>
        <a:lstStyle/>
        <a:p>
          <a:endParaRPr lang="es-ES" sz="1200" b="1">
            <a:solidFill>
              <a:schemeClr val="tx1"/>
            </a:solidFill>
            <a:latin typeface="+mn-lt"/>
            <a:cs typeface="Arial" pitchFamily="34" charset="0"/>
          </a:endParaRPr>
        </a:p>
      </dgm:t>
    </dgm:pt>
    <dgm:pt modelId="{2228C362-6FC6-4FD7-9148-7C16FB1724D7}">
      <dgm:prSet phldrT="[Texto]" custT="1"/>
      <dgm:spPr>
        <a:xfrm>
          <a:off x="7730920" y="135017"/>
          <a:ext cx="2025213" cy="810085"/>
        </a:xfrm>
        <a:noFill/>
        <a:ln w="12700" cap="rnd" cmpd="sng" algn="ctr">
          <a:solidFill>
            <a:sysClr val="windowText" lastClr="000000"/>
          </a:solidFill>
          <a:prstDash val="solid"/>
        </a:ln>
        <a:effectLst/>
      </dgm:spPr>
      <dgm:t>
        <a:bodyPr/>
        <a:lstStyle/>
        <a:p>
          <a:r>
            <a:rPr lang="es-PE" sz="1200" b="1" dirty="0" smtClean="0">
              <a:solidFill>
                <a:sysClr val="windowText" lastClr="000000"/>
              </a:solidFill>
              <a:latin typeface="Trebuchet MS" panose="020B0603020202020204"/>
              <a:ea typeface="+mn-ea"/>
              <a:cs typeface="Arial" pitchFamily="34" charset="0"/>
            </a:rPr>
            <a:t>Implementación</a:t>
          </a:r>
          <a:endParaRPr lang="es-ES" sz="1200" b="1" dirty="0">
            <a:solidFill>
              <a:sysClr val="windowText" lastClr="000000"/>
            </a:solidFill>
            <a:latin typeface="Trebuchet MS" panose="020B0603020202020204"/>
            <a:ea typeface="+mn-ea"/>
            <a:cs typeface="Arial" pitchFamily="34" charset="0"/>
          </a:endParaRPr>
        </a:p>
      </dgm:t>
    </dgm:pt>
    <dgm:pt modelId="{F9D4E08C-C31A-4FC3-B389-22745F800E34}" type="parTrans" cxnId="{FC246C7C-43FC-42B7-B957-E489F3EA8441}">
      <dgm:prSet/>
      <dgm:spPr/>
      <dgm:t>
        <a:bodyPr/>
        <a:lstStyle/>
        <a:p>
          <a:endParaRPr lang="es-ES" sz="1200" b="1">
            <a:solidFill>
              <a:schemeClr val="tx1"/>
            </a:solidFill>
            <a:latin typeface="+mn-lt"/>
            <a:cs typeface="Arial" pitchFamily="34" charset="0"/>
          </a:endParaRPr>
        </a:p>
      </dgm:t>
    </dgm:pt>
    <dgm:pt modelId="{D0D16CC7-DEE6-4858-B4D6-7F1F09FDA57D}" type="sibTrans" cxnId="{FC246C7C-43FC-42B7-B957-E489F3EA8441}">
      <dgm:prSet/>
      <dgm:spPr/>
      <dgm:t>
        <a:bodyPr/>
        <a:lstStyle/>
        <a:p>
          <a:endParaRPr lang="es-ES" sz="1200" b="1">
            <a:solidFill>
              <a:schemeClr val="tx1"/>
            </a:solidFill>
            <a:latin typeface="+mn-lt"/>
            <a:cs typeface="Arial" pitchFamily="34" charset="0"/>
          </a:endParaRPr>
        </a:p>
      </dgm:t>
    </dgm:pt>
    <dgm:pt modelId="{7EBA8747-25E9-4747-9C0E-48FB376CFFC9}" type="pres">
      <dgm:prSet presAssocID="{18A47D6D-5EAC-4886-AFF0-8487AD17C0B1}" presName="Name0" presStyleCnt="0">
        <dgm:presLayoutVars>
          <dgm:dir/>
          <dgm:resizeHandles val="exact"/>
        </dgm:presLayoutVars>
      </dgm:prSet>
      <dgm:spPr/>
    </dgm:pt>
    <dgm:pt modelId="{C7B6ACFB-7731-40DB-8F16-7D935DECA6FB}" type="pres">
      <dgm:prSet presAssocID="{12838439-5733-42CA-91D6-E4B4FB362C09}" presName="parTxOnly" presStyleLbl="node1" presStyleIdx="0" presStyleCnt="6" custScaleX="81585">
        <dgm:presLayoutVars>
          <dgm:bulletEnabled val="1"/>
        </dgm:presLayoutVars>
      </dgm:prSet>
      <dgm:spPr>
        <a:prstGeom prst="homePlate">
          <a:avLst/>
        </a:prstGeom>
      </dgm:spPr>
      <dgm:t>
        <a:bodyPr/>
        <a:lstStyle/>
        <a:p>
          <a:endParaRPr lang="es-ES"/>
        </a:p>
      </dgm:t>
    </dgm:pt>
    <dgm:pt modelId="{659A3643-85A4-4989-9569-DD05DE01AECC}" type="pres">
      <dgm:prSet presAssocID="{EB4505AB-2455-4395-B59C-E97197E3D669}" presName="parSpace" presStyleCnt="0"/>
      <dgm:spPr/>
    </dgm:pt>
    <dgm:pt modelId="{33FF71F6-322A-4707-A355-8E2B9F3CF30C}" type="pres">
      <dgm:prSet presAssocID="{9CC0B026-1ADB-4E57-84E3-F51598204DB4}" presName="parTxOnly" presStyleLbl="node1" presStyleIdx="1" presStyleCnt="6">
        <dgm:presLayoutVars>
          <dgm:bulletEnabled val="1"/>
        </dgm:presLayoutVars>
      </dgm:prSet>
      <dgm:spPr>
        <a:prstGeom prst="chevron">
          <a:avLst/>
        </a:prstGeom>
      </dgm:spPr>
      <dgm:t>
        <a:bodyPr/>
        <a:lstStyle/>
        <a:p>
          <a:endParaRPr lang="es-ES"/>
        </a:p>
      </dgm:t>
    </dgm:pt>
    <dgm:pt modelId="{EEED9871-6AE6-48C3-A6BD-5515702BA460}" type="pres">
      <dgm:prSet presAssocID="{A650A36C-EED8-4D17-B4B5-05DDEA641879}" presName="parSpace" presStyleCnt="0"/>
      <dgm:spPr/>
    </dgm:pt>
    <dgm:pt modelId="{C4130BB0-19D8-49AF-A579-45A01E3A9210}" type="pres">
      <dgm:prSet presAssocID="{87C3AA42-54D5-4307-9245-92D9DD8FF1F9}" presName="parTxOnly" presStyleLbl="node1" presStyleIdx="2" presStyleCnt="6">
        <dgm:presLayoutVars>
          <dgm:bulletEnabled val="1"/>
        </dgm:presLayoutVars>
      </dgm:prSet>
      <dgm:spPr>
        <a:prstGeom prst="chevron">
          <a:avLst/>
        </a:prstGeom>
      </dgm:spPr>
      <dgm:t>
        <a:bodyPr/>
        <a:lstStyle/>
        <a:p>
          <a:endParaRPr lang="es-ES"/>
        </a:p>
      </dgm:t>
    </dgm:pt>
    <dgm:pt modelId="{67C259C4-EF85-44DC-AD70-9AB5E9BDF887}" type="pres">
      <dgm:prSet presAssocID="{81AFBA4B-8C7D-4BFB-B3B5-30DD86BD9821}" presName="parSpace" presStyleCnt="0"/>
      <dgm:spPr/>
    </dgm:pt>
    <dgm:pt modelId="{988C89E4-9105-4F68-9969-13DBED90DA53}" type="pres">
      <dgm:prSet presAssocID="{782CF3A7-1C37-4E6B-AC47-98729D28DE5C}" presName="parTxOnly" presStyleLbl="node1" presStyleIdx="3" presStyleCnt="6">
        <dgm:presLayoutVars>
          <dgm:bulletEnabled val="1"/>
        </dgm:presLayoutVars>
      </dgm:prSet>
      <dgm:spPr>
        <a:prstGeom prst="chevron">
          <a:avLst/>
        </a:prstGeom>
      </dgm:spPr>
      <dgm:t>
        <a:bodyPr/>
        <a:lstStyle/>
        <a:p>
          <a:endParaRPr lang="es-ES"/>
        </a:p>
      </dgm:t>
    </dgm:pt>
    <dgm:pt modelId="{1746D1FA-CAF0-4F8F-BF3B-54A194AD3003}" type="pres">
      <dgm:prSet presAssocID="{31F916D0-0021-42F7-8A20-5D4EFFF7B44F}" presName="parSpace" presStyleCnt="0"/>
      <dgm:spPr/>
    </dgm:pt>
    <dgm:pt modelId="{814B951C-B117-4F57-8E71-46CDE47748CD}" type="pres">
      <dgm:prSet presAssocID="{51CC4932-0E8F-40FB-BAD1-AB4F992EC174}" presName="parTxOnly" presStyleLbl="node1" presStyleIdx="4" presStyleCnt="6">
        <dgm:presLayoutVars>
          <dgm:bulletEnabled val="1"/>
        </dgm:presLayoutVars>
      </dgm:prSet>
      <dgm:spPr>
        <a:prstGeom prst="chevron">
          <a:avLst/>
        </a:prstGeom>
      </dgm:spPr>
      <dgm:t>
        <a:bodyPr/>
        <a:lstStyle/>
        <a:p>
          <a:endParaRPr lang="es-ES"/>
        </a:p>
      </dgm:t>
    </dgm:pt>
    <dgm:pt modelId="{F7937F63-5BC4-4748-A32F-5C733F9616E9}" type="pres">
      <dgm:prSet presAssocID="{0F4BDC71-3034-4E80-85AE-9B41FB84935A}" presName="parSpace" presStyleCnt="0"/>
      <dgm:spPr/>
    </dgm:pt>
    <dgm:pt modelId="{18904DF7-0C87-49CE-B31F-A9E38D351EA7}" type="pres">
      <dgm:prSet presAssocID="{2228C362-6FC6-4FD7-9148-7C16FB1724D7}" presName="parTxOnly" presStyleLbl="node1" presStyleIdx="5" presStyleCnt="6">
        <dgm:presLayoutVars>
          <dgm:bulletEnabled val="1"/>
        </dgm:presLayoutVars>
      </dgm:prSet>
      <dgm:spPr>
        <a:prstGeom prst="chevron">
          <a:avLst/>
        </a:prstGeom>
      </dgm:spPr>
      <dgm:t>
        <a:bodyPr/>
        <a:lstStyle/>
        <a:p>
          <a:endParaRPr lang="es-ES"/>
        </a:p>
      </dgm:t>
    </dgm:pt>
  </dgm:ptLst>
  <dgm:cxnLst>
    <dgm:cxn modelId="{91DB3BBE-CE64-48D7-A269-12EA22EFE9E0}" type="presOf" srcId="{51CC4932-0E8F-40FB-BAD1-AB4F992EC174}" destId="{814B951C-B117-4F57-8E71-46CDE47748CD}" srcOrd="0" destOrd="0" presId="urn:microsoft.com/office/officeart/2005/8/layout/hChevron3"/>
    <dgm:cxn modelId="{5733AEF8-D440-4AC0-964E-6722791690D1}" srcId="{18A47D6D-5EAC-4886-AFF0-8487AD17C0B1}" destId="{782CF3A7-1C37-4E6B-AC47-98729D28DE5C}" srcOrd="3" destOrd="0" parTransId="{329C1E5B-4B47-4709-AF6F-EC9925EF4E42}" sibTransId="{31F916D0-0021-42F7-8A20-5D4EFFF7B44F}"/>
    <dgm:cxn modelId="{A522490A-2001-409C-8B8A-C6BD587D62D8}" srcId="{18A47D6D-5EAC-4886-AFF0-8487AD17C0B1}" destId="{12838439-5733-42CA-91D6-E4B4FB362C09}" srcOrd="0" destOrd="0" parTransId="{A5E1D369-BFF0-470F-BC52-D53FFADE61E8}" sibTransId="{EB4505AB-2455-4395-B59C-E97197E3D669}"/>
    <dgm:cxn modelId="{041BD569-B086-475C-9723-D9238125498D}" type="presOf" srcId="{782CF3A7-1C37-4E6B-AC47-98729D28DE5C}" destId="{988C89E4-9105-4F68-9969-13DBED90DA53}" srcOrd="0" destOrd="0" presId="urn:microsoft.com/office/officeart/2005/8/layout/hChevron3"/>
    <dgm:cxn modelId="{FC246C7C-43FC-42B7-B957-E489F3EA8441}" srcId="{18A47D6D-5EAC-4886-AFF0-8487AD17C0B1}" destId="{2228C362-6FC6-4FD7-9148-7C16FB1724D7}" srcOrd="5" destOrd="0" parTransId="{F9D4E08C-C31A-4FC3-B389-22745F800E34}" sibTransId="{D0D16CC7-DEE6-4858-B4D6-7F1F09FDA57D}"/>
    <dgm:cxn modelId="{FD088D61-E64B-4296-8753-17ED5F11252A}" type="presOf" srcId="{12838439-5733-42CA-91D6-E4B4FB362C09}" destId="{C7B6ACFB-7731-40DB-8F16-7D935DECA6FB}" srcOrd="0" destOrd="0" presId="urn:microsoft.com/office/officeart/2005/8/layout/hChevron3"/>
    <dgm:cxn modelId="{D38BFAF5-5F9A-4E19-95FC-3F0B7F2DF12C}" srcId="{18A47D6D-5EAC-4886-AFF0-8487AD17C0B1}" destId="{9CC0B026-1ADB-4E57-84E3-F51598204DB4}" srcOrd="1" destOrd="0" parTransId="{90FCAD78-05C6-4053-B624-53A2471BDBF6}" sibTransId="{A650A36C-EED8-4D17-B4B5-05DDEA641879}"/>
    <dgm:cxn modelId="{A240748F-16CD-466D-8863-3DCBF241C0C0}" type="presOf" srcId="{87C3AA42-54D5-4307-9245-92D9DD8FF1F9}" destId="{C4130BB0-19D8-49AF-A579-45A01E3A9210}" srcOrd="0" destOrd="0" presId="urn:microsoft.com/office/officeart/2005/8/layout/hChevron3"/>
    <dgm:cxn modelId="{DDBDE8DB-75E8-4DE7-A73B-56DC975DCB0B}" srcId="{18A47D6D-5EAC-4886-AFF0-8487AD17C0B1}" destId="{51CC4932-0E8F-40FB-BAD1-AB4F992EC174}" srcOrd="4" destOrd="0" parTransId="{4D88C5DF-F3B0-48DF-A16D-4F5A2EE310A2}" sibTransId="{0F4BDC71-3034-4E80-85AE-9B41FB84935A}"/>
    <dgm:cxn modelId="{CAC3D967-C05D-44F2-AC05-117270C4E9F1}" srcId="{18A47D6D-5EAC-4886-AFF0-8487AD17C0B1}" destId="{87C3AA42-54D5-4307-9245-92D9DD8FF1F9}" srcOrd="2" destOrd="0" parTransId="{809C810E-B918-4683-AAFC-2DA5137E5471}" sibTransId="{81AFBA4B-8C7D-4BFB-B3B5-30DD86BD9821}"/>
    <dgm:cxn modelId="{16D94B8F-5D13-48E5-9B8A-954FFA6EFCAC}" type="presOf" srcId="{9CC0B026-1ADB-4E57-84E3-F51598204DB4}" destId="{33FF71F6-322A-4707-A355-8E2B9F3CF30C}" srcOrd="0" destOrd="0" presId="urn:microsoft.com/office/officeart/2005/8/layout/hChevron3"/>
    <dgm:cxn modelId="{805BD661-E686-49CE-B6AA-4FF235080490}" type="presOf" srcId="{18A47D6D-5EAC-4886-AFF0-8487AD17C0B1}" destId="{7EBA8747-25E9-4747-9C0E-48FB376CFFC9}" srcOrd="0" destOrd="0" presId="urn:microsoft.com/office/officeart/2005/8/layout/hChevron3"/>
    <dgm:cxn modelId="{8B70CF02-58C3-428C-8F87-5EA9D46D2AEA}" type="presOf" srcId="{2228C362-6FC6-4FD7-9148-7C16FB1724D7}" destId="{18904DF7-0C87-49CE-B31F-A9E38D351EA7}" srcOrd="0" destOrd="0" presId="urn:microsoft.com/office/officeart/2005/8/layout/hChevron3"/>
    <dgm:cxn modelId="{908B8DA3-5AC1-4A42-9660-82526A812F09}" type="presParOf" srcId="{7EBA8747-25E9-4747-9C0E-48FB376CFFC9}" destId="{C7B6ACFB-7731-40DB-8F16-7D935DECA6FB}" srcOrd="0" destOrd="0" presId="urn:microsoft.com/office/officeart/2005/8/layout/hChevron3"/>
    <dgm:cxn modelId="{6D2F69CE-1B13-4253-B92F-63510A0B8984}" type="presParOf" srcId="{7EBA8747-25E9-4747-9C0E-48FB376CFFC9}" destId="{659A3643-85A4-4989-9569-DD05DE01AECC}" srcOrd="1" destOrd="0" presId="urn:microsoft.com/office/officeart/2005/8/layout/hChevron3"/>
    <dgm:cxn modelId="{2C9B1267-F461-4E5A-9CF2-9B263C6BD68B}" type="presParOf" srcId="{7EBA8747-25E9-4747-9C0E-48FB376CFFC9}" destId="{33FF71F6-322A-4707-A355-8E2B9F3CF30C}" srcOrd="2" destOrd="0" presId="urn:microsoft.com/office/officeart/2005/8/layout/hChevron3"/>
    <dgm:cxn modelId="{CC5A1017-144C-4247-8FE2-114A2283E3E7}" type="presParOf" srcId="{7EBA8747-25E9-4747-9C0E-48FB376CFFC9}" destId="{EEED9871-6AE6-48C3-A6BD-5515702BA460}" srcOrd="3" destOrd="0" presId="urn:microsoft.com/office/officeart/2005/8/layout/hChevron3"/>
    <dgm:cxn modelId="{210E9327-31A7-44DC-9042-3E56C8BD79A0}" type="presParOf" srcId="{7EBA8747-25E9-4747-9C0E-48FB376CFFC9}" destId="{C4130BB0-19D8-49AF-A579-45A01E3A9210}" srcOrd="4" destOrd="0" presId="urn:microsoft.com/office/officeart/2005/8/layout/hChevron3"/>
    <dgm:cxn modelId="{4F82E1F4-CF68-4F05-A4A4-33CAB72AE9FA}" type="presParOf" srcId="{7EBA8747-25E9-4747-9C0E-48FB376CFFC9}" destId="{67C259C4-EF85-44DC-AD70-9AB5E9BDF887}" srcOrd="5" destOrd="0" presId="urn:microsoft.com/office/officeart/2005/8/layout/hChevron3"/>
    <dgm:cxn modelId="{C619015D-EE48-4319-8D35-43005ECC2A97}" type="presParOf" srcId="{7EBA8747-25E9-4747-9C0E-48FB376CFFC9}" destId="{988C89E4-9105-4F68-9969-13DBED90DA53}" srcOrd="6" destOrd="0" presId="urn:microsoft.com/office/officeart/2005/8/layout/hChevron3"/>
    <dgm:cxn modelId="{6E44799C-B62D-44F8-B817-CCFAB08ED5A4}" type="presParOf" srcId="{7EBA8747-25E9-4747-9C0E-48FB376CFFC9}" destId="{1746D1FA-CAF0-4F8F-BF3B-54A194AD3003}" srcOrd="7" destOrd="0" presId="urn:microsoft.com/office/officeart/2005/8/layout/hChevron3"/>
    <dgm:cxn modelId="{4291C3CC-C71B-410B-92B9-411175868194}" type="presParOf" srcId="{7EBA8747-25E9-4747-9C0E-48FB376CFFC9}" destId="{814B951C-B117-4F57-8E71-46CDE47748CD}" srcOrd="8" destOrd="0" presId="urn:microsoft.com/office/officeart/2005/8/layout/hChevron3"/>
    <dgm:cxn modelId="{3607B2B8-7D49-40F6-BFDF-40944DE219AD}" type="presParOf" srcId="{7EBA8747-25E9-4747-9C0E-48FB376CFFC9}" destId="{F7937F63-5BC4-4748-A32F-5C733F9616E9}" srcOrd="9" destOrd="0" presId="urn:microsoft.com/office/officeart/2005/8/layout/hChevron3"/>
    <dgm:cxn modelId="{39657706-BC5B-47F7-9892-67A1447B5C1F}" type="presParOf" srcId="{7EBA8747-25E9-4747-9C0E-48FB376CFFC9}" destId="{18904DF7-0C87-49CE-B31F-A9E38D351EA7}"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8A47D6D-5EAC-4886-AFF0-8487AD17C0B1}" type="doc">
      <dgm:prSet loTypeId="urn:microsoft.com/office/officeart/2005/8/layout/hChevron3" loCatId="process" qsTypeId="urn:microsoft.com/office/officeart/2005/8/quickstyle/simple1" qsCatId="simple" csTypeId="urn:microsoft.com/office/officeart/2005/8/colors/accent1_2" csCatId="accent1" phldr="1"/>
      <dgm:spPr/>
    </dgm:pt>
    <dgm:pt modelId="{12838439-5733-42CA-91D6-E4B4FB362C09}">
      <dgm:prSet phldrT="[Texto]" custT="1"/>
      <dgm:spPr>
        <a:xfrm>
          <a:off x="3047" y="130047"/>
          <a:ext cx="1672543" cy="820024"/>
        </a:xfrm>
        <a:prstGeom prst="homePlate">
          <a:avLst/>
        </a:prstGeom>
        <a:noFill/>
        <a:ln w="12700" cap="rnd" cmpd="sng" algn="ctr">
          <a:solidFill>
            <a:sysClr val="windowText" lastClr="000000"/>
          </a:solidFill>
          <a:prstDash val="solid"/>
        </a:ln>
        <a:effectLst/>
      </dgm:spPr>
      <dgm:t>
        <a:bodyPr/>
        <a:lstStyle/>
        <a:p>
          <a:r>
            <a:rPr lang="es-PE" sz="1200" b="1" dirty="0" smtClean="0">
              <a:solidFill>
                <a:sysClr val="windowText" lastClr="000000"/>
              </a:solidFill>
              <a:latin typeface="Trebuchet MS" panose="020B0603020202020204"/>
              <a:ea typeface="+mn-ea"/>
              <a:cs typeface="Arial" pitchFamily="34" charset="0"/>
            </a:rPr>
            <a:t>Comprensión del Problema</a:t>
          </a:r>
          <a:endParaRPr lang="es-ES" sz="1200" b="1" dirty="0">
            <a:solidFill>
              <a:sysClr val="windowText" lastClr="000000"/>
            </a:solidFill>
            <a:latin typeface="Trebuchet MS" panose="020B0603020202020204"/>
            <a:ea typeface="+mn-ea"/>
            <a:cs typeface="Arial" pitchFamily="34" charset="0"/>
          </a:endParaRPr>
        </a:p>
      </dgm:t>
    </dgm:pt>
    <dgm:pt modelId="{A5E1D369-BFF0-470F-BC52-D53FFADE61E8}" type="parTrans" cxnId="{A522490A-2001-409C-8B8A-C6BD587D62D8}">
      <dgm:prSet/>
      <dgm:spPr/>
      <dgm:t>
        <a:bodyPr/>
        <a:lstStyle/>
        <a:p>
          <a:endParaRPr lang="es-ES" sz="1200" b="1">
            <a:solidFill>
              <a:schemeClr val="tx1"/>
            </a:solidFill>
            <a:latin typeface="+mn-lt"/>
            <a:cs typeface="Arial" pitchFamily="34" charset="0"/>
          </a:endParaRPr>
        </a:p>
      </dgm:t>
    </dgm:pt>
    <dgm:pt modelId="{EB4505AB-2455-4395-B59C-E97197E3D669}" type="sibTrans" cxnId="{A522490A-2001-409C-8B8A-C6BD587D62D8}">
      <dgm:prSet/>
      <dgm:spPr/>
      <dgm:t>
        <a:bodyPr/>
        <a:lstStyle/>
        <a:p>
          <a:endParaRPr lang="es-ES" sz="1200" b="1">
            <a:solidFill>
              <a:schemeClr val="tx1"/>
            </a:solidFill>
            <a:latin typeface="+mn-lt"/>
            <a:cs typeface="Arial" pitchFamily="34" charset="0"/>
          </a:endParaRPr>
        </a:p>
      </dgm:t>
    </dgm:pt>
    <dgm:pt modelId="{9CC0B026-1ADB-4E57-84E3-F51598204DB4}">
      <dgm:prSet phldrT="[Texto]" custT="1"/>
      <dgm:spPr>
        <a:xfrm>
          <a:off x="1265578" y="130047"/>
          <a:ext cx="2050062" cy="820024"/>
        </a:xfrm>
        <a:prstGeom prst="chevron">
          <a:avLst/>
        </a:prstGeom>
        <a:noFill/>
        <a:ln w="12700" cap="rnd" cmpd="sng" algn="ctr">
          <a:solidFill>
            <a:sysClr val="windowText" lastClr="000000"/>
          </a:solidFill>
          <a:prstDash val="solid"/>
        </a:ln>
        <a:effectLst/>
      </dgm:spPr>
      <dgm:t>
        <a:bodyPr/>
        <a:lstStyle/>
        <a:p>
          <a:r>
            <a:rPr lang="es-PE" sz="1200" b="1" dirty="0" smtClean="0">
              <a:solidFill>
                <a:sysClr val="windowText" lastClr="000000"/>
              </a:solidFill>
              <a:latin typeface="Trebuchet MS" panose="020B0603020202020204"/>
              <a:ea typeface="+mn-ea"/>
              <a:cs typeface="Arial" pitchFamily="34" charset="0"/>
            </a:rPr>
            <a:t>Comprensión de la data</a:t>
          </a:r>
          <a:endParaRPr lang="es-ES" sz="1200" b="1" dirty="0">
            <a:solidFill>
              <a:sysClr val="windowText" lastClr="000000"/>
            </a:solidFill>
            <a:latin typeface="Trebuchet MS" panose="020B0603020202020204"/>
            <a:ea typeface="+mn-ea"/>
            <a:cs typeface="Arial" pitchFamily="34" charset="0"/>
          </a:endParaRPr>
        </a:p>
      </dgm:t>
    </dgm:pt>
    <dgm:pt modelId="{90FCAD78-05C6-4053-B624-53A2471BDBF6}" type="parTrans" cxnId="{D38BFAF5-5F9A-4E19-95FC-3F0B7F2DF12C}">
      <dgm:prSet/>
      <dgm:spPr/>
      <dgm:t>
        <a:bodyPr/>
        <a:lstStyle/>
        <a:p>
          <a:endParaRPr lang="es-ES" sz="1200" b="1">
            <a:solidFill>
              <a:schemeClr val="tx1"/>
            </a:solidFill>
            <a:latin typeface="+mn-lt"/>
            <a:cs typeface="Arial" pitchFamily="34" charset="0"/>
          </a:endParaRPr>
        </a:p>
      </dgm:t>
    </dgm:pt>
    <dgm:pt modelId="{A650A36C-EED8-4D17-B4B5-05DDEA641879}" type="sibTrans" cxnId="{D38BFAF5-5F9A-4E19-95FC-3F0B7F2DF12C}">
      <dgm:prSet/>
      <dgm:spPr/>
      <dgm:t>
        <a:bodyPr/>
        <a:lstStyle/>
        <a:p>
          <a:endParaRPr lang="es-ES" sz="1200" b="1">
            <a:solidFill>
              <a:schemeClr val="tx1"/>
            </a:solidFill>
            <a:latin typeface="+mn-lt"/>
            <a:cs typeface="Arial" pitchFamily="34" charset="0"/>
          </a:endParaRPr>
        </a:p>
      </dgm:t>
    </dgm:pt>
    <dgm:pt modelId="{87C3AA42-54D5-4307-9245-92D9DD8FF1F9}">
      <dgm:prSet phldrT="[Texto]" custT="1"/>
      <dgm:spPr>
        <a:xfrm>
          <a:off x="2905628" y="130047"/>
          <a:ext cx="2050062" cy="820024"/>
        </a:xfrm>
        <a:prstGeom prst="chevron">
          <a:avLst/>
        </a:prstGeom>
        <a:noFill/>
        <a:ln w="12700" cap="rnd" cmpd="sng" algn="ctr">
          <a:solidFill>
            <a:sysClr val="windowText" lastClr="000000"/>
          </a:solidFill>
          <a:prstDash val="solid"/>
        </a:ln>
        <a:effectLst/>
      </dgm:spPr>
      <dgm:t>
        <a:bodyPr/>
        <a:lstStyle/>
        <a:p>
          <a:r>
            <a:rPr lang="es-PE" sz="1200" b="1" dirty="0" smtClean="0">
              <a:solidFill>
                <a:sysClr val="windowText" lastClr="000000"/>
              </a:solidFill>
              <a:latin typeface="Trebuchet MS" panose="020B0603020202020204"/>
              <a:ea typeface="+mn-ea"/>
              <a:cs typeface="Arial" pitchFamily="34" charset="0"/>
            </a:rPr>
            <a:t>Preparación de la data</a:t>
          </a:r>
          <a:endParaRPr lang="es-ES" sz="1200" b="1" dirty="0">
            <a:solidFill>
              <a:sysClr val="windowText" lastClr="000000"/>
            </a:solidFill>
            <a:latin typeface="Trebuchet MS" panose="020B0603020202020204"/>
            <a:ea typeface="+mn-ea"/>
            <a:cs typeface="Arial" pitchFamily="34" charset="0"/>
          </a:endParaRPr>
        </a:p>
      </dgm:t>
    </dgm:pt>
    <dgm:pt modelId="{809C810E-B918-4683-AAFC-2DA5137E5471}" type="parTrans" cxnId="{CAC3D967-C05D-44F2-AC05-117270C4E9F1}">
      <dgm:prSet/>
      <dgm:spPr/>
      <dgm:t>
        <a:bodyPr/>
        <a:lstStyle/>
        <a:p>
          <a:endParaRPr lang="es-ES" sz="1200" b="1">
            <a:solidFill>
              <a:schemeClr val="tx1"/>
            </a:solidFill>
            <a:latin typeface="+mn-lt"/>
            <a:cs typeface="Arial" pitchFamily="34" charset="0"/>
          </a:endParaRPr>
        </a:p>
      </dgm:t>
    </dgm:pt>
    <dgm:pt modelId="{81AFBA4B-8C7D-4BFB-B3B5-30DD86BD9821}" type="sibTrans" cxnId="{CAC3D967-C05D-44F2-AC05-117270C4E9F1}">
      <dgm:prSet/>
      <dgm:spPr/>
      <dgm:t>
        <a:bodyPr/>
        <a:lstStyle/>
        <a:p>
          <a:endParaRPr lang="es-ES" sz="1200" b="1">
            <a:solidFill>
              <a:schemeClr val="tx1"/>
            </a:solidFill>
            <a:latin typeface="+mn-lt"/>
            <a:cs typeface="Arial" pitchFamily="34" charset="0"/>
          </a:endParaRPr>
        </a:p>
      </dgm:t>
    </dgm:pt>
    <dgm:pt modelId="{782CF3A7-1C37-4E6B-AC47-98729D28DE5C}">
      <dgm:prSet phldrT="[Texto]" custT="1"/>
      <dgm:spPr>
        <a:xfrm>
          <a:off x="4545678" y="130047"/>
          <a:ext cx="2050062" cy="820024"/>
        </a:xfrm>
        <a:prstGeom prst="chevron">
          <a:avLst/>
        </a:prstGeom>
        <a:solidFill>
          <a:srgbClr val="FFC000"/>
        </a:solidFill>
        <a:ln w="12700" cap="rnd" cmpd="sng" algn="ctr">
          <a:solidFill>
            <a:sysClr val="windowText" lastClr="000000"/>
          </a:solidFill>
          <a:prstDash val="solid"/>
        </a:ln>
        <a:effectLst/>
      </dgm:spPr>
      <dgm:t>
        <a:bodyPr/>
        <a:lstStyle/>
        <a:p>
          <a:r>
            <a:rPr lang="es-PE" sz="1200" b="1" dirty="0" smtClean="0">
              <a:solidFill>
                <a:sysClr val="windowText" lastClr="000000"/>
              </a:solidFill>
              <a:latin typeface="Trebuchet MS" panose="020B0603020202020204"/>
              <a:ea typeface="+mn-ea"/>
              <a:cs typeface="Arial" pitchFamily="34" charset="0"/>
            </a:rPr>
            <a:t>Modelado</a:t>
          </a:r>
          <a:endParaRPr lang="es-ES" sz="1200" b="1" dirty="0">
            <a:solidFill>
              <a:sysClr val="windowText" lastClr="000000"/>
            </a:solidFill>
            <a:latin typeface="Trebuchet MS" panose="020B0603020202020204"/>
            <a:ea typeface="+mn-ea"/>
            <a:cs typeface="Arial" pitchFamily="34" charset="0"/>
          </a:endParaRPr>
        </a:p>
      </dgm:t>
    </dgm:pt>
    <dgm:pt modelId="{329C1E5B-4B47-4709-AF6F-EC9925EF4E42}" type="parTrans" cxnId="{5733AEF8-D440-4AC0-964E-6722791690D1}">
      <dgm:prSet/>
      <dgm:spPr/>
      <dgm:t>
        <a:bodyPr/>
        <a:lstStyle/>
        <a:p>
          <a:endParaRPr lang="es-ES" sz="1200" b="1">
            <a:solidFill>
              <a:schemeClr val="tx1"/>
            </a:solidFill>
            <a:latin typeface="+mn-lt"/>
            <a:cs typeface="Arial" pitchFamily="34" charset="0"/>
          </a:endParaRPr>
        </a:p>
      </dgm:t>
    </dgm:pt>
    <dgm:pt modelId="{31F916D0-0021-42F7-8A20-5D4EFFF7B44F}" type="sibTrans" cxnId="{5733AEF8-D440-4AC0-964E-6722791690D1}">
      <dgm:prSet/>
      <dgm:spPr/>
      <dgm:t>
        <a:bodyPr/>
        <a:lstStyle/>
        <a:p>
          <a:endParaRPr lang="es-ES" sz="1200" b="1">
            <a:solidFill>
              <a:schemeClr val="tx1"/>
            </a:solidFill>
            <a:latin typeface="+mn-lt"/>
            <a:cs typeface="Arial" pitchFamily="34" charset="0"/>
          </a:endParaRPr>
        </a:p>
      </dgm:t>
    </dgm:pt>
    <dgm:pt modelId="{51CC4932-0E8F-40FB-BAD1-AB4F992EC174}">
      <dgm:prSet phldrT="[Texto]" custT="1"/>
      <dgm:spPr>
        <a:xfrm>
          <a:off x="6185728" y="130047"/>
          <a:ext cx="2050062" cy="820024"/>
        </a:xfrm>
        <a:prstGeom prst="chevron">
          <a:avLst/>
        </a:prstGeom>
        <a:noFill/>
        <a:ln w="12700" cap="rnd" cmpd="sng" algn="ctr">
          <a:solidFill>
            <a:sysClr val="windowText" lastClr="000000"/>
          </a:solidFill>
          <a:prstDash val="solid"/>
        </a:ln>
        <a:effectLst/>
      </dgm:spPr>
      <dgm:t>
        <a:bodyPr/>
        <a:lstStyle/>
        <a:p>
          <a:r>
            <a:rPr lang="es-PE" sz="1200" b="1" dirty="0" smtClean="0">
              <a:solidFill>
                <a:sysClr val="windowText" lastClr="000000"/>
              </a:solidFill>
              <a:latin typeface="Trebuchet MS" panose="020B0603020202020204"/>
              <a:ea typeface="+mn-ea"/>
              <a:cs typeface="Arial" pitchFamily="34" charset="0"/>
            </a:rPr>
            <a:t>Evaluación</a:t>
          </a:r>
          <a:endParaRPr lang="es-ES" sz="1200" b="1" dirty="0">
            <a:solidFill>
              <a:sysClr val="windowText" lastClr="000000"/>
            </a:solidFill>
            <a:latin typeface="Trebuchet MS" panose="020B0603020202020204"/>
            <a:ea typeface="+mn-ea"/>
            <a:cs typeface="Arial" pitchFamily="34" charset="0"/>
          </a:endParaRPr>
        </a:p>
      </dgm:t>
    </dgm:pt>
    <dgm:pt modelId="{4D88C5DF-F3B0-48DF-A16D-4F5A2EE310A2}" type="parTrans" cxnId="{DDBDE8DB-75E8-4DE7-A73B-56DC975DCB0B}">
      <dgm:prSet/>
      <dgm:spPr/>
      <dgm:t>
        <a:bodyPr/>
        <a:lstStyle/>
        <a:p>
          <a:endParaRPr lang="es-ES" sz="1200" b="1">
            <a:solidFill>
              <a:schemeClr val="tx1"/>
            </a:solidFill>
            <a:latin typeface="+mn-lt"/>
            <a:cs typeface="Arial" pitchFamily="34" charset="0"/>
          </a:endParaRPr>
        </a:p>
      </dgm:t>
    </dgm:pt>
    <dgm:pt modelId="{0F4BDC71-3034-4E80-85AE-9B41FB84935A}" type="sibTrans" cxnId="{DDBDE8DB-75E8-4DE7-A73B-56DC975DCB0B}">
      <dgm:prSet/>
      <dgm:spPr/>
      <dgm:t>
        <a:bodyPr/>
        <a:lstStyle/>
        <a:p>
          <a:endParaRPr lang="es-ES" sz="1200" b="1">
            <a:solidFill>
              <a:schemeClr val="tx1"/>
            </a:solidFill>
            <a:latin typeface="+mn-lt"/>
            <a:cs typeface="Arial" pitchFamily="34" charset="0"/>
          </a:endParaRPr>
        </a:p>
      </dgm:t>
    </dgm:pt>
    <dgm:pt modelId="{2228C362-6FC6-4FD7-9148-7C16FB1724D7}">
      <dgm:prSet phldrT="[Texto]" custT="1"/>
      <dgm:spPr>
        <a:xfrm>
          <a:off x="7825777" y="130047"/>
          <a:ext cx="2050062" cy="820024"/>
        </a:xfrm>
        <a:prstGeom prst="chevron">
          <a:avLst/>
        </a:prstGeom>
        <a:noFill/>
        <a:ln w="12700" cap="rnd" cmpd="sng" algn="ctr">
          <a:solidFill>
            <a:sysClr val="windowText" lastClr="000000"/>
          </a:solidFill>
          <a:prstDash val="solid"/>
        </a:ln>
        <a:effectLst/>
      </dgm:spPr>
      <dgm:t>
        <a:bodyPr/>
        <a:lstStyle/>
        <a:p>
          <a:r>
            <a:rPr lang="es-PE" sz="1200" b="1" dirty="0" smtClean="0">
              <a:solidFill>
                <a:sysClr val="windowText" lastClr="000000"/>
              </a:solidFill>
              <a:latin typeface="Trebuchet MS" panose="020B0603020202020204"/>
              <a:ea typeface="+mn-ea"/>
              <a:cs typeface="Arial" pitchFamily="34" charset="0"/>
            </a:rPr>
            <a:t>Implementación</a:t>
          </a:r>
          <a:endParaRPr lang="es-ES" sz="1200" b="1" dirty="0">
            <a:solidFill>
              <a:sysClr val="windowText" lastClr="000000"/>
            </a:solidFill>
            <a:latin typeface="Trebuchet MS" panose="020B0603020202020204"/>
            <a:ea typeface="+mn-ea"/>
            <a:cs typeface="Arial" pitchFamily="34" charset="0"/>
          </a:endParaRPr>
        </a:p>
      </dgm:t>
    </dgm:pt>
    <dgm:pt modelId="{F9D4E08C-C31A-4FC3-B389-22745F800E34}" type="parTrans" cxnId="{FC246C7C-43FC-42B7-B957-E489F3EA8441}">
      <dgm:prSet/>
      <dgm:spPr/>
      <dgm:t>
        <a:bodyPr/>
        <a:lstStyle/>
        <a:p>
          <a:endParaRPr lang="es-ES" sz="1200" b="1">
            <a:solidFill>
              <a:schemeClr val="tx1"/>
            </a:solidFill>
            <a:latin typeface="+mn-lt"/>
            <a:cs typeface="Arial" pitchFamily="34" charset="0"/>
          </a:endParaRPr>
        </a:p>
      </dgm:t>
    </dgm:pt>
    <dgm:pt modelId="{D0D16CC7-DEE6-4858-B4D6-7F1F09FDA57D}" type="sibTrans" cxnId="{FC246C7C-43FC-42B7-B957-E489F3EA8441}">
      <dgm:prSet/>
      <dgm:spPr/>
      <dgm:t>
        <a:bodyPr/>
        <a:lstStyle/>
        <a:p>
          <a:endParaRPr lang="es-ES" sz="1200" b="1">
            <a:solidFill>
              <a:schemeClr val="tx1"/>
            </a:solidFill>
            <a:latin typeface="+mn-lt"/>
            <a:cs typeface="Arial" pitchFamily="34" charset="0"/>
          </a:endParaRPr>
        </a:p>
      </dgm:t>
    </dgm:pt>
    <dgm:pt modelId="{7EBA8747-25E9-4747-9C0E-48FB376CFFC9}" type="pres">
      <dgm:prSet presAssocID="{18A47D6D-5EAC-4886-AFF0-8487AD17C0B1}" presName="Name0" presStyleCnt="0">
        <dgm:presLayoutVars>
          <dgm:dir/>
          <dgm:resizeHandles val="exact"/>
        </dgm:presLayoutVars>
      </dgm:prSet>
      <dgm:spPr/>
    </dgm:pt>
    <dgm:pt modelId="{C7B6ACFB-7731-40DB-8F16-7D935DECA6FB}" type="pres">
      <dgm:prSet presAssocID="{12838439-5733-42CA-91D6-E4B4FB362C09}" presName="parTxOnly" presStyleLbl="node1" presStyleIdx="0" presStyleCnt="6" custScaleX="81585">
        <dgm:presLayoutVars>
          <dgm:bulletEnabled val="1"/>
        </dgm:presLayoutVars>
      </dgm:prSet>
      <dgm:spPr/>
      <dgm:t>
        <a:bodyPr/>
        <a:lstStyle/>
        <a:p>
          <a:endParaRPr lang="es-ES"/>
        </a:p>
      </dgm:t>
    </dgm:pt>
    <dgm:pt modelId="{659A3643-85A4-4989-9569-DD05DE01AECC}" type="pres">
      <dgm:prSet presAssocID="{EB4505AB-2455-4395-B59C-E97197E3D669}" presName="parSpace" presStyleCnt="0"/>
      <dgm:spPr/>
    </dgm:pt>
    <dgm:pt modelId="{33FF71F6-322A-4707-A355-8E2B9F3CF30C}" type="pres">
      <dgm:prSet presAssocID="{9CC0B026-1ADB-4E57-84E3-F51598204DB4}" presName="parTxOnly" presStyleLbl="node1" presStyleIdx="1" presStyleCnt="6">
        <dgm:presLayoutVars>
          <dgm:bulletEnabled val="1"/>
        </dgm:presLayoutVars>
      </dgm:prSet>
      <dgm:spPr/>
      <dgm:t>
        <a:bodyPr/>
        <a:lstStyle/>
        <a:p>
          <a:endParaRPr lang="es-ES"/>
        </a:p>
      </dgm:t>
    </dgm:pt>
    <dgm:pt modelId="{EEED9871-6AE6-48C3-A6BD-5515702BA460}" type="pres">
      <dgm:prSet presAssocID="{A650A36C-EED8-4D17-B4B5-05DDEA641879}" presName="parSpace" presStyleCnt="0"/>
      <dgm:spPr/>
    </dgm:pt>
    <dgm:pt modelId="{C4130BB0-19D8-49AF-A579-45A01E3A9210}" type="pres">
      <dgm:prSet presAssocID="{87C3AA42-54D5-4307-9245-92D9DD8FF1F9}" presName="parTxOnly" presStyleLbl="node1" presStyleIdx="2" presStyleCnt="6">
        <dgm:presLayoutVars>
          <dgm:bulletEnabled val="1"/>
        </dgm:presLayoutVars>
      </dgm:prSet>
      <dgm:spPr/>
      <dgm:t>
        <a:bodyPr/>
        <a:lstStyle/>
        <a:p>
          <a:endParaRPr lang="es-ES"/>
        </a:p>
      </dgm:t>
    </dgm:pt>
    <dgm:pt modelId="{67C259C4-EF85-44DC-AD70-9AB5E9BDF887}" type="pres">
      <dgm:prSet presAssocID="{81AFBA4B-8C7D-4BFB-B3B5-30DD86BD9821}" presName="parSpace" presStyleCnt="0"/>
      <dgm:spPr/>
    </dgm:pt>
    <dgm:pt modelId="{988C89E4-9105-4F68-9969-13DBED90DA53}" type="pres">
      <dgm:prSet presAssocID="{782CF3A7-1C37-4E6B-AC47-98729D28DE5C}" presName="parTxOnly" presStyleLbl="node1" presStyleIdx="3" presStyleCnt="6">
        <dgm:presLayoutVars>
          <dgm:bulletEnabled val="1"/>
        </dgm:presLayoutVars>
      </dgm:prSet>
      <dgm:spPr/>
      <dgm:t>
        <a:bodyPr/>
        <a:lstStyle/>
        <a:p>
          <a:endParaRPr lang="es-ES"/>
        </a:p>
      </dgm:t>
    </dgm:pt>
    <dgm:pt modelId="{1746D1FA-CAF0-4F8F-BF3B-54A194AD3003}" type="pres">
      <dgm:prSet presAssocID="{31F916D0-0021-42F7-8A20-5D4EFFF7B44F}" presName="parSpace" presStyleCnt="0"/>
      <dgm:spPr/>
    </dgm:pt>
    <dgm:pt modelId="{814B951C-B117-4F57-8E71-46CDE47748CD}" type="pres">
      <dgm:prSet presAssocID="{51CC4932-0E8F-40FB-BAD1-AB4F992EC174}" presName="parTxOnly" presStyleLbl="node1" presStyleIdx="4" presStyleCnt="6">
        <dgm:presLayoutVars>
          <dgm:bulletEnabled val="1"/>
        </dgm:presLayoutVars>
      </dgm:prSet>
      <dgm:spPr/>
      <dgm:t>
        <a:bodyPr/>
        <a:lstStyle/>
        <a:p>
          <a:endParaRPr lang="es-ES"/>
        </a:p>
      </dgm:t>
    </dgm:pt>
    <dgm:pt modelId="{F7937F63-5BC4-4748-A32F-5C733F9616E9}" type="pres">
      <dgm:prSet presAssocID="{0F4BDC71-3034-4E80-85AE-9B41FB84935A}" presName="parSpace" presStyleCnt="0"/>
      <dgm:spPr/>
    </dgm:pt>
    <dgm:pt modelId="{18904DF7-0C87-49CE-B31F-A9E38D351EA7}" type="pres">
      <dgm:prSet presAssocID="{2228C362-6FC6-4FD7-9148-7C16FB1724D7}" presName="parTxOnly" presStyleLbl="node1" presStyleIdx="5" presStyleCnt="6">
        <dgm:presLayoutVars>
          <dgm:bulletEnabled val="1"/>
        </dgm:presLayoutVars>
      </dgm:prSet>
      <dgm:spPr/>
      <dgm:t>
        <a:bodyPr/>
        <a:lstStyle/>
        <a:p>
          <a:endParaRPr lang="es-ES"/>
        </a:p>
      </dgm:t>
    </dgm:pt>
  </dgm:ptLst>
  <dgm:cxnLst>
    <dgm:cxn modelId="{5733AEF8-D440-4AC0-964E-6722791690D1}" srcId="{18A47D6D-5EAC-4886-AFF0-8487AD17C0B1}" destId="{782CF3A7-1C37-4E6B-AC47-98729D28DE5C}" srcOrd="3" destOrd="0" parTransId="{329C1E5B-4B47-4709-AF6F-EC9925EF4E42}" sibTransId="{31F916D0-0021-42F7-8A20-5D4EFFF7B44F}"/>
    <dgm:cxn modelId="{94A0C403-3E9F-4CC4-8CD7-09C1E8360414}" type="presOf" srcId="{782CF3A7-1C37-4E6B-AC47-98729D28DE5C}" destId="{988C89E4-9105-4F68-9969-13DBED90DA53}" srcOrd="0" destOrd="0" presId="urn:microsoft.com/office/officeart/2005/8/layout/hChevron3"/>
    <dgm:cxn modelId="{A522490A-2001-409C-8B8A-C6BD587D62D8}" srcId="{18A47D6D-5EAC-4886-AFF0-8487AD17C0B1}" destId="{12838439-5733-42CA-91D6-E4B4FB362C09}" srcOrd="0" destOrd="0" parTransId="{A5E1D369-BFF0-470F-BC52-D53FFADE61E8}" sibTransId="{EB4505AB-2455-4395-B59C-E97197E3D669}"/>
    <dgm:cxn modelId="{FC246C7C-43FC-42B7-B957-E489F3EA8441}" srcId="{18A47D6D-5EAC-4886-AFF0-8487AD17C0B1}" destId="{2228C362-6FC6-4FD7-9148-7C16FB1724D7}" srcOrd="5" destOrd="0" parTransId="{F9D4E08C-C31A-4FC3-B389-22745F800E34}" sibTransId="{D0D16CC7-DEE6-4858-B4D6-7F1F09FDA57D}"/>
    <dgm:cxn modelId="{7BD69CC8-2A5F-4B22-8087-BE63EF78342E}" type="presOf" srcId="{18A47D6D-5EAC-4886-AFF0-8487AD17C0B1}" destId="{7EBA8747-25E9-4747-9C0E-48FB376CFFC9}" srcOrd="0" destOrd="0" presId="urn:microsoft.com/office/officeart/2005/8/layout/hChevron3"/>
    <dgm:cxn modelId="{A90AEDB1-BAC7-4AC2-9A75-5DF5C7D3C3B5}" type="presOf" srcId="{51CC4932-0E8F-40FB-BAD1-AB4F992EC174}" destId="{814B951C-B117-4F57-8E71-46CDE47748CD}" srcOrd="0" destOrd="0" presId="urn:microsoft.com/office/officeart/2005/8/layout/hChevron3"/>
    <dgm:cxn modelId="{E5F128A0-81F1-4FD1-9BF6-9A0BE72C3B8F}" type="presOf" srcId="{2228C362-6FC6-4FD7-9148-7C16FB1724D7}" destId="{18904DF7-0C87-49CE-B31F-A9E38D351EA7}" srcOrd="0" destOrd="0" presId="urn:microsoft.com/office/officeart/2005/8/layout/hChevron3"/>
    <dgm:cxn modelId="{D38BFAF5-5F9A-4E19-95FC-3F0B7F2DF12C}" srcId="{18A47D6D-5EAC-4886-AFF0-8487AD17C0B1}" destId="{9CC0B026-1ADB-4E57-84E3-F51598204DB4}" srcOrd="1" destOrd="0" parTransId="{90FCAD78-05C6-4053-B624-53A2471BDBF6}" sibTransId="{A650A36C-EED8-4D17-B4B5-05DDEA641879}"/>
    <dgm:cxn modelId="{DDBDE8DB-75E8-4DE7-A73B-56DC975DCB0B}" srcId="{18A47D6D-5EAC-4886-AFF0-8487AD17C0B1}" destId="{51CC4932-0E8F-40FB-BAD1-AB4F992EC174}" srcOrd="4" destOrd="0" parTransId="{4D88C5DF-F3B0-48DF-A16D-4F5A2EE310A2}" sibTransId="{0F4BDC71-3034-4E80-85AE-9B41FB84935A}"/>
    <dgm:cxn modelId="{E28F0EE0-3230-487C-9B90-1F0F883F7133}" type="presOf" srcId="{9CC0B026-1ADB-4E57-84E3-F51598204DB4}" destId="{33FF71F6-322A-4707-A355-8E2B9F3CF30C}" srcOrd="0" destOrd="0" presId="urn:microsoft.com/office/officeart/2005/8/layout/hChevron3"/>
    <dgm:cxn modelId="{CAC3D967-C05D-44F2-AC05-117270C4E9F1}" srcId="{18A47D6D-5EAC-4886-AFF0-8487AD17C0B1}" destId="{87C3AA42-54D5-4307-9245-92D9DD8FF1F9}" srcOrd="2" destOrd="0" parTransId="{809C810E-B918-4683-AAFC-2DA5137E5471}" sibTransId="{81AFBA4B-8C7D-4BFB-B3B5-30DD86BD9821}"/>
    <dgm:cxn modelId="{5C06A631-2063-439B-9B7F-38CCB202395E}" type="presOf" srcId="{12838439-5733-42CA-91D6-E4B4FB362C09}" destId="{C7B6ACFB-7731-40DB-8F16-7D935DECA6FB}" srcOrd="0" destOrd="0" presId="urn:microsoft.com/office/officeart/2005/8/layout/hChevron3"/>
    <dgm:cxn modelId="{03995A11-1017-4942-B7C6-7D480022D86C}" type="presOf" srcId="{87C3AA42-54D5-4307-9245-92D9DD8FF1F9}" destId="{C4130BB0-19D8-49AF-A579-45A01E3A9210}" srcOrd="0" destOrd="0" presId="urn:microsoft.com/office/officeart/2005/8/layout/hChevron3"/>
    <dgm:cxn modelId="{70F953D5-9135-4371-AF2A-E4D80212C17D}" type="presParOf" srcId="{7EBA8747-25E9-4747-9C0E-48FB376CFFC9}" destId="{C7B6ACFB-7731-40DB-8F16-7D935DECA6FB}" srcOrd="0" destOrd="0" presId="urn:microsoft.com/office/officeart/2005/8/layout/hChevron3"/>
    <dgm:cxn modelId="{B9813D82-5E80-470E-9647-6101B23BCB55}" type="presParOf" srcId="{7EBA8747-25E9-4747-9C0E-48FB376CFFC9}" destId="{659A3643-85A4-4989-9569-DD05DE01AECC}" srcOrd="1" destOrd="0" presId="urn:microsoft.com/office/officeart/2005/8/layout/hChevron3"/>
    <dgm:cxn modelId="{459EE660-2E20-48E2-9D80-DA0454E38D92}" type="presParOf" srcId="{7EBA8747-25E9-4747-9C0E-48FB376CFFC9}" destId="{33FF71F6-322A-4707-A355-8E2B9F3CF30C}" srcOrd="2" destOrd="0" presId="urn:microsoft.com/office/officeart/2005/8/layout/hChevron3"/>
    <dgm:cxn modelId="{8D303864-898E-4522-9F1C-6165165C3B78}" type="presParOf" srcId="{7EBA8747-25E9-4747-9C0E-48FB376CFFC9}" destId="{EEED9871-6AE6-48C3-A6BD-5515702BA460}" srcOrd="3" destOrd="0" presId="urn:microsoft.com/office/officeart/2005/8/layout/hChevron3"/>
    <dgm:cxn modelId="{E577E179-DD5B-4718-9CA5-92171C227AB2}" type="presParOf" srcId="{7EBA8747-25E9-4747-9C0E-48FB376CFFC9}" destId="{C4130BB0-19D8-49AF-A579-45A01E3A9210}" srcOrd="4" destOrd="0" presId="urn:microsoft.com/office/officeart/2005/8/layout/hChevron3"/>
    <dgm:cxn modelId="{04CD0AB5-F059-4FCF-80D2-367CD57910B3}" type="presParOf" srcId="{7EBA8747-25E9-4747-9C0E-48FB376CFFC9}" destId="{67C259C4-EF85-44DC-AD70-9AB5E9BDF887}" srcOrd="5" destOrd="0" presId="urn:microsoft.com/office/officeart/2005/8/layout/hChevron3"/>
    <dgm:cxn modelId="{53826ADC-3892-4989-AA3D-36E92C76C642}" type="presParOf" srcId="{7EBA8747-25E9-4747-9C0E-48FB376CFFC9}" destId="{988C89E4-9105-4F68-9969-13DBED90DA53}" srcOrd="6" destOrd="0" presId="urn:microsoft.com/office/officeart/2005/8/layout/hChevron3"/>
    <dgm:cxn modelId="{16A715A8-5CC5-47BE-88F6-D088F73FE23C}" type="presParOf" srcId="{7EBA8747-25E9-4747-9C0E-48FB376CFFC9}" destId="{1746D1FA-CAF0-4F8F-BF3B-54A194AD3003}" srcOrd="7" destOrd="0" presId="urn:microsoft.com/office/officeart/2005/8/layout/hChevron3"/>
    <dgm:cxn modelId="{237BF8B9-F31F-4CE6-8155-B96139775ADD}" type="presParOf" srcId="{7EBA8747-25E9-4747-9C0E-48FB376CFFC9}" destId="{814B951C-B117-4F57-8E71-46CDE47748CD}" srcOrd="8" destOrd="0" presId="urn:microsoft.com/office/officeart/2005/8/layout/hChevron3"/>
    <dgm:cxn modelId="{D783913B-3A93-46EF-800C-F3E8E1DD8D14}" type="presParOf" srcId="{7EBA8747-25E9-4747-9C0E-48FB376CFFC9}" destId="{F7937F63-5BC4-4748-A32F-5C733F9616E9}" srcOrd="9" destOrd="0" presId="urn:microsoft.com/office/officeart/2005/8/layout/hChevron3"/>
    <dgm:cxn modelId="{C451977A-B2FF-4DBC-B82C-133E0A5A93DE}" type="presParOf" srcId="{7EBA8747-25E9-4747-9C0E-48FB376CFFC9}" destId="{18904DF7-0C87-49CE-B31F-A9E38D351EA7}"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8A47D6D-5EAC-4886-AFF0-8487AD17C0B1}" type="doc">
      <dgm:prSet loTypeId="urn:microsoft.com/office/officeart/2005/8/layout/hChevron3" loCatId="process" qsTypeId="urn:microsoft.com/office/officeart/2005/8/quickstyle/simple1" qsCatId="simple" csTypeId="urn:microsoft.com/office/officeart/2005/8/colors/accent1_2" csCatId="accent1" phldr="1"/>
      <dgm:spPr/>
    </dgm:pt>
    <dgm:pt modelId="{12838439-5733-42CA-91D6-E4B4FB362C09}">
      <dgm:prSet phldrT="[Texto]" custT="1"/>
      <dgm:spPr>
        <a:xfrm>
          <a:off x="3047" y="130047"/>
          <a:ext cx="1672543" cy="820024"/>
        </a:xfrm>
        <a:noFill/>
        <a:ln w="12700" cap="rnd" cmpd="sng" algn="ctr">
          <a:solidFill>
            <a:sysClr val="windowText" lastClr="000000"/>
          </a:solidFill>
          <a:prstDash val="solid"/>
        </a:ln>
        <a:effectLst/>
      </dgm:spPr>
      <dgm:t>
        <a:bodyPr/>
        <a:lstStyle/>
        <a:p>
          <a:r>
            <a:rPr lang="es-PE" sz="1200" b="1" dirty="0" smtClean="0">
              <a:solidFill>
                <a:sysClr val="windowText" lastClr="000000"/>
              </a:solidFill>
              <a:latin typeface="Trebuchet MS" panose="020B0603020202020204"/>
              <a:ea typeface="+mn-ea"/>
              <a:cs typeface="Arial" pitchFamily="34" charset="0"/>
            </a:rPr>
            <a:t>Comprensión del Problema</a:t>
          </a:r>
          <a:endParaRPr lang="es-ES" sz="1200" b="1" dirty="0">
            <a:solidFill>
              <a:sysClr val="windowText" lastClr="000000"/>
            </a:solidFill>
            <a:latin typeface="Trebuchet MS" panose="020B0603020202020204"/>
            <a:ea typeface="+mn-ea"/>
            <a:cs typeface="Arial" pitchFamily="34" charset="0"/>
          </a:endParaRPr>
        </a:p>
      </dgm:t>
    </dgm:pt>
    <dgm:pt modelId="{A5E1D369-BFF0-470F-BC52-D53FFADE61E8}" type="parTrans" cxnId="{A522490A-2001-409C-8B8A-C6BD587D62D8}">
      <dgm:prSet/>
      <dgm:spPr/>
      <dgm:t>
        <a:bodyPr/>
        <a:lstStyle/>
        <a:p>
          <a:endParaRPr lang="es-ES" sz="1200" b="1">
            <a:solidFill>
              <a:schemeClr val="tx1"/>
            </a:solidFill>
            <a:latin typeface="+mn-lt"/>
            <a:cs typeface="Arial" pitchFamily="34" charset="0"/>
          </a:endParaRPr>
        </a:p>
      </dgm:t>
    </dgm:pt>
    <dgm:pt modelId="{EB4505AB-2455-4395-B59C-E97197E3D669}" type="sibTrans" cxnId="{A522490A-2001-409C-8B8A-C6BD587D62D8}">
      <dgm:prSet/>
      <dgm:spPr/>
      <dgm:t>
        <a:bodyPr/>
        <a:lstStyle/>
        <a:p>
          <a:endParaRPr lang="es-ES" sz="1200" b="1">
            <a:solidFill>
              <a:schemeClr val="tx1"/>
            </a:solidFill>
            <a:latin typeface="+mn-lt"/>
            <a:cs typeface="Arial" pitchFamily="34" charset="0"/>
          </a:endParaRPr>
        </a:p>
      </dgm:t>
    </dgm:pt>
    <dgm:pt modelId="{9CC0B026-1ADB-4E57-84E3-F51598204DB4}">
      <dgm:prSet phldrT="[Texto]" custT="1"/>
      <dgm:spPr>
        <a:xfrm>
          <a:off x="1265578" y="130047"/>
          <a:ext cx="2050062" cy="820024"/>
        </a:xfrm>
        <a:noFill/>
        <a:ln w="12700" cap="rnd" cmpd="sng" algn="ctr">
          <a:solidFill>
            <a:sysClr val="windowText" lastClr="000000"/>
          </a:solidFill>
          <a:prstDash val="solid"/>
        </a:ln>
        <a:effectLst/>
      </dgm:spPr>
      <dgm:t>
        <a:bodyPr/>
        <a:lstStyle/>
        <a:p>
          <a:r>
            <a:rPr lang="es-PE" sz="1200" b="1" dirty="0" smtClean="0">
              <a:solidFill>
                <a:sysClr val="windowText" lastClr="000000"/>
              </a:solidFill>
              <a:latin typeface="Trebuchet MS" panose="020B0603020202020204"/>
              <a:ea typeface="+mn-ea"/>
              <a:cs typeface="Arial" pitchFamily="34" charset="0"/>
            </a:rPr>
            <a:t>Comprensión de la data</a:t>
          </a:r>
          <a:endParaRPr lang="es-ES" sz="1200" b="1" dirty="0">
            <a:solidFill>
              <a:sysClr val="windowText" lastClr="000000"/>
            </a:solidFill>
            <a:latin typeface="Trebuchet MS" panose="020B0603020202020204"/>
            <a:ea typeface="+mn-ea"/>
            <a:cs typeface="Arial" pitchFamily="34" charset="0"/>
          </a:endParaRPr>
        </a:p>
      </dgm:t>
    </dgm:pt>
    <dgm:pt modelId="{90FCAD78-05C6-4053-B624-53A2471BDBF6}" type="parTrans" cxnId="{D38BFAF5-5F9A-4E19-95FC-3F0B7F2DF12C}">
      <dgm:prSet/>
      <dgm:spPr/>
      <dgm:t>
        <a:bodyPr/>
        <a:lstStyle/>
        <a:p>
          <a:endParaRPr lang="es-ES" sz="1200" b="1">
            <a:solidFill>
              <a:schemeClr val="tx1"/>
            </a:solidFill>
            <a:latin typeface="+mn-lt"/>
            <a:cs typeface="Arial" pitchFamily="34" charset="0"/>
          </a:endParaRPr>
        </a:p>
      </dgm:t>
    </dgm:pt>
    <dgm:pt modelId="{A650A36C-EED8-4D17-B4B5-05DDEA641879}" type="sibTrans" cxnId="{D38BFAF5-5F9A-4E19-95FC-3F0B7F2DF12C}">
      <dgm:prSet/>
      <dgm:spPr/>
      <dgm:t>
        <a:bodyPr/>
        <a:lstStyle/>
        <a:p>
          <a:endParaRPr lang="es-ES" sz="1200" b="1">
            <a:solidFill>
              <a:schemeClr val="tx1"/>
            </a:solidFill>
            <a:latin typeface="+mn-lt"/>
            <a:cs typeface="Arial" pitchFamily="34" charset="0"/>
          </a:endParaRPr>
        </a:p>
      </dgm:t>
    </dgm:pt>
    <dgm:pt modelId="{87C3AA42-54D5-4307-9245-92D9DD8FF1F9}">
      <dgm:prSet phldrT="[Texto]" custT="1"/>
      <dgm:spPr>
        <a:xfrm>
          <a:off x="2905628" y="130047"/>
          <a:ext cx="2050062" cy="820024"/>
        </a:xfrm>
        <a:noFill/>
        <a:ln w="12700" cap="rnd" cmpd="sng" algn="ctr">
          <a:solidFill>
            <a:sysClr val="windowText" lastClr="000000"/>
          </a:solidFill>
          <a:prstDash val="solid"/>
        </a:ln>
        <a:effectLst/>
      </dgm:spPr>
      <dgm:t>
        <a:bodyPr/>
        <a:lstStyle/>
        <a:p>
          <a:r>
            <a:rPr lang="es-PE" sz="1200" b="1" dirty="0" smtClean="0">
              <a:solidFill>
                <a:sysClr val="windowText" lastClr="000000"/>
              </a:solidFill>
              <a:latin typeface="Trebuchet MS" panose="020B0603020202020204"/>
              <a:ea typeface="+mn-ea"/>
              <a:cs typeface="Arial" pitchFamily="34" charset="0"/>
            </a:rPr>
            <a:t>Preparación de la data</a:t>
          </a:r>
          <a:endParaRPr lang="es-ES" sz="1200" b="1" dirty="0">
            <a:solidFill>
              <a:sysClr val="windowText" lastClr="000000"/>
            </a:solidFill>
            <a:latin typeface="Trebuchet MS" panose="020B0603020202020204"/>
            <a:ea typeface="+mn-ea"/>
            <a:cs typeface="Arial" pitchFamily="34" charset="0"/>
          </a:endParaRPr>
        </a:p>
      </dgm:t>
    </dgm:pt>
    <dgm:pt modelId="{809C810E-B918-4683-AAFC-2DA5137E5471}" type="parTrans" cxnId="{CAC3D967-C05D-44F2-AC05-117270C4E9F1}">
      <dgm:prSet/>
      <dgm:spPr/>
      <dgm:t>
        <a:bodyPr/>
        <a:lstStyle/>
        <a:p>
          <a:endParaRPr lang="es-ES" sz="1200" b="1">
            <a:solidFill>
              <a:schemeClr val="tx1"/>
            </a:solidFill>
            <a:latin typeface="+mn-lt"/>
            <a:cs typeface="Arial" pitchFamily="34" charset="0"/>
          </a:endParaRPr>
        </a:p>
      </dgm:t>
    </dgm:pt>
    <dgm:pt modelId="{81AFBA4B-8C7D-4BFB-B3B5-30DD86BD9821}" type="sibTrans" cxnId="{CAC3D967-C05D-44F2-AC05-117270C4E9F1}">
      <dgm:prSet/>
      <dgm:spPr/>
      <dgm:t>
        <a:bodyPr/>
        <a:lstStyle/>
        <a:p>
          <a:endParaRPr lang="es-ES" sz="1200" b="1">
            <a:solidFill>
              <a:schemeClr val="tx1"/>
            </a:solidFill>
            <a:latin typeface="+mn-lt"/>
            <a:cs typeface="Arial" pitchFamily="34" charset="0"/>
          </a:endParaRPr>
        </a:p>
      </dgm:t>
    </dgm:pt>
    <dgm:pt modelId="{782CF3A7-1C37-4E6B-AC47-98729D28DE5C}">
      <dgm:prSet phldrT="[Texto]" custT="1"/>
      <dgm:spPr>
        <a:xfrm>
          <a:off x="4545678" y="130047"/>
          <a:ext cx="2050062" cy="820024"/>
        </a:xfrm>
        <a:solidFill>
          <a:srgbClr val="FFC000"/>
        </a:solidFill>
        <a:ln w="12700" cap="rnd" cmpd="sng" algn="ctr">
          <a:solidFill>
            <a:sysClr val="windowText" lastClr="000000"/>
          </a:solidFill>
          <a:prstDash val="solid"/>
        </a:ln>
        <a:effectLst/>
      </dgm:spPr>
      <dgm:t>
        <a:bodyPr/>
        <a:lstStyle/>
        <a:p>
          <a:r>
            <a:rPr lang="es-PE" sz="1200" b="1" dirty="0" smtClean="0">
              <a:solidFill>
                <a:sysClr val="windowText" lastClr="000000"/>
              </a:solidFill>
              <a:latin typeface="Trebuchet MS" panose="020B0603020202020204"/>
              <a:ea typeface="+mn-ea"/>
              <a:cs typeface="Arial" pitchFamily="34" charset="0"/>
            </a:rPr>
            <a:t>Modelado</a:t>
          </a:r>
          <a:endParaRPr lang="es-ES" sz="1200" b="1" dirty="0">
            <a:solidFill>
              <a:sysClr val="windowText" lastClr="000000"/>
            </a:solidFill>
            <a:latin typeface="Trebuchet MS" panose="020B0603020202020204"/>
            <a:ea typeface="+mn-ea"/>
            <a:cs typeface="Arial" pitchFamily="34" charset="0"/>
          </a:endParaRPr>
        </a:p>
      </dgm:t>
    </dgm:pt>
    <dgm:pt modelId="{329C1E5B-4B47-4709-AF6F-EC9925EF4E42}" type="parTrans" cxnId="{5733AEF8-D440-4AC0-964E-6722791690D1}">
      <dgm:prSet/>
      <dgm:spPr/>
      <dgm:t>
        <a:bodyPr/>
        <a:lstStyle/>
        <a:p>
          <a:endParaRPr lang="es-ES" sz="1200" b="1">
            <a:solidFill>
              <a:schemeClr val="tx1"/>
            </a:solidFill>
            <a:latin typeface="+mn-lt"/>
            <a:cs typeface="Arial" pitchFamily="34" charset="0"/>
          </a:endParaRPr>
        </a:p>
      </dgm:t>
    </dgm:pt>
    <dgm:pt modelId="{31F916D0-0021-42F7-8A20-5D4EFFF7B44F}" type="sibTrans" cxnId="{5733AEF8-D440-4AC0-964E-6722791690D1}">
      <dgm:prSet/>
      <dgm:spPr/>
      <dgm:t>
        <a:bodyPr/>
        <a:lstStyle/>
        <a:p>
          <a:endParaRPr lang="es-ES" sz="1200" b="1">
            <a:solidFill>
              <a:schemeClr val="tx1"/>
            </a:solidFill>
            <a:latin typeface="+mn-lt"/>
            <a:cs typeface="Arial" pitchFamily="34" charset="0"/>
          </a:endParaRPr>
        </a:p>
      </dgm:t>
    </dgm:pt>
    <dgm:pt modelId="{51CC4932-0E8F-40FB-BAD1-AB4F992EC174}">
      <dgm:prSet phldrT="[Texto]" custT="1"/>
      <dgm:spPr>
        <a:xfrm>
          <a:off x="6185728" y="130047"/>
          <a:ext cx="2050062" cy="820024"/>
        </a:xfrm>
        <a:noFill/>
        <a:ln w="12700" cap="rnd" cmpd="sng" algn="ctr">
          <a:solidFill>
            <a:sysClr val="windowText" lastClr="000000"/>
          </a:solidFill>
          <a:prstDash val="solid"/>
        </a:ln>
        <a:effectLst/>
      </dgm:spPr>
      <dgm:t>
        <a:bodyPr/>
        <a:lstStyle/>
        <a:p>
          <a:r>
            <a:rPr lang="es-PE" sz="1200" b="1" dirty="0" smtClean="0">
              <a:solidFill>
                <a:sysClr val="windowText" lastClr="000000"/>
              </a:solidFill>
              <a:latin typeface="Trebuchet MS" panose="020B0603020202020204"/>
              <a:ea typeface="+mn-ea"/>
              <a:cs typeface="Arial" pitchFamily="34" charset="0"/>
            </a:rPr>
            <a:t>Evaluación</a:t>
          </a:r>
          <a:endParaRPr lang="es-ES" sz="1200" b="1" dirty="0">
            <a:solidFill>
              <a:sysClr val="windowText" lastClr="000000"/>
            </a:solidFill>
            <a:latin typeface="Trebuchet MS" panose="020B0603020202020204"/>
            <a:ea typeface="+mn-ea"/>
            <a:cs typeface="Arial" pitchFamily="34" charset="0"/>
          </a:endParaRPr>
        </a:p>
      </dgm:t>
    </dgm:pt>
    <dgm:pt modelId="{4D88C5DF-F3B0-48DF-A16D-4F5A2EE310A2}" type="parTrans" cxnId="{DDBDE8DB-75E8-4DE7-A73B-56DC975DCB0B}">
      <dgm:prSet/>
      <dgm:spPr/>
      <dgm:t>
        <a:bodyPr/>
        <a:lstStyle/>
        <a:p>
          <a:endParaRPr lang="es-ES" sz="1200" b="1">
            <a:solidFill>
              <a:schemeClr val="tx1"/>
            </a:solidFill>
            <a:latin typeface="+mn-lt"/>
            <a:cs typeface="Arial" pitchFamily="34" charset="0"/>
          </a:endParaRPr>
        </a:p>
      </dgm:t>
    </dgm:pt>
    <dgm:pt modelId="{0F4BDC71-3034-4E80-85AE-9B41FB84935A}" type="sibTrans" cxnId="{DDBDE8DB-75E8-4DE7-A73B-56DC975DCB0B}">
      <dgm:prSet/>
      <dgm:spPr/>
      <dgm:t>
        <a:bodyPr/>
        <a:lstStyle/>
        <a:p>
          <a:endParaRPr lang="es-ES" sz="1200" b="1">
            <a:solidFill>
              <a:schemeClr val="tx1"/>
            </a:solidFill>
            <a:latin typeface="+mn-lt"/>
            <a:cs typeface="Arial" pitchFamily="34" charset="0"/>
          </a:endParaRPr>
        </a:p>
      </dgm:t>
    </dgm:pt>
    <dgm:pt modelId="{2228C362-6FC6-4FD7-9148-7C16FB1724D7}">
      <dgm:prSet phldrT="[Texto]" custT="1"/>
      <dgm:spPr>
        <a:xfrm>
          <a:off x="7825777" y="130047"/>
          <a:ext cx="2050062" cy="820024"/>
        </a:xfrm>
        <a:noFill/>
        <a:ln w="12700" cap="rnd" cmpd="sng" algn="ctr">
          <a:solidFill>
            <a:sysClr val="windowText" lastClr="000000"/>
          </a:solidFill>
          <a:prstDash val="solid"/>
        </a:ln>
        <a:effectLst/>
      </dgm:spPr>
      <dgm:t>
        <a:bodyPr/>
        <a:lstStyle/>
        <a:p>
          <a:r>
            <a:rPr lang="es-PE" sz="1200" b="1" dirty="0" smtClean="0">
              <a:solidFill>
                <a:sysClr val="windowText" lastClr="000000"/>
              </a:solidFill>
              <a:latin typeface="Trebuchet MS" panose="020B0603020202020204"/>
              <a:ea typeface="+mn-ea"/>
              <a:cs typeface="Arial" pitchFamily="34" charset="0"/>
            </a:rPr>
            <a:t>Implementación</a:t>
          </a:r>
          <a:endParaRPr lang="es-ES" sz="1200" b="1" dirty="0">
            <a:solidFill>
              <a:sysClr val="windowText" lastClr="000000"/>
            </a:solidFill>
            <a:latin typeface="Trebuchet MS" panose="020B0603020202020204"/>
            <a:ea typeface="+mn-ea"/>
            <a:cs typeface="Arial" pitchFamily="34" charset="0"/>
          </a:endParaRPr>
        </a:p>
      </dgm:t>
    </dgm:pt>
    <dgm:pt modelId="{F9D4E08C-C31A-4FC3-B389-22745F800E34}" type="parTrans" cxnId="{FC246C7C-43FC-42B7-B957-E489F3EA8441}">
      <dgm:prSet/>
      <dgm:spPr/>
      <dgm:t>
        <a:bodyPr/>
        <a:lstStyle/>
        <a:p>
          <a:endParaRPr lang="es-ES" sz="1200" b="1">
            <a:solidFill>
              <a:schemeClr val="tx1"/>
            </a:solidFill>
            <a:latin typeface="+mn-lt"/>
            <a:cs typeface="Arial" pitchFamily="34" charset="0"/>
          </a:endParaRPr>
        </a:p>
      </dgm:t>
    </dgm:pt>
    <dgm:pt modelId="{D0D16CC7-DEE6-4858-B4D6-7F1F09FDA57D}" type="sibTrans" cxnId="{FC246C7C-43FC-42B7-B957-E489F3EA8441}">
      <dgm:prSet/>
      <dgm:spPr/>
      <dgm:t>
        <a:bodyPr/>
        <a:lstStyle/>
        <a:p>
          <a:endParaRPr lang="es-ES" sz="1200" b="1">
            <a:solidFill>
              <a:schemeClr val="tx1"/>
            </a:solidFill>
            <a:latin typeface="+mn-lt"/>
            <a:cs typeface="Arial" pitchFamily="34" charset="0"/>
          </a:endParaRPr>
        </a:p>
      </dgm:t>
    </dgm:pt>
    <dgm:pt modelId="{7EBA8747-25E9-4747-9C0E-48FB376CFFC9}" type="pres">
      <dgm:prSet presAssocID="{18A47D6D-5EAC-4886-AFF0-8487AD17C0B1}" presName="Name0" presStyleCnt="0">
        <dgm:presLayoutVars>
          <dgm:dir/>
          <dgm:resizeHandles val="exact"/>
        </dgm:presLayoutVars>
      </dgm:prSet>
      <dgm:spPr/>
    </dgm:pt>
    <dgm:pt modelId="{C7B6ACFB-7731-40DB-8F16-7D935DECA6FB}" type="pres">
      <dgm:prSet presAssocID="{12838439-5733-42CA-91D6-E4B4FB362C09}" presName="parTxOnly" presStyleLbl="node1" presStyleIdx="0" presStyleCnt="6" custScaleX="81585">
        <dgm:presLayoutVars>
          <dgm:bulletEnabled val="1"/>
        </dgm:presLayoutVars>
      </dgm:prSet>
      <dgm:spPr>
        <a:prstGeom prst="homePlate">
          <a:avLst/>
        </a:prstGeom>
      </dgm:spPr>
      <dgm:t>
        <a:bodyPr/>
        <a:lstStyle/>
        <a:p>
          <a:endParaRPr lang="es-ES"/>
        </a:p>
      </dgm:t>
    </dgm:pt>
    <dgm:pt modelId="{659A3643-85A4-4989-9569-DD05DE01AECC}" type="pres">
      <dgm:prSet presAssocID="{EB4505AB-2455-4395-B59C-E97197E3D669}" presName="parSpace" presStyleCnt="0"/>
      <dgm:spPr/>
    </dgm:pt>
    <dgm:pt modelId="{33FF71F6-322A-4707-A355-8E2B9F3CF30C}" type="pres">
      <dgm:prSet presAssocID="{9CC0B026-1ADB-4E57-84E3-F51598204DB4}" presName="parTxOnly" presStyleLbl="node1" presStyleIdx="1" presStyleCnt="6">
        <dgm:presLayoutVars>
          <dgm:bulletEnabled val="1"/>
        </dgm:presLayoutVars>
      </dgm:prSet>
      <dgm:spPr>
        <a:prstGeom prst="chevron">
          <a:avLst/>
        </a:prstGeom>
      </dgm:spPr>
      <dgm:t>
        <a:bodyPr/>
        <a:lstStyle/>
        <a:p>
          <a:endParaRPr lang="es-ES"/>
        </a:p>
      </dgm:t>
    </dgm:pt>
    <dgm:pt modelId="{EEED9871-6AE6-48C3-A6BD-5515702BA460}" type="pres">
      <dgm:prSet presAssocID="{A650A36C-EED8-4D17-B4B5-05DDEA641879}" presName="parSpace" presStyleCnt="0"/>
      <dgm:spPr/>
    </dgm:pt>
    <dgm:pt modelId="{C4130BB0-19D8-49AF-A579-45A01E3A9210}" type="pres">
      <dgm:prSet presAssocID="{87C3AA42-54D5-4307-9245-92D9DD8FF1F9}" presName="parTxOnly" presStyleLbl="node1" presStyleIdx="2" presStyleCnt="6">
        <dgm:presLayoutVars>
          <dgm:bulletEnabled val="1"/>
        </dgm:presLayoutVars>
      </dgm:prSet>
      <dgm:spPr>
        <a:prstGeom prst="chevron">
          <a:avLst/>
        </a:prstGeom>
      </dgm:spPr>
      <dgm:t>
        <a:bodyPr/>
        <a:lstStyle/>
        <a:p>
          <a:endParaRPr lang="es-ES"/>
        </a:p>
      </dgm:t>
    </dgm:pt>
    <dgm:pt modelId="{67C259C4-EF85-44DC-AD70-9AB5E9BDF887}" type="pres">
      <dgm:prSet presAssocID="{81AFBA4B-8C7D-4BFB-B3B5-30DD86BD9821}" presName="parSpace" presStyleCnt="0"/>
      <dgm:spPr/>
    </dgm:pt>
    <dgm:pt modelId="{988C89E4-9105-4F68-9969-13DBED90DA53}" type="pres">
      <dgm:prSet presAssocID="{782CF3A7-1C37-4E6B-AC47-98729D28DE5C}" presName="parTxOnly" presStyleLbl="node1" presStyleIdx="3" presStyleCnt="6">
        <dgm:presLayoutVars>
          <dgm:bulletEnabled val="1"/>
        </dgm:presLayoutVars>
      </dgm:prSet>
      <dgm:spPr>
        <a:prstGeom prst="chevron">
          <a:avLst/>
        </a:prstGeom>
      </dgm:spPr>
      <dgm:t>
        <a:bodyPr/>
        <a:lstStyle/>
        <a:p>
          <a:endParaRPr lang="es-ES"/>
        </a:p>
      </dgm:t>
    </dgm:pt>
    <dgm:pt modelId="{1746D1FA-CAF0-4F8F-BF3B-54A194AD3003}" type="pres">
      <dgm:prSet presAssocID="{31F916D0-0021-42F7-8A20-5D4EFFF7B44F}" presName="parSpace" presStyleCnt="0"/>
      <dgm:spPr/>
    </dgm:pt>
    <dgm:pt modelId="{814B951C-B117-4F57-8E71-46CDE47748CD}" type="pres">
      <dgm:prSet presAssocID="{51CC4932-0E8F-40FB-BAD1-AB4F992EC174}" presName="parTxOnly" presStyleLbl="node1" presStyleIdx="4" presStyleCnt="6">
        <dgm:presLayoutVars>
          <dgm:bulletEnabled val="1"/>
        </dgm:presLayoutVars>
      </dgm:prSet>
      <dgm:spPr>
        <a:prstGeom prst="chevron">
          <a:avLst/>
        </a:prstGeom>
      </dgm:spPr>
      <dgm:t>
        <a:bodyPr/>
        <a:lstStyle/>
        <a:p>
          <a:endParaRPr lang="es-ES"/>
        </a:p>
      </dgm:t>
    </dgm:pt>
    <dgm:pt modelId="{F7937F63-5BC4-4748-A32F-5C733F9616E9}" type="pres">
      <dgm:prSet presAssocID="{0F4BDC71-3034-4E80-85AE-9B41FB84935A}" presName="parSpace" presStyleCnt="0"/>
      <dgm:spPr/>
    </dgm:pt>
    <dgm:pt modelId="{18904DF7-0C87-49CE-B31F-A9E38D351EA7}" type="pres">
      <dgm:prSet presAssocID="{2228C362-6FC6-4FD7-9148-7C16FB1724D7}" presName="parTxOnly" presStyleLbl="node1" presStyleIdx="5" presStyleCnt="6">
        <dgm:presLayoutVars>
          <dgm:bulletEnabled val="1"/>
        </dgm:presLayoutVars>
      </dgm:prSet>
      <dgm:spPr>
        <a:prstGeom prst="chevron">
          <a:avLst/>
        </a:prstGeom>
      </dgm:spPr>
      <dgm:t>
        <a:bodyPr/>
        <a:lstStyle/>
        <a:p>
          <a:endParaRPr lang="es-ES"/>
        </a:p>
      </dgm:t>
    </dgm:pt>
  </dgm:ptLst>
  <dgm:cxnLst>
    <dgm:cxn modelId="{0DDE355A-521D-4547-B491-8EE8C82FAEFC}" type="presOf" srcId="{87C3AA42-54D5-4307-9245-92D9DD8FF1F9}" destId="{C4130BB0-19D8-49AF-A579-45A01E3A9210}" srcOrd="0" destOrd="0" presId="urn:microsoft.com/office/officeart/2005/8/layout/hChevron3"/>
    <dgm:cxn modelId="{7CB1D15C-FC96-422D-BDB1-C7FB4EC17C30}" type="presOf" srcId="{51CC4932-0E8F-40FB-BAD1-AB4F992EC174}" destId="{814B951C-B117-4F57-8E71-46CDE47748CD}" srcOrd="0" destOrd="0" presId="urn:microsoft.com/office/officeart/2005/8/layout/hChevron3"/>
    <dgm:cxn modelId="{038FF803-AEF7-40E0-8CF0-2AAA026F0658}" type="presOf" srcId="{18A47D6D-5EAC-4886-AFF0-8487AD17C0B1}" destId="{7EBA8747-25E9-4747-9C0E-48FB376CFFC9}" srcOrd="0" destOrd="0" presId="urn:microsoft.com/office/officeart/2005/8/layout/hChevron3"/>
    <dgm:cxn modelId="{A522490A-2001-409C-8B8A-C6BD587D62D8}" srcId="{18A47D6D-5EAC-4886-AFF0-8487AD17C0B1}" destId="{12838439-5733-42CA-91D6-E4B4FB362C09}" srcOrd="0" destOrd="0" parTransId="{A5E1D369-BFF0-470F-BC52-D53FFADE61E8}" sibTransId="{EB4505AB-2455-4395-B59C-E97197E3D669}"/>
    <dgm:cxn modelId="{D38BFAF5-5F9A-4E19-95FC-3F0B7F2DF12C}" srcId="{18A47D6D-5EAC-4886-AFF0-8487AD17C0B1}" destId="{9CC0B026-1ADB-4E57-84E3-F51598204DB4}" srcOrd="1" destOrd="0" parTransId="{90FCAD78-05C6-4053-B624-53A2471BDBF6}" sibTransId="{A650A36C-EED8-4D17-B4B5-05DDEA641879}"/>
    <dgm:cxn modelId="{96AAD45E-0D21-488E-974B-95995A2FDAF9}" type="presOf" srcId="{12838439-5733-42CA-91D6-E4B4FB362C09}" destId="{C7B6ACFB-7731-40DB-8F16-7D935DECA6FB}" srcOrd="0" destOrd="0" presId="urn:microsoft.com/office/officeart/2005/8/layout/hChevron3"/>
    <dgm:cxn modelId="{DE10B8FB-1476-420E-97F2-BC003B6FE6C5}" type="presOf" srcId="{9CC0B026-1ADB-4E57-84E3-F51598204DB4}" destId="{33FF71F6-322A-4707-A355-8E2B9F3CF30C}" srcOrd="0" destOrd="0" presId="urn:microsoft.com/office/officeart/2005/8/layout/hChevron3"/>
    <dgm:cxn modelId="{5733AEF8-D440-4AC0-964E-6722791690D1}" srcId="{18A47D6D-5EAC-4886-AFF0-8487AD17C0B1}" destId="{782CF3A7-1C37-4E6B-AC47-98729D28DE5C}" srcOrd="3" destOrd="0" parTransId="{329C1E5B-4B47-4709-AF6F-EC9925EF4E42}" sibTransId="{31F916D0-0021-42F7-8A20-5D4EFFF7B44F}"/>
    <dgm:cxn modelId="{AA767018-50CC-48F1-ADDE-E3DF683A5EC4}" type="presOf" srcId="{782CF3A7-1C37-4E6B-AC47-98729D28DE5C}" destId="{988C89E4-9105-4F68-9969-13DBED90DA53}" srcOrd="0" destOrd="0" presId="urn:microsoft.com/office/officeart/2005/8/layout/hChevron3"/>
    <dgm:cxn modelId="{213ECCE5-828A-42FD-AF7E-24ECA4BB958E}" type="presOf" srcId="{2228C362-6FC6-4FD7-9148-7C16FB1724D7}" destId="{18904DF7-0C87-49CE-B31F-A9E38D351EA7}" srcOrd="0" destOrd="0" presId="urn:microsoft.com/office/officeart/2005/8/layout/hChevron3"/>
    <dgm:cxn modelId="{CAC3D967-C05D-44F2-AC05-117270C4E9F1}" srcId="{18A47D6D-5EAC-4886-AFF0-8487AD17C0B1}" destId="{87C3AA42-54D5-4307-9245-92D9DD8FF1F9}" srcOrd="2" destOrd="0" parTransId="{809C810E-B918-4683-AAFC-2DA5137E5471}" sibTransId="{81AFBA4B-8C7D-4BFB-B3B5-30DD86BD9821}"/>
    <dgm:cxn modelId="{DDBDE8DB-75E8-4DE7-A73B-56DC975DCB0B}" srcId="{18A47D6D-5EAC-4886-AFF0-8487AD17C0B1}" destId="{51CC4932-0E8F-40FB-BAD1-AB4F992EC174}" srcOrd="4" destOrd="0" parTransId="{4D88C5DF-F3B0-48DF-A16D-4F5A2EE310A2}" sibTransId="{0F4BDC71-3034-4E80-85AE-9B41FB84935A}"/>
    <dgm:cxn modelId="{FC246C7C-43FC-42B7-B957-E489F3EA8441}" srcId="{18A47D6D-5EAC-4886-AFF0-8487AD17C0B1}" destId="{2228C362-6FC6-4FD7-9148-7C16FB1724D7}" srcOrd="5" destOrd="0" parTransId="{F9D4E08C-C31A-4FC3-B389-22745F800E34}" sibTransId="{D0D16CC7-DEE6-4858-B4D6-7F1F09FDA57D}"/>
    <dgm:cxn modelId="{452F8497-1194-45F6-AC7F-DC7EDD32C2BE}" type="presParOf" srcId="{7EBA8747-25E9-4747-9C0E-48FB376CFFC9}" destId="{C7B6ACFB-7731-40DB-8F16-7D935DECA6FB}" srcOrd="0" destOrd="0" presId="urn:microsoft.com/office/officeart/2005/8/layout/hChevron3"/>
    <dgm:cxn modelId="{5149C53F-3143-4261-B54E-8D914BEF701D}" type="presParOf" srcId="{7EBA8747-25E9-4747-9C0E-48FB376CFFC9}" destId="{659A3643-85A4-4989-9569-DD05DE01AECC}" srcOrd="1" destOrd="0" presId="urn:microsoft.com/office/officeart/2005/8/layout/hChevron3"/>
    <dgm:cxn modelId="{9E5945A9-74D8-4334-86EC-BFE87EA0DDDA}" type="presParOf" srcId="{7EBA8747-25E9-4747-9C0E-48FB376CFFC9}" destId="{33FF71F6-322A-4707-A355-8E2B9F3CF30C}" srcOrd="2" destOrd="0" presId="urn:microsoft.com/office/officeart/2005/8/layout/hChevron3"/>
    <dgm:cxn modelId="{388A7CA7-3391-4ADA-97D8-4FC0028655D5}" type="presParOf" srcId="{7EBA8747-25E9-4747-9C0E-48FB376CFFC9}" destId="{EEED9871-6AE6-48C3-A6BD-5515702BA460}" srcOrd="3" destOrd="0" presId="urn:microsoft.com/office/officeart/2005/8/layout/hChevron3"/>
    <dgm:cxn modelId="{22B223FC-B82D-482B-8A5A-6CCAF888031B}" type="presParOf" srcId="{7EBA8747-25E9-4747-9C0E-48FB376CFFC9}" destId="{C4130BB0-19D8-49AF-A579-45A01E3A9210}" srcOrd="4" destOrd="0" presId="urn:microsoft.com/office/officeart/2005/8/layout/hChevron3"/>
    <dgm:cxn modelId="{10530B0C-F9CE-4170-A745-9FD287C224A9}" type="presParOf" srcId="{7EBA8747-25E9-4747-9C0E-48FB376CFFC9}" destId="{67C259C4-EF85-44DC-AD70-9AB5E9BDF887}" srcOrd="5" destOrd="0" presId="urn:microsoft.com/office/officeart/2005/8/layout/hChevron3"/>
    <dgm:cxn modelId="{21037471-077E-4BD4-8268-D1235A63CBD3}" type="presParOf" srcId="{7EBA8747-25E9-4747-9C0E-48FB376CFFC9}" destId="{988C89E4-9105-4F68-9969-13DBED90DA53}" srcOrd="6" destOrd="0" presId="urn:microsoft.com/office/officeart/2005/8/layout/hChevron3"/>
    <dgm:cxn modelId="{6B2E8B7F-8C4E-419E-8D98-9C6CEB161F38}" type="presParOf" srcId="{7EBA8747-25E9-4747-9C0E-48FB376CFFC9}" destId="{1746D1FA-CAF0-4F8F-BF3B-54A194AD3003}" srcOrd="7" destOrd="0" presId="urn:microsoft.com/office/officeart/2005/8/layout/hChevron3"/>
    <dgm:cxn modelId="{E9A189C6-FCE4-43F7-84DC-A0D6A618A8F7}" type="presParOf" srcId="{7EBA8747-25E9-4747-9C0E-48FB376CFFC9}" destId="{814B951C-B117-4F57-8E71-46CDE47748CD}" srcOrd="8" destOrd="0" presId="urn:microsoft.com/office/officeart/2005/8/layout/hChevron3"/>
    <dgm:cxn modelId="{2ADC9FCE-E065-4E96-B144-22C88751BF0A}" type="presParOf" srcId="{7EBA8747-25E9-4747-9C0E-48FB376CFFC9}" destId="{F7937F63-5BC4-4748-A32F-5C733F9616E9}" srcOrd="9" destOrd="0" presId="urn:microsoft.com/office/officeart/2005/8/layout/hChevron3"/>
    <dgm:cxn modelId="{B28BA503-D058-4ADA-948B-A95B1E7FB66D}" type="presParOf" srcId="{7EBA8747-25E9-4747-9C0E-48FB376CFFC9}" destId="{18904DF7-0C87-49CE-B31F-A9E38D351EA7}"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119FB0-3B92-4335-A636-01B9C503CEFC}">
      <dsp:nvSpPr>
        <dsp:cNvPr id="0" name=""/>
        <dsp:cNvSpPr/>
      </dsp:nvSpPr>
      <dsp:spPr>
        <a:xfrm>
          <a:off x="3708942" y="130"/>
          <a:ext cx="1755924" cy="1755924"/>
        </a:xfrm>
        <a:prstGeom prst="ellipse">
          <a:avLst/>
        </a:prstGeom>
        <a:solidFill>
          <a:srgbClr val="FF0000"/>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s-PE" sz="1800" b="1" kern="1200" dirty="0" smtClean="0">
              <a:solidFill>
                <a:sysClr val="window" lastClr="FFFFFF"/>
              </a:solidFill>
              <a:latin typeface="Calibri" panose="020F0502020204030204"/>
              <a:ea typeface="+mn-ea"/>
              <a:cs typeface="+mn-cs"/>
            </a:rPr>
            <a:t>RETENCIÓN</a:t>
          </a:r>
          <a:endParaRPr lang="es-PE" sz="1800" b="1" kern="1200" dirty="0">
            <a:solidFill>
              <a:sysClr val="window" lastClr="FFFFFF"/>
            </a:solidFill>
            <a:latin typeface="Calibri" panose="020F0502020204030204"/>
            <a:ea typeface="+mn-ea"/>
            <a:cs typeface="+mn-cs"/>
          </a:endParaRPr>
        </a:p>
      </dsp:txBody>
      <dsp:txXfrm>
        <a:off x="3966091" y="257279"/>
        <a:ext cx="1241626" cy="1241626"/>
      </dsp:txXfrm>
    </dsp:sp>
    <dsp:sp modelId="{B172BC67-2303-4002-B604-F4708850D934}">
      <dsp:nvSpPr>
        <dsp:cNvPr id="0" name=""/>
        <dsp:cNvSpPr/>
      </dsp:nvSpPr>
      <dsp:spPr>
        <a:xfrm rot="2160000">
          <a:off x="5454417" y="1378920"/>
          <a:ext cx="466414" cy="592624"/>
        </a:xfrm>
        <a:prstGeom prst="rightArrow">
          <a:avLst>
            <a:gd name="adj1" fmla="val 60000"/>
            <a:gd name="adj2" fmla="val 50000"/>
          </a:avLst>
        </a:prstGeom>
        <a:solidFill>
          <a:srgbClr val="C0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s-PE" sz="1800" kern="1200">
            <a:solidFill>
              <a:sysClr val="window" lastClr="FFFFFF"/>
            </a:solidFill>
            <a:latin typeface="Calibri" panose="020F0502020204030204"/>
            <a:ea typeface="+mn-ea"/>
            <a:cs typeface="+mn-cs"/>
          </a:endParaRPr>
        </a:p>
      </dsp:txBody>
      <dsp:txXfrm>
        <a:off x="5467779" y="1456322"/>
        <a:ext cx="326490" cy="355574"/>
      </dsp:txXfrm>
    </dsp:sp>
    <dsp:sp modelId="{01DA74AC-BDFB-4EC1-94BF-74418A0BE6D8}">
      <dsp:nvSpPr>
        <dsp:cNvPr id="0" name=""/>
        <dsp:cNvSpPr/>
      </dsp:nvSpPr>
      <dsp:spPr>
        <a:xfrm>
          <a:off x="5841472" y="1549503"/>
          <a:ext cx="1755924" cy="1755924"/>
        </a:xfrm>
        <a:prstGeom prst="ellipse">
          <a:avLst/>
        </a:prstGeom>
        <a:solidFill>
          <a:srgbClr val="70AD47">
            <a:lumMod val="7500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PE" sz="1600" b="1" kern="1200" dirty="0" smtClean="0">
              <a:solidFill>
                <a:sysClr val="window" lastClr="FFFFFF"/>
              </a:solidFill>
              <a:latin typeface="Calibri" panose="020F0502020204030204"/>
              <a:ea typeface="+mn-ea"/>
              <a:cs typeface="+mn-cs"/>
            </a:rPr>
            <a:t>RETABILIDAD</a:t>
          </a:r>
          <a:endParaRPr lang="es-PE" sz="1600" b="1" kern="1200" dirty="0">
            <a:solidFill>
              <a:sysClr val="window" lastClr="FFFFFF"/>
            </a:solidFill>
            <a:latin typeface="Calibri" panose="020F0502020204030204"/>
            <a:ea typeface="+mn-ea"/>
            <a:cs typeface="+mn-cs"/>
          </a:endParaRPr>
        </a:p>
      </dsp:txBody>
      <dsp:txXfrm>
        <a:off x="6098621" y="1806652"/>
        <a:ext cx="1241626" cy="1241626"/>
      </dsp:txXfrm>
    </dsp:sp>
    <dsp:sp modelId="{DA8BDD75-75D5-4B02-8A96-927DB9366692}">
      <dsp:nvSpPr>
        <dsp:cNvPr id="0" name=""/>
        <dsp:cNvSpPr/>
      </dsp:nvSpPr>
      <dsp:spPr>
        <a:xfrm rot="6480000">
          <a:off x="6083029" y="3372069"/>
          <a:ext cx="466414" cy="592624"/>
        </a:xfrm>
        <a:prstGeom prst="rightArrow">
          <a:avLst>
            <a:gd name="adj1" fmla="val 60000"/>
            <a:gd name="adj2" fmla="val 50000"/>
          </a:avLst>
        </a:prstGeom>
        <a:solidFill>
          <a:srgbClr val="C0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s-PE" sz="1800" kern="1200">
            <a:solidFill>
              <a:sysClr val="window" lastClr="FFFFFF"/>
            </a:solidFill>
            <a:latin typeface="Calibri" panose="020F0502020204030204"/>
            <a:ea typeface="+mn-ea"/>
            <a:cs typeface="+mn-cs"/>
          </a:endParaRPr>
        </a:p>
      </dsp:txBody>
      <dsp:txXfrm rot="10800000">
        <a:off x="6174610" y="3424056"/>
        <a:ext cx="326490" cy="355574"/>
      </dsp:txXfrm>
    </dsp:sp>
    <dsp:sp modelId="{E237066E-1279-4FF8-B1FB-55BA77097CFF}">
      <dsp:nvSpPr>
        <dsp:cNvPr id="0" name=""/>
        <dsp:cNvSpPr/>
      </dsp:nvSpPr>
      <dsp:spPr>
        <a:xfrm>
          <a:off x="5026918" y="4056443"/>
          <a:ext cx="1755924" cy="1755924"/>
        </a:xfrm>
        <a:prstGeom prst="ellipse">
          <a:avLst/>
        </a:prstGeom>
        <a:solidFill>
          <a:srgbClr val="FFFF00"/>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s-PE" sz="1800" kern="1200" dirty="0" smtClean="0">
              <a:solidFill>
                <a:sysClr val="windowText" lastClr="000000"/>
              </a:solidFill>
              <a:latin typeface="Calibri" panose="020F0502020204030204"/>
              <a:ea typeface="+mn-ea"/>
              <a:cs typeface="+mn-cs"/>
            </a:rPr>
            <a:t>CLIMA</a:t>
          </a:r>
          <a:endParaRPr lang="es-PE" sz="1800" kern="1200" dirty="0">
            <a:solidFill>
              <a:sysClr val="windowText" lastClr="000000"/>
            </a:solidFill>
            <a:latin typeface="Calibri" panose="020F0502020204030204"/>
            <a:ea typeface="+mn-ea"/>
            <a:cs typeface="+mn-cs"/>
          </a:endParaRPr>
        </a:p>
      </dsp:txBody>
      <dsp:txXfrm>
        <a:off x="5284067" y="4313592"/>
        <a:ext cx="1241626" cy="1241626"/>
      </dsp:txXfrm>
    </dsp:sp>
    <dsp:sp modelId="{456CE713-43A4-48E5-B93D-19B45845B49A}">
      <dsp:nvSpPr>
        <dsp:cNvPr id="0" name=""/>
        <dsp:cNvSpPr/>
      </dsp:nvSpPr>
      <dsp:spPr>
        <a:xfrm rot="10800000">
          <a:off x="4366897" y="4638093"/>
          <a:ext cx="466414" cy="592624"/>
        </a:xfrm>
        <a:prstGeom prst="rightArrow">
          <a:avLst>
            <a:gd name="adj1" fmla="val 60000"/>
            <a:gd name="adj2" fmla="val 50000"/>
          </a:avLst>
        </a:prstGeom>
        <a:solidFill>
          <a:srgbClr val="C0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s-PE" sz="1800" kern="1200">
            <a:solidFill>
              <a:sysClr val="window" lastClr="FFFFFF"/>
            </a:solidFill>
            <a:latin typeface="Calibri" panose="020F0502020204030204"/>
            <a:ea typeface="+mn-ea"/>
            <a:cs typeface="+mn-cs"/>
          </a:endParaRPr>
        </a:p>
      </dsp:txBody>
      <dsp:txXfrm rot="10800000">
        <a:off x="4506821" y="4756618"/>
        <a:ext cx="326490" cy="355574"/>
      </dsp:txXfrm>
    </dsp:sp>
    <dsp:sp modelId="{70314165-4818-4F8C-B157-F985E888487A}">
      <dsp:nvSpPr>
        <dsp:cNvPr id="0" name=""/>
        <dsp:cNvSpPr/>
      </dsp:nvSpPr>
      <dsp:spPr>
        <a:xfrm>
          <a:off x="2390966" y="4056443"/>
          <a:ext cx="1755924" cy="1755924"/>
        </a:xfrm>
        <a:prstGeom prst="ellipse">
          <a:avLst/>
        </a:prstGeom>
        <a:solidFill>
          <a:srgbClr val="4472C4"/>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s-PE" sz="1800" b="1" kern="1200" dirty="0" smtClean="0">
              <a:solidFill>
                <a:sysClr val="windowText" lastClr="000000"/>
              </a:solidFill>
              <a:latin typeface="Calibri" panose="020F0502020204030204"/>
              <a:ea typeface="+mn-ea"/>
              <a:cs typeface="+mn-cs"/>
            </a:rPr>
            <a:t>CALIDAD</a:t>
          </a:r>
          <a:endParaRPr lang="es-PE" sz="1800" b="1" kern="1200" dirty="0">
            <a:solidFill>
              <a:sysClr val="windowText" lastClr="000000"/>
            </a:solidFill>
            <a:latin typeface="Calibri" panose="020F0502020204030204"/>
            <a:ea typeface="+mn-ea"/>
            <a:cs typeface="+mn-cs"/>
          </a:endParaRPr>
        </a:p>
      </dsp:txBody>
      <dsp:txXfrm>
        <a:off x="2648115" y="4313592"/>
        <a:ext cx="1241626" cy="1241626"/>
      </dsp:txXfrm>
    </dsp:sp>
    <dsp:sp modelId="{E40BC0E7-D43C-4105-B67C-22EDD2223F2E}">
      <dsp:nvSpPr>
        <dsp:cNvPr id="0" name=""/>
        <dsp:cNvSpPr/>
      </dsp:nvSpPr>
      <dsp:spPr>
        <a:xfrm rot="15120000">
          <a:off x="2632523" y="3397178"/>
          <a:ext cx="466414" cy="592624"/>
        </a:xfrm>
        <a:prstGeom prst="rightArrow">
          <a:avLst>
            <a:gd name="adj1" fmla="val 60000"/>
            <a:gd name="adj2" fmla="val 50000"/>
          </a:avLst>
        </a:prstGeom>
        <a:solidFill>
          <a:srgbClr val="C0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s-PE" sz="1800" kern="1200">
            <a:solidFill>
              <a:sysClr val="window" lastClr="FFFFFF"/>
            </a:solidFill>
            <a:latin typeface="Calibri" panose="020F0502020204030204"/>
            <a:ea typeface="+mn-ea"/>
            <a:cs typeface="+mn-cs"/>
          </a:endParaRPr>
        </a:p>
      </dsp:txBody>
      <dsp:txXfrm rot="10800000">
        <a:off x="2724104" y="3582241"/>
        <a:ext cx="326490" cy="355574"/>
      </dsp:txXfrm>
    </dsp:sp>
    <dsp:sp modelId="{73772B83-BD28-4B62-8788-34613289D17D}">
      <dsp:nvSpPr>
        <dsp:cNvPr id="0" name=""/>
        <dsp:cNvSpPr/>
      </dsp:nvSpPr>
      <dsp:spPr>
        <a:xfrm>
          <a:off x="1576412" y="1549503"/>
          <a:ext cx="1755924" cy="1755924"/>
        </a:xfrm>
        <a:prstGeom prst="ellipse">
          <a:avLst/>
        </a:prstGeom>
        <a:solidFill>
          <a:srgbClr val="FFC000">
            <a:lumMod val="7500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PE" sz="1600" b="1" kern="1200" dirty="0" smtClean="0">
              <a:solidFill>
                <a:sysClr val="windowText" lastClr="000000"/>
              </a:solidFill>
              <a:latin typeface="Calibri" panose="020F0502020204030204"/>
              <a:ea typeface="+mn-ea"/>
              <a:cs typeface="+mn-cs"/>
            </a:rPr>
            <a:t>SATISFACCIÓN</a:t>
          </a:r>
          <a:endParaRPr lang="es-PE" sz="1600" b="1" kern="1200" dirty="0">
            <a:solidFill>
              <a:sysClr val="windowText" lastClr="000000"/>
            </a:solidFill>
            <a:latin typeface="Calibri" panose="020F0502020204030204"/>
            <a:ea typeface="+mn-ea"/>
            <a:cs typeface="+mn-cs"/>
          </a:endParaRPr>
        </a:p>
      </dsp:txBody>
      <dsp:txXfrm>
        <a:off x="1833561" y="1806652"/>
        <a:ext cx="1241626" cy="1241626"/>
      </dsp:txXfrm>
    </dsp:sp>
    <dsp:sp modelId="{7A53D1BF-483A-43D3-BADC-F9F41AF49A71}">
      <dsp:nvSpPr>
        <dsp:cNvPr id="0" name=""/>
        <dsp:cNvSpPr/>
      </dsp:nvSpPr>
      <dsp:spPr>
        <a:xfrm rot="19440000">
          <a:off x="3276752" y="1364226"/>
          <a:ext cx="466414" cy="592624"/>
        </a:xfrm>
        <a:prstGeom prst="rightArrow">
          <a:avLst>
            <a:gd name="adj1" fmla="val 60000"/>
            <a:gd name="adj2" fmla="val 50000"/>
          </a:avLst>
        </a:prstGeom>
        <a:solidFill>
          <a:srgbClr val="C0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s-PE" sz="1800" kern="1200">
            <a:solidFill>
              <a:sysClr val="window" lastClr="FFFFFF"/>
            </a:solidFill>
            <a:latin typeface="Calibri" panose="020F0502020204030204"/>
            <a:ea typeface="+mn-ea"/>
            <a:cs typeface="+mn-cs"/>
          </a:endParaRPr>
        </a:p>
      </dsp:txBody>
      <dsp:txXfrm>
        <a:off x="3290114" y="1523874"/>
        <a:ext cx="326490" cy="35557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p>
        </p:txBody>
      </p:sp>
      <p:sp>
        <p:nvSpPr>
          <p:cNvPr id="4" name="Marcador de fecha 3"/>
          <p:cNvSpPr>
            <a:spLocks noGrp="1"/>
          </p:cNvSpPr>
          <p:nvPr>
            <p:ph type="dt" sz="half" idx="10"/>
          </p:nvPr>
        </p:nvSpPr>
        <p:spPr/>
        <p:txBody>
          <a:bodyPr/>
          <a:lstStyle/>
          <a:p>
            <a:fld id="{00F89035-38C8-4C45-A3B6-5FF89618A9CC}" type="datetimeFigureOut">
              <a:rPr lang="es-ES" smtClean="0"/>
              <a:t>22/08/2019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EF132BC1-7ACB-4952-A2D2-AEDA07DF79A6}" type="slidenum">
              <a:rPr lang="es-ES" smtClean="0"/>
              <a:t>‹Nº›</a:t>
            </a:fld>
            <a:endParaRPr lang="es-ES"/>
          </a:p>
        </p:txBody>
      </p:sp>
    </p:spTree>
    <p:extLst>
      <p:ext uri="{BB962C8B-B14F-4D97-AF65-F5344CB8AC3E}">
        <p14:creationId xmlns:p14="http://schemas.microsoft.com/office/powerpoint/2010/main" val="1266535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00F89035-38C8-4C45-A3B6-5FF89618A9CC}" type="datetimeFigureOut">
              <a:rPr lang="es-ES" smtClean="0"/>
              <a:t>22/08/2019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EF132BC1-7ACB-4952-A2D2-AEDA07DF79A6}" type="slidenum">
              <a:rPr lang="es-ES" smtClean="0"/>
              <a:t>‹Nº›</a:t>
            </a:fld>
            <a:endParaRPr lang="es-ES"/>
          </a:p>
        </p:txBody>
      </p:sp>
    </p:spTree>
    <p:extLst>
      <p:ext uri="{BB962C8B-B14F-4D97-AF65-F5344CB8AC3E}">
        <p14:creationId xmlns:p14="http://schemas.microsoft.com/office/powerpoint/2010/main" val="3283905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00F89035-38C8-4C45-A3B6-5FF89618A9CC}" type="datetimeFigureOut">
              <a:rPr lang="es-ES" smtClean="0"/>
              <a:t>22/08/2019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EF132BC1-7ACB-4952-A2D2-AEDA07DF79A6}" type="slidenum">
              <a:rPr lang="es-ES" smtClean="0"/>
              <a:t>‹Nº›</a:t>
            </a:fld>
            <a:endParaRPr lang="es-ES"/>
          </a:p>
        </p:txBody>
      </p:sp>
    </p:spTree>
    <p:extLst>
      <p:ext uri="{BB962C8B-B14F-4D97-AF65-F5344CB8AC3E}">
        <p14:creationId xmlns:p14="http://schemas.microsoft.com/office/powerpoint/2010/main" val="234220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00F89035-38C8-4C45-A3B6-5FF89618A9CC}" type="datetimeFigureOut">
              <a:rPr lang="es-ES" smtClean="0"/>
              <a:t>22/08/2019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EF132BC1-7ACB-4952-A2D2-AEDA07DF79A6}" type="slidenum">
              <a:rPr lang="es-ES" smtClean="0"/>
              <a:t>‹Nº›</a:t>
            </a:fld>
            <a:endParaRPr lang="es-ES"/>
          </a:p>
        </p:txBody>
      </p:sp>
    </p:spTree>
    <p:extLst>
      <p:ext uri="{BB962C8B-B14F-4D97-AF65-F5344CB8AC3E}">
        <p14:creationId xmlns:p14="http://schemas.microsoft.com/office/powerpoint/2010/main" val="2704573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00F89035-38C8-4C45-A3B6-5FF89618A9CC}" type="datetimeFigureOut">
              <a:rPr lang="es-ES" smtClean="0"/>
              <a:t>22/08/2019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EF132BC1-7ACB-4952-A2D2-AEDA07DF79A6}" type="slidenum">
              <a:rPr lang="es-ES" smtClean="0"/>
              <a:t>‹Nº›</a:t>
            </a:fld>
            <a:endParaRPr lang="es-ES"/>
          </a:p>
        </p:txBody>
      </p:sp>
    </p:spTree>
    <p:extLst>
      <p:ext uri="{BB962C8B-B14F-4D97-AF65-F5344CB8AC3E}">
        <p14:creationId xmlns:p14="http://schemas.microsoft.com/office/powerpoint/2010/main" val="3490173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00F89035-38C8-4C45-A3B6-5FF89618A9CC}" type="datetimeFigureOut">
              <a:rPr lang="es-ES" smtClean="0"/>
              <a:t>22/08/2019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EF132BC1-7ACB-4952-A2D2-AEDA07DF79A6}" type="slidenum">
              <a:rPr lang="es-ES" smtClean="0"/>
              <a:t>‹Nº›</a:t>
            </a:fld>
            <a:endParaRPr lang="es-ES"/>
          </a:p>
        </p:txBody>
      </p:sp>
    </p:spTree>
    <p:extLst>
      <p:ext uri="{BB962C8B-B14F-4D97-AF65-F5344CB8AC3E}">
        <p14:creationId xmlns:p14="http://schemas.microsoft.com/office/powerpoint/2010/main" val="1719659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00F89035-38C8-4C45-A3B6-5FF89618A9CC}" type="datetimeFigureOut">
              <a:rPr lang="es-ES" smtClean="0"/>
              <a:t>22/08/2019</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EF132BC1-7ACB-4952-A2D2-AEDA07DF79A6}" type="slidenum">
              <a:rPr lang="es-ES" smtClean="0"/>
              <a:t>‹Nº›</a:t>
            </a:fld>
            <a:endParaRPr lang="es-ES"/>
          </a:p>
        </p:txBody>
      </p:sp>
    </p:spTree>
    <p:extLst>
      <p:ext uri="{BB962C8B-B14F-4D97-AF65-F5344CB8AC3E}">
        <p14:creationId xmlns:p14="http://schemas.microsoft.com/office/powerpoint/2010/main" val="2906643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00F89035-38C8-4C45-A3B6-5FF89618A9CC}" type="datetimeFigureOut">
              <a:rPr lang="es-ES" smtClean="0"/>
              <a:t>22/08/2019</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EF132BC1-7ACB-4952-A2D2-AEDA07DF79A6}" type="slidenum">
              <a:rPr lang="es-ES" smtClean="0"/>
              <a:t>‹Nº›</a:t>
            </a:fld>
            <a:endParaRPr lang="es-ES"/>
          </a:p>
        </p:txBody>
      </p:sp>
    </p:spTree>
    <p:extLst>
      <p:ext uri="{BB962C8B-B14F-4D97-AF65-F5344CB8AC3E}">
        <p14:creationId xmlns:p14="http://schemas.microsoft.com/office/powerpoint/2010/main" val="3349443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0F89035-38C8-4C45-A3B6-5FF89618A9CC}" type="datetimeFigureOut">
              <a:rPr lang="es-ES" smtClean="0"/>
              <a:t>22/08/2019</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EF132BC1-7ACB-4952-A2D2-AEDA07DF79A6}" type="slidenum">
              <a:rPr lang="es-ES" smtClean="0"/>
              <a:t>‹Nº›</a:t>
            </a:fld>
            <a:endParaRPr lang="es-ES"/>
          </a:p>
        </p:txBody>
      </p:sp>
    </p:spTree>
    <p:extLst>
      <p:ext uri="{BB962C8B-B14F-4D97-AF65-F5344CB8AC3E}">
        <p14:creationId xmlns:p14="http://schemas.microsoft.com/office/powerpoint/2010/main" val="1655078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00F89035-38C8-4C45-A3B6-5FF89618A9CC}" type="datetimeFigureOut">
              <a:rPr lang="es-ES" smtClean="0"/>
              <a:t>22/08/2019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EF132BC1-7ACB-4952-A2D2-AEDA07DF79A6}" type="slidenum">
              <a:rPr lang="es-ES" smtClean="0"/>
              <a:t>‹Nº›</a:t>
            </a:fld>
            <a:endParaRPr lang="es-ES"/>
          </a:p>
        </p:txBody>
      </p:sp>
    </p:spTree>
    <p:extLst>
      <p:ext uri="{BB962C8B-B14F-4D97-AF65-F5344CB8AC3E}">
        <p14:creationId xmlns:p14="http://schemas.microsoft.com/office/powerpoint/2010/main" val="1358229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00F89035-38C8-4C45-A3B6-5FF89618A9CC}" type="datetimeFigureOut">
              <a:rPr lang="es-ES" smtClean="0"/>
              <a:t>22/08/2019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EF132BC1-7ACB-4952-A2D2-AEDA07DF79A6}" type="slidenum">
              <a:rPr lang="es-ES" smtClean="0"/>
              <a:t>‹Nº›</a:t>
            </a:fld>
            <a:endParaRPr lang="es-ES"/>
          </a:p>
        </p:txBody>
      </p:sp>
    </p:spTree>
    <p:extLst>
      <p:ext uri="{BB962C8B-B14F-4D97-AF65-F5344CB8AC3E}">
        <p14:creationId xmlns:p14="http://schemas.microsoft.com/office/powerpoint/2010/main" val="178815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F89035-38C8-4C45-A3B6-5FF89618A9CC}" type="datetimeFigureOut">
              <a:rPr lang="es-ES" smtClean="0"/>
              <a:t>22/08/2019</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132BC1-7ACB-4952-A2D2-AEDA07DF79A6}" type="slidenum">
              <a:rPr lang="es-ES" smtClean="0"/>
              <a:t>‹Nº›</a:t>
            </a:fld>
            <a:endParaRPr lang="es-ES"/>
          </a:p>
        </p:txBody>
      </p:sp>
    </p:spTree>
    <p:extLst>
      <p:ext uri="{BB962C8B-B14F-4D97-AF65-F5344CB8AC3E}">
        <p14:creationId xmlns:p14="http://schemas.microsoft.com/office/powerpoint/2010/main" val="472869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diagramColors" Target="../diagrams/colors4.xml"/><Relationship Id="rId11" Type="http://schemas.openxmlformats.org/officeDocument/2006/relationships/image" Target="../media/image15.png"/><Relationship Id="rId5" Type="http://schemas.openxmlformats.org/officeDocument/2006/relationships/diagramQuickStyle" Target="../diagrams/quickStyle4.xml"/><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diagramLayout" Target="../diagrams/layout4.xml"/><Relationship Id="rId9" Type="http://schemas.openxmlformats.org/officeDocument/2006/relationships/image" Target="../media/image13.png"/><Relationship Id="rId14" Type="http://schemas.openxmlformats.org/officeDocument/2006/relationships/image" Target="../media/image18.png"/></Relationships>
</file>

<file path=ppt/slides/_rels/slide15.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7954" cy="6858000"/>
          </a:xfrm>
          <a:prstGeom prst="rect">
            <a:avLst/>
          </a:prstGeom>
        </p:spPr>
      </p:pic>
    </p:spTree>
    <p:extLst>
      <p:ext uri="{BB962C8B-B14F-4D97-AF65-F5344CB8AC3E}">
        <p14:creationId xmlns:p14="http://schemas.microsoft.com/office/powerpoint/2010/main" val="557834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4975" cy="6856326"/>
          </a:xfrm>
          <a:prstGeom prst="rect">
            <a:avLst/>
          </a:prstGeom>
        </p:spPr>
      </p:pic>
      <p:sp>
        <p:nvSpPr>
          <p:cNvPr id="3" name="AutoShape 2" descr="Resultado de imagen para PROBLEMA"/>
          <p:cNvSpPr>
            <a:spLocks noChangeAspect="1" noChangeArrowheads="1"/>
          </p:cNvSpPr>
          <p:nvPr/>
        </p:nvSpPr>
        <p:spPr bwMode="auto">
          <a:xfrm>
            <a:off x="9347565" y="2067179"/>
            <a:ext cx="2054226" cy="20542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a:endParaRPr lang="es-PE">
              <a:solidFill>
                <a:prstClr val="black"/>
              </a:solidFill>
              <a:latin typeface="Trebuchet MS" panose="020B0603020202020204"/>
            </a:endParaRPr>
          </a:p>
        </p:txBody>
      </p:sp>
      <p:pic>
        <p:nvPicPr>
          <p:cNvPr id="4" name="Imagen 3"/>
          <p:cNvPicPr/>
          <p:nvPr/>
        </p:nvPicPr>
        <p:blipFill>
          <a:blip r:embed="rId3">
            <a:extLst>
              <a:ext uri="{28A0092B-C50C-407E-A947-70E740481C1C}">
                <a14:useLocalDpi xmlns:a14="http://schemas.microsoft.com/office/drawing/2010/main" val="0"/>
              </a:ext>
            </a:extLst>
          </a:blip>
          <a:srcRect/>
          <a:stretch>
            <a:fillRect/>
          </a:stretch>
        </p:blipFill>
        <p:spPr bwMode="auto">
          <a:xfrm>
            <a:off x="6708731" y="1498391"/>
            <a:ext cx="4951095" cy="3942443"/>
          </a:xfrm>
          <a:prstGeom prst="rect">
            <a:avLst/>
          </a:prstGeom>
          <a:noFill/>
          <a:ln>
            <a:noFill/>
          </a:ln>
        </p:spPr>
      </p:pic>
      <p:pic>
        <p:nvPicPr>
          <p:cNvPr id="5" name="Imagen 4"/>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6004" y="1393398"/>
            <a:ext cx="5087884" cy="4047436"/>
          </a:xfrm>
          <a:prstGeom prst="rect">
            <a:avLst/>
          </a:prstGeom>
          <a:noFill/>
          <a:ln>
            <a:noFill/>
          </a:ln>
        </p:spPr>
      </p:pic>
      <p:sp>
        <p:nvSpPr>
          <p:cNvPr id="6" name="CuadroTexto 5"/>
          <p:cNvSpPr txBox="1"/>
          <p:nvPr/>
        </p:nvSpPr>
        <p:spPr>
          <a:xfrm>
            <a:off x="1583362" y="778964"/>
            <a:ext cx="8642770" cy="461665"/>
          </a:xfrm>
          <a:prstGeom prst="rect">
            <a:avLst/>
          </a:prstGeom>
          <a:noFill/>
        </p:spPr>
        <p:txBody>
          <a:bodyPr wrap="square" rtlCol="0">
            <a:spAutoFit/>
          </a:bodyPr>
          <a:lstStyle/>
          <a:p>
            <a:pPr algn="ctr" defTabSz="457200"/>
            <a:r>
              <a:rPr lang="es-PE" sz="2400" b="1" dirty="0" smtClean="0">
                <a:solidFill>
                  <a:prstClr val="black"/>
                </a:solidFill>
                <a:latin typeface="Trebuchet MS" panose="020B0603020202020204"/>
              </a:rPr>
              <a:t>¿Cómo podemos desarrollar el proyecto?</a:t>
            </a:r>
            <a:endParaRPr lang="es-PE" sz="2400" b="1" dirty="0">
              <a:solidFill>
                <a:prstClr val="black"/>
              </a:solidFill>
              <a:latin typeface="Trebuchet MS" panose="020B0603020202020204"/>
            </a:endParaRPr>
          </a:p>
        </p:txBody>
      </p:sp>
    </p:spTree>
    <p:extLst>
      <p:ext uri="{BB962C8B-B14F-4D97-AF65-F5344CB8AC3E}">
        <p14:creationId xmlns:p14="http://schemas.microsoft.com/office/powerpoint/2010/main" val="198345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4975" cy="6856326"/>
          </a:xfrm>
          <a:prstGeom prst="rect">
            <a:avLst/>
          </a:prstGeom>
        </p:spPr>
      </p:pic>
      <p:sp>
        <p:nvSpPr>
          <p:cNvPr id="4" name="CuadroTexto 3"/>
          <p:cNvSpPr txBox="1"/>
          <p:nvPr/>
        </p:nvSpPr>
        <p:spPr>
          <a:xfrm>
            <a:off x="761809" y="1071163"/>
            <a:ext cx="10998925" cy="1754326"/>
          </a:xfrm>
          <a:prstGeom prst="rect">
            <a:avLst/>
          </a:prstGeom>
          <a:noFill/>
        </p:spPr>
        <p:txBody>
          <a:bodyPr wrap="square" rtlCol="0">
            <a:spAutoFit/>
          </a:bodyPr>
          <a:lstStyle/>
          <a:p>
            <a:pPr algn="ctr"/>
            <a:r>
              <a:rPr lang="es-ES" sz="5400" b="1" dirty="0" smtClean="0">
                <a:latin typeface="Keep Calm Med" pitchFamily="2" charset="0"/>
              </a:rPr>
              <a:t>CASO DE NEGOCIO</a:t>
            </a:r>
          </a:p>
          <a:p>
            <a:pPr algn="ctr"/>
            <a:r>
              <a:rPr lang="es-ES" sz="5400" b="1" dirty="0" smtClean="0">
                <a:latin typeface="Keep Calm Med" pitchFamily="2" charset="0"/>
              </a:rPr>
              <a:t>EMPRESA CELLPHONE</a:t>
            </a:r>
            <a:endParaRPr lang="es-ES" sz="5400" b="1" dirty="0">
              <a:latin typeface="Keep Calm Med" pitchFamily="2" charset="0"/>
            </a:endParaRPr>
          </a:p>
        </p:txBody>
      </p:sp>
      <p:grpSp>
        <p:nvGrpSpPr>
          <p:cNvPr id="7" name="Grupo 6"/>
          <p:cNvGrpSpPr/>
          <p:nvPr/>
        </p:nvGrpSpPr>
        <p:grpSpPr>
          <a:xfrm>
            <a:off x="4018132" y="3760647"/>
            <a:ext cx="4897268" cy="1446550"/>
            <a:chOff x="3660945" y="3589197"/>
            <a:chExt cx="4897268" cy="1446550"/>
          </a:xfrm>
        </p:grpSpPr>
        <p:pic>
          <p:nvPicPr>
            <p:cNvPr id="5" name="Imagen 4"/>
            <p:cNvPicPr>
              <a:picLocks noChangeAspect="1"/>
            </p:cNvPicPr>
            <p:nvPr/>
          </p:nvPicPr>
          <p:blipFill>
            <a:blip r:embed="rId3"/>
            <a:stretch>
              <a:fillRect/>
            </a:stretch>
          </p:blipFill>
          <p:spPr>
            <a:xfrm>
              <a:off x="3660945" y="3739830"/>
              <a:ext cx="1072536" cy="1145283"/>
            </a:xfrm>
            <a:prstGeom prst="rect">
              <a:avLst/>
            </a:prstGeom>
          </p:spPr>
        </p:pic>
        <p:sp>
          <p:nvSpPr>
            <p:cNvPr id="3" name="CuadroTexto 2"/>
            <p:cNvSpPr txBox="1"/>
            <p:nvPr/>
          </p:nvSpPr>
          <p:spPr>
            <a:xfrm>
              <a:off x="4368347" y="3589197"/>
              <a:ext cx="4189866" cy="1446550"/>
            </a:xfrm>
            <a:prstGeom prst="rect">
              <a:avLst/>
            </a:prstGeom>
            <a:noFill/>
          </p:spPr>
          <p:txBody>
            <a:bodyPr wrap="square" rtlCol="0">
              <a:spAutoFit/>
            </a:bodyPr>
            <a:lstStyle/>
            <a:p>
              <a:r>
                <a:rPr lang="es-ES" sz="8800" b="1" i="1" dirty="0" smtClean="0">
                  <a:latin typeface="Blackadder ITC" panose="04020505051007020D02" pitchFamily="82" charset="0"/>
                </a:rPr>
                <a:t>Cellphone</a:t>
              </a:r>
              <a:endParaRPr lang="es-PE" sz="8800" b="1" i="1" dirty="0">
                <a:latin typeface="Blackadder ITC" panose="04020505051007020D02" pitchFamily="82" charset="0"/>
              </a:endParaRPr>
            </a:p>
          </p:txBody>
        </p:sp>
      </p:grpSp>
    </p:spTree>
    <p:extLst>
      <p:ext uri="{BB962C8B-B14F-4D97-AF65-F5344CB8AC3E}">
        <p14:creationId xmlns:p14="http://schemas.microsoft.com/office/powerpoint/2010/main" val="1805828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5" y="1674"/>
            <a:ext cx="12194975" cy="6856326"/>
          </a:xfrm>
          <a:prstGeom prst="rect">
            <a:avLst/>
          </a:prstGeom>
        </p:spPr>
      </p:pic>
      <p:graphicFrame>
        <p:nvGraphicFramePr>
          <p:cNvPr id="3" name="6 Diagrama"/>
          <p:cNvGraphicFramePr/>
          <p:nvPr>
            <p:extLst>
              <p:ext uri="{D42A27DB-BD31-4B8C-83A1-F6EECF244321}">
                <p14:modId xmlns:p14="http://schemas.microsoft.com/office/powerpoint/2010/main" val="724742713"/>
              </p:ext>
            </p:extLst>
          </p:nvPr>
        </p:nvGraphicFramePr>
        <p:xfrm>
          <a:off x="1015670" y="257175"/>
          <a:ext cx="9998632" cy="1080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uadroTexto 3"/>
          <p:cNvSpPr txBox="1"/>
          <p:nvPr/>
        </p:nvSpPr>
        <p:spPr>
          <a:xfrm>
            <a:off x="2122587" y="1352345"/>
            <a:ext cx="7943850" cy="4154984"/>
          </a:xfrm>
          <a:prstGeom prst="rect">
            <a:avLst/>
          </a:prstGeom>
          <a:noFill/>
        </p:spPr>
        <p:txBody>
          <a:bodyPr wrap="square" rtlCol="0">
            <a:spAutoFit/>
          </a:bodyPr>
          <a:lstStyle/>
          <a:p>
            <a:pPr algn="just" defTabSz="457200"/>
            <a:r>
              <a:rPr lang="es-PE" sz="2400" dirty="0" smtClean="0">
                <a:solidFill>
                  <a:prstClr val="black"/>
                </a:solidFill>
                <a:latin typeface="Trebuchet MS" panose="020B0603020202020204"/>
              </a:rPr>
              <a:t>Celphone </a:t>
            </a:r>
            <a:r>
              <a:rPr lang="es-PE" sz="2400" dirty="0">
                <a:solidFill>
                  <a:prstClr val="black"/>
                </a:solidFill>
                <a:latin typeface="Trebuchet MS" panose="020B0603020202020204"/>
              </a:rPr>
              <a:t>es </a:t>
            </a:r>
            <a:r>
              <a:rPr lang="es-PE" sz="2400" dirty="0" smtClean="0">
                <a:solidFill>
                  <a:prstClr val="black"/>
                </a:solidFill>
                <a:latin typeface="Trebuchet MS" panose="020B0603020202020204"/>
              </a:rPr>
              <a:t>una de las compañías de telefonía </a:t>
            </a:r>
            <a:r>
              <a:rPr lang="es-PE" sz="2400" dirty="0">
                <a:solidFill>
                  <a:prstClr val="black"/>
                </a:solidFill>
                <a:latin typeface="Trebuchet MS" panose="020B0603020202020204"/>
              </a:rPr>
              <a:t>más grande en los EEUU, dando servicio a casi 10 millones de clientes suscriptos, sirviendo a más de 210 ciudades de la zona y 2,900 ciudades (cubriendo casi todos los 50 estados de los EE.UU). </a:t>
            </a:r>
            <a:endParaRPr lang="es-PE" sz="2400" dirty="0" smtClean="0">
              <a:solidFill>
                <a:prstClr val="black"/>
              </a:solidFill>
              <a:latin typeface="Trebuchet MS" panose="020B0603020202020204"/>
            </a:endParaRPr>
          </a:p>
          <a:p>
            <a:pPr algn="just" defTabSz="457200"/>
            <a:endParaRPr lang="es-PE" sz="2400" dirty="0">
              <a:solidFill>
                <a:prstClr val="black"/>
              </a:solidFill>
              <a:latin typeface="Trebuchet MS" panose="020B0603020202020204"/>
            </a:endParaRPr>
          </a:p>
          <a:p>
            <a:pPr algn="just" defTabSz="457200"/>
            <a:r>
              <a:rPr lang="es-PE" sz="2400" dirty="0" smtClean="0">
                <a:solidFill>
                  <a:prstClr val="black"/>
                </a:solidFill>
                <a:latin typeface="Trebuchet MS" panose="020B0603020202020204"/>
              </a:rPr>
              <a:t>La </a:t>
            </a:r>
            <a:r>
              <a:rPr lang="es-PE" sz="2400" dirty="0">
                <a:solidFill>
                  <a:prstClr val="black"/>
                </a:solidFill>
                <a:latin typeface="Trebuchet MS" panose="020B0603020202020204"/>
              </a:rPr>
              <a:t>empresa se enfrenta actualmente a un gran problema de deserción de clientes, dado que sus tasas de deserción están en crecimiento. Par el análisis se parte de una tasa de Churn del 3% que tiene la compañía.</a:t>
            </a:r>
          </a:p>
        </p:txBody>
      </p:sp>
      <p:sp>
        <p:nvSpPr>
          <p:cNvPr id="5" name="Elipse 4"/>
          <p:cNvSpPr/>
          <p:nvPr/>
        </p:nvSpPr>
        <p:spPr>
          <a:xfrm>
            <a:off x="7392475" y="4597758"/>
            <a:ext cx="489396" cy="631065"/>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772445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n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5" y="1674"/>
            <a:ext cx="12194975" cy="6856326"/>
          </a:xfrm>
          <a:prstGeom prst="rect">
            <a:avLst/>
          </a:prstGeom>
        </p:spPr>
      </p:pic>
      <p:grpSp>
        <p:nvGrpSpPr>
          <p:cNvPr id="2" name="Grupo 1"/>
          <p:cNvGrpSpPr/>
          <p:nvPr/>
        </p:nvGrpSpPr>
        <p:grpSpPr>
          <a:xfrm>
            <a:off x="40795" y="1632009"/>
            <a:ext cx="11434926" cy="4677351"/>
            <a:chOff x="40795" y="1632009"/>
            <a:chExt cx="11434926" cy="4677351"/>
          </a:xfrm>
        </p:grpSpPr>
        <p:sp>
          <p:nvSpPr>
            <p:cNvPr id="3" name="CuadroTexto 2"/>
            <p:cNvSpPr txBox="1"/>
            <p:nvPr/>
          </p:nvSpPr>
          <p:spPr>
            <a:xfrm>
              <a:off x="40795" y="1632009"/>
              <a:ext cx="2404110" cy="646331"/>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s-PE" sz="1800" b="1" i="0" u="none" strike="noStrike" kern="0" cap="none" spc="0" normalizeH="0" baseline="0" noProof="0" dirty="0" smtClean="0">
                  <a:ln>
                    <a:noFill/>
                  </a:ln>
                  <a:solidFill>
                    <a:prstClr val="black"/>
                  </a:solidFill>
                  <a:effectLst/>
                  <a:uLnTx/>
                  <a:uFillTx/>
                  <a:latin typeface="Trebuchet MS" panose="020B0603020202020204"/>
                </a:rPr>
                <a:t>Base</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s-PE" sz="1800" b="1" i="0" u="none" strike="noStrike" kern="0" cap="none" spc="0" normalizeH="0" baseline="0" noProof="0" dirty="0" smtClean="0">
                  <a:ln>
                    <a:noFill/>
                  </a:ln>
                  <a:solidFill>
                    <a:prstClr val="black"/>
                  </a:solidFill>
                  <a:effectLst/>
                  <a:uLnTx/>
                  <a:uFillTx/>
                  <a:latin typeface="Trebuchet MS" panose="020B0603020202020204"/>
                </a:rPr>
                <a:t>(Desbalanceada)</a:t>
              </a:r>
            </a:p>
          </p:txBody>
        </p:sp>
        <p:grpSp>
          <p:nvGrpSpPr>
            <p:cNvPr id="4" name="Grupo 3"/>
            <p:cNvGrpSpPr/>
            <p:nvPr/>
          </p:nvGrpSpPr>
          <p:grpSpPr>
            <a:xfrm>
              <a:off x="321622" y="2301240"/>
              <a:ext cx="1842457" cy="4008120"/>
              <a:chOff x="321622" y="2301240"/>
              <a:chExt cx="1842457" cy="4008120"/>
            </a:xfrm>
          </p:grpSpPr>
          <p:sp>
            <p:nvSpPr>
              <p:cNvPr id="8" name="Disco magnético 7"/>
              <p:cNvSpPr/>
              <p:nvPr/>
            </p:nvSpPr>
            <p:spPr>
              <a:xfrm>
                <a:off x="457200" y="2468880"/>
                <a:ext cx="1493520" cy="2547673"/>
              </a:xfrm>
              <a:prstGeom prst="flowChartMagneticDisk">
                <a:avLst/>
              </a:prstGeom>
              <a:solidFill>
                <a:srgbClr val="90C226">
                  <a:lumMod val="40000"/>
                  <a:lumOff val="60000"/>
                </a:srgbClr>
              </a:solidFill>
              <a:ln w="19050" cap="rnd" cmpd="sng" algn="ctr">
                <a:solidFill>
                  <a:srgbClr val="90C226">
                    <a:shade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smtClean="0">
                  <a:ln>
                    <a:noFill/>
                  </a:ln>
                  <a:solidFill>
                    <a:prstClr val="white"/>
                  </a:solidFill>
                  <a:effectLst/>
                  <a:uLnTx/>
                  <a:uFillTx/>
                  <a:latin typeface="Trebuchet MS" panose="020B0603020202020204"/>
                </a:endParaRPr>
              </a:p>
            </p:txBody>
          </p:sp>
          <p:sp>
            <p:nvSpPr>
              <p:cNvPr id="9" name="CuadroTexto 8"/>
              <p:cNvSpPr txBox="1"/>
              <p:nvPr/>
            </p:nvSpPr>
            <p:spPr>
              <a:xfrm>
                <a:off x="533400" y="3742716"/>
                <a:ext cx="1341120"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s-PE" sz="1800" b="1" i="0" u="none" strike="noStrike" kern="0" cap="none" spc="0" normalizeH="0" baseline="0" noProof="0" dirty="0" smtClean="0">
                    <a:ln>
                      <a:noFill/>
                    </a:ln>
                    <a:solidFill>
                      <a:prstClr val="black"/>
                    </a:solidFill>
                    <a:effectLst/>
                    <a:uLnTx/>
                    <a:uFillTx/>
                    <a:latin typeface="Trebuchet MS" panose="020B0603020202020204"/>
                  </a:rPr>
                  <a:t>CHURN = 0</a:t>
                </a:r>
              </a:p>
            </p:txBody>
          </p:sp>
          <p:grpSp>
            <p:nvGrpSpPr>
              <p:cNvPr id="10" name="Grupo 9"/>
              <p:cNvGrpSpPr/>
              <p:nvPr/>
            </p:nvGrpSpPr>
            <p:grpSpPr>
              <a:xfrm>
                <a:off x="457200" y="5184193"/>
                <a:ext cx="1493520" cy="948611"/>
                <a:chOff x="457200" y="5184193"/>
                <a:chExt cx="1493520" cy="948611"/>
              </a:xfrm>
            </p:grpSpPr>
            <p:sp>
              <p:nvSpPr>
                <p:cNvPr id="12" name="Disco magnético 11"/>
                <p:cNvSpPr/>
                <p:nvPr/>
              </p:nvSpPr>
              <p:spPr>
                <a:xfrm>
                  <a:off x="457200" y="5184193"/>
                  <a:ext cx="1493520" cy="948611"/>
                </a:xfrm>
                <a:prstGeom prst="flowChartMagneticDisk">
                  <a:avLst/>
                </a:prstGeom>
                <a:solidFill>
                  <a:srgbClr val="C00000"/>
                </a:solidFill>
                <a:ln w="19050" cap="rnd"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smtClean="0">
                    <a:ln>
                      <a:noFill/>
                    </a:ln>
                    <a:solidFill>
                      <a:prstClr val="white"/>
                    </a:solidFill>
                    <a:effectLst/>
                    <a:uLnTx/>
                    <a:uFillTx/>
                    <a:latin typeface="Trebuchet MS" panose="020B0603020202020204"/>
                  </a:endParaRPr>
                </a:p>
              </p:txBody>
            </p:sp>
            <p:sp>
              <p:nvSpPr>
                <p:cNvPr id="13" name="CuadroTexto 12"/>
                <p:cNvSpPr txBox="1"/>
                <p:nvPr/>
              </p:nvSpPr>
              <p:spPr>
                <a:xfrm>
                  <a:off x="533400" y="5565272"/>
                  <a:ext cx="1341120"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s-PE" sz="1800" b="1" i="0" u="none" strike="noStrike" kern="0" cap="none" spc="0" normalizeH="0" baseline="0" noProof="0" dirty="0" smtClean="0">
                      <a:ln>
                        <a:noFill/>
                      </a:ln>
                      <a:solidFill>
                        <a:prstClr val="white"/>
                      </a:solidFill>
                      <a:effectLst/>
                      <a:uLnTx/>
                      <a:uFillTx/>
                      <a:latin typeface="Trebuchet MS" panose="020B0603020202020204"/>
                    </a:rPr>
                    <a:t>CHURN = 1</a:t>
                  </a:r>
                </a:p>
              </p:txBody>
            </p:sp>
          </p:grpSp>
          <p:sp>
            <p:nvSpPr>
              <p:cNvPr id="11" name="Rectángulo redondeado 10"/>
              <p:cNvSpPr/>
              <p:nvPr/>
            </p:nvSpPr>
            <p:spPr>
              <a:xfrm>
                <a:off x="321622" y="2301240"/>
                <a:ext cx="1842457" cy="4008120"/>
              </a:xfrm>
              <a:prstGeom prst="roundRect">
                <a:avLst/>
              </a:prstGeom>
              <a:noFill/>
              <a:ln w="25400" cap="rnd" cmpd="sng" algn="ctr">
                <a:solidFill>
                  <a:srgbClr val="54A021"/>
                </a:solidFill>
                <a:prstDash val="sysDash"/>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smtClean="0">
                  <a:ln>
                    <a:noFill/>
                  </a:ln>
                  <a:solidFill>
                    <a:prstClr val="white"/>
                  </a:solidFill>
                  <a:effectLst/>
                  <a:uLnTx/>
                  <a:uFillTx/>
                  <a:latin typeface="Trebuchet MS" panose="020B0603020202020204"/>
                </a:endParaRPr>
              </a:p>
            </p:txBody>
          </p:sp>
        </p:grpSp>
        <p:sp>
          <p:nvSpPr>
            <p:cNvPr id="5" name="Flecha derecha 4"/>
            <p:cNvSpPr/>
            <p:nvPr/>
          </p:nvSpPr>
          <p:spPr>
            <a:xfrm>
              <a:off x="2299657" y="3290463"/>
              <a:ext cx="1564772" cy="1273837"/>
            </a:xfrm>
            <a:prstGeom prst="rightArrow">
              <a:avLst/>
            </a:prstGeom>
            <a:solidFill>
              <a:srgbClr val="FF0000"/>
            </a:solidFill>
            <a:ln w="19050" cap="rnd"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smtClean="0">
                <a:ln>
                  <a:noFill/>
                </a:ln>
                <a:solidFill>
                  <a:prstClr val="white"/>
                </a:solidFill>
                <a:effectLst/>
                <a:uLnTx/>
                <a:uFillTx/>
                <a:latin typeface="Trebuchet MS" panose="020B0603020202020204"/>
              </a:endParaRPr>
            </a:p>
          </p:txBody>
        </p:sp>
        <p:sp>
          <p:nvSpPr>
            <p:cNvPr id="6" name="CuadroTexto 5"/>
            <p:cNvSpPr txBox="1"/>
            <p:nvPr/>
          </p:nvSpPr>
          <p:spPr>
            <a:xfrm>
              <a:off x="4000007" y="3086972"/>
              <a:ext cx="2808514" cy="1477328"/>
            </a:xfrm>
            <a:prstGeom prst="rect">
              <a:avLst/>
            </a:prstGeom>
            <a:noFill/>
            <a:ln w="25400">
              <a:solidFill>
                <a:srgbClr val="54A021"/>
              </a:solidFill>
              <a:prstDash val="sysDash"/>
            </a:ln>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s-PE" sz="1800" b="1" i="0" u="none" strike="noStrike" kern="0" cap="none" spc="0" normalizeH="0" baseline="0" noProof="0" dirty="0" smtClean="0">
                  <a:ln>
                    <a:noFill/>
                  </a:ln>
                  <a:solidFill>
                    <a:prstClr val="black"/>
                  </a:solidFill>
                  <a:effectLst/>
                  <a:uLnTx/>
                  <a:uFillTx/>
                  <a:latin typeface="Trebuchet MS" panose="020B0603020202020204"/>
                </a:rPr>
                <a:t>Modelos de enlaces asimétricos</a:t>
              </a:r>
            </a:p>
            <a:p>
              <a:pPr marL="285750" marR="0" lvl="0" indent="-285750" defTabSz="457200" eaLnBrk="1" fontAlgn="auto" latinLnBrk="0" hangingPunct="1">
                <a:lnSpc>
                  <a:spcPct val="100000"/>
                </a:lnSpc>
                <a:spcBef>
                  <a:spcPts val="0"/>
                </a:spcBef>
                <a:spcAft>
                  <a:spcPts val="0"/>
                </a:spcAft>
                <a:buClrTx/>
                <a:buSzTx/>
                <a:buFontTx/>
                <a:buChar char="-"/>
                <a:tabLst/>
                <a:defRPr/>
              </a:pPr>
              <a:r>
                <a:rPr kumimoji="0" lang="es-PE" sz="1800" b="0" i="0" u="none" strike="noStrike" kern="0" cap="none" spc="0" normalizeH="0" baseline="0" noProof="0" dirty="0" err="1" smtClean="0">
                  <a:ln>
                    <a:noFill/>
                  </a:ln>
                  <a:solidFill>
                    <a:prstClr val="black"/>
                  </a:solidFill>
                  <a:effectLst/>
                  <a:uLnTx/>
                  <a:uFillTx/>
                  <a:latin typeface="Trebuchet MS" panose="020B0603020202020204"/>
                </a:rPr>
                <a:t>Skew</a:t>
              </a:r>
              <a:r>
                <a:rPr kumimoji="0" lang="es-PE" sz="1800" b="0" i="0" u="none" strike="noStrike" kern="0" cap="none" spc="0" normalizeH="0" baseline="0" noProof="0" dirty="0" smtClean="0">
                  <a:ln>
                    <a:noFill/>
                  </a:ln>
                  <a:solidFill>
                    <a:prstClr val="black"/>
                  </a:solidFill>
                  <a:effectLst/>
                  <a:uLnTx/>
                  <a:uFillTx/>
                  <a:latin typeface="Trebuchet MS" panose="020B0603020202020204"/>
                </a:rPr>
                <a:t> Probit BBB</a:t>
              </a:r>
            </a:p>
            <a:p>
              <a:pPr marL="285750" marR="0" lvl="0" indent="-285750" defTabSz="457200" eaLnBrk="1" fontAlgn="auto" latinLnBrk="0" hangingPunct="1">
                <a:lnSpc>
                  <a:spcPct val="100000"/>
                </a:lnSpc>
                <a:spcBef>
                  <a:spcPts val="0"/>
                </a:spcBef>
                <a:spcAft>
                  <a:spcPts val="0"/>
                </a:spcAft>
                <a:buClrTx/>
                <a:buSzTx/>
                <a:buFontTx/>
                <a:buChar char="-"/>
                <a:tabLst/>
                <a:defRPr/>
              </a:pPr>
              <a:r>
                <a:rPr kumimoji="0" lang="es-PE" sz="1800" b="0" i="0" u="none" strike="noStrike" kern="0" cap="none" spc="0" normalizeH="0" baseline="0" noProof="0" dirty="0" smtClean="0">
                  <a:ln>
                    <a:noFill/>
                  </a:ln>
                  <a:solidFill>
                    <a:prstClr val="black"/>
                  </a:solidFill>
                  <a:effectLst/>
                  <a:uLnTx/>
                  <a:uFillTx/>
                  <a:latin typeface="Trebuchet MS" panose="020B0603020202020204"/>
                </a:rPr>
                <a:t>Skew Probit CDS</a:t>
              </a:r>
            </a:p>
            <a:p>
              <a:pPr marL="285750" marR="0" lvl="0" indent="-285750" defTabSz="457200" eaLnBrk="1" fontAlgn="auto" latinLnBrk="0" hangingPunct="1">
                <a:lnSpc>
                  <a:spcPct val="100000"/>
                </a:lnSpc>
                <a:spcBef>
                  <a:spcPts val="0"/>
                </a:spcBef>
                <a:spcAft>
                  <a:spcPts val="0"/>
                </a:spcAft>
                <a:buClrTx/>
                <a:buSzTx/>
                <a:buFontTx/>
                <a:buChar char="-"/>
                <a:tabLst/>
                <a:defRPr/>
              </a:pPr>
              <a:r>
                <a:rPr kumimoji="0" lang="es-PE" sz="1800" b="0" i="0" u="none" strike="noStrike" kern="0" cap="none" spc="0" normalizeH="0" baseline="0" noProof="0" dirty="0" smtClean="0">
                  <a:ln>
                    <a:noFill/>
                  </a:ln>
                  <a:solidFill>
                    <a:prstClr val="black"/>
                  </a:solidFill>
                  <a:effectLst/>
                  <a:uLnTx/>
                  <a:uFillTx/>
                  <a:latin typeface="Trebuchet MS" panose="020B0603020202020204"/>
                </a:rPr>
                <a:t>Skew Probit Standard</a:t>
              </a:r>
            </a:p>
          </p:txBody>
        </p:sp>
        <p:sp>
          <p:nvSpPr>
            <p:cNvPr id="7" name="CuadroTexto 6"/>
            <p:cNvSpPr txBox="1"/>
            <p:nvPr/>
          </p:nvSpPr>
          <p:spPr>
            <a:xfrm>
              <a:off x="6944099" y="3086972"/>
              <a:ext cx="4531622" cy="1477328"/>
            </a:xfrm>
            <a:prstGeom prst="rect">
              <a:avLst/>
            </a:prstGeom>
            <a:noFill/>
            <a:ln w="25400">
              <a:solidFill>
                <a:srgbClr val="54A021"/>
              </a:solidFill>
              <a:prstDash val="sysDash"/>
            </a:ln>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s-PE" sz="1800" b="1" i="0" u="none" strike="noStrike" kern="0" cap="none" spc="0" normalizeH="0" baseline="0" noProof="0" dirty="0" smtClean="0">
                  <a:ln>
                    <a:noFill/>
                  </a:ln>
                  <a:solidFill>
                    <a:prstClr val="black"/>
                  </a:solidFill>
                  <a:effectLst/>
                  <a:uLnTx/>
                  <a:uFillTx/>
                  <a:latin typeface="Trebuchet MS" panose="020B0603020202020204"/>
                </a:rPr>
                <a:t>Indicadores</a:t>
              </a:r>
            </a:p>
            <a:p>
              <a:pPr marL="285750" marR="0" lvl="0" indent="-285750" defTabSz="457200" eaLnBrk="1" fontAlgn="auto" latinLnBrk="0" hangingPunct="1">
                <a:lnSpc>
                  <a:spcPct val="100000"/>
                </a:lnSpc>
                <a:spcBef>
                  <a:spcPts val="0"/>
                </a:spcBef>
                <a:spcAft>
                  <a:spcPts val="0"/>
                </a:spcAft>
                <a:buClrTx/>
                <a:buSzTx/>
                <a:buFontTx/>
                <a:buChar char="-"/>
                <a:tabLst/>
                <a:defRPr/>
              </a:pPr>
              <a:r>
                <a:rPr kumimoji="0" lang="es-PE" sz="1800" b="0" i="0" u="none" strike="noStrike" kern="0" cap="none" spc="0" normalizeH="0" baseline="0" noProof="0" dirty="0" smtClean="0">
                  <a:ln>
                    <a:noFill/>
                  </a:ln>
                  <a:solidFill>
                    <a:prstClr val="black"/>
                  </a:solidFill>
                  <a:effectLst/>
                  <a:uLnTx/>
                  <a:uFillTx/>
                  <a:latin typeface="Trebuchet MS" panose="020B0603020202020204"/>
                </a:rPr>
                <a:t>DIC: </a:t>
              </a:r>
              <a:r>
                <a:rPr kumimoji="0" lang="es-PE" sz="1800" b="0" i="0" u="none" strike="noStrike" kern="0" cap="none" spc="0" normalizeH="0" baseline="0" noProof="0" dirty="0" err="1" smtClean="0">
                  <a:ln>
                    <a:noFill/>
                  </a:ln>
                  <a:solidFill>
                    <a:prstClr val="black"/>
                  </a:solidFill>
                  <a:effectLst/>
                  <a:uLnTx/>
                  <a:uFillTx/>
                  <a:latin typeface="Trebuchet MS" panose="020B0603020202020204"/>
                </a:rPr>
                <a:t>Deviance</a:t>
              </a:r>
              <a:r>
                <a:rPr kumimoji="0" lang="es-PE" sz="1800" b="0" i="0" u="none" strike="noStrike" kern="0" cap="none" spc="0" normalizeH="0" baseline="0" noProof="0" dirty="0" smtClean="0">
                  <a:ln>
                    <a:noFill/>
                  </a:ln>
                  <a:solidFill>
                    <a:prstClr val="black"/>
                  </a:solidFill>
                  <a:effectLst/>
                  <a:uLnTx/>
                  <a:uFillTx/>
                  <a:latin typeface="Trebuchet MS" panose="020B0603020202020204"/>
                </a:rPr>
                <a:t> </a:t>
              </a:r>
              <a:r>
                <a:rPr kumimoji="0" lang="es-PE" sz="1800" b="0" i="0" u="none" strike="noStrike" kern="0" cap="none" spc="0" normalizeH="0" baseline="0" noProof="0" dirty="0" err="1" smtClean="0">
                  <a:ln>
                    <a:noFill/>
                  </a:ln>
                  <a:solidFill>
                    <a:prstClr val="black"/>
                  </a:solidFill>
                  <a:effectLst/>
                  <a:uLnTx/>
                  <a:uFillTx/>
                  <a:latin typeface="Trebuchet MS" panose="020B0603020202020204"/>
                </a:rPr>
                <a:t>Information</a:t>
              </a:r>
              <a:r>
                <a:rPr kumimoji="0" lang="es-PE" sz="1800" b="0" i="0" u="none" strike="noStrike" kern="0" cap="none" spc="0" normalizeH="0" baseline="0" noProof="0" dirty="0" smtClean="0">
                  <a:ln>
                    <a:noFill/>
                  </a:ln>
                  <a:solidFill>
                    <a:prstClr val="black"/>
                  </a:solidFill>
                  <a:effectLst/>
                  <a:uLnTx/>
                  <a:uFillTx/>
                  <a:latin typeface="Trebuchet MS" panose="020B0603020202020204"/>
                </a:rPr>
                <a:t> Criterio</a:t>
              </a:r>
            </a:p>
            <a:p>
              <a:pPr marL="285750" marR="0" lvl="0" indent="-285750" defTabSz="457200" eaLnBrk="1" fontAlgn="auto" latinLnBrk="0" hangingPunct="1">
                <a:lnSpc>
                  <a:spcPct val="100000"/>
                </a:lnSpc>
                <a:spcBef>
                  <a:spcPts val="0"/>
                </a:spcBef>
                <a:spcAft>
                  <a:spcPts val="0"/>
                </a:spcAft>
                <a:buClrTx/>
                <a:buSzTx/>
                <a:buFontTx/>
                <a:buChar char="-"/>
                <a:tabLst/>
                <a:defRPr/>
              </a:pPr>
              <a:r>
                <a:rPr kumimoji="0" lang="es-PE" sz="1800" b="0" i="0" u="none" strike="noStrike" kern="0" cap="none" spc="0" normalizeH="0" baseline="0" noProof="0" dirty="0" smtClean="0">
                  <a:ln>
                    <a:noFill/>
                  </a:ln>
                  <a:solidFill>
                    <a:prstClr val="black"/>
                  </a:solidFill>
                  <a:effectLst/>
                  <a:uLnTx/>
                  <a:uFillTx/>
                  <a:latin typeface="Trebuchet MS" panose="020B0603020202020204"/>
                </a:rPr>
                <a:t>DBAR: Media de los desvíos a posteriori</a:t>
              </a:r>
            </a:p>
            <a:p>
              <a:pPr marL="285750" marR="0" lvl="0" indent="-285750" defTabSz="457200" eaLnBrk="1" fontAlgn="auto" latinLnBrk="0" hangingPunct="1">
                <a:lnSpc>
                  <a:spcPct val="100000"/>
                </a:lnSpc>
                <a:spcBef>
                  <a:spcPts val="0"/>
                </a:spcBef>
                <a:spcAft>
                  <a:spcPts val="0"/>
                </a:spcAft>
                <a:buClrTx/>
                <a:buSzTx/>
                <a:buFontTx/>
                <a:buChar char="-"/>
                <a:tabLst/>
                <a:defRPr/>
              </a:pPr>
              <a:r>
                <a:rPr kumimoji="0" lang="es-PE" sz="1800" b="0" i="0" u="none" strike="noStrike" kern="0" cap="none" spc="0" normalizeH="0" baseline="0" noProof="0" dirty="0" smtClean="0">
                  <a:ln>
                    <a:noFill/>
                  </a:ln>
                  <a:solidFill>
                    <a:prstClr val="black"/>
                  </a:solidFill>
                  <a:effectLst/>
                  <a:uLnTx/>
                  <a:uFillTx/>
                  <a:latin typeface="Trebuchet MS" panose="020B0603020202020204"/>
                </a:rPr>
                <a:t>AUC: </a:t>
              </a:r>
              <a:r>
                <a:rPr kumimoji="0" lang="es-PE" sz="1800" b="0" i="0" u="none" strike="noStrike" kern="0" cap="none" spc="0" normalizeH="0" baseline="0" noProof="0" dirty="0" err="1" smtClean="0">
                  <a:ln>
                    <a:noFill/>
                  </a:ln>
                  <a:solidFill>
                    <a:prstClr val="black"/>
                  </a:solidFill>
                  <a:effectLst/>
                  <a:uLnTx/>
                  <a:uFillTx/>
                  <a:latin typeface="Trebuchet MS" panose="020B0603020202020204"/>
                </a:rPr>
                <a:t>Area</a:t>
              </a:r>
              <a:r>
                <a:rPr kumimoji="0" lang="es-PE" sz="1800" b="0" i="0" u="none" strike="noStrike" kern="0" cap="none" spc="0" normalizeH="0" baseline="0" noProof="0" dirty="0" smtClean="0">
                  <a:ln>
                    <a:noFill/>
                  </a:ln>
                  <a:solidFill>
                    <a:prstClr val="black"/>
                  </a:solidFill>
                  <a:effectLst/>
                  <a:uLnTx/>
                  <a:uFillTx/>
                  <a:latin typeface="Trebuchet MS" panose="020B0603020202020204"/>
                </a:rPr>
                <a:t> bajo la curva de ROC</a:t>
              </a:r>
            </a:p>
            <a:p>
              <a:pPr marL="285750" marR="0" lvl="0" indent="-285750" defTabSz="457200" eaLnBrk="1" fontAlgn="auto" latinLnBrk="0" hangingPunct="1">
                <a:lnSpc>
                  <a:spcPct val="100000"/>
                </a:lnSpc>
                <a:spcBef>
                  <a:spcPts val="0"/>
                </a:spcBef>
                <a:spcAft>
                  <a:spcPts val="0"/>
                </a:spcAft>
                <a:buClrTx/>
                <a:buSzTx/>
                <a:buFontTx/>
                <a:buChar char="-"/>
                <a:tabLst/>
                <a:defRPr/>
              </a:pPr>
              <a:r>
                <a:rPr kumimoji="0" lang="es-PE" sz="1800" b="0" i="0" u="none" strike="noStrike" kern="0" cap="none" spc="0" normalizeH="0" baseline="0" noProof="0" dirty="0" smtClean="0">
                  <a:ln>
                    <a:noFill/>
                  </a:ln>
                  <a:solidFill>
                    <a:prstClr val="black"/>
                  </a:solidFill>
                  <a:effectLst/>
                  <a:uLnTx/>
                  <a:uFillTx/>
                  <a:latin typeface="Trebuchet MS" panose="020B0603020202020204"/>
                </a:rPr>
                <a:t>Gini</a:t>
              </a:r>
            </a:p>
          </p:txBody>
        </p:sp>
      </p:grpSp>
      <p:graphicFrame>
        <p:nvGraphicFramePr>
          <p:cNvPr id="14" name="6 Diagrama"/>
          <p:cNvGraphicFramePr/>
          <p:nvPr>
            <p:extLst>
              <p:ext uri="{D42A27DB-BD31-4B8C-83A1-F6EECF244321}">
                <p14:modId xmlns:p14="http://schemas.microsoft.com/office/powerpoint/2010/main" val="3844028207"/>
              </p:ext>
            </p:extLst>
          </p:nvPr>
        </p:nvGraphicFramePr>
        <p:xfrm>
          <a:off x="1015670" y="257175"/>
          <a:ext cx="9998632" cy="1080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51234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n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5" y="1674"/>
            <a:ext cx="12194975" cy="6856326"/>
          </a:xfrm>
          <a:prstGeom prst="rect">
            <a:avLst/>
          </a:prstGeom>
        </p:spPr>
      </p:pic>
      <p:graphicFrame>
        <p:nvGraphicFramePr>
          <p:cNvPr id="2" name="4 Diagrama"/>
          <p:cNvGraphicFramePr/>
          <p:nvPr>
            <p:extLst>
              <p:ext uri="{D42A27DB-BD31-4B8C-83A1-F6EECF244321}">
                <p14:modId xmlns:p14="http://schemas.microsoft.com/office/powerpoint/2010/main" val="284206173"/>
              </p:ext>
            </p:extLst>
          </p:nvPr>
        </p:nvGraphicFramePr>
        <p:xfrm>
          <a:off x="1097898" y="360608"/>
          <a:ext cx="9759145" cy="1080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uadroTexto 2"/>
          <p:cNvSpPr txBox="1"/>
          <p:nvPr/>
        </p:nvSpPr>
        <p:spPr>
          <a:xfrm>
            <a:off x="693666" y="1486743"/>
            <a:ext cx="11013230" cy="369332"/>
          </a:xfrm>
          <a:prstGeom prst="rect">
            <a:avLst/>
          </a:prstGeom>
          <a:noFill/>
        </p:spPr>
        <p:txBody>
          <a:bodyPr wrap="square" rtlCol="0">
            <a:spAutoFit/>
          </a:bodyPr>
          <a:lstStyle/>
          <a:p>
            <a:pPr defTabSz="457200"/>
            <a:r>
              <a:rPr lang="es-PE" dirty="0" smtClean="0">
                <a:solidFill>
                  <a:prstClr val="black"/>
                </a:solidFill>
                <a:latin typeface="Trebuchet MS" panose="020B0603020202020204"/>
              </a:rPr>
              <a:t>En esta fase se analiza el comportamiento de la variables continuas, para detectar outlier y/o patrones.</a:t>
            </a:r>
            <a:endParaRPr lang="es-PE" dirty="0">
              <a:solidFill>
                <a:prstClr val="black"/>
              </a:solidFill>
              <a:latin typeface="Trebuchet MS" panose="020B0603020202020204"/>
            </a:endParaRPr>
          </a:p>
        </p:txBody>
      </p:sp>
      <p:grpSp>
        <p:nvGrpSpPr>
          <p:cNvPr id="4" name="Grupo 3"/>
          <p:cNvGrpSpPr/>
          <p:nvPr/>
        </p:nvGrpSpPr>
        <p:grpSpPr>
          <a:xfrm>
            <a:off x="796697" y="1968135"/>
            <a:ext cx="10883265" cy="4464685"/>
            <a:chOff x="306841" y="1255395"/>
            <a:chExt cx="10883265" cy="4464685"/>
          </a:xfrm>
        </p:grpSpPr>
        <p:pic>
          <p:nvPicPr>
            <p:cNvPr id="5" name="Imagen 4"/>
            <p:cNvPicPr/>
            <p:nvPr/>
          </p:nvPicPr>
          <p:blipFill>
            <a:blip r:embed="rId8">
              <a:extLst>
                <a:ext uri="{28A0092B-C50C-407E-A947-70E740481C1C}">
                  <a14:useLocalDpi xmlns:a14="http://schemas.microsoft.com/office/drawing/2010/main" val="0"/>
                </a:ext>
              </a:extLst>
            </a:blip>
            <a:srcRect/>
            <a:stretch>
              <a:fillRect/>
            </a:stretch>
          </p:blipFill>
          <p:spPr bwMode="auto">
            <a:xfrm>
              <a:off x="306841" y="1283970"/>
              <a:ext cx="2695575" cy="2156460"/>
            </a:xfrm>
            <a:prstGeom prst="rect">
              <a:avLst/>
            </a:prstGeom>
            <a:noFill/>
            <a:ln>
              <a:noFill/>
            </a:ln>
          </p:spPr>
        </p:pic>
        <p:pic>
          <p:nvPicPr>
            <p:cNvPr id="6" name="Imagen 5"/>
            <p:cNvPicPr/>
            <p:nvPr/>
          </p:nvPicPr>
          <p:blipFill>
            <a:blip r:embed="rId9">
              <a:extLst>
                <a:ext uri="{28A0092B-C50C-407E-A947-70E740481C1C}">
                  <a14:useLocalDpi xmlns:a14="http://schemas.microsoft.com/office/drawing/2010/main" val="0"/>
                </a:ext>
              </a:extLst>
            </a:blip>
            <a:srcRect/>
            <a:stretch>
              <a:fillRect/>
            </a:stretch>
          </p:blipFill>
          <p:spPr bwMode="auto">
            <a:xfrm>
              <a:off x="3002416" y="1283970"/>
              <a:ext cx="2642235" cy="2156460"/>
            </a:xfrm>
            <a:prstGeom prst="rect">
              <a:avLst/>
            </a:prstGeom>
            <a:noFill/>
            <a:ln>
              <a:noFill/>
            </a:ln>
          </p:spPr>
        </p:pic>
        <p:pic>
          <p:nvPicPr>
            <p:cNvPr id="7" name="Imagen 6"/>
            <p:cNvPicPr/>
            <p:nvPr/>
          </p:nvPicPr>
          <p:blipFill>
            <a:blip r:embed="rId10">
              <a:extLst>
                <a:ext uri="{28A0092B-C50C-407E-A947-70E740481C1C}">
                  <a14:useLocalDpi xmlns:a14="http://schemas.microsoft.com/office/drawing/2010/main" val="0"/>
                </a:ext>
              </a:extLst>
            </a:blip>
            <a:srcRect/>
            <a:stretch>
              <a:fillRect/>
            </a:stretch>
          </p:blipFill>
          <p:spPr bwMode="auto">
            <a:xfrm>
              <a:off x="5644651" y="1283971"/>
              <a:ext cx="2781935" cy="2156460"/>
            </a:xfrm>
            <a:prstGeom prst="rect">
              <a:avLst/>
            </a:prstGeom>
            <a:noFill/>
            <a:ln>
              <a:noFill/>
            </a:ln>
          </p:spPr>
        </p:pic>
        <p:pic>
          <p:nvPicPr>
            <p:cNvPr id="8" name="Imagen 7"/>
            <p:cNvPicPr/>
            <p:nvPr/>
          </p:nvPicPr>
          <p:blipFill>
            <a:blip r:embed="rId11">
              <a:extLst>
                <a:ext uri="{28A0092B-C50C-407E-A947-70E740481C1C}">
                  <a14:useLocalDpi xmlns:a14="http://schemas.microsoft.com/office/drawing/2010/main" val="0"/>
                </a:ext>
              </a:extLst>
            </a:blip>
            <a:srcRect/>
            <a:stretch>
              <a:fillRect/>
            </a:stretch>
          </p:blipFill>
          <p:spPr bwMode="auto">
            <a:xfrm>
              <a:off x="8426586" y="1255395"/>
              <a:ext cx="2754630" cy="2185035"/>
            </a:xfrm>
            <a:prstGeom prst="rect">
              <a:avLst/>
            </a:prstGeom>
            <a:noFill/>
            <a:ln>
              <a:noFill/>
            </a:ln>
          </p:spPr>
        </p:pic>
        <p:pic>
          <p:nvPicPr>
            <p:cNvPr id="9" name="Imagen 8"/>
            <p:cNvPicPr/>
            <p:nvPr/>
          </p:nvPicPr>
          <p:blipFill>
            <a:blip r:embed="rId12">
              <a:extLst>
                <a:ext uri="{28A0092B-C50C-407E-A947-70E740481C1C}">
                  <a14:useLocalDpi xmlns:a14="http://schemas.microsoft.com/office/drawing/2010/main" val="0"/>
                </a:ext>
              </a:extLst>
            </a:blip>
            <a:srcRect/>
            <a:stretch>
              <a:fillRect/>
            </a:stretch>
          </p:blipFill>
          <p:spPr bwMode="auto">
            <a:xfrm>
              <a:off x="3002416" y="3440430"/>
              <a:ext cx="2849245" cy="2279650"/>
            </a:xfrm>
            <a:prstGeom prst="rect">
              <a:avLst/>
            </a:prstGeom>
            <a:noFill/>
            <a:ln>
              <a:noFill/>
            </a:ln>
          </p:spPr>
        </p:pic>
        <p:pic>
          <p:nvPicPr>
            <p:cNvPr id="10" name="Imagen 9"/>
            <p:cNvPicPr/>
            <p:nvPr/>
          </p:nvPicPr>
          <p:blipFill>
            <a:blip r:embed="rId13">
              <a:extLst>
                <a:ext uri="{28A0092B-C50C-407E-A947-70E740481C1C}">
                  <a14:useLocalDpi xmlns:a14="http://schemas.microsoft.com/office/drawing/2010/main" val="0"/>
                </a:ext>
              </a:extLst>
            </a:blip>
            <a:srcRect/>
            <a:stretch>
              <a:fillRect/>
            </a:stretch>
          </p:blipFill>
          <p:spPr bwMode="auto">
            <a:xfrm>
              <a:off x="5762126" y="3452495"/>
              <a:ext cx="2668270" cy="2267585"/>
            </a:xfrm>
            <a:prstGeom prst="rect">
              <a:avLst/>
            </a:prstGeom>
            <a:noFill/>
            <a:ln>
              <a:noFill/>
            </a:ln>
          </p:spPr>
        </p:pic>
        <p:pic>
          <p:nvPicPr>
            <p:cNvPr id="11" name="Imagen 10"/>
            <p:cNvPicPr/>
            <p:nvPr/>
          </p:nvPicPr>
          <p:blipFill>
            <a:blip r:embed="rId14">
              <a:extLst>
                <a:ext uri="{28A0092B-C50C-407E-A947-70E740481C1C}">
                  <a14:useLocalDpi xmlns:a14="http://schemas.microsoft.com/office/drawing/2010/main" val="0"/>
                </a:ext>
              </a:extLst>
            </a:blip>
            <a:srcRect/>
            <a:stretch>
              <a:fillRect/>
            </a:stretch>
          </p:blipFill>
          <p:spPr bwMode="auto">
            <a:xfrm>
              <a:off x="306841" y="3440430"/>
              <a:ext cx="2759710" cy="2208530"/>
            </a:xfrm>
            <a:prstGeom prst="rect">
              <a:avLst/>
            </a:prstGeom>
            <a:noFill/>
            <a:ln>
              <a:noFill/>
            </a:ln>
          </p:spPr>
        </p:pic>
        <p:pic>
          <p:nvPicPr>
            <p:cNvPr id="12" name="Imagen 11"/>
            <p:cNvPicPr/>
            <p:nvPr/>
          </p:nvPicPr>
          <p:blipFill>
            <a:blip r:embed="rId15">
              <a:extLst>
                <a:ext uri="{28A0092B-C50C-407E-A947-70E740481C1C}">
                  <a14:useLocalDpi xmlns:a14="http://schemas.microsoft.com/office/drawing/2010/main" val="0"/>
                </a:ext>
              </a:extLst>
            </a:blip>
            <a:srcRect/>
            <a:stretch>
              <a:fillRect/>
            </a:stretch>
          </p:blipFill>
          <p:spPr bwMode="auto">
            <a:xfrm>
              <a:off x="8444366" y="3482022"/>
              <a:ext cx="2745740" cy="2196465"/>
            </a:xfrm>
            <a:prstGeom prst="rect">
              <a:avLst/>
            </a:prstGeom>
            <a:noFill/>
            <a:ln>
              <a:noFill/>
            </a:ln>
          </p:spPr>
        </p:pic>
      </p:grpSp>
    </p:spTree>
    <p:extLst>
      <p:ext uri="{BB962C8B-B14F-4D97-AF65-F5344CB8AC3E}">
        <p14:creationId xmlns:p14="http://schemas.microsoft.com/office/powerpoint/2010/main" val="3147022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n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5" y="1674"/>
            <a:ext cx="12194975" cy="6856326"/>
          </a:xfrm>
          <a:prstGeom prst="rect">
            <a:avLst/>
          </a:prstGeom>
        </p:spPr>
      </p:pic>
      <p:graphicFrame>
        <p:nvGraphicFramePr>
          <p:cNvPr id="23" name="4 Diagrama"/>
          <p:cNvGraphicFramePr/>
          <p:nvPr>
            <p:extLst>
              <p:ext uri="{D42A27DB-BD31-4B8C-83A1-F6EECF244321}">
                <p14:modId xmlns:p14="http://schemas.microsoft.com/office/powerpoint/2010/main" val="881958576"/>
              </p:ext>
            </p:extLst>
          </p:nvPr>
        </p:nvGraphicFramePr>
        <p:xfrm>
          <a:off x="1046382" y="141935"/>
          <a:ext cx="9759145" cy="1080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Imagen 2"/>
          <p:cNvPicPr>
            <a:picLocks noChangeAspect="1"/>
          </p:cNvPicPr>
          <p:nvPr/>
        </p:nvPicPr>
        <p:blipFill>
          <a:blip r:embed="rId8"/>
          <a:stretch>
            <a:fillRect/>
          </a:stretch>
        </p:blipFill>
        <p:spPr>
          <a:xfrm>
            <a:off x="1039957" y="1156254"/>
            <a:ext cx="6609031" cy="4983375"/>
          </a:xfrm>
          <a:prstGeom prst="rect">
            <a:avLst/>
          </a:prstGeom>
        </p:spPr>
      </p:pic>
      <p:sp>
        <p:nvSpPr>
          <p:cNvPr id="4" name="CuadroTexto 3"/>
          <p:cNvSpPr txBox="1"/>
          <p:nvPr/>
        </p:nvSpPr>
        <p:spPr>
          <a:xfrm>
            <a:off x="7920507" y="1378039"/>
            <a:ext cx="3696237" cy="1477328"/>
          </a:xfrm>
          <a:prstGeom prst="rect">
            <a:avLst/>
          </a:prstGeom>
          <a:noFill/>
        </p:spPr>
        <p:txBody>
          <a:bodyPr wrap="square" rtlCol="0">
            <a:spAutoFit/>
          </a:bodyPr>
          <a:lstStyle/>
          <a:p>
            <a:r>
              <a:rPr lang="es-ES" b="1" dirty="0" smtClean="0"/>
              <a:t>Coeficiente de correlación: </a:t>
            </a:r>
            <a:r>
              <a:rPr lang="es-ES" dirty="0" smtClean="0"/>
              <a:t>Correlación Biserial Puntual</a:t>
            </a:r>
          </a:p>
          <a:p>
            <a:r>
              <a:rPr lang="es-ES" dirty="0" smtClean="0"/>
              <a:t>Correlación PHI</a:t>
            </a:r>
          </a:p>
          <a:p>
            <a:r>
              <a:rPr lang="es-ES" dirty="0" smtClean="0"/>
              <a:t>Correlación V </a:t>
            </a:r>
            <a:r>
              <a:rPr lang="es-ES" dirty="0" err="1" smtClean="0"/>
              <a:t>Cramer</a:t>
            </a:r>
            <a:endParaRPr lang="es-ES" dirty="0" smtClean="0"/>
          </a:p>
          <a:p>
            <a:r>
              <a:rPr lang="es-ES" dirty="0" smtClean="0"/>
              <a:t>Correlación </a:t>
            </a:r>
            <a:r>
              <a:rPr lang="es-ES" dirty="0" err="1" smtClean="0"/>
              <a:t>Tetracorica</a:t>
            </a:r>
            <a:endParaRPr lang="es-PE" dirty="0"/>
          </a:p>
        </p:txBody>
      </p:sp>
      <p:sp>
        <p:nvSpPr>
          <p:cNvPr id="5" name="AutoShape 2" descr="Resultado de imagen para CORRELACIÃN BISERIAL PUNTU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Tree>
    <p:extLst>
      <p:ext uri="{BB962C8B-B14F-4D97-AF65-F5344CB8AC3E}">
        <p14:creationId xmlns:p14="http://schemas.microsoft.com/office/powerpoint/2010/main" val="127381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n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5" y="1674"/>
            <a:ext cx="12194975" cy="6856326"/>
          </a:xfrm>
          <a:prstGeom prst="rect">
            <a:avLst/>
          </a:prstGeom>
        </p:spPr>
      </p:pic>
      <p:graphicFrame>
        <p:nvGraphicFramePr>
          <p:cNvPr id="23" name="4 Diagrama"/>
          <p:cNvGraphicFramePr/>
          <p:nvPr>
            <p:extLst>
              <p:ext uri="{D42A27DB-BD31-4B8C-83A1-F6EECF244321}">
                <p14:modId xmlns:p14="http://schemas.microsoft.com/office/powerpoint/2010/main" val="2989421219"/>
              </p:ext>
            </p:extLst>
          </p:nvPr>
        </p:nvGraphicFramePr>
        <p:xfrm>
          <a:off x="1046382" y="141935"/>
          <a:ext cx="9759145" cy="1080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Imagen 2"/>
          <p:cNvPicPr>
            <a:picLocks noChangeAspect="1"/>
          </p:cNvPicPr>
          <p:nvPr/>
        </p:nvPicPr>
        <p:blipFill>
          <a:blip r:embed="rId8"/>
          <a:stretch>
            <a:fillRect/>
          </a:stretch>
        </p:blipFill>
        <p:spPr>
          <a:xfrm>
            <a:off x="1232099" y="1214004"/>
            <a:ext cx="8594461" cy="3837563"/>
          </a:xfrm>
          <a:prstGeom prst="rect">
            <a:avLst/>
          </a:prstGeom>
        </p:spPr>
      </p:pic>
    </p:spTree>
    <p:extLst>
      <p:ext uri="{BB962C8B-B14F-4D97-AF65-F5344CB8AC3E}">
        <p14:creationId xmlns:p14="http://schemas.microsoft.com/office/powerpoint/2010/main" val="589565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n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5" y="1674"/>
            <a:ext cx="12194975" cy="6856326"/>
          </a:xfrm>
          <a:prstGeom prst="rect">
            <a:avLst/>
          </a:prstGeom>
        </p:spPr>
      </p:pic>
      <p:graphicFrame>
        <p:nvGraphicFramePr>
          <p:cNvPr id="23" name="4 Diagrama"/>
          <p:cNvGraphicFramePr/>
          <p:nvPr>
            <p:extLst/>
          </p:nvPr>
        </p:nvGraphicFramePr>
        <p:xfrm>
          <a:off x="1046382" y="141935"/>
          <a:ext cx="9759145" cy="1080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Imagen 1"/>
          <p:cNvPicPr>
            <a:picLocks noChangeAspect="1"/>
          </p:cNvPicPr>
          <p:nvPr/>
        </p:nvPicPr>
        <p:blipFill>
          <a:blip r:embed="rId8"/>
          <a:stretch>
            <a:fillRect/>
          </a:stretch>
        </p:blipFill>
        <p:spPr>
          <a:xfrm>
            <a:off x="1150426" y="1177582"/>
            <a:ext cx="9247204" cy="4219500"/>
          </a:xfrm>
          <a:prstGeom prst="rect">
            <a:avLst/>
          </a:prstGeom>
        </p:spPr>
      </p:pic>
    </p:spTree>
    <p:extLst>
      <p:ext uri="{BB962C8B-B14F-4D97-AF65-F5344CB8AC3E}">
        <p14:creationId xmlns:p14="http://schemas.microsoft.com/office/powerpoint/2010/main" val="4228385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5" y="1674"/>
            <a:ext cx="12194975" cy="6856326"/>
          </a:xfrm>
          <a:prstGeom prst="rect">
            <a:avLst/>
          </a:prstGeom>
        </p:spPr>
      </p:pic>
      <p:graphicFrame>
        <p:nvGraphicFramePr>
          <p:cNvPr id="2" name="2 Diagrama"/>
          <p:cNvGraphicFramePr/>
          <p:nvPr>
            <p:extLst>
              <p:ext uri="{D42A27DB-BD31-4B8C-83A1-F6EECF244321}">
                <p14:modId xmlns:p14="http://schemas.microsoft.com/office/powerpoint/2010/main" val="1647538851"/>
              </p:ext>
            </p:extLst>
          </p:nvPr>
        </p:nvGraphicFramePr>
        <p:xfrm>
          <a:off x="1241559" y="334850"/>
          <a:ext cx="9878888" cy="1080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Imagen 4"/>
          <p:cNvPicPr>
            <a:picLocks noChangeAspect="1"/>
          </p:cNvPicPr>
          <p:nvPr/>
        </p:nvPicPr>
        <p:blipFill>
          <a:blip r:embed="rId8"/>
          <a:stretch>
            <a:fillRect/>
          </a:stretch>
        </p:blipFill>
        <p:spPr>
          <a:xfrm>
            <a:off x="1703574" y="1373762"/>
            <a:ext cx="8504464" cy="4964648"/>
          </a:xfrm>
          <a:prstGeom prst="rect">
            <a:avLst/>
          </a:prstGeom>
        </p:spPr>
      </p:pic>
    </p:spTree>
    <p:extLst>
      <p:ext uri="{BB962C8B-B14F-4D97-AF65-F5344CB8AC3E}">
        <p14:creationId xmlns:p14="http://schemas.microsoft.com/office/powerpoint/2010/main" val="1913956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5" y="1674"/>
            <a:ext cx="12194975" cy="6856326"/>
          </a:xfrm>
          <a:prstGeom prst="rect">
            <a:avLst/>
          </a:prstGeom>
        </p:spPr>
      </p:pic>
      <p:graphicFrame>
        <p:nvGraphicFramePr>
          <p:cNvPr id="2" name="2 Diagrama"/>
          <p:cNvGraphicFramePr/>
          <p:nvPr/>
        </p:nvGraphicFramePr>
        <p:xfrm>
          <a:off x="1241559" y="334850"/>
          <a:ext cx="9878888" cy="1080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Tabla 2"/>
          <p:cNvGraphicFramePr>
            <a:graphicFrameLocks noGrp="1"/>
          </p:cNvGraphicFramePr>
          <p:nvPr>
            <p:extLst/>
          </p:nvPr>
        </p:nvGraphicFramePr>
        <p:xfrm>
          <a:off x="1168229" y="1402502"/>
          <a:ext cx="9789545" cy="5109210"/>
        </p:xfrm>
        <a:graphic>
          <a:graphicData uri="http://schemas.openxmlformats.org/drawingml/2006/table">
            <a:tbl>
              <a:tblPr/>
              <a:tblGrid>
                <a:gridCol w="874316"/>
                <a:gridCol w="892918"/>
                <a:gridCol w="1255666"/>
                <a:gridCol w="823159"/>
                <a:gridCol w="892918"/>
                <a:gridCol w="1255666"/>
                <a:gridCol w="823159"/>
                <a:gridCol w="892918"/>
                <a:gridCol w="1255666"/>
                <a:gridCol w="823159"/>
              </a:tblGrid>
              <a:tr h="282191">
                <a:tc rowSpan="2">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1"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FFE699"/>
                    </a:solidFill>
                  </a:tcPr>
                </a:tc>
                <a:tc gridSpan="3">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1" i="0" u="none" strike="noStrike" dirty="0">
                          <a:solidFill>
                            <a:srgbClr val="000000"/>
                          </a:solidFill>
                          <a:effectLst/>
                          <a:latin typeface="Calibri" panose="020F0502020204030204" pitchFamily="34" charset="0"/>
                        </a:rPr>
                        <a:t>SKEW PROBIT BBB</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FFE699"/>
                    </a:solidFill>
                  </a:tcPr>
                </a:tc>
                <a:tc hMerge="1">
                  <a:txBody>
                    <a:bodyPr/>
                    <a:lstStyle/>
                    <a:p>
                      <a:endParaRPr lang="es-PE"/>
                    </a:p>
                  </a:txBody>
                  <a:tcPr/>
                </a:tc>
                <a:tc hMerge="1">
                  <a:txBody>
                    <a:bodyPr/>
                    <a:lstStyle/>
                    <a:p>
                      <a:endParaRPr lang="es-PE"/>
                    </a:p>
                  </a:txBody>
                  <a:tcPr/>
                </a:tc>
                <a:tc gridSpan="3">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1" i="0" u="none" strike="noStrike" dirty="0">
                          <a:solidFill>
                            <a:srgbClr val="000000"/>
                          </a:solidFill>
                          <a:effectLst/>
                          <a:latin typeface="Calibri" panose="020F0502020204030204" pitchFamily="34" charset="0"/>
                        </a:rPr>
                        <a:t>SKEW PROBIT CDS</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FFE699"/>
                    </a:solidFill>
                  </a:tcPr>
                </a:tc>
                <a:tc hMerge="1">
                  <a:txBody>
                    <a:bodyPr/>
                    <a:lstStyle/>
                    <a:p>
                      <a:endParaRPr lang="es-PE"/>
                    </a:p>
                  </a:txBody>
                  <a:tcPr/>
                </a:tc>
                <a:tc hMerge="1">
                  <a:txBody>
                    <a:bodyPr/>
                    <a:lstStyle/>
                    <a:p>
                      <a:endParaRPr lang="es-PE"/>
                    </a:p>
                  </a:txBody>
                  <a:tcPr/>
                </a:tc>
                <a:tc gridSpan="3">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1" i="0" u="none" strike="noStrike" dirty="0">
                          <a:solidFill>
                            <a:srgbClr val="000000"/>
                          </a:solidFill>
                          <a:effectLst/>
                          <a:latin typeface="Calibri" panose="020F0502020204030204" pitchFamily="34" charset="0"/>
                        </a:rPr>
                        <a:t>SKEW PROBIT STANDARD</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FFE699"/>
                    </a:solidFill>
                  </a:tcPr>
                </a:tc>
                <a:tc hMerge="1">
                  <a:txBody>
                    <a:bodyPr/>
                    <a:lstStyle/>
                    <a:p>
                      <a:endParaRPr lang="es-PE"/>
                    </a:p>
                  </a:txBody>
                  <a:tcPr/>
                </a:tc>
                <a:tc hMerge="1">
                  <a:txBody>
                    <a:bodyPr/>
                    <a:lstStyle/>
                    <a:p>
                      <a:endParaRPr lang="es-PE"/>
                    </a:p>
                  </a:txBody>
                  <a:tcPr/>
                </a:tc>
              </a:tr>
              <a:tr h="282191">
                <a:tc vMerge="1">
                  <a:txBody>
                    <a:bodyPr/>
                    <a:lstStyle/>
                    <a:p>
                      <a:endParaRPr lang="es-PE"/>
                    </a:p>
                  </a:txBody>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1" i="0" u="none" strike="noStrike">
                          <a:solidFill>
                            <a:srgbClr val="000000"/>
                          </a:solidFill>
                          <a:effectLst/>
                          <a:latin typeface="Calibri" panose="020F0502020204030204" pitchFamily="34" charset="0"/>
                        </a:rPr>
                        <a:t>BETA</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FFE699"/>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1" i="0" u="none" strike="noStrike">
                          <a:solidFill>
                            <a:srgbClr val="000000"/>
                          </a:solidFill>
                          <a:effectLst/>
                          <a:latin typeface="Calibri" panose="020F0502020204030204" pitchFamily="34" charset="0"/>
                        </a:rPr>
                        <a:t>DESVIACION</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FFE699"/>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1" i="0" u="none" strike="noStrike">
                          <a:solidFill>
                            <a:srgbClr val="000000"/>
                          </a:solidFill>
                          <a:effectLst/>
                          <a:latin typeface="Calibri" panose="020F0502020204030204" pitchFamily="34" charset="0"/>
                        </a:rPr>
                        <a:t>ERROR</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FFE699"/>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1" i="0" u="none" strike="noStrike">
                          <a:solidFill>
                            <a:srgbClr val="000000"/>
                          </a:solidFill>
                          <a:effectLst/>
                          <a:latin typeface="Calibri" panose="020F0502020204030204" pitchFamily="34" charset="0"/>
                        </a:rPr>
                        <a:t>BETA</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FFE699"/>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1" i="0" u="none" strike="noStrike">
                          <a:solidFill>
                            <a:srgbClr val="000000"/>
                          </a:solidFill>
                          <a:effectLst/>
                          <a:latin typeface="Calibri" panose="020F0502020204030204" pitchFamily="34" charset="0"/>
                        </a:rPr>
                        <a:t>DESVIACION</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FFE699"/>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1" i="0" u="none" strike="noStrike">
                          <a:solidFill>
                            <a:srgbClr val="000000"/>
                          </a:solidFill>
                          <a:effectLst/>
                          <a:latin typeface="Calibri" panose="020F0502020204030204" pitchFamily="34" charset="0"/>
                        </a:rPr>
                        <a:t>ERROR</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FFE699"/>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1" i="0" u="none" strike="noStrike">
                          <a:solidFill>
                            <a:srgbClr val="000000"/>
                          </a:solidFill>
                          <a:effectLst/>
                          <a:latin typeface="Calibri" panose="020F0502020204030204" pitchFamily="34" charset="0"/>
                        </a:rPr>
                        <a:t>BETA</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FFE699"/>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1" i="0" u="none" strike="noStrike">
                          <a:solidFill>
                            <a:srgbClr val="000000"/>
                          </a:solidFill>
                          <a:effectLst/>
                          <a:latin typeface="Calibri" panose="020F0502020204030204" pitchFamily="34" charset="0"/>
                        </a:rPr>
                        <a:t>DESVIACION</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FFE699"/>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1" i="0" u="none" strike="noStrike">
                          <a:solidFill>
                            <a:srgbClr val="000000"/>
                          </a:solidFill>
                          <a:effectLst/>
                          <a:latin typeface="Calibri" panose="020F0502020204030204" pitchFamily="34" charset="0"/>
                        </a:rPr>
                        <a:t>ERROR</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FFE699"/>
                    </a:solidFill>
                  </a:tcPr>
                </a:tc>
              </a:tr>
              <a:tr h="282191">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l" fontAlgn="b"/>
                      <a:r>
                        <a:rPr lang="es-PE" sz="1800" b="0" i="0" u="none" strike="noStrike">
                          <a:solidFill>
                            <a:srgbClr val="000000"/>
                          </a:solidFill>
                          <a:effectLst/>
                          <a:latin typeface="Calibri" panose="020F0502020204030204" pitchFamily="34" charset="0"/>
                        </a:rPr>
                        <a:t>beta[1]</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-1.78000</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0.05469</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0.00935</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-2.97100</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0.15980</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0.02835</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-1.87200</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0.08199</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0.01162</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r>
              <a:tr h="282191">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l" fontAlgn="b"/>
                      <a:r>
                        <a:rPr lang="es-PE" sz="1800" b="0" i="0" u="none" strike="noStrike">
                          <a:solidFill>
                            <a:srgbClr val="000000"/>
                          </a:solidFill>
                          <a:effectLst/>
                          <a:latin typeface="Calibri" panose="020F0502020204030204" pitchFamily="34" charset="0"/>
                        </a:rPr>
                        <a:t>beta[2]</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0.27850</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0.07699</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0.00652</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0.33870</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0.09788</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0.01050</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0.27090</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0.08222</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0.00774</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r>
              <a:tr h="282191">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l" fontAlgn="b"/>
                      <a:r>
                        <a:rPr lang="es-PE" sz="1800" b="0" i="0" u="none" strike="noStrike">
                          <a:solidFill>
                            <a:srgbClr val="000000"/>
                          </a:solidFill>
                          <a:effectLst/>
                          <a:latin typeface="Calibri" panose="020F0502020204030204" pitchFamily="34" charset="0"/>
                        </a:rPr>
                        <a:t>beta[3]</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0.13710</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0.03845</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0.00348</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0.16690</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0.04797</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0.00589</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0.11930</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0.04268</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0.00472</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r>
              <a:tr h="282191">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l" fontAlgn="b"/>
                      <a:r>
                        <a:rPr lang="es-PE" sz="1800" b="0" i="0" u="none" strike="noStrike">
                          <a:solidFill>
                            <a:srgbClr val="000000"/>
                          </a:solidFill>
                          <a:effectLst/>
                          <a:latin typeface="Calibri" panose="020F0502020204030204" pitchFamily="34" charset="0"/>
                        </a:rPr>
                        <a:t>beta[4]</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0.08102</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0.04101</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0.00470</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0.09810</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0.04398</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0.00444</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0.07795</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0.03642</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0.00368</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r>
              <a:tr h="282191">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l" fontAlgn="b"/>
                      <a:r>
                        <a:rPr lang="es-PE" sz="1800" b="0" i="0" u="none" strike="noStrike">
                          <a:solidFill>
                            <a:srgbClr val="000000"/>
                          </a:solidFill>
                          <a:effectLst/>
                          <a:latin typeface="Calibri" panose="020F0502020204030204" pitchFamily="34" charset="0"/>
                        </a:rPr>
                        <a:t>beta[5]</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0.00423</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0.00189</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0.00023</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0.00493</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0.00232</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0.00026</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0.00403</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0.00188</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0.00025</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r>
              <a:tr h="282191">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l" fontAlgn="b"/>
                      <a:r>
                        <a:rPr lang="es-PE" sz="1800" b="0" i="0" u="none" strike="noStrike">
                          <a:solidFill>
                            <a:srgbClr val="000000"/>
                          </a:solidFill>
                          <a:effectLst/>
                          <a:latin typeface="Calibri" panose="020F0502020204030204" pitchFamily="34" charset="0"/>
                        </a:rPr>
                        <a:t>beta[6]</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0.00192</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0.00154</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0.00012</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0.00221</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0.00187</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0.00019</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0.00150</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0.00161</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0.00015</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r>
              <a:tr h="282191">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l" fontAlgn="b"/>
                      <a:r>
                        <a:rPr lang="es-PE" sz="1800" b="0" i="0" u="none" strike="noStrike">
                          <a:solidFill>
                            <a:srgbClr val="000000"/>
                          </a:solidFill>
                          <a:effectLst/>
                          <a:latin typeface="Calibri" panose="020F0502020204030204" pitchFamily="34" charset="0"/>
                        </a:rPr>
                        <a:t>beta[7]</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0.00075</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0.00016</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0.00002</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0.00097</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0.00019</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0.00002</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0.00080</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0.00018</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0.00002</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r>
              <a:tr h="282191">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l" fontAlgn="b"/>
                      <a:r>
                        <a:rPr lang="es-PE" sz="1800" b="0" i="0" u="none" strike="noStrike">
                          <a:solidFill>
                            <a:srgbClr val="000000"/>
                          </a:solidFill>
                          <a:effectLst/>
                          <a:latin typeface="Calibri" panose="020F0502020204030204" pitchFamily="34" charset="0"/>
                        </a:rPr>
                        <a:t>beta[8]</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0.00045</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0.00005</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0.00001</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0.00053</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0.00009</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0.00001</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0.00040</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0.00008</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0.00001</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r>
              <a:tr h="282191">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l" fontAlgn="b"/>
                      <a:r>
                        <a:rPr lang="es-PE" sz="1800" b="0" i="0" u="none" strike="noStrike">
                          <a:solidFill>
                            <a:srgbClr val="000000"/>
                          </a:solidFill>
                          <a:effectLst/>
                          <a:latin typeface="Calibri" panose="020F0502020204030204" pitchFamily="34" charset="0"/>
                        </a:rPr>
                        <a:t>beta[9]</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-0.00019</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0.00003</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0.00001</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-0.00025</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0.00005</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0.00001</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-0.00021</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0.00004</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0.00001</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r>
              <a:tr h="282191">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l" fontAlgn="b"/>
                      <a:r>
                        <a:rPr lang="es-PE" sz="1800" b="0" i="0" u="none" strike="noStrike">
                          <a:solidFill>
                            <a:srgbClr val="000000"/>
                          </a:solidFill>
                          <a:effectLst/>
                          <a:latin typeface="Calibri" panose="020F0502020204030204" pitchFamily="34" charset="0"/>
                        </a:rPr>
                        <a:t>beta[10]</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-0.03703</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0.02899</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0.00335</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-0.03988</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0.03885</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0.00512</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-0.03939</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0.03081</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0.00363</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r>
              <a:tr h="282191">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l" fontAlgn="b"/>
                      <a:r>
                        <a:rPr lang="es-PE" sz="1800" b="0" i="0" u="none" strike="noStrike">
                          <a:solidFill>
                            <a:srgbClr val="000000"/>
                          </a:solidFill>
                          <a:effectLst/>
                          <a:latin typeface="Calibri" panose="020F0502020204030204" pitchFamily="34" charset="0"/>
                        </a:rPr>
                        <a:t>beta[11]</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-0.04586</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0.04163</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0.00623</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0.00812</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0.06328</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0.01036</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-0.04007</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0.05533</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0.00883</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r>
              <a:tr h="282191">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l" fontAlgn="b"/>
                      <a:r>
                        <a:rPr lang="es-PE" sz="1800" b="0" i="0" u="none" strike="noStrike">
                          <a:solidFill>
                            <a:srgbClr val="000000"/>
                          </a:solidFill>
                          <a:effectLst/>
                          <a:latin typeface="Calibri" panose="020F0502020204030204" pitchFamily="34" charset="0"/>
                        </a:rPr>
                        <a:t>beta[12]</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-0.12330</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0.04585</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0.00755</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-0.07320</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0.05914</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0.00991</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-0.12510</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0.05993</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0.01029</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r>
              <a:tr h="282191">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l" fontAlgn="b"/>
                      <a:r>
                        <a:rPr lang="es-PE" sz="1800" b="0" i="0" u="none" strike="noStrike">
                          <a:solidFill>
                            <a:srgbClr val="000000"/>
                          </a:solidFill>
                          <a:effectLst/>
                          <a:latin typeface="Calibri" panose="020F0502020204030204" pitchFamily="34" charset="0"/>
                        </a:rPr>
                        <a:t>beta[13]</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-0.75010</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0.35050</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0.05390</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-1.01700</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0.43860</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0.06837</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-0.63130</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0.28700</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0.04289</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r>
              <a:tr h="282191">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l" fontAlgn="b"/>
                      <a:r>
                        <a:rPr lang="es-PE" sz="1800" b="0" i="0" u="none" strike="noStrike">
                          <a:solidFill>
                            <a:srgbClr val="000000"/>
                          </a:solidFill>
                          <a:effectLst/>
                          <a:latin typeface="Calibri" panose="020F0502020204030204" pitchFamily="34" charset="0"/>
                        </a:rPr>
                        <a:t>delta</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0.17670</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0.05014</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0.00841</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0.64220</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0.04383</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0.00772</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0.60250</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0.04413</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0.00739</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r>
              <a:tr h="282191">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l" fontAlgn="b"/>
                      <a:r>
                        <a:rPr lang="es-PE" sz="1800" b="0" i="0" u="none" strike="noStrike">
                          <a:solidFill>
                            <a:srgbClr val="000000"/>
                          </a:solidFill>
                          <a:effectLst/>
                          <a:latin typeface="Calibri" panose="020F0502020204030204" pitchFamily="34" charset="0"/>
                        </a:rPr>
                        <a:t>lambda</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0.18030</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0.05275</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0.00886</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0.84490</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0.09871</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0.01738</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000000"/>
                    </a:solidFill>
                  </a:tcPr>
                </a:tc>
              </a:tr>
              <a:tr h="282191">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l" fontAlgn="b"/>
                      <a:r>
                        <a:rPr lang="es-PE" sz="1800" b="0" i="0" u="none" strike="noStrike">
                          <a:solidFill>
                            <a:srgbClr val="000000"/>
                          </a:solidFill>
                          <a:effectLst/>
                          <a:latin typeface="Calibri" panose="020F0502020204030204" pitchFamily="34" charset="0"/>
                        </a:rPr>
                        <a:t>Sigma</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dirty="0">
                          <a:solidFill>
                            <a:srgbClr val="000000"/>
                          </a:solidFill>
                          <a:effectLst/>
                          <a:latin typeface="Calibri" panose="020F0502020204030204" pitchFamily="34" charset="0"/>
                        </a:rPr>
                        <a:t>1.30500</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a:solidFill>
                            <a:srgbClr val="000000"/>
                          </a:solidFill>
                          <a:effectLst/>
                          <a:latin typeface="Calibri" panose="020F0502020204030204" pitchFamily="34" charset="0"/>
                        </a:rPr>
                        <a:t>0.05507</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800" b="0" i="0" u="none" strike="noStrike" dirty="0">
                          <a:solidFill>
                            <a:srgbClr val="000000"/>
                          </a:solidFill>
                          <a:effectLst/>
                          <a:latin typeface="Calibri" panose="020F0502020204030204" pitchFamily="34" charset="0"/>
                        </a:rPr>
                        <a:t>0.00926</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spTree>
    <p:extLst>
      <p:ext uri="{BB962C8B-B14F-4D97-AF65-F5344CB8AC3E}">
        <p14:creationId xmlns:p14="http://schemas.microsoft.com/office/powerpoint/2010/main" val="150361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2"/>
            <a:ext cx="12194977" cy="6856326"/>
          </a:xfrm>
          <a:prstGeom prst="rect">
            <a:avLst/>
          </a:prstGeom>
        </p:spPr>
      </p:pic>
      <p:sp>
        <p:nvSpPr>
          <p:cNvPr id="4" name="CuadroTexto 3"/>
          <p:cNvSpPr txBox="1"/>
          <p:nvPr/>
        </p:nvSpPr>
        <p:spPr>
          <a:xfrm>
            <a:off x="730417" y="1306176"/>
            <a:ext cx="10998925" cy="4247317"/>
          </a:xfrm>
          <a:prstGeom prst="rect">
            <a:avLst/>
          </a:prstGeom>
          <a:noFill/>
        </p:spPr>
        <p:txBody>
          <a:bodyPr wrap="square" rtlCol="0">
            <a:spAutoFit/>
          </a:bodyPr>
          <a:lstStyle/>
          <a:p>
            <a:pPr algn="ctr"/>
            <a:r>
              <a:rPr lang="es-ES" sz="5400" b="1" dirty="0" smtClean="0">
                <a:solidFill>
                  <a:srgbClr val="FFCB3F"/>
                </a:solidFill>
                <a:latin typeface="Keep Calm Med" pitchFamily="2" charset="0"/>
              </a:rPr>
              <a:t>REGRESION BAYESIANA CON ENLACES </a:t>
            </a:r>
            <a:r>
              <a:rPr lang="es-ES" sz="5400" b="1" dirty="0" smtClean="0">
                <a:solidFill>
                  <a:srgbClr val="FFCB3F"/>
                </a:solidFill>
                <a:latin typeface="Keep Calm Med" pitchFamily="2" charset="0"/>
              </a:rPr>
              <a:t>ASIMÉTRICOS </a:t>
            </a:r>
            <a:r>
              <a:rPr lang="es-ES" sz="5400" b="1" dirty="0" smtClean="0">
                <a:solidFill>
                  <a:srgbClr val="FFCB3F"/>
                </a:solidFill>
                <a:latin typeface="Keep Calm Med" pitchFamily="2" charset="0"/>
              </a:rPr>
              <a:t>PARA LA PREDICCIÓN DE LA FUGA DE CLIENTES EN EMPRESAS DE </a:t>
            </a:r>
            <a:r>
              <a:rPr lang="es-ES" sz="5400" b="1" dirty="0" smtClean="0">
                <a:solidFill>
                  <a:srgbClr val="FFCB3F"/>
                </a:solidFill>
                <a:latin typeface="Keep Calm Med" pitchFamily="2" charset="0"/>
              </a:rPr>
              <a:t>TELEFONÍA</a:t>
            </a:r>
            <a:endParaRPr lang="es-ES" sz="5400" b="1" dirty="0">
              <a:solidFill>
                <a:srgbClr val="FFCB3F"/>
              </a:solidFill>
              <a:latin typeface="Keep Calm Med" pitchFamily="2" charset="0"/>
            </a:endParaRPr>
          </a:p>
        </p:txBody>
      </p:sp>
    </p:spTree>
    <p:extLst>
      <p:ext uri="{BB962C8B-B14F-4D97-AF65-F5344CB8AC3E}">
        <p14:creationId xmlns:p14="http://schemas.microsoft.com/office/powerpoint/2010/main" val="779997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5" y="1674"/>
            <a:ext cx="12194975" cy="6856326"/>
          </a:xfrm>
          <a:prstGeom prst="rect">
            <a:avLst/>
          </a:prstGeom>
        </p:spPr>
      </p:pic>
      <p:graphicFrame>
        <p:nvGraphicFramePr>
          <p:cNvPr id="2" name="2 Diagrama"/>
          <p:cNvGraphicFramePr/>
          <p:nvPr>
            <p:extLst>
              <p:ext uri="{D42A27DB-BD31-4B8C-83A1-F6EECF244321}">
                <p14:modId xmlns:p14="http://schemas.microsoft.com/office/powerpoint/2010/main" val="450868891"/>
              </p:ext>
            </p:extLst>
          </p:nvPr>
        </p:nvGraphicFramePr>
        <p:xfrm>
          <a:off x="932466" y="399245"/>
          <a:ext cx="9878888" cy="1080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Tabla 2"/>
          <p:cNvGraphicFramePr>
            <a:graphicFrameLocks noGrp="1"/>
          </p:cNvGraphicFramePr>
          <p:nvPr>
            <p:extLst>
              <p:ext uri="{D42A27DB-BD31-4B8C-83A1-F6EECF244321}">
                <p14:modId xmlns:p14="http://schemas.microsoft.com/office/powerpoint/2010/main" val="3053524990"/>
              </p:ext>
            </p:extLst>
          </p:nvPr>
        </p:nvGraphicFramePr>
        <p:xfrm>
          <a:off x="1961099" y="1539330"/>
          <a:ext cx="7844631" cy="2506320"/>
        </p:xfrm>
        <a:graphic>
          <a:graphicData uri="http://schemas.openxmlformats.org/drawingml/2006/table">
            <a:tbl>
              <a:tblPr/>
              <a:tblGrid>
                <a:gridCol w="4219991"/>
                <a:gridCol w="1037487"/>
                <a:gridCol w="1037487"/>
                <a:gridCol w="774833"/>
                <a:gridCol w="774833"/>
              </a:tblGrid>
              <a:tr h="501264">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ctr"/>
                      <a:r>
                        <a:rPr lang="es-PE" sz="2000" b="1" i="0" u="none" strike="noStrike" dirty="0">
                          <a:solidFill>
                            <a:srgbClr val="000000"/>
                          </a:solidFill>
                          <a:effectLst/>
                          <a:latin typeface="Calibri" panose="020F0502020204030204" pitchFamily="34" charset="0"/>
                        </a:rPr>
                        <a:t>MODELOS</a:t>
                      </a:r>
                    </a:p>
                  </a:txBody>
                  <a:tcPr marL="9525" marR="9525" marT="9525" marB="0" anchor="ctr">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FFE699"/>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ctr"/>
                      <a:r>
                        <a:rPr lang="es-PE" sz="2000" b="1" i="0" u="none" strike="noStrike">
                          <a:solidFill>
                            <a:srgbClr val="000000"/>
                          </a:solidFill>
                          <a:effectLst/>
                          <a:latin typeface="Calibri" panose="020F0502020204030204" pitchFamily="34" charset="0"/>
                        </a:rPr>
                        <a:t>DBAR</a:t>
                      </a:r>
                    </a:p>
                  </a:txBody>
                  <a:tcPr marL="9525" marR="9525" marT="9525" marB="0" anchor="ctr">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FFE699"/>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ctr"/>
                      <a:r>
                        <a:rPr lang="es-PE" sz="2000" b="1" i="0" u="none" strike="noStrike">
                          <a:solidFill>
                            <a:srgbClr val="000000"/>
                          </a:solidFill>
                          <a:effectLst/>
                          <a:latin typeface="Calibri" panose="020F0502020204030204" pitchFamily="34" charset="0"/>
                        </a:rPr>
                        <a:t>DIC</a:t>
                      </a:r>
                    </a:p>
                  </a:txBody>
                  <a:tcPr marL="9525" marR="9525" marT="9525" marB="0" anchor="ctr">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FFE699"/>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ctr"/>
                      <a:r>
                        <a:rPr lang="es-PE" sz="2000" b="1" i="0" u="none" strike="noStrike">
                          <a:solidFill>
                            <a:srgbClr val="000000"/>
                          </a:solidFill>
                          <a:effectLst/>
                          <a:latin typeface="Calibri" panose="020F0502020204030204" pitchFamily="34" charset="0"/>
                        </a:rPr>
                        <a:t>AUC</a:t>
                      </a:r>
                    </a:p>
                  </a:txBody>
                  <a:tcPr marL="9525" marR="9525" marT="9525" marB="0" anchor="ctr">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FFE699"/>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ctr"/>
                      <a:r>
                        <a:rPr lang="es-PE" sz="2000" b="1" i="0" u="none" strike="noStrike" dirty="0">
                          <a:solidFill>
                            <a:srgbClr val="000000"/>
                          </a:solidFill>
                          <a:effectLst/>
                          <a:latin typeface="Calibri" panose="020F0502020204030204" pitchFamily="34" charset="0"/>
                        </a:rPr>
                        <a:t>GINI</a:t>
                      </a:r>
                    </a:p>
                  </a:txBody>
                  <a:tcPr marL="9525" marR="9525" marT="9525" marB="0" anchor="ctr">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FFE699"/>
                    </a:solidFill>
                  </a:tcPr>
                </a:tc>
              </a:tr>
              <a:tr h="501264">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l" fontAlgn="b"/>
                      <a:r>
                        <a:rPr lang="es-PE" sz="2000" b="0" i="0" u="none" strike="noStrike" dirty="0">
                          <a:solidFill>
                            <a:srgbClr val="000000"/>
                          </a:solidFill>
                          <a:effectLst/>
                          <a:latin typeface="Calibri" panose="020F0502020204030204" pitchFamily="34" charset="0"/>
                        </a:rPr>
                        <a:t>LOGIT </a:t>
                      </a:r>
                      <a:r>
                        <a:rPr lang="es-PE" sz="2000" b="0" i="0" u="none" strike="noStrike" dirty="0" smtClean="0">
                          <a:solidFill>
                            <a:srgbClr val="000000"/>
                          </a:solidFill>
                          <a:effectLst/>
                          <a:latin typeface="Calibri" panose="020F0502020204030204" pitchFamily="34" charset="0"/>
                        </a:rPr>
                        <a:t>SIMETRICO</a:t>
                      </a:r>
                      <a:r>
                        <a:rPr lang="es-PE" sz="2000" b="0" i="0" u="none" strike="noStrike" baseline="0" dirty="0" smtClean="0">
                          <a:solidFill>
                            <a:srgbClr val="000000"/>
                          </a:solidFill>
                          <a:effectLst/>
                          <a:latin typeface="Calibri" panose="020F0502020204030204" pitchFamily="34" charset="0"/>
                        </a:rPr>
                        <a:t> (SMOOT)</a:t>
                      </a:r>
                      <a:endParaRPr lang="es-PE"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20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a:noFill/>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20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a:noFill/>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2000" b="0" i="0" u="none" strike="noStrike">
                          <a:solidFill>
                            <a:srgbClr val="000000"/>
                          </a:solidFill>
                          <a:effectLst/>
                          <a:latin typeface="Calibri" panose="020F0502020204030204" pitchFamily="34" charset="0"/>
                        </a:rPr>
                        <a:t>0.617</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2000" b="0" i="0" u="none" strike="noStrike">
                          <a:solidFill>
                            <a:srgbClr val="000000"/>
                          </a:solidFill>
                          <a:effectLst/>
                          <a:latin typeface="Calibri" panose="020F0502020204030204" pitchFamily="34" charset="0"/>
                        </a:rPr>
                        <a:t>0.234</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r>
              <a:tr h="501264">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l" fontAlgn="b"/>
                      <a:r>
                        <a:rPr lang="es-PE" sz="2000" b="0" i="0" u="none" strike="noStrike" dirty="0">
                          <a:solidFill>
                            <a:srgbClr val="000000"/>
                          </a:solidFill>
                          <a:effectLst/>
                          <a:latin typeface="Calibri" panose="020F0502020204030204" pitchFamily="34" charset="0"/>
                        </a:rPr>
                        <a:t>SKEW PROBIT BBB</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2000" b="0" i="0" u="none" strike="noStrike">
                          <a:solidFill>
                            <a:srgbClr val="000000"/>
                          </a:solidFill>
                          <a:effectLst/>
                          <a:latin typeface="Calibri" panose="020F0502020204030204" pitchFamily="34" charset="0"/>
                        </a:rPr>
                        <a:t>47,630.0</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2000" b="0" i="0" u="none" strike="noStrike">
                          <a:solidFill>
                            <a:srgbClr val="000000"/>
                          </a:solidFill>
                          <a:effectLst/>
                          <a:latin typeface="Calibri" panose="020F0502020204030204" pitchFamily="34" charset="0"/>
                        </a:rPr>
                        <a:t>48,400.0</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2000" b="0" i="0" u="none" strike="noStrike">
                          <a:solidFill>
                            <a:srgbClr val="000000"/>
                          </a:solidFill>
                          <a:effectLst/>
                          <a:latin typeface="Calibri" panose="020F0502020204030204" pitchFamily="34" charset="0"/>
                        </a:rPr>
                        <a:t>0.653</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2000" b="0" i="0" u="none" strike="noStrike">
                          <a:solidFill>
                            <a:srgbClr val="000000"/>
                          </a:solidFill>
                          <a:effectLst/>
                          <a:latin typeface="Calibri" panose="020F0502020204030204" pitchFamily="34" charset="0"/>
                        </a:rPr>
                        <a:t>0.306</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r>
              <a:tr h="501264">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l" fontAlgn="b"/>
                      <a:r>
                        <a:rPr lang="es-PE" sz="2000" b="0" i="0" u="none" strike="noStrike" dirty="0">
                          <a:solidFill>
                            <a:srgbClr val="000000"/>
                          </a:solidFill>
                          <a:effectLst/>
                          <a:latin typeface="Calibri" panose="020F0502020204030204" pitchFamily="34" charset="0"/>
                        </a:rPr>
                        <a:t>SKEW PROBIT STANDARD</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2000" b="0" i="0" u="none" strike="noStrike">
                          <a:solidFill>
                            <a:srgbClr val="000000"/>
                          </a:solidFill>
                          <a:effectLst/>
                          <a:latin typeface="Calibri" panose="020F0502020204030204" pitchFamily="34" charset="0"/>
                        </a:rPr>
                        <a:t>47,790.0</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2000" b="0" i="0" u="none" strike="noStrike">
                          <a:solidFill>
                            <a:srgbClr val="000000"/>
                          </a:solidFill>
                          <a:effectLst/>
                          <a:latin typeface="Calibri" panose="020F0502020204030204" pitchFamily="34" charset="0"/>
                        </a:rPr>
                        <a:t>48,330.0</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2000" b="0" i="0" u="none" strike="noStrike">
                          <a:solidFill>
                            <a:srgbClr val="000000"/>
                          </a:solidFill>
                          <a:effectLst/>
                          <a:latin typeface="Calibri" panose="020F0502020204030204" pitchFamily="34" charset="0"/>
                        </a:rPr>
                        <a:t>0.674</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2000" b="0" i="0" u="none" strike="noStrike">
                          <a:solidFill>
                            <a:srgbClr val="000000"/>
                          </a:solidFill>
                          <a:effectLst/>
                          <a:latin typeface="Calibri" panose="020F0502020204030204" pitchFamily="34" charset="0"/>
                        </a:rPr>
                        <a:t>0.348</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r>
              <a:tr h="501264">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l" fontAlgn="b"/>
                      <a:r>
                        <a:rPr lang="es-PE" sz="2000" b="0" i="0" u="none" strike="noStrike" dirty="0">
                          <a:solidFill>
                            <a:srgbClr val="000000"/>
                          </a:solidFill>
                          <a:effectLst/>
                          <a:latin typeface="Calibri" panose="020F0502020204030204" pitchFamily="34" charset="0"/>
                        </a:rPr>
                        <a:t>SKEW PROBIT CDS</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2000" b="0" i="0" u="none" strike="noStrike">
                          <a:solidFill>
                            <a:srgbClr val="000000"/>
                          </a:solidFill>
                          <a:effectLst/>
                          <a:latin typeface="Calibri" panose="020F0502020204030204" pitchFamily="34" charset="0"/>
                        </a:rPr>
                        <a:t>46,360.0</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2000" b="0" i="0" u="none" strike="noStrike">
                          <a:solidFill>
                            <a:srgbClr val="000000"/>
                          </a:solidFill>
                          <a:effectLst/>
                          <a:latin typeface="Calibri" panose="020F0502020204030204" pitchFamily="34" charset="0"/>
                        </a:rPr>
                        <a:t>47,700.0</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2000" b="0" i="0" u="none" strike="noStrike">
                          <a:solidFill>
                            <a:srgbClr val="000000"/>
                          </a:solidFill>
                          <a:effectLst/>
                          <a:latin typeface="Calibri" panose="020F0502020204030204" pitchFamily="34" charset="0"/>
                        </a:rPr>
                        <a:t>0.696</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2000" b="0" i="0" u="none" strike="noStrike" dirty="0">
                          <a:solidFill>
                            <a:srgbClr val="000000"/>
                          </a:solidFill>
                          <a:effectLst/>
                          <a:latin typeface="Calibri" panose="020F0502020204030204" pitchFamily="34" charset="0"/>
                        </a:rPr>
                        <a:t>0.392</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sp>
        <p:nvSpPr>
          <p:cNvPr id="4" name="Rectángulo redondeado 3"/>
          <p:cNvSpPr/>
          <p:nvPr/>
        </p:nvSpPr>
        <p:spPr>
          <a:xfrm>
            <a:off x="1787311" y="3686424"/>
            <a:ext cx="8268789" cy="500743"/>
          </a:xfrm>
          <a:prstGeom prst="roundRect">
            <a:avLst/>
          </a:prstGeom>
          <a:noFill/>
          <a:ln w="25400" cap="rnd" cmpd="sng" algn="ctr">
            <a:solidFill>
              <a:srgbClr val="54A021"/>
            </a:solidFill>
            <a:prstDash val="sysDash"/>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smtClean="0">
              <a:ln>
                <a:noFill/>
              </a:ln>
              <a:solidFill>
                <a:prstClr val="white"/>
              </a:solidFill>
              <a:effectLst/>
              <a:uLnTx/>
              <a:uFillTx/>
              <a:latin typeface="Trebuchet MS" panose="020B0603020202020204"/>
            </a:endParaRPr>
          </a:p>
        </p:txBody>
      </p:sp>
      <p:sp>
        <p:nvSpPr>
          <p:cNvPr id="5" name="CuadroTexto 4"/>
          <p:cNvSpPr txBox="1"/>
          <p:nvPr/>
        </p:nvSpPr>
        <p:spPr>
          <a:xfrm>
            <a:off x="798490" y="4308750"/>
            <a:ext cx="10161432" cy="923330"/>
          </a:xfrm>
          <a:prstGeom prst="rect">
            <a:avLst/>
          </a:prstGeom>
          <a:noFill/>
        </p:spPr>
        <p:txBody>
          <a:bodyPr wrap="square" rtlCol="0">
            <a:spAutoFit/>
          </a:bodyPr>
          <a:lstStyle/>
          <a:p>
            <a:pPr algn="just" defTabSz="457200"/>
            <a:r>
              <a:rPr lang="es-PE" dirty="0" smtClean="0">
                <a:solidFill>
                  <a:prstClr val="black"/>
                </a:solidFill>
                <a:latin typeface="Trebuchet MS" panose="020B0603020202020204"/>
              </a:rPr>
              <a:t>Comparando los modelos, observamos que el modelo Skew Probit CDS muestra menor indicador de DBAR (</a:t>
            </a:r>
            <a:r>
              <a:rPr lang="es-PE" dirty="0">
                <a:solidFill>
                  <a:prstClr val="black"/>
                </a:solidFill>
                <a:latin typeface="Trebuchet MS" panose="020B0603020202020204"/>
              </a:rPr>
              <a:t>Media de los desvíos a </a:t>
            </a:r>
            <a:r>
              <a:rPr lang="es-PE" dirty="0" smtClean="0">
                <a:solidFill>
                  <a:prstClr val="black"/>
                </a:solidFill>
                <a:latin typeface="Trebuchet MS" panose="020B0603020202020204"/>
              </a:rPr>
              <a:t>posteriori), menor DIC (</a:t>
            </a:r>
            <a:r>
              <a:rPr lang="es-PE" dirty="0" err="1">
                <a:solidFill>
                  <a:prstClr val="black"/>
                </a:solidFill>
                <a:latin typeface="Trebuchet MS" panose="020B0603020202020204"/>
              </a:rPr>
              <a:t>Deviance</a:t>
            </a:r>
            <a:r>
              <a:rPr lang="es-PE" dirty="0">
                <a:solidFill>
                  <a:prstClr val="black"/>
                </a:solidFill>
                <a:latin typeface="Trebuchet MS" panose="020B0603020202020204"/>
              </a:rPr>
              <a:t> </a:t>
            </a:r>
            <a:r>
              <a:rPr lang="es-PE" dirty="0" err="1">
                <a:solidFill>
                  <a:prstClr val="black"/>
                </a:solidFill>
                <a:latin typeface="Trebuchet MS" panose="020B0603020202020204"/>
              </a:rPr>
              <a:t>Information</a:t>
            </a:r>
            <a:r>
              <a:rPr lang="es-PE" dirty="0">
                <a:solidFill>
                  <a:prstClr val="black"/>
                </a:solidFill>
                <a:latin typeface="Trebuchet MS" panose="020B0603020202020204"/>
              </a:rPr>
              <a:t> </a:t>
            </a:r>
            <a:r>
              <a:rPr lang="es-PE" dirty="0" smtClean="0">
                <a:solidFill>
                  <a:prstClr val="black"/>
                </a:solidFill>
                <a:latin typeface="Trebuchet MS" panose="020B0603020202020204"/>
              </a:rPr>
              <a:t>Criterio), Mayor indicador AUC y mayor Gini. De estos indicadores el mejor modelo es Skew Probit CDS.</a:t>
            </a:r>
            <a:endParaRPr lang="es-PE" dirty="0">
              <a:solidFill>
                <a:prstClr val="black"/>
              </a:solidFill>
              <a:latin typeface="Trebuchet MS" panose="020B0603020202020204"/>
            </a:endParaRPr>
          </a:p>
        </p:txBody>
      </p:sp>
    </p:spTree>
    <p:extLst>
      <p:ext uri="{BB962C8B-B14F-4D97-AF65-F5344CB8AC3E}">
        <p14:creationId xmlns:p14="http://schemas.microsoft.com/office/powerpoint/2010/main" val="3591326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n 19"/>
          <p:cNvPicPr>
            <a:picLocks noChangeAspect="1"/>
          </p:cNvPicPr>
          <p:nvPr/>
        </p:nvPicPr>
        <p:blipFill>
          <a:blip r:embed="rId2"/>
          <a:stretch>
            <a:fillRect/>
          </a:stretch>
        </p:blipFill>
        <p:spPr>
          <a:xfrm>
            <a:off x="2215976" y="97503"/>
            <a:ext cx="5418407" cy="1125989"/>
          </a:xfrm>
          <a:prstGeom prst="rect">
            <a:avLst/>
          </a:prstGeom>
        </p:spPr>
      </p:pic>
      <p:sp>
        <p:nvSpPr>
          <p:cNvPr id="2" name="CuadroTexto 1"/>
          <p:cNvSpPr txBox="1"/>
          <p:nvPr/>
        </p:nvSpPr>
        <p:spPr>
          <a:xfrm>
            <a:off x="328864" y="325319"/>
            <a:ext cx="1887113" cy="369332"/>
          </a:xfrm>
          <a:prstGeom prst="rect">
            <a:avLst/>
          </a:prstGeom>
          <a:noFill/>
        </p:spPr>
        <p:txBody>
          <a:bodyPr wrap="square" rtlCol="0">
            <a:spAutoFit/>
          </a:bodyPr>
          <a:lstStyle/>
          <a:p>
            <a:pPr defTabSz="457200"/>
            <a:r>
              <a:rPr lang="es-PE" b="1" dirty="0" smtClean="0">
                <a:solidFill>
                  <a:prstClr val="black"/>
                </a:solidFill>
                <a:latin typeface="Trebuchet MS" panose="020B0603020202020204"/>
              </a:rPr>
              <a:t>MODELO FINAL</a:t>
            </a:r>
            <a:endParaRPr lang="es-PE" b="1" dirty="0">
              <a:solidFill>
                <a:prstClr val="black"/>
              </a:solidFill>
              <a:latin typeface="Trebuchet MS" panose="020B0603020202020204"/>
            </a:endParaRPr>
          </a:p>
        </p:txBody>
      </p:sp>
      <p:graphicFrame>
        <p:nvGraphicFramePr>
          <p:cNvPr id="3" name="Tabla 2"/>
          <p:cNvGraphicFramePr>
            <a:graphicFrameLocks noGrp="1"/>
          </p:cNvGraphicFramePr>
          <p:nvPr>
            <p:extLst/>
          </p:nvPr>
        </p:nvGraphicFramePr>
        <p:xfrm>
          <a:off x="466658" y="1756188"/>
          <a:ext cx="7717631" cy="4065023"/>
        </p:xfrm>
        <a:graphic>
          <a:graphicData uri="http://schemas.openxmlformats.org/drawingml/2006/table">
            <a:tbl>
              <a:tblPr/>
              <a:tblGrid>
                <a:gridCol w="4303469"/>
                <a:gridCol w="943438"/>
                <a:gridCol w="742377"/>
                <a:gridCol w="1043968"/>
                <a:gridCol w="684379"/>
              </a:tblGrid>
              <a:tr h="239119">
                <a:tc rowSpan="2">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ctr"/>
                      <a:r>
                        <a:rPr lang="es-PE" sz="1400" b="1" i="0" u="none" strike="noStrike" dirty="0">
                          <a:solidFill>
                            <a:srgbClr val="000000"/>
                          </a:solidFill>
                          <a:effectLst/>
                          <a:latin typeface="Calibri" panose="020F0502020204030204" pitchFamily="34" charset="0"/>
                        </a:rPr>
                        <a:t>DESCRIPCIÓN</a:t>
                      </a:r>
                    </a:p>
                  </a:txBody>
                  <a:tcPr marL="9525" marR="9525" marT="9525" marB="0" anchor="ctr">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FFE699"/>
                    </a:solidFill>
                  </a:tcPr>
                </a:tc>
                <a:tc rowSpan="2">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ctr"/>
                      <a:r>
                        <a:rPr lang="es-PE" sz="1400" b="1" i="0" u="none" strike="noStrike">
                          <a:solidFill>
                            <a:srgbClr val="000000"/>
                          </a:solidFill>
                          <a:effectLst/>
                          <a:latin typeface="Calibri" panose="020F0502020204030204" pitchFamily="34" charset="0"/>
                        </a:rPr>
                        <a:t>VARIABLES</a:t>
                      </a:r>
                    </a:p>
                  </a:txBody>
                  <a:tcPr marL="9525" marR="9525" marT="9525" marB="0" anchor="ctr">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FFE699"/>
                    </a:solidFill>
                  </a:tcPr>
                </a:tc>
                <a:tc gridSpan="3">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400" b="1" i="0" u="none" strike="noStrike">
                          <a:solidFill>
                            <a:srgbClr val="000000"/>
                          </a:solidFill>
                          <a:effectLst/>
                          <a:latin typeface="Calibri" panose="020F0502020204030204" pitchFamily="34" charset="0"/>
                        </a:rPr>
                        <a:t>SKEW PROBIT CDS</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FFE699"/>
                    </a:solidFill>
                  </a:tcPr>
                </a:tc>
                <a:tc hMerge="1">
                  <a:txBody>
                    <a:bodyPr/>
                    <a:lstStyle/>
                    <a:p>
                      <a:endParaRPr lang="es-PE"/>
                    </a:p>
                  </a:txBody>
                  <a:tcPr/>
                </a:tc>
                <a:tc hMerge="1">
                  <a:txBody>
                    <a:bodyPr/>
                    <a:lstStyle/>
                    <a:p>
                      <a:endParaRPr lang="es-PE"/>
                    </a:p>
                  </a:txBody>
                  <a:tcPr/>
                </a:tc>
              </a:tr>
              <a:tr h="239119">
                <a:tc vMerge="1">
                  <a:txBody>
                    <a:bodyPr/>
                    <a:lstStyle/>
                    <a:p>
                      <a:endParaRPr lang="es-PE"/>
                    </a:p>
                  </a:txBody>
                  <a:tcPr/>
                </a:tc>
                <a:tc vMerge="1">
                  <a:txBody>
                    <a:bodyPr/>
                    <a:lstStyle/>
                    <a:p>
                      <a:endParaRPr lang="es-PE"/>
                    </a:p>
                  </a:txBody>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400" b="1" i="0" u="none" strike="noStrike">
                          <a:solidFill>
                            <a:srgbClr val="000000"/>
                          </a:solidFill>
                          <a:effectLst/>
                          <a:latin typeface="Calibri" panose="020F0502020204030204" pitchFamily="34" charset="0"/>
                        </a:rPr>
                        <a:t>BETA</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FFE699"/>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400" b="1" i="0" u="none" strike="noStrike">
                          <a:solidFill>
                            <a:srgbClr val="000000"/>
                          </a:solidFill>
                          <a:effectLst/>
                          <a:latin typeface="Calibri" panose="020F0502020204030204" pitchFamily="34" charset="0"/>
                        </a:rPr>
                        <a:t>DESVIACION</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FFE699"/>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400" b="1" i="0" u="none" strike="noStrike">
                          <a:solidFill>
                            <a:srgbClr val="000000"/>
                          </a:solidFill>
                          <a:effectLst/>
                          <a:latin typeface="Calibri" panose="020F0502020204030204" pitchFamily="34" charset="0"/>
                        </a:rPr>
                        <a:t>ERROR</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FFE699"/>
                    </a:solidFill>
                  </a:tcPr>
                </a:tc>
              </a:tr>
              <a:tr h="239119">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l" fontAlgn="b"/>
                      <a:r>
                        <a:rPr lang="es-PE" sz="1400" b="0" i="0" u="none" strike="noStrike">
                          <a:solidFill>
                            <a:srgbClr val="000000"/>
                          </a:solidFill>
                          <a:effectLst/>
                          <a:latin typeface="Calibri" panose="020F0502020204030204" pitchFamily="34" charset="0"/>
                        </a:rPr>
                        <a:t>Constante</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l" fontAlgn="b"/>
                      <a:r>
                        <a:rPr lang="es-PE" sz="1400" b="0" i="0" u="none" strike="noStrike">
                          <a:solidFill>
                            <a:srgbClr val="000000"/>
                          </a:solidFill>
                          <a:effectLst/>
                          <a:latin typeface="Calibri" panose="020F0502020204030204" pitchFamily="34" charset="0"/>
                        </a:rPr>
                        <a:t>Constante</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400" b="0" i="0" u="none" strike="noStrike">
                          <a:solidFill>
                            <a:srgbClr val="000000"/>
                          </a:solidFill>
                          <a:effectLst/>
                          <a:latin typeface="Calibri" panose="020F0502020204030204" pitchFamily="34" charset="0"/>
                        </a:rPr>
                        <a:t>-2.97100</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400" b="0" i="0" u="none" strike="noStrike">
                          <a:solidFill>
                            <a:srgbClr val="000000"/>
                          </a:solidFill>
                          <a:effectLst/>
                          <a:latin typeface="Calibri" panose="020F0502020204030204" pitchFamily="34" charset="0"/>
                        </a:rPr>
                        <a:t>0.15980</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400" b="0" i="0" u="none" strike="noStrike">
                          <a:solidFill>
                            <a:srgbClr val="000000"/>
                          </a:solidFill>
                          <a:effectLst/>
                          <a:latin typeface="Calibri" panose="020F0502020204030204" pitchFamily="34" charset="0"/>
                        </a:rPr>
                        <a:t>0.02835</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r>
              <a:tr h="239119">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l" fontAlgn="b"/>
                      <a:r>
                        <a:rPr lang="es-PE" sz="1400" b="0" i="0" u="none" strike="noStrike">
                          <a:solidFill>
                            <a:srgbClr val="000000"/>
                          </a:solidFill>
                          <a:effectLst/>
                          <a:latin typeface="Calibri" panose="020F0502020204030204" pitchFamily="34" charset="0"/>
                        </a:rPr>
                        <a:t>El cliente ha realizado una llamada al equipo de retención</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l" fontAlgn="b"/>
                      <a:r>
                        <a:rPr lang="es-PE" sz="1400" b="0" i="0" u="none" strike="noStrike">
                          <a:solidFill>
                            <a:srgbClr val="000000"/>
                          </a:solidFill>
                          <a:effectLst/>
                          <a:latin typeface="Calibri" panose="020F0502020204030204" pitchFamily="34" charset="0"/>
                        </a:rPr>
                        <a:t>retcall</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400" b="0" i="0" u="none" strike="noStrike">
                          <a:solidFill>
                            <a:srgbClr val="000000"/>
                          </a:solidFill>
                          <a:effectLst/>
                          <a:latin typeface="Calibri" panose="020F0502020204030204" pitchFamily="34" charset="0"/>
                        </a:rPr>
                        <a:t>0.33870</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400" b="0" i="0" u="none" strike="noStrike">
                          <a:solidFill>
                            <a:srgbClr val="000000"/>
                          </a:solidFill>
                          <a:effectLst/>
                          <a:latin typeface="Calibri" panose="020F0502020204030204" pitchFamily="34" charset="0"/>
                        </a:rPr>
                        <a:t>0.09788</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400" b="0" i="0" u="none" strike="noStrike">
                          <a:solidFill>
                            <a:srgbClr val="000000"/>
                          </a:solidFill>
                          <a:effectLst/>
                          <a:latin typeface="Calibri" panose="020F0502020204030204" pitchFamily="34" charset="0"/>
                        </a:rPr>
                        <a:t>0.01050</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r>
              <a:tr h="239119">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l" fontAlgn="b"/>
                      <a:r>
                        <a:rPr lang="es-PE" sz="1400" b="0" i="0" u="none" strike="noStrike">
                          <a:solidFill>
                            <a:srgbClr val="000000"/>
                          </a:solidFill>
                          <a:effectLst/>
                          <a:latin typeface="Calibri" panose="020F0502020204030204" pitchFamily="34" charset="0"/>
                        </a:rPr>
                        <a:t>El teléfono se ha reacondicionado</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l" fontAlgn="b"/>
                      <a:r>
                        <a:rPr lang="es-PE" sz="1400" b="0" i="0" u="none" strike="noStrike">
                          <a:solidFill>
                            <a:srgbClr val="000000"/>
                          </a:solidFill>
                          <a:effectLst/>
                          <a:latin typeface="Calibri" panose="020F0502020204030204" pitchFamily="34" charset="0"/>
                        </a:rPr>
                        <a:t>refurb</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400" b="0" i="0" u="none" strike="noStrike">
                          <a:solidFill>
                            <a:srgbClr val="000000"/>
                          </a:solidFill>
                          <a:effectLst/>
                          <a:latin typeface="Calibri" panose="020F0502020204030204" pitchFamily="34" charset="0"/>
                        </a:rPr>
                        <a:t>0.16690</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400" b="0" i="0" u="none" strike="noStrike">
                          <a:solidFill>
                            <a:srgbClr val="000000"/>
                          </a:solidFill>
                          <a:effectLst/>
                          <a:latin typeface="Calibri" panose="020F0502020204030204" pitchFamily="34" charset="0"/>
                        </a:rPr>
                        <a:t>0.04797</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400" b="0" i="0" u="none" strike="noStrike" dirty="0">
                          <a:solidFill>
                            <a:srgbClr val="000000"/>
                          </a:solidFill>
                          <a:effectLst/>
                          <a:latin typeface="Calibri" panose="020F0502020204030204" pitchFamily="34" charset="0"/>
                        </a:rPr>
                        <a:t>0.00589</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r>
              <a:tr h="239119">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l" fontAlgn="b"/>
                      <a:r>
                        <a:rPr lang="es-PE" sz="1400" b="0" i="0" u="none" strike="noStrike">
                          <a:solidFill>
                            <a:srgbClr val="000000"/>
                          </a:solidFill>
                          <a:effectLst/>
                          <a:latin typeface="Calibri" panose="020F0502020204030204" pitchFamily="34" charset="0"/>
                        </a:rPr>
                        <a:t>Calificación crediticia - B</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l" fontAlgn="b"/>
                      <a:r>
                        <a:rPr lang="es-PE" sz="1400" b="0" i="0" u="none" strike="noStrike">
                          <a:solidFill>
                            <a:srgbClr val="000000"/>
                          </a:solidFill>
                          <a:effectLst/>
                          <a:latin typeface="Calibri" panose="020F0502020204030204" pitchFamily="34" charset="0"/>
                        </a:rPr>
                        <a:t>creditb</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400" b="0" i="0" u="none" strike="noStrike" dirty="0">
                          <a:solidFill>
                            <a:srgbClr val="000000"/>
                          </a:solidFill>
                          <a:effectLst/>
                          <a:latin typeface="Calibri" panose="020F0502020204030204" pitchFamily="34" charset="0"/>
                        </a:rPr>
                        <a:t>0.09810</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400" b="0" i="0" u="none" strike="noStrike">
                          <a:solidFill>
                            <a:srgbClr val="000000"/>
                          </a:solidFill>
                          <a:effectLst/>
                          <a:latin typeface="Calibri" panose="020F0502020204030204" pitchFamily="34" charset="0"/>
                        </a:rPr>
                        <a:t>0.04398</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400" b="0" i="0" u="none" strike="noStrike">
                          <a:solidFill>
                            <a:srgbClr val="000000"/>
                          </a:solidFill>
                          <a:effectLst/>
                          <a:latin typeface="Calibri" panose="020F0502020204030204" pitchFamily="34" charset="0"/>
                        </a:rPr>
                        <a:t>0.00444</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r>
              <a:tr h="239119">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l" fontAlgn="b"/>
                      <a:r>
                        <a:rPr lang="es-PE" sz="1400" b="0" i="0" u="none" strike="noStrike">
                          <a:solidFill>
                            <a:srgbClr val="000000"/>
                          </a:solidFill>
                          <a:effectLst/>
                          <a:latin typeface="Calibri" panose="020F0502020204030204" pitchFamily="34" charset="0"/>
                        </a:rPr>
                        <a:t>Promedio de llamadas de voz perdidas</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l" fontAlgn="b"/>
                      <a:r>
                        <a:rPr lang="es-PE" sz="1400" b="0" i="0" u="none" strike="noStrike">
                          <a:solidFill>
                            <a:srgbClr val="000000"/>
                          </a:solidFill>
                          <a:effectLst/>
                          <a:latin typeface="Calibri" panose="020F0502020204030204" pitchFamily="34" charset="0"/>
                        </a:rPr>
                        <a:t>dropvce</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400" b="0" i="0" u="none" strike="noStrike">
                          <a:solidFill>
                            <a:srgbClr val="000000"/>
                          </a:solidFill>
                          <a:effectLst/>
                          <a:latin typeface="Calibri" panose="020F0502020204030204" pitchFamily="34" charset="0"/>
                        </a:rPr>
                        <a:t>0.00493</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400" b="0" i="0" u="none" strike="noStrike">
                          <a:solidFill>
                            <a:srgbClr val="000000"/>
                          </a:solidFill>
                          <a:effectLst/>
                          <a:latin typeface="Calibri" panose="020F0502020204030204" pitchFamily="34" charset="0"/>
                        </a:rPr>
                        <a:t>0.00232</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400" b="0" i="0" u="none" strike="noStrike">
                          <a:solidFill>
                            <a:srgbClr val="000000"/>
                          </a:solidFill>
                          <a:effectLst/>
                          <a:latin typeface="Calibri" panose="020F0502020204030204" pitchFamily="34" charset="0"/>
                        </a:rPr>
                        <a:t>0.00026</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r>
              <a:tr h="239119">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l" fontAlgn="b"/>
                      <a:r>
                        <a:rPr lang="es-PE" sz="1400" b="0" i="0" u="none" strike="noStrike">
                          <a:solidFill>
                            <a:srgbClr val="000000"/>
                          </a:solidFill>
                          <a:effectLst/>
                          <a:latin typeface="Calibri" panose="020F0502020204030204" pitchFamily="34" charset="0"/>
                        </a:rPr>
                        <a:t>Promedio de interferencias en la llamada</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l" fontAlgn="b"/>
                      <a:r>
                        <a:rPr lang="es-PE" sz="1400" b="0" i="0" u="none" strike="noStrike">
                          <a:solidFill>
                            <a:srgbClr val="000000"/>
                          </a:solidFill>
                          <a:effectLst/>
                          <a:latin typeface="Calibri" panose="020F0502020204030204" pitchFamily="34" charset="0"/>
                        </a:rPr>
                        <a:t>roam</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400" b="0" i="0" u="none" strike="noStrike">
                          <a:solidFill>
                            <a:srgbClr val="000000"/>
                          </a:solidFill>
                          <a:effectLst/>
                          <a:latin typeface="Calibri" panose="020F0502020204030204" pitchFamily="34" charset="0"/>
                        </a:rPr>
                        <a:t>0.00221</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400" b="0" i="0" u="none" strike="noStrike">
                          <a:solidFill>
                            <a:srgbClr val="000000"/>
                          </a:solidFill>
                          <a:effectLst/>
                          <a:latin typeface="Calibri" panose="020F0502020204030204" pitchFamily="34" charset="0"/>
                        </a:rPr>
                        <a:t>0.00187</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400" b="0" i="0" u="none" strike="noStrike">
                          <a:solidFill>
                            <a:srgbClr val="000000"/>
                          </a:solidFill>
                          <a:effectLst/>
                          <a:latin typeface="Calibri" panose="020F0502020204030204" pitchFamily="34" charset="0"/>
                        </a:rPr>
                        <a:t>0.00019</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r>
              <a:tr h="239119">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l" fontAlgn="b"/>
                      <a:r>
                        <a:rPr lang="es-PE" sz="1400" b="0" i="0" u="none" strike="noStrike">
                          <a:solidFill>
                            <a:srgbClr val="000000"/>
                          </a:solidFill>
                          <a:effectLst/>
                          <a:latin typeface="Calibri" panose="020F0502020204030204" pitchFamily="34" charset="0"/>
                        </a:rPr>
                        <a:t>Promedio de minutos de uso según plan</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l" fontAlgn="b"/>
                      <a:r>
                        <a:rPr lang="es-PE" sz="1400" b="0" i="0" u="none" strike="noStrike">
                          <a:solidFill>
                            <a:srgbClr val="000000"/>
                          </a:solidFill>
                          <a:effectLst/>
                          <a:latin typeface="Calibri" panose="020F0502020204030204" pitchFamily="34" charset="0"/>
                        </a:rPr>
                        <a:t>overage</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400" b="0" i="0" u="none" strike="noStrike">
                          <a:solidFill>
                            <a:srgbClr val="000000"/>
                          </a:solidFill>
                          <a:effectLst/>
                          <a:latin typeface="Calibri" panose="020F0502020204030204" pitchFamily="34" charset="0"/>
                        </a:rPr>
                        <a:t>0.00097</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400" b="0" i="0" u="none" strike="noStrike">
                          <a:solidFill>
                            <a:srgbClr val="000000"/>
                          </a:solidFill>
                          <a:effectLst/>
                          <a:latin typeface="Calibri" panose="020F0502020204030204" pitchFamily="34" charset="0"/>
                        </a:rPr>
                        <a:t>0.00019</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400" b="0" i="0" u="none" strike="noStrike">
                          <a:solidFill>
                            <a:srgbClr val="000000"/>
                          </a:solidFill>
                          <a:effectLst/>
                          <a:latin typeface="Calibri" panose="020F0502020204030204" pitchFamily="34" charset="0"/>
                        </a:rPr>
                        <a:t>0.00002</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r>
              <a:tr h="239119">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l" fontAlgn="b"/>
                      <a:r>
                        <a:rPr lang="es-PE" sz="1400" b="0" i="0" u="none" strike="noStrike">
                          <a:solidFill>
                            <a:srgbClr val="000000"/>
                          </a:solidFill>
                          <a:effectLst/>
                          <a:latin typeface="Calibri" panose="020F0502020204030204" pitchFamily="34" charset="0"/>
                        </a:rPr>
                        <a:t>Número de días del equipo actual</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l" fontAlgn="b"/>
                      <a:r>
                        <a:rPr lang="es-PE" sz="1400" b="0" i="0" u="none" strike="noStrike">
                          <a:solidFill>
                            <a:srgbClr val="000000"/>
                          </a:solidFill>
                          <a:effectLst/>
                          <a:latin typeface="Calibri" panose="020F0502020204030204" pitchFamily="34" charset="0"/>
                        </a:rPr>
                        <a:t>eqpdays</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400" b="0" i="0" u="none" strike="noStrike">
                          <a:solidFill>
                            <a:srgbClr val="000000"/>
                          </a:solidFill>
                          <a:effectLst/>
                          <a:latin typeface="Calibri" panose="020F0502020204030204" pitchFamily="34" charset="0"/>
                        </a:rPr>
                        <a:t>0.00053</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400" b="0" i="0" u="none" strike="noStrike">
                          <a:solidFill>
                            <a:srgbClr val="000000"/>
                          </a:solidFill>
                          <a:effectLst/>
                          <a:latin typeface="Calibri" panose="020F0502020204030204" pitchFamily="34" charset="0"/>
                        </a:rPr>
                        <a:t>0.00009</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400" b="0" i="0" u="none" strike="noStrike">
                          <a:solidFill>
                            <a:srgbClr val="000000"/>
                          </a:solidFill>
                          <a:effectLst/>
                          <a:latin typeface="Calibri" panose="020F0502020204030204" pitchFamily="34" charset="0"/>
                        </a:rPr>
                        <a:t>0.00001</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r>
              <a:tr h="239119">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l" fontAlgn="b"/>
                      <a:r>
                        <a:rPr lang="es-PE" sz="1400" b="0" i="0" u="none" strike="noStrike">
                          <a:solidFill>
                            <a:srgbClr val="000000"/>
                          </a:solidFill>
                          <a:effectLst/>
                          <a:latin typeface="Calibri" panose="020F0502020204030204" pitchFamily="34" charset="0"/>
                        </a:rPr>
                        <a:t>Minutos mensuales de uso</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l" fontAlgn="b"/>
                      <a:r>
                        <a:rPr lang="es-PE" sz="1400" b="0" i="0" u="none" strike="noStrike">
                          <a:solidFill>
                            <a:srgbClr val="000000"/>
                          </a:solidFill>
                          <a:effectLst/>
                          <a:latin typeface="Calibri" panose="020F0502020204030204" pitchFamily="34" charset="0"/>
                        </a:rPr>
                        <a:t>mou</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400" b="0" i="0" u="none" strike="noStrike">
                          <a:solidFill>
                            <a:srgbClr val="000000"/>
                          </a:solidFill>
                          <a:effectLst/>
                          <a:latin typeface="Calibri" panose="020F0502020204030204" pitchFamily="34" charset="0"/>
                        </a:rPr>
                        <a:t>-0.00025</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400" b="0" i="0" u="none" strike="noStrike">
                          <a:solidFill>
                            <a:srgbClr val="000000"/>
                          </a:solidFill>
                          <a:effectLst/>
                          <a:latin typeface="Calibri" panose="020F0502020204030204" pitchFamily="34" charset="0"/>
                        </a:rPr>
                        <a:t>0.00005</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400" b="0" i="0" u="none" strike="noStrike">
                          <a:solidFill>
                            <a:srgbClr val="000000"/>
                          </a:solidFill>
                          <a:effectLst/>
                          <a:latin typeface="Calibri" panose="020F0502020204030204" pitchFamily="34" charset="0"/>
                        </a:rPr>
                        <a:t>0.00001</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r>
              <a:tr h="239119">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l" fontAlgn="b"/>
                      <a:r>
                        <a:rPr lang="es-PE" sz="1400" b="0" i="0" u="none" strike="noStrike">
                          <a:solidFill>
                            <a:srgbClr val="000000"/>
                          </a:solidFill>
                          <a:effectLst/>
                          <a:latin typeface="Calibri" panose="020F0502020204030204" pitchFamily="34" charset="0"/>
                        </a:rPr>
                        <a:t>Código Prizm - suburbano</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l" fontAlgn="b"/>
                      <a:r>
                        <a:rPr lang="es-PE" sz="1400" b="0" i="0" u="none" strike="noStrike">
                          <a:solidFill>
                            <a:srgbClr val="000000"/>
                          </a:solidFill>
                          <a:effectLst/>
                          <a:latin typeface="Calibri" panose="020F0502020204030204" pitchFamily="34" charset="0"/>
                        </a:rPr>
                        <a:t>prizmub</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400" b="0" i="0" u="none" strike="noStrike">
                          <a:solidFill>
                            <a:srgbClr val="000000"/>
                          </a:solidFill>
                          <a:effectLst/>
                          <a:latin typeface="Calibri" panose="020F0502020204030204" pitchFamily="34" charset="0"/>
                        </a:rPr>
                        <a:t>-0.03988</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400" b="0" i="0" u="none" strike="noStrike">
                          <a:solidFill>
                            <a:srgbClr val="000000"/>
                          </a:solidFill>
                          <a:effectLst/>
                          <a:latin typeface="Calibri" panose="020F0502020204030204" pitchFamily="34" charset="0"/>
                        </a:rPr>
                        <a:t>0.03885</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400" b="0" i="0" u="none" strike="noStrike">
                          <a:solidFill>
                            <a:srgbClr val="000000"/>
                          </a:solidFill>
                          <a:effectLst/>
                          <a:latin typeface="Calibri" panose="020F0502020204030204" pitchFamily="34" charset="0"/>
                        </a:rPr>
                        <a:t>0.00512</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r>
              <a:tr h="239119">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l" fontAlgn="b"/>
                      <a:r>
                        <a:rPr lang="es-PE" sz="1400" b="0" i="0" u="none" strike="noStrike">
                          <a:solidFill>
                            <a:srgbClr val="000000"/>
                          </a:solidFill>
                          <a:effectLst/>
                          <a:latin typeface="Calibri" panose="020F0502020204030204" pitchFamily="34" charset="0"/>
                        </a:rPr>
                        <a:t>No tiene propiedad propia</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l" fontAlgn="b"/>
                      <a:r>
                        <a:rPr lang="es-PE" sz="1400" b="0" i="0" u="none" strike="noStrike">
                          <a:solidFill>
                            <a:srgbClr val="000000"/>
                          </a:solidFill>
                          <a:effectLst/>
                          <a:latin typeface="Calibri" panose="020F0502020204030204" pitchFamily="34" charset="0"/>
                        </a:rPr>
                        <a:t>ownrent</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400" b="0" i="0" u="none" strike="noStrike">
                          <a:solidFill>
                            <a:srgbClr val="000000"/>
                          </a:solidFill>
                          <a:effectLst/>
                          <a:latin typeface="Calibri" panose="020F0502020204030204" pitchFamily="34" charset="0"/>
                        </a:rPr>
                        <a:t>0.00812</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400" b="0" i="0" u="none" strike="noStrike">
                          <a:solidFill>
                            <a:srgbClr val="000000"/>
                          </a:solidFill>
                          <a:effectLst/>
                          <a:latin typeface="Calibri" panose="020F0502020204030204" pitchFamily="34" charset="0"/>
                        </a:rPr>
                        <a:t>0.06328</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400" b="0" i="0" u="none" strike="noStrike" dirty="0">
                          <a:solidFill>
                            <a:srgbClr val="000000"/>
                          </a:solidFill>
                          <a:effectLst/>
                          <a:latin typeface="Calibri" panose="020F0502020204030204" pitchFamily="34" charset="0"/>
                        </a:rPr>
                        <a:t>0.01036</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r>
              <a:tr h="239119">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l" fontAlgn="b"/>
                      <a:r>
                        <a:rPr lang="es-PE" sz="1400" b="0" i="0" u="none" strike="noStrike">
                          <a:solidFill>
                            <a:srgbClr val="000000"/>
                          </a:solidFill>
                          <a:effectLst/>
                          <a:latin typeface="Calibri" panose="020F0502020204030204" pitchFamily="34" charset="0"/>
                        </a:rPr>
                        <a:t>Tenencia de ingreso promedio mensul</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l" fontAlgn="b"/>
                      <a:r>
                        <a:rPr lang="es-PE" sz="1400" b="0" i="0" u="none" strike="noStrike">
                          <a:solidFill>
                            <a:srgbClr val="000000"/>
                          </a:solidFill>
                          <a:effectLst/>
                          <a:latin typeface="Calibri" panose="020F0502020204030204" pitchFamily="34" charset="0"/>
                        </a:rPr>
                        <a:t>T_income</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400" b="0" i="0" u="none" strike="noStrike">
                          <a:solidFill>
                            <a:srgbClr val="000000"/>
                          </a:solidFill>
                          <a:effectLst/>
                          <a:latin typeface="Calibri" panose="020F0502020204030204" pitchFamily="34" charset="0"/>
                        </a:rPr>
                        <a:t>-0.07320</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400" b="0" i="0" u="none" strike="noStrike">
                          <a:solidFill>
                            <a:srgbClr val="000000"/>
                          </a:solidFill>
                          <a:effectLst/>
                          <a:latin typeface="Calibri" panose="020F0502020204030204" pitchFamily="34" charset="0"/>
                        </a:rPr>
                        <a:t>0.05914</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400" b="0" i="0" u="none" strike="noStrike">
                          <a:solidFill>
                            <a:srgbClr val="000000"/>
                          </a:solidFill>
                          <a:effectLst/>
                          <a:latin typeface="Calibri" panose="020F0502020204030204" pitchFamily="34" charset="0"/>
                        </a:rPr>
                        <a:t>0.00991</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r>
              <a:tr h="239119">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l" fontAlgn="b"/>
                      <a:r>
                        <a:rPr lang="es-PE" sz="1400" b="0" i="0" u="none" strike="noStrike">
                          <a:solidFill>
                            <a:srgbClr val="000000"/>
                          </a:solidFill>
                          <a:effectLst/>
                          <a:latin typeface="Calibri" panose="020F0502020204030204" pitchFamily="34" charset="0"/>
                        </a:rPr>
                        <a:t>Ocupación - estudiante</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l" fontAlgn="b"/>
                      <a:r>
                        <a:rPr lang="es-PE" sz="1400" b="0" i="0" u="none" strike="noStrike">
                          <a:solidFill>
                            <a:srgbClr val="000000"/>
                          </a:solidFill>
                          <a:effectLst/>
                          <a:latin typeface="Calibri" panose="020F0502020204030204" pitchFamily="34" charset="0"/>
                        </a:rPr>
                        <a:t>occstud</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400" b="0" i="0" u="none" strike="noStrike">
                          <a:solidFill>
                            <a:srgbClr val="000000"/>
                          </a:solidFill>
                          <a:effectLst/>
                          <a:latin typeface="Calibri" panose="020F0502020204030204" pitchFamily="34" charset="0"/>
                        </a:rPr>
                        <a:t>-1.01700</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400" b="0" i="0" u="none" strike="noStrike">
                          <a:solidFill>
                            <a:srgbClr val="000000"/>
                          </a:solidFill>
                          <a:effectLst/>
                          <a:latin typeface="Calibri" panose="020F0502020204030204" pitchFamily="34" charset="0"/>
                        </a:rPr>
                        <a:t>0.43860</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400" b="0" i="0" u="none" strike="noStrike">
                          <a:solidFill>
                            <a:srgbClr val="000000"/>
                          </a:solidFill>
                          <a:effectLst/>
                          <a:latin typeface="Calibri" panose="020F0502020204030204" pitchFamily="34" charset="0"/>
                        </a:rPr>
                        <a:t>0.06837</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39119">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l" fontAlgn="b"/>
                      <a:r>
                        <a:rPr lang="es-PE" sz="1400" b="0" i="0" u="none" strike="noStrike">
                          <a:solidFill>
                            <a:srgbClr val="000000"/>
                          </a:solidFill>
                          <a:effectLst/>
                          <a:latin typeface="Calibri" panose="020F0502020204030204" pitchFamily="34" charset="0"/>
                        </a:rPr>
                        <a:t> </a:t>
                      </a:r>
                    </a:p>
                  </a:txBody>
                  <a:tcPr marL="9525" marR="9525" marT="9525" marB="0" anchor="b">
                    <a:lnL>
                      <a:noFill/>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l" fontAlgn="b"/>
                      <a:r>
                        <a:rPr lang="es-PE" sz="1400" b="0" i="0" u="none" strike="noStrike">
                          <a:solidFill>
                            <a:srgbClr val="000000"/>
                          </a:solidFill>
                          <a:effectLst/>
                          <a:latin typeface="Calibri" panose="020F0502020204030204" pitchFamily="34" charset="0"/>
                        </a:rPr>
                        <a:t>delta</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400" b="0" i="0" u="none" strike="noStrike">
                          <a:solidFill>
                            <a:srgbClr val="000000"/>
                          </a:solidFill>
                          <a:effectLst/>
                          <a:latin typeface="Calibri" panose="020F0502020204030204" pitchFamily="34" charset="0"/>
                        </a:rPr>
                        <a:t>0.64220</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400" b="0" i="0" u="none" strike="noStrike">
                          <a:solidFill>
                            <a:srgbClr val="000000"/>
                          </a:solidFill>
                          <a:effectLst/>
                          <a:latin typeface="Calibri" panose="020F0502020204030204" pitchFamily="34" charset="0"/>
                        </a:rPr>
                        <a:t>0.04383</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400" b="0" i="0" u="none" strike="noStrike">
                          <a:solidFill>
                            <a:srgbClr val="000000"/>
                          </a:solidFill>
                          <a:effectLst/>
                          <a:latin typeface="Calibri" panose="020F0502020204030204" pitchFamily="34" charset="0"/>
                        </a:rPr>
                        <a:t>0.00772</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r>
              <a:tr h="239119">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l" fontAlgn="b"/>
                      <a:r>
                        <a:rPr lang="es-PE" sz="1400" b="0" i="0" u="none" strike="noStrike">
                          <a:solidFill>
                            <a:srgbClr val="000000"/>
                          </a:solidFill>
                          <a:effectLst/>
                          <a:latin typeface="Calibri" panose="020F0502020204030204" pitchFamily="34" charset="0"/>
                        </a:rPr>
                        <a:t> </a:t>
                      </a:r>
                    </a:p>
                  </a:txBody>
                  <a:tcPr marL="9525" marR="9525" marT="9525" marB="0" anchor="b">
                    <a:lnL>
                      <a:noFill/>
                    </a:lnL>
                    <a:lnR w="6350" cap="flat" cmpd="sng" algn="ctr">
                      <a:solidFill>
                        <a:srgbClr val="833C0C"/>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l" fontAlgn="b"/>
                      <a:r>
                        <a:rPr lang="es-PE" sz="1400" b="0" i="0" u="none" strike="noStrike">
                          <a:solidFill>
                            <a:srgbClr val="000000"/>
                          </a:solidFill>
                          <a:effectLst/>
                          <a:latin typeface="Calibri" panose="020F0502020204030204" pitchFamily="34" charset="0"/>
                        </a:rPr>
                        <a:t>lambda</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400" b="0" i="0" u="none" strike="noStrike">
                          <a:solidFill>
                            <a:srgbClr val="000000"/>
                          </a:solidFill>
                          <a:effectLst/>
                          <a:latin typeface="Calibri" panose="020F0502020204030204" pitchFamily="34" charset="0"/>
                        </a:rPr>
                        <a:t>0.84490</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400" b="0" i="0" u="none" strike="noStrike">
                          <a:solidFill>
                            <a:srgbClr val="000000"/>
                          </a:solidFill>
                          <a:effectLst/>
                          <a:latin typeface="Calibri" panose="020F0502020204030204" pitchFamily="34" charset="0"/>
                        </a:rPr>
                        <a:t>0.09871</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400" b="0" i="0" u="none" strike="noStrike" dirty="0">
                          <a:solidFill>
                            <a:srgbClr val="000000"/>
                          </a:solidFill>
                          <a:effectLst/>
                          <a:latin typeface="Calibri" panose="020F0502020204030204" pitchFamily="34" charset="0"/>
                        </a:rPr>
                        <a:t>0.01738</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a:noFill/>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sp>
        <p:nvSpPr>
          <p:cNvPr id="4" name="CuadroTexto 3"/>
          <p:cNvSpPr txBox="1"/>
          <p:nvPr/>
        </p:nvSpPr>
        <p:spPr>
          <a:xfrm>
            <a:off x="455431" y="1373022"/>
            <a:ext cx="7663543" cy="369332"/>
          </a:xfrm>
          <a:prstGeom prst="rect">
            <a:avLst/>
          </a:prstGeom>
          <a:noFill/>
        </p:spPr>
        <p:txBody>
          <a:bodyPr wrap="square" rtlCol="0">
            <a:spAutoFit/>
          </a:bodyPr>
          <a:lstStyle/>
          <a:p>
            <a:pPr algn="ctr" defTabSz="457200"/>
            <a:r>
              <a:rPr lang="es-PE" dirty="0" smtClean="0">
                <a:solidFill>
                  <a:prstClr val="black"/>
                </a:solidFill>
                <a:latin typeface="Trebuchet MS" panose="020B0603020202020204"/>
              </a:rPr>
              <a:t>Estimación de parámetros del modelo</a:t>
            </a:r>
            <a:endParaRPr lang="es-PE" dirty="0">
              <a:solidFill>
                <a:prstClr val="black"/>
              </a:solidFill>
              <a:latin typeface="Trebuchet MS" panose="020B0603020202020204"/>
            </a:endParaRPr>
          </a:p>
        </p:txBody>
      </p:sp>
      <p:graphicFrame>
        <p:nvGraphicFramePr>
          <p:cNvPr id="5" name="Tabla 4"/>
          <p:cNvGraphicFramePr>
            <a:graphicFrameLocks noGrp="1"/>
          </p:cNvGraphicFramePr>
          <p:nvPr>
            <p:extLst/>
          </p:nvPr>
        </p:nvGraphicFramePr>
        <p:xfrm>
          <a:off x="455431" y="5939703"/>
          <a:ext cx="7663544" cy="697934"/>
        </p:xfrm>
        <a:graphic>
          <a:graphicData uri="http://schemas.openxmlformats.org/drawingml/2006/table">
            <a:tbl>
              <a:tblPr/>
              <a:tblGrid>
                <a:gridCol w="3967220"/>
                <a:gridCol w="1126363"/>
                <a:gridCol w="969528"/>
                <a:gridCol w="969528"/>
                <a:gridCol w="630905"/>
              </a:tblGrid>
              <a:tr h="348967">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ctr"/>
                      <a:r>
                        <a:rPr lang="es-PE" sz="1400" b="1" i="0" u="none" strike="noStrike" dirty="0">
                          <a:solidFill>
                            <a:srgbClr val="000000"/>
                          </a:solidFill>
                          <a:effectLst/>
                          <a:latin typeface="Calibri" panose="020F0502020204030204" pitchFamily="34" charset="0"/>
                        </a:rPr>
                        <a:t>MODELO</a:t>
                      </a:r>
                    </a:p>
                  </a:txBody>
                  <a:tcPr marL="9525" marR="9525" marT="9525" marB="0" anchor="ctr">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FFE699"/>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ctr"/>
                      <a:r>
                        <a:rPr lang="es-PE" sz="1400" b="1" i="0" u="none" strike="noStrike">
                          <a:solidFill>
                            <a:srgbClr val="000000"/>
                          </a:solidFill>
                          <a:effectLst/>
                          <a:latin typeface="Calibri" panose="020F0502020204030204" pitchFamily="34" charset="0"/>
                        </a:rPr>
                        <a:t>DBAR</a:t>
                      </a:r>
                    </a:p>
                  </a:txBody>
                  <a:tcPr marL="9525" marR="9525" marT="9525" marB="0" anchor="ctr">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FFE699"/>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ctr"/>
                      <a:r>
                        <a:rPr lang="es-PE" sz="1400" b="1" i="0" u="none" strike="noStrike">
                          <a:solidFill>
                            <a:srgbClr val="000000"/>
                          </a:solidFill>
                          <a:effectLst/>
                          <a:latin typeface="Calibri" panose="020F0502020204030204" pitchFamily="34" charset="0"/>
                        </a:rPr>
                        <a:t>DIC</a:t>
                      </a:r>
                    </a:p>
                  </a:txBody>
                  <a:tcPr marL="9525" marR="9525" marT="9525" marB="0" anchor="ctr">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FFE699"/>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ctr"/>
                      <a:r>
                        <a:rPr lang="es-PE" sz="1400" b="1" i="0" u="none" strike="noStrike">
                          <a:solidFill>
                            <a:srgbClr val="000000"/>
                          </a:solidFill>
                          <a:effectLst/>
                          <a:latin typeface="Calibri" panose="020F0502020204030204" pitchFamily="34" charset="0"/>
                        </a:rPr>
                        <a:t>AUC</a:t>
                      </a:r>
                    </a:p>
                  </a:txBody>
                  <a:tcPr marL="9525" marR="9525" marT="9525" marB="0" anchor="ctr">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FFE699"/>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ctr"/>
                      <a:r>
                        <a:rPr lang="es-PE" sz="1400" b="1" i="0" u="none" strike="noStrike" dirty="0">
                          <a:solidFill>
                            <a:srgbClr val="000000"/>
                          </a:solidFill>
                          <a:effectLst/>
                          <a:latin typeface="Calibri" panose="020F0502020204030204" pitchFamily="34" charset="0"/>
                        </a:rPr>
                        <a:t>GINI</a:t>
                      </a:r>
                    </a:p>
                  </a:txBody>
                  <a:tcPr marL="9525" marR="9525" marT="9525" marB="0" anchor="ctr">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FFE699"/>
                    </a:solidFill>
                  </a:tcPr>
                </a:tc>
              </a:tr>
              <a:tr h="348967">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l" fontAlgn="b"/>
                      <a:r>
                        <a:rPr lang="es-PE" sz="1400" b="0" i="0" u="none" strike="noStrike">
                          <a:solidFill>
                            <a:srgbClr val="000000"/>
                          </a:solidFill>
                          <a:effectLst/>
                          <a:latin typeface="Calibri" panose="020F0502020204030204" pitchFamily="34" charset="0"/>
                        </a:rPr>
                        <a:t>SKEW PROBIT CDS</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400" b="0" i="0" u="none" strike="noStrike">
                          <a:solidFill>
                            <a:srgbClr val="000000"/>
                          </a:solidFill>
                          <a:effectLst/>
                          <a:latin typeface="Calibri" panose="020F0502020204030204" pitchFamily="34" charset="0"/>
                        </a:rPr>
                        <a:t>46,360.0</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400" b="0" i="0" u="none" strike="noStrike">
                          <a:solidFill>
                            <a:srgbClr val="000000"/>
                          </a:solidFill>
                          <a:effectLst/>
                          <a:latin typeface="Calibri" panose="020F0502020204030204" pitchFamily="34" charset="0"/>
                        </a:rPr>
                        <a:t>47,700.0</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400" b="0" i="0" u="none" strike="noStrike">
                          <a:solidFill>
                            <a:srgbClr val="000000"/>
                          </a:solidFill>
                          <a:effectLst/>
                          <a:latin typeface="Calibri" panose="020F0502020204030204" pitchFamily="34" charset="0"/>
                        </a:rPr>
                        <a:t>0.696</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Trebuchet MS" panose="020B0603020202020204"/>
                          <a:ea typeface=""/>
                          <a:cs typeface=""/>
                        </a:defRPr>
                      </a:lvl1pPr>
                      <a:lvl2pPr marL="457200" algn="l" defTabSz="914400" rtl="0" eaLnBrk="1" latinLnBrk="0" hangingPunct="1">
                        <a:defRPr sz="1800" kern="1200">
                          <a:solidFill>
                            <a:schemeClr val="tx1"/>
                          </a:solidFill>
                          <a:latin typeface="Trebuchet MS" panose="020B0603020202020204"/>
                          <a:ea typeface=""/>
                          <a:cs typeface=""/>
                        </a:defRPr>
                      </a:lvl2pPr>
                      <a:lvl3pPr marL="914400" algn="l" defTabSz="914400" rtl="0" eaLnBrk="1" latinLnBrk="0" hangingPunct="1">
                        <a:defRPr sz="1800" kern="1200">
                          <a:solidFill>
                            <a:schemeClr val="tx1"/>
                          </a:solidFill>
                          <a:latin typeface="Trebuchet MS" panose="020B0603020202020204"/>
                          <a:ea typeface=""/>
                          <a:cs typeface=""/>
                        </a:defRPr>
                      </a:lvl3pPr>
                      <a:lvl4pPr marL="1371600" algn="l" defTabSz="914400" rtl="0" eaLnBrk="1" latinLnBrk="0" hangingPunct="1">
                        <a:defRPr sz="1800" kern="1200">
                          <a:solidFill>
                            <a:schemeClr val="tx1"/>
                          </a:solidFill>
                          <a:latin typeface="Trebuchet MS" panose="020B0603020202020204"/>
                          <a:ea typeface=""/>
                          <a:cs typeface=""/>
                        </a:defRPr>
                      </a:lvl4pPr>
                      <a:lvl5pPr marL="1828800" algn="l" defTabSz="914400" rtl="0" eaLnBrk="1" latinLnBrk="0" hangingPunct="1">
                        <a:defRPr sz="1800" kern="1200">
                          <a:solidFill>
                            <a:schemeClr val="tx1"/>
                          </a:solidFill>
                          <a:latin typeface="Trebuchet MS" panose="020B0603020202020204"/>
                          <a:ea typeface=""/>
                          <a:cs typeface=""/>
                        </a:defRPr>
                      </a:lvl5pPr>
                      <a:lvl6pPr marL="2286000" algn="l" defTabSz="914400" rtl="0" eaLnBrk="1" latinLnBrk="0" hangingPunct="1">
                        <a:defRPr sz="1800" kern="1200">
                          <a:solidFill>
                            <a:schemeClr val="tx1"/>
                          </a:solidFill>
                          <a:latin typeface="Trebuchet MS" panose="020B0603020202020204"/>
                          <a:ea typeface=""/>
                          <a:cs typeface=""/>
                        </a:defRPr>
                      </a:lvl6pPr>
                      <a:lvl7pPr marL="2743200" algn="l" defTabSz="914400" rtl="0" eaLnBrk="1" latinLnBrk="0" hangingPunct="1">
                        <a:defRPr sz="1800" kern="1200">
                          <a:solidFill>
                            <a:schemeClr val="tx1"/>
                          </a:solidFill>
                          <a:latin typeface="Trebuchet MS" panose="020B0603020202020204"/>
                          <a:ea typeface=""/>
                          <a:cs typeface=""/>
                        </a:defRPr>
                      </a:lvl7pPr>
                      <a:lvl8pPr marL="3200400" algn="l" defTabSz="914400" rtl="0" eaLnBrk="1" latinLnBrk="0" hangingPunct="1">
                        <a:defRPr sz="1800" kern="1200">
                          <a:solidFill>
                            <a:schemeClr val="tx1"/>
                          </a:solidFill>
                          <a:latin typeface="Trebuchet MS" panose="020B0603020202020204"/>
                          <a:ea typeface=""/>
                          <a:cs typeface=""/>
                        </a:defRPr>
                      </a:lvl8pPr>
                      <a:lvl9pPr marL="3657600" algn="l" defTabSz="914400" rtl="0" eaLnBrk="1" latinLnBrk="0" hangingPunct="1">
                        <a:defRPr sz="1800" kern="1200">
                          <a:solidFill>
                            <a:schemeClr val="tx1"/>
                          </a:solidFill>
                          <a:latin typeface="Trebuchet MS" panose="020B0603020202020204"/>
                          <a:ea typeface=""/>
                          <a:cs typeface=""/>
                        </a:defRPr>
                      </a:lvl9pPr>
                    </a:lstStyle>
                    <a:p>
                      <a:pPr algn="ctr" fontAlgn="b"/>
                      <a:r>
                        <a:rPr lang="es-PE" sz="1400" b="0" i="0" u="none" strike="noStrike" dirty="0">
                          <a:solidFill>
                            <a:srgbClr val="000000"/>
                          </a:solidFill>
                          <a:effectLst/>
                          <a:latin typeface="Calibri" panose="020F0502020204030204" pitchFamily="34" charset="0"/>
                        </a:rPr>
                        <a:t>0.392</a:t>
                      </a:r>
                    </a:p>
                  </a:txBody>
                  <a:tcPr marL="9525" marR="9525" marT="9525" marB="0" anchor="b">
                    <a:lnL w="6350" cap="flat" cmpd="sng" algn="ctr">
                      <a:solidFill>
                        <a:srgbClr val="833C0C"/>
                      </a:solidFill>
                      <a:prstDash val="solid"/>
                      <a:round/>
                      <a:headEnd type="none" w="med" len="med"/>
                      <a:tailEnd type="none" w="med" len="med"/>
                    </a:lnL>
                    <a:lnR w="6350" cap="flat" cmpd="sng" algn="ctr">
                      <a:solidFill>
                        <a:srgbClr val="833C0C"/>
                      </a:solidFill>
                      <a:prstDash val="solid"/>
                      <a:round/>
                      <a:headEnd type="none" w="med" len="med"/>
                      <a:tailEnd type="none" w="med" len="med"/>
                    </a:lnR>
                    <a:lnT w="6350" cap="flat" cmpd="sng" algn="ctr">
                      <a:solidFill>
                        <a:srgbClr val="833C0C"/>
                      </a:solidFill>
                      <a:prstDash val="solid"/>
                      <a:round/>
                      <a:headEnd type="none" w="med" len="med"/>
                      <a:tailEnd type="none" w="med" len="med"/>
                    </a:lnT>
                    <a:lnB w="6350" cap="flat" cmpd="sng" algn="ctr">
                      <a:solidFill>
                        <a:srgbClr val="833C0C"/>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sp>
        <p:nvSpPr>
          <p:cNvPr id="6" name="CuadroTexto 5"/>
          <p:cNvSpPr txBox="1"/>
          <p:nvPr/>
        </p:nvSpPr>
        <p:spPr>
          <a:xfrm>
            <a:off x="8998293" y="197943"/>
            <a:ext cx="901845" cy="369332"/>
          </a:xfrm>
          <a:prstGeom prst="rect">
            <a:avLst/>
          </a:prstGeom>
          <a:noFill/>
        </p:spPr>
        <p:txBody>
          <a:bodyPr wrap="square" rtlCol="0">
            <a:spAutoFit/>
          </a:bodyPr>
          <a:lstStyle/>
          <a:p>
            <a:pPr defTabSz="457200"/>
            <a:r>
              <a:rPr lang="es-PE" dirty="0" smtClean="0">
                <a:solidFill>
                  <a:prstClr val="black"/>
                </a:solidFill>
                <a:latin typeface="Trebuchet MS" panose="020B0603020202020204"/>
              </a:rPr>
              <a:t>Delta</a:t>
            </a:r>
            <a:endParaRPr lang="es-PE" dirty="0">
              <a:solidFill>
                <a:prstClr val="black"/>
              </a:solidFill>
              <a:latin typeface="Trebuchet MS" panose="020B0603020202020204"/>
            </a:endParaRPr>
          </a:p>
        </p:txBody>
      </p:sp>
      <p:sp>
        <p:nvSpPr>
          <p:cNvPr id="8" name="Elipse 7"/>
          <p:cNvSpPr/>
          <p:nvPr/>
        </p:nvSpPr>
        <p:spPr>
          <a:xfrm>
            <a:off x="6398130" y="108136"/>
            <a:ext cx="996778" cy="612273"/>
          </a:xfrm>
          <a:prstGeom prst="ellipse">
            <a:avLst/>
          </a:prstGeom>
          <a:noFill/>
          <a:ln w="25400" cap="rnd" cmpd="sng" algn="ctr">
            <a:solidFill>
              <a:srgbClr val="90C226">
                <a:shade val="50000"/>
              </a:srgbClr>
            </a:solidFill>
            <a:prstDash val="sysDash"/>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smtClean="0">
              <a:ln>
                <a:noFill/>
              </a:ln>
              <a:solidFill>
                <a:prstClr val="white"/>
              </a:solidFill>
              <a:effectLst/>
              <a:uLnTx/>
              <a:uFillTx/>
              <a:latin typeface="Trebuchet MS" panose="020B0603020202020204"/>
            </a:endParaRPr>
          </a:p>
        </p:txBody>
      </p:sp>
      <p:sp>
        <p:nvSpPr>
          <p:cNvPr id="9" name="Flecha derecha 8"/>
          <p:cNvSpPr/>
          <p:nvPr/>
        </p:nvSpPr>
        <p:spPr>
          <a:xfrm>
            <a:off x="7740993" y="61692"/>
            <a:ext cx="1257300" cy="641835"/>
          </a:xfrm>
          <a:prstGeom prst="rightArrow">
            <a:avLst/>
          </a:prstGeom>
          <a:solidFill>
            <a:srgbClr val="FF0000"/>
          </a:solidFill>
          <a:ln w="19050" cap="rnd"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smtClean="0">
              <a:ln>
                <a:noFill/>
              </a:ln>
              <a:solidFill>
                <a:prstClr val="white"/>
              </a:solidFill>
              <a:effectLst/>
              <a:uLnTx/>
              <a:uFillTx/>
              <a:latin typeface="Trebuchet MS" panose="020B0603020202020204"/>
            </a:endParaRPr>
          </a:p>
        </p:txBody>
      </p:sp>
      <p:sp>
        <p:nvSpPr>
          <p:cNvPr id="10" name="CuadroTexto 9"/>
          <p:cNvSpPr txBox="1"/>
          <p:nvPr/>
        </p:nvSpPr>
        <p:spPr>
          <a:xfrm>
            <a:off x="8546123" y="5297991"/>
            <a:ext cx="3534507" cy="523220"/>
          </a:xfrm>
          <a:prstGeom prst="rect">
            <a:avLst/>
          </a:prstGeom>
          <a:noFill/>
        </p:spPr>
        <p:txBody>
          <a:bodyPr wrap="square" rtlCol="0">
            <a:spAutoFit/>
          </a:bodyPr>
          <a:lstStyle/>
          <a:p>
            <a:pPr algn="just" defTabSz="457200"/>
            <a:r>
              <a:rPr lang="es-PE" sz="1400" dirty="0" smtClean="0">
                <a:solidFill>
                  <a:prstClr val="black"/>
                </a:solidFill>
                <a:latin typeface="Trebuchet MS" panose="020B0603020202020204"/>
              </a:rPr>
              <a:t>Como Delta esta [0 – 1] la asimetría es explicada adecuadamente con el modelo</a:t>
            </a:r>
            <a:endParaRPr lang="es-PE" sz="1400" dirty="0">
              <a:solidFill>
                <a:prstClr val="black"/>
              </a:solidFill>
              <a:latin typeface="Trebuchet MS" panose="020B0603020202020204"/>
            </a:endParaRPr>
          </a:p>
        </p:txBody>
      </p:sp>
      <p:sp>
        <p:nvSpPr>
          <p:cNvPr id="11" name="Elipse 10"/>
          <p:cNvSpPr/>
          <p:nvPr/>
        </p:nvSpPr>
        <p:spPr>
          <a:xfrm>
            <a:off x="5697416" y="5337789"/>
            <a:ext cx="729761" cy="315665"/>
          </a:xfrm>
          <a:prstGeom prst="ellipse">
            <a:avLst/>
          </a:prstGeom>
          <a:noFill/>
          <a:ln w="19050" cap="rnd" cmpd="sng" algn="ctr">
            <a:solidFill>
              <a:srgbClr val="90C226">
                <a:shade val="50000"/>
              </a:srgbClr>
            </a:solidFill>
            <a:prstDash val="sysDash"/>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smtClean="0">
              <a:ln>
                <a:noFill/>
              </a:ln>
              <a:solidFill>
                <a:prstClr val="white"/>
              </a:solidFill>
              <a:effectLst/>
              <a:uLnTx/>
              <a:uFillTx/>
              <a:latin typeface="Trebuchet MS" panose="020B0603020202020204"/>
            </a:endParaRPr>
          </a:p>
        </p:txBody>
      </p:sp>
      <p:sp>
        <p:nvSpPr>
          <p:cNvPr id="12" name="Rectángulo 11"/>
          <p:cNvSpPr/>
          <p:nvPr/>
        </p:nvSpPr>
        <p:spPr>
          <a:xfrm>
            <a:off x="328864" y="2479431"/>
            <a:ext cx="7953490" cy="1679331"/>
          </a:xfrm>
          <a:prstGeom prst="rect">
            <a:avLst/>
          </a:prstGeom>
          <a:noFill/>
          <a:ln w="25400" cap="rnd" cmpd="sng" algn="ctr">
            <a:solidFill>
              <a:srgbClr val="90C226">
                <a:shade val="50000"/>
              </a:srgbClr>
            </a:solidFill>
            <a:prstDash val="sysDash"/>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smtClean="0">
              <a:ln>
                <a:noFill/>
              </a:ln>
              <a:solidFill>
                <a:prstClr val="white"/>
              </a:solidFill>
              <a:effectLst/>
              <a:uLnTx/>
              <a:uFillTx/>
              <a:latin typeface="Trebuchet MS" panose="020B0603020202020204"/>
            </a:endParaRPr>
          </a:p>
        </p:txBody>
      </p:sp>
      <p:sp>
        <p:nvSpPr>
          <p:cNvPr id="13" name="Rectángulo 12"/>
          <p:cNvSpPr/>
          <p:nvPr/>
        </p:nvSpPr>
        <p:spPr>
          <a:xfrm>
            <a:off x="328865" y="4202723"/>
            <a:ext cx="7953490" cy="1135066"/>
          </a:xfrm>
          <a:prstGeom prst="rect">
            <a:avLst/>
          </a:prstGeom>
          <a:noFill/>
          <a:ln w="25400" cap="rnd" cmpd="sng" algn="ctr">
            <a:solidFill>
              <a:srgbClr val="FF0000"/>
            </a:solidFill>
            <a:prstDash val="sysDash"/>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smtClean="0">
              <a:ln>
                <a:noFill/>
              </a:ln>
              <a:solidFill>
                <a:prstClr val="white"/>
              </a:solidFill>
              <a:effectLst/>
              <a:uLnTx/>
              <a:uFillTx/>
              <a:latin typeface="Trebuchet MS" panose="020B0603020202020204"/>
            </a:endParaRPr>
          </a:p>
        </p:txBody>
      </p:sp>
      <p:sp>
        <p:nvSpPr>
          <p:cNvPr id="14" name="Flecha derecha 13"/>
          <p:cNvSpPr/>
          <p:nvPr/>
        </p:nvSpPr>
        <p:spPr>
          <a:xfrm>
            <a:off x="8369643" y="2886954"/>
            <a:ext cx="628650" cy="641835"/>
          </a:xfrm>
          <a:prstGeom prst="rightArrow">
            <a:avLst/>
          </a:prstGeom>
          <a:solidFill>
            <a:srgbClr val="FF0000"/>
          </a:solidFill>
          <a:ln w="19050" cap="rnd"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smtClean="0">
              <a:ln>
                <a:noFill/>
              </a:ln>
              <a:solidFill>
                <a:prstClr val="white"/>
              </a:solidFill>
              <a:effectLst/>
              <a:uLnTx/>
              <a:uFillTx/>
              <a:latin typeface="Trebuchet MS" panose="020B0603020202020204"/>
            </a:endParaRPr>
          </a:p>
        </p:txBody>
      </p:sp>
      <p:sp>
        <p:nvSpPr>
          <p:cNvPr id="15" name="CuadroTexto 14"/>
          <p:cNvSpPr txBox="1"/>
          <p:nvPr/>
        </p:nvSpPr>
        <p:spPr>
          <a:xfrm>
            <a:off x="9050215" y="2790125"/>
            <a:ext cx="3030415" cy="738664"/>
          </a:xfrm>
          <a:prstGeom prst="rect">
            <a:avLst/>
          </a:prstGeom>
          <a:noFill/>
        </p:spPr>
        <p:txBody>
          <a:bodyPr wrap="square" rtlCol="0">
            <a:spAutoFit/>
          </a:bodyPr>
          <a:lstStyle/>
          <a:p>
            <a:pPr algn="just" defTabSz="457200"/>
            <a:r>
              <a:rPr lang="es-PE" sz="1400" dirty="0" smtClean="0">
                <a:solidFill>
                  <a:prstClr val="black"/>
                </a:solidFill>
                <a:latin typeface="Trebuchet MS" panose="020B0603020202020204"/>
              </a:rPr>
              <a:t>Impactan positivamente a incrementar la probabilidad de deserción</a:t>
            </a:r>
            <a:endParaRPr lang="es-PE" sz="1400" dirty="0">
              <a:solidFill>
                <a:prstClr val="black"/>
              </a:solidFill>
              <a:latin typeface="Trebuchet MS" panose="020B0603020202020204"/>
            </a:endParaRPr>
          </a:p>
        </p:txBody>
      </p:sp>
      <p:sp>
        <p:nvSpPr>
          <p:cNvPr id="16" name="CuadroTexto 15"/>
          <p:cNvSpPr txBox="1"/>
          <p:nvPr/>
        </p:nvSpPr>
        <p:spPr>
          <a:xfrm>
            <a:off x="8998293" y="4327370"/>
            <a:ext cx="3030415" cy="738664"/>
          </a:xfrm>
          <a:prstGeom prst="rect">
            <a:avLst/>
          </a:prstGeom>
          <a:noFill/>
        </p:spPr>
        <p:txBody>
          <a:bodyPr wrap="square" rtlCol="0">
            <a:spAutoFit/>
          </a:bodyPr>
          <a:lstStyle/>
          <a:p>
            <a:pPr algn="just" defTabSz="457200"/>
            <a:r>
              <a:rPr lang="es-PE" sz="1400" dirty="0" smtClean="0">
                <a:solidFill>
                  <a:prstClr val="black"/>
                </a:solidFill>
                <a:latin typeface="Trebuchet MS" panose="020B0603020202020204"/>
              </a:rPr>
              <a:t>Impactan negativamente a incrementar la probabilidad de deserción</a:t>
            </a:r>
            <a:endParaRPr lang="es-PE" sz="1400" dirty="0">
              <a:solidFill>
                <a:prstClr val="black"/>
              </a:solidFill>
              <a:latin typeface="Trebuchet MS" panose="020B0603020202020204"/>
            </a:endParaRPr>
          </a:p>
        </p:txBody>
      </p:sp>
      <p:sp>
        <p:nvSpPr>
          <p:cNvPr id="17" name="Flecha derecha 16"/>
          <p:cNvSpPr/>
          <p:nvPr/>
        </p:nvSpPr>
        <p:spPr>
          <a:xfrm>
            <a:off x="8352375" y="4375785"/>
            <a:ext cx="628650" cy="641835"/>
          </a:xfrm>
          <a:prstGeom prst="rightArrow">
            <a:avLst/>
          </a:prstGeom>
          <a:solidFill>
            <a:srgbClr val="FF0000"/>
          </a:solidFill>
          <a:ln w="19050" cap="rnd"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smtClean="0">
              <a:ln>
                <a:noFill/>
              </a:ln>
              <a:solidFill>
                <a:prstClr val="white"/>
              </a:solidFill>
              <a:effectLst/>
              <a:uLnTx/>
              <a:uFillTx/>
              <a:latin typeface="Trebuchet MS" panose="020B0603020202020204"/>
            </a:endParaRPr>
          </a:p>
        </p:txBody>
      </p:sp>
    </p:spTree>
    <p:extLst>
      <p:ext uri="{BB962C8B-B14F-4D97-AF65-F5344CB8AC3E}">
        <p14:creationId xmlns:p14="http://schemas.microsoft.com/office/powerpoint/2010/main" val="3135452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5" y="1674"/>
            <a:ext cx="12194975" cy="6856326"/>
          </a:xfrm>
          <a:prstGeom prst="rect">
            <a:avLst/>
          </a:prstGeom>
        </p:spPr>
      </p:pic>
      <p:pic>
        <p:nvPicPr>
          <p:cNvPr id="2" name="Imagen 1"/>
          <p:cNvPicPr>
            <a:picLocks noChangeAspect="1"/>
          </p:cNvPicPr>
          <p:nvPr/>
        </p:nvPicPr>
        <p:blipFill>
          <a:blip r:embed="rId3"/>
          <a:stretch>
            <a:fillRect/>
          </a:stretch>
        </p:blipFill>
        <p:spPr>
          <a:xfrm>
            <a:off x="2844493" y="393159"/>
            <a:ext cx="6956329" cy="6068119"/>
          </a:xfrm>
          <a:prstGeom prst="rect">
            <a:avLst/>
          </a:prstGeom>
        </p:spPr>
      </p:pic>
    </p:spTree>
    <p:extLst>
      <p:ext uri="{BB962C8B-B14F-4D97-AF65-F5344CB8AC3E}">
        <p14:creationId xmlns:p14="http://schemas.microsoft.com/office/powerpoint/2010/main" val="164155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677334" y="206829"/>
            <a:ext cx="10706946" cy="60960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s-PE" sz="3600" b="1" i="0" u="none" strike="noStrike" kern="1200" cap="none" spc="0" normalizeH="0" baseline="0" noProof="0" smtClean="0">
                <a:ln>
                  <a:noFill/>
                </a:ln>
                <a:solidFill>
                  <a:sysClr val="windowText" lastClr="000000"/>
                </a:solidFill>
                <a:effectLst/>
                <a:uLnTx/>
                <a:uFillTx/>
                <a:latin typeface="Trebuchet MS" panose="020B0603020202020204"/>
              </a:rPr>
              <a:t>CONCLUSIONES</a:t>
            </a:r>
            <a:endParaRPr kumimoji="0" lang="es-PE" sz="3600" b="1" i="0" u="none" strike="noStrike" kern="1200" cap="none" spc="0" normalizeH="0" baseline="0" noProof="0" dirty="0">
              <a:ln>
                <a:noFill/>
              </a:ln>
              <a:solidFill>
                <a:sysClr val="windowText" lastClr="000000"/>
              </a:solidFill>
              <a:effectLst/>
              <a:uLnTx/>
              <a:uFillTx/>
              <a:latin typeface="Trebuchet MS" panose="020B0603020202020204"/>
            </a:endParaRPr>
          </a:p>
        </p:txBody>
      </p:sp>
      <p:sp>
        <p:nvSpPr>
          <p:cNvPr id="3" name="CuadroTexto 2"/>
          <p:cNvSpPr txBox="1"/>
          <p:nvPr/>
        </p:nvSpPr>
        <p:spPr>
          <a:xfrm>
            <a:off x="1317171" y="892629"/>
            <a:ext cx="10591800" cy="3970318"/>
          </a:xfrm>
          <a:prstGeom prst="rect">
            <a:avLst/>
          </a:prstGeom>
          <a:noFill/>
        </p:spPr>
        <p:txBody>
          <a:bodyPr wrap="square" rtlCol="0">
            <a:spAutoFit/>
          </a:bodyPr>
          <a:lstStyle/>
          <a:p>
            <a:pPr marL="342900" indent="-342900" algn="just" defTabSz="457200">
              <a:buFont typeface="+mj-lt"/>
              <a:buAutoNum type="arabicPeriod"/>
            </a:pPr>
            <a:r>
              <a:rPr lang="es-PE" dirty="0">
                <a:solidFill>
                  <a:prstClr val="black"/>
                </a:solidFill>
                <a:latin typeface="Trebuchet MS" panose="020B0603020202020204"/>
              </a:rPr>
              <a:t>De acuerdo a los </a:t>
            </a:r>
            <a:r>
              <a:rPr lang="es-PE" dirty="0" smtClean="0">
                <a:solidFill>
                  <a:prstClr val="black"/>
                </a:solidFill>
                <a:latin typeface="Trebuchet MS" panose="020B0603020202020204"/>
              </a:rPr>
              <a:t>modelos presentados se muestra que el modelo Skew </a:t>
            </a:r>
            <a:r>
              <a:rPr lang="es-PE" dirty="0" err="1" smtClean="0">
                <a:solidFill>
                  <a:prstClr val="black"/>
                </a:solidFill>
                <a:latin typeface="Trebuchet MS" panose="020B0603020202020204"/>
              </a:rPr>
              <a:t>Logit</a:t>
            </a:r>
            <a:r>
              <a:rPr lang="es-PE" dirty="0" smtClean="0">
                <a:solidFill>
                  <a:prstClr val="black"/>
                </a:solidFill>
                <a:latin typeface="Trebuchet MS" panose="020B0603020202020204"/>
              </a:rPr>
              <a:t> </a:t>
            </a:r>
            <a:r>
              <a:rPr lang="es-PE" dirty="0">
                <a:solidFill>
                  <a:prstClr val="black"/>
                </a:solidFill>
                <a:latin typeface="Trebuchet MS" panose="020B0603020202020204"/>
              </a:rPr>
              <a:t>CDS muestra mejor eficiencia, esto es demostrado con los indicadores DIC y DBAR que son menores en comparación a los indicadores de los otros modelos, así mismo también se puede observar que el Gini mayor para el CDS. </a:t>
            </a:r>
          </a:p>
          <a:p>
            <a:pPr marL="342900" indent="-342900" algn="just" defTabSz="457200">
              <a:buFont typeface="+mj-lt"/>
              <a:buAutoNum type="arabicPeriod"/>
            </a:pPr>
            <a:endParaRPr lang="es-PE" dirty="0">
              <a:solidFill>
                <a:prstClr val="black"/>
              </a:solidFill>
              <a:latin typeface="Trebuchet MS" panose="020B0603020202020204"/>
            </a:endParaRPr>
          </a:p>
          <a:p>
            <a:pPr marL="342900" indent="-342900" algn="just" defTabSz="457200">
              <a:buFont typeface="+mj-lt"/>
              <a:buAutoNum type="arabicPeriod"/>
            </a:pPr>
            <a:r>
              <a:rPr lang="es-PE" dirty="0" smtClean="0">
                <a:solidFill>
                  <a:prstClr val="black"/>
                </a:solidFill>
                <a:latin typeface="Trebuchet MS" panose="020B0603020202020204"/>
              </a:rPr>
              <a:t>Los </a:t>
            </a:r>
            <a:r>
              <a:rPr lang="es-PE" dirty="0">
                <a:solidFill>
                  <a:prstClr val="black"/>
                </a:solidFill>
                <a:latin typeface="Trebuchet MS" panose="020B0603020202020204"/>
              </a:rPr>
              <a:t>parámetros presentan mejor estabilidad con las estimaciones bayesianas de MCMC, esto es debido al desbalance de la variable respuesta, donde las estimaciones tradicionales no funcionan. Con los resultados también podemos apreciar que mejoran notablemente, es decir la capacidad de predicción de los modelos asimétricos es mucho mejor</a:t>
            </a:r>
          </a:p>
          <a:p>
            <a:pPr marL="342900" indent="-342900" algn="just" defTabSz="457200">
              <a:buFont typeface="+mj-lt"/>
              <a:buAutoNum type="arabicPeriod"/>
            </a:pPr>
            <a:endParaRPr lang="es-PE" dirty="0">
              <a:solidFill>
                <a:prstClr val="black"/>
              </a:solidFill>
              <a:latin typeface="Trebuchet MS" panose="020B0603020202020204"/>
            </a:endParaRPr>
          </a:p>
          <a:p>
            <a:pPr marL="342900" indent="-342900" algn="just" defTabSz="457200">
              <a:buFont typeface="+mj-lt"/>
              <a:buAutoNum type="arabicPeriod"/>
            </a:pPr>
            <a:r>
              <a:rPr lang="es-PE" dirty="0">
                <a:solidFill>
                  <a:prstClr val="black"/>
                </a:solidFill>
                <a:latin typeface="Trebuchet MS" panose="020B0603020202020204"/>
              </a:rPr>
              <a:t>La decisión de cancelar el servicio esta apalancada en las llamadas que hacen al equipo de retención, a la calificación crediticia – B, a las interferencias que tiene el equipo, a la llamadas de voz perdidas, a la cantidad de minutos que tiene el plan, a la cantidad de días del equipo actual. En términos generales a las características funcionales del equipo.</a:t>
            </a:r>
          </a:p>
        </p:txBody>
      </p:sp>
    </p:spTree>
    <p:extLst>
      <p:ext uri="{BB962C8B-B14F-4D97-AF65-F5344CB8AC3E}">
        <p14:creationId xmlns:p14="http://schemas.microsoft.com/office/powerpoint/2010/main" val="1393247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672"/>
            <a:ext cx="12194975" cy="6856326"/>
          </a:xfrm>
          <a:prstGeom prst="rect">
            <a:avLst/>
          </a:prstGeom>
        </p:spPr>
      </p:pic>
    </p:spTree>
    <p:extLst>
      <p:ext uri="{BB962C8B-B14F-4D97-AF65-F5344CB8AC3E}">
        <p14:creationId xmlns:p14="http://schemas.microsoft.com/office/powerpoint/2010/main" val="397684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672"/>
            <a:ext cx="12194975" cy="6856326"/>
          </a:xfrm>
          <a:prstGeom prst="rect">
            <a:avLst/>
          </a:prstGeom>
        </p:spPr>
      </p:pic>
    </p:spTree>
    <p:extLst>
      <p:ext uri="{BB962C8B-B14F-4D97-AF65-F5344CB8AC3E}">
        <p14:creationId xmlns:p14="http://schemas.microsoft.com/office/powerpoint/2010/main" val="364931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672"/>
            <a:ext cx="12194975" cy="6856326"/>
          </a:xfrm>
          <a:prstGeom prst="rect">
            <a:avLst/>
          </a:prstGeom>
        </p:spPr>
      </p:pic>
    </p:spTree>
    <p:extLst>
      <p:ext uri="{BB962C8B-B14F-4D97-AF65-F5344CB8AC3E}">
        <p14:creationId xmlns:p14="http://schemas.microsoft.com/office/powerpoint/2010/main" val="318394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672"/>
            <a:ext cx="12194975" cy="6856326"/>
          </a:xfrm>
          <a:prstGeom prst="rect">
            <a:avLst/>
          </a:prstGeom>
        </p:spPr>
      </p:pic>
      <p:pic>
        <p:nvPicPr>
          <p:cNvPr id="4" name="Imagen 3"/>
          <p:cNvPicPr>
            <a:picLocks noChangeAspect="1"/>
          </p:cNvPicPr>
          <p:nvPr/>
        </p:nvPicPr>
        <p:blipFill>
          <a:blip r:embed="rId3"/>
          <a:stretch>
            <a:fillRect/>
          </a:stretch>
        </p:blipFill>
        <p:spPr>
          <a:xfrm>
            <a:off x="609602" y="419597"/>
            <a:ext cx="2223752" cy="1667814"/>
          </a:xfrm>
          <a:prstGeom prst="rect">
            <a:avLst/>
          </a:prstGeom>
        </p:spPr>
      </p:pic>
      <p:sp>
        <p:nvSpPr>
          <p:cNvPr id="5" name="CuadroTexto 4"/>
          <p:cNvSpPr txBox="1"/>
          <p:nvPr/>
        </p:nvSpPr>
        <p:spPr>
          <a:xfrm>
            <a:off x="2962141" y="360608"/>
            <a:ext cx="8693239" cy="1754326"/>
          </a:xfrm>
          <a:prstGeom prst="rect">
            <a:avLst/>
          </a:prstGeom>
          <a:noFill/>
        </p:spPr>
        <p:txBody>
          <a:bodyPr wrap="square" rtlCol="0">
            <a:spAutoFit/>
          </a:bodyPr>
          <a:lstStyle/>
          <a:p>
            <a:pPr marL="285750" indent="-285750" algn="just" fontAlgn="base">
              <a:spcBef>
                <a:spcPct val="0"/>
              </a:spcBef>
              <a:spcAft>
                <a:spcPct val="0"/>
              </a:spcAft>
              <a:buFont typeface="Wingdings" panose="05000000000000000000" pitchFamily="2" charset="2"/>
              <a:buChar char="q"/>
            </a:pPr>
            <a:r>
              <a:rPr lang="es-PE" dirty="0">
                <a:ea typeface="Calibri" panose="020F0502020204030204" pitchFamily="34" charset="0"/>
              </a:rPr>
              <a:t>Magister en Dirección de Marketing y Gestión Comercial (UPC), Magister en Estadística (PUCP), Post Grado en Econometría (INEI – UNI), Titulado y colegiado en Ingeniería Estadística (UNI – CIP: 134973). Con especialización en Marketing </a:t>
            </a:r>
            <a:r>
              <a:rPr lang="es-PE" dirty="0" err="1">
                <a:ea typeface="Calibri" panose="020F0502020204030204" pitchFamily="34" charset="0"/>
              </a:rPr>
              <a:t>Intelligence</a:t>
            </a:r>
            <a:r>
              <a:rPr lang="es-PE" dirty="0">
                <a:ea typeface="Calibri" panose="020F0502020204030204" pitchFamily="34" charset="0"/>
              </a:rPr>
              <a:t> (CENTRUM – PUCP), Marketing Relacional y CRM (CENTRUM – PUCP), Comportamiento del Consumidor (CENTRUM – PUCP), Diseño de planes de marketing (CENTRUM – PUCP), Data </a:t>
            </a:r>
            <a:r>
              <a:rPr lang="es-PE" dirty="0" err="1" smtClean="0">
                <a:ea typeface="Calibri" panose="020F0502020204030204" pitchFamily="34" charset="0"/>
              </a:rPr>
              <a:t>Mining</a:t>
            </a:r>
            <a:r>
              <a:rPr lang="es-PE" dirty="0" smtClean="0">
                <a:ea typeface="Calibri" panose="020F0502020204030204" pitchFamily="34" charset="0"/>
              </a:rPr>
              <a:t> </a:t>
            </a:r>
            <a:r>
              <a:rPr lang="es-PE" dirty="0">
                <a:ea typeface="Calibri" panose="020F0502020204030204" pitchFamily="34" charset="0"/>
              </a:rPr>
              <a:t>y Modelos estadísticos (UNI). </a:t>
            </a:r>
            <a:endParaRPr lang="es-PE" dirty="0" smtClean="0">
              <a:solidFill>
                <a:prstClr val="black"/>
              </a:solidFill>
              <a:cs typeface="Arial" pitchFamily="34" charset="0"/>
            </a:endParaRPr>
          </a:p>
        </p:txBody>
      </p:sp>
      <p:sp>
        <p:nvSpPr>
          <p:cNvPr id="8" name="CuadroTexto 7"/>
          <p:cNvSpPr txBox="1"/>
          <p:nvPr/>
        </p:nvSpPr>
        <p:spPr>
          <a:xfrm>
            <a:off x="364902" y="2114934"/>
            <a:ext cx="11290478" cy="3447098"/>
          </a:xfrm>
          <a:prstGeom prst="rect">
            <a:avLst/>
          </a:prstGeom>
          <a:noFill/>
        </p:spPr>
        <p:txBody>
          <a:bodyPr wrap="square" rtlCol="0">
            <a:spAutoFit/>
          </a:bodyPr>
          <a:lstStyle/>
          <a:p>
            <a:pPr marL="285750" indent="-285750" algn="just" fontAlgn="base">
              <a:spcBef>
                <a:spcPct val="0"/>
              </a:spcBef>
              <a:spcAft>
                <a:spcPct val="0"/>
              </a:spcAft>
              <a:buFont typeface="Wingdings" panose="05000000000000000000" pitchFamily="2" charset="2"/>
              <a:buChar char="q"/>
            </a:pPr>
            <a:r>
              <a:rPr lang="es-PE" dirty="0" smtClean="0">
                <a:solidFill>
                  <a:prstClr val="black"/>
                </a:solidFill>
                <a:cs typeface="Arial" pitchFamily="34" charset="0"/>
              </a:rPr>
              <a:t>Experto </a:t>
            </a:r>
            <a:r>
              <a:rPr lang="es-PE" dirty="0">
                <a:solidFill>
                  <a:prstClr val="black"/>
                </a:solidFill>
                <a:cs typeface="Arial" pitchFamily="34" charset="0"/>
              </a:rPr>
              <a:t>CRM analítico, marketing </a:t>
            </a:r>
            <a:r>
              <a:rPr lang="es-PE" dirty="0" err="1">
                <a:solidFill>
                  <a:prstClr val="black"/>
                </a:solidFill>
                <a:cs typeface="Arial" pitchFamily="34" charset="0"/>
              </a:rPr>
              <a:t>intelligence</a:t>
            </a:r>
            <a:r>
              <a:rPr lang="es-PE" dirty="0">
                <a:solidFill>
                  <a:prstClr val="black"/>
                </a:solidFill>
                <a:cs typeface="Arial" pitchFamily="34" charset="0"/>
              </a:rPr>
              <a:t> y minería de datos orientado a la identificación de nichos comerciales e identificación de patrones de comportamiento del consumidor, para la implementación de estrategias comerciales las cuales generan impacto a la rentabilidad del negocio</a:t>
            </a:r>
            <a:r>
              <a:rPr lang="es-PE" dirty="0" smtClean="0">
                <a:solidFill>
                  <a:prstClr val="black"/>
                </a:solidFill>
                <a:cs typeface="Arial" pitchFamily="34" charset="0"/>
              </a:rPr>
              <a:t>.</a:t>
            </a:r>
          </a:p>
          <a:p>
            <a:pPr marL="285750" indent="-285750" algn="just" fontAlgn="base">
              <a:spcBef>
                <a:spcPct val="0"/>
              </a:spcBef>
              <a:spcAft>
                <a:spcPct val="0"/>
              </a:spcAft>
              <a:buFont typeface="Wingdings" panose="05000000000000000000" pitchFamily="2" charset="2"/>
              <a:buChar char="q"/>
            </a:pPr>
            <a:r>
              <a:rPr lang="es-PE" dirty="0" smtClean="0">
                <a:solidFill>
                  <a:prstClr val="black"/>
                </a:solidFill>
                <a:cs typeface="Arial" pitchFamily="34" charset="0"/>
              </a:rPr>
              <a:t>He </a:t>
            </a:r>
            <a:r>
              <a:rPr lang="es-PE" dirty="0">
                <a:solidFill>
                  <a:prstClr val="black"/>
                </a:solidFill>
                <a:cs typeface="Arial" pitchFamily="34" charset="0"/>
              </a:rPr>
              <a:t>desarrollado e implementado modelos analíticos de </a:t>
            </a:r>
            <a:r>
              <a:rPr lang="es-PE" dirty="0" err="1">
                <a:solidFill>
                  <a:prstClr val="black"/>
                </a:solidFill>
                <a:cs typeface="Arial" pitchFamily="34" charset="0"/>
              </a:rPr>
              <a:t>Churn</a:t>
            </a:r>
            <a:r>
              <a:rPr lang="es-PE" dirty="0">
                <a:solidFill>
                  <a:prstClr val="black"/>
                </a:solidFill>
                <a:cs typeface="Arial" pitchFamily="34" charset="0"/>
              </a:rPr>
              <a:t>, captación, vinculación, satisfacción y lealtad de clientes. </a:t>
            </a:r>
            <a:r>
              <a:rPr lang="es-PE" dirty="0" smtClean="0">
                <a:solidFill>
                  <a:prstClr val="black"/>
                </a:solidFill>
                <a:cs typeface="Arial" pitchFamily="34" charset="0"/>
              </a:rPr>
              <a:t>En </a:t>
            </a:r>
            <a:r>
              <a:rPr lang="es-PE" dirty="0">
                <a:solidFill>
                  <a:prstClr val="black"/>
                </a:solidFill>
                <a:cs typeface="Arial" pitchFamily="34" charset="0"/>
              </a:rPr>
              <a:t>el ámbito educacional, ha desarrollado e implementado modelos de </a:t>
            </a:r>
            <a:r>
              <a:rPr lang="es-PE" dirty="0" err="1">
                <a:solidFill>
                  <a:prstClr val="black"/>
                </a:solidFill>
                <a:cs typeface="Arial" pitchFamily="34" charset="0"/>
              </a:rPr>
              <a:t>Rasch</a:t>
            </a:r>
            <a:r>
              <a:rPr lang="es-PE" dirty="0">
                <a:solidFill>
                  <a:prstClr val="black"/>
                </a:solidFill>
                <a:cs typeface="Arial" pitchFamily="34" charset="0"/>
              </a:rPr>
              <a:t> para la estimación de habilidades y dificultades de estudiantes en pruebas de rendimiento a nivel nacional. </a:t>
            </a:r>
            <a:endParaRPr lang="es-PE" dirty="0" smtClean="0">
              <a:solidFill>
                <a:prstClr val="black"/>
              </a:solidFill>
              <a:cs typeface="Arial" pitchFamily="34" charset="0"/>
            </a:endParaRPr>
          </a:p>
          <a:p>
            <a:pPr marL="285750" lvl="0" indent="-285750" algn="just" fontAlgn="base">
              <a:spcBef>
                <a:spcPct val="0"/>
              </a:spcBef>
              <a:spcAft>
                <a:spcPct val="0"/>
              </a:spcAft>
              <a:buFont typeface="Wingdings" panose="05000000000000000000" pitchFamily="2" charset="2"/>
              <a:buChar char="q"/>
            </a:pPr>
            <a:r>
              <a:rPr lang="es-PE" dirty="0" smtClean="0">
                <a:solidFill>
                  <a:prstClr val="black"/>
                </a:solidFill>
                <a:cs typeface="Arial" pitchFamily="34" charset="0"/>
              </a:rPr>
              <a:t> </a:t>
            </a:r>
            <a:r>
              <a:rPr lang="es-PE" dirty="0">
                <a:solidFill>
                  <a:prstClr val="black"/>
                </a:solidFill>
                <a:cs typeface="Arial" pitchFamily="34" charset="0"/>
              </a:rPr>
              <a:t>Como ponente ha participado en diferentes congresos de estadística en la Pontificia Universidad Católica del Perú (PUCP), Universidad Nacional Pedro Ruiz Gallo (UNPERG), Universidad Nacional Agraria La Molina (UNALM) y Universidad Nacional Federico Villareal (UNFV). He sido ponente en el evento </a:t>
            </a:r>
            <a:r>
              <a:rPr lang="es-PE" dirty="0" err="1">
                <a:solidFill>
                  <a:prstClr val="black"/>
                </a:solidFill>
                <a:cs typeface="Arial" pitchFamily="34" charset="0"/>
              </a:rPr>
              <a:t>Predictive</a:t>
            </a:r>
            <a:r>
              <a:rPr lang="es-PE" dirty="0">
                <a:solidFill>
                  <a:prstClr val="black"/>
                </a:solidFill>
                <a:cs typeface="Arial" pitchFamily="34" charset="0"/>
              </a:rPr>
              <a:t> Analytics </a:t>
            </a:r>
            <a:r>
              <a:rPr lang="es-PE" dirty="0" err="1">
                <a:solidFill>
                  <a:prstClr val="black"/>
                </a:solidFill>
                <a:cs typeface="Arial" pitchFamily="34" charset="0"/>
              </a:rPr>
              <a:t>Experience</a:t>
            </a:r>
            <a:r>
              <a:rPr lang="es-PE" dirty="0">
                <a:solidFill>
                  <a:prstClr val="black"/>
                </a:solidFill>
                <a:cs typeface="Arial" pitchFamily="34" charset="0"/>
              </a:rPr>
              <a:t> 2015. </a:t>
            </a:r>
            <a:endParaRPr lang="es-PE" dirty="0" smtClean="0">
              <a:solidFill>
                <a:prstClr val="black"/>
              </a:solidFill>
              <a:cs typeface="Arial" pitchFamily="34" charset="0"/>
            </a:endParaRPr>
          </a:p>
          <a:p>
            <a:pPr marL="285750" lvl="0" indent="-285750" algn="just" fontAlgn="base">
              <a:spcBef>
                <a:spcPct val="0"/>
              </a:spcBef>
              <a:spcAft>
                <a:spcPct val="0"/>
              </a:spcAft>
              <a:buFont typeface="Wingdings" panose="05000000000000000000" pitchFamily="2" charset="2"/>
              <a:buChar char="q"/>
            </a:pPr>
            <a:r>
              <a:rPr lang="es-PE" dirty="0" smtClean="0">
                <a:solidFill>
                  <a:prstClr val="black"/>
                </a:solidFill>
                <a:cs typeface="Arial" pitchFamily="34" charset="0"/>
              </a:rPr>
              <a:t>Catedrático </a:t>
            </a:r>
            <a:r>
              <a:rPr lang="es-PE" dirty="0">
                <a:solidFill>
                  <a:prstClr val="black"/>
                </a:solidFill>
                <a:cs typeface="Arial" pitchFamily="34" charset="0"/>
              </a:rPr>
              <a:t>e investigador en la Escuela Profesional de Ingeniería Estadística de la Universidad Nacional de Ingeniería, desarrollo investigaciones en econometría y minería de datos para la gestión del riesgo financiero.</a:t>
            </a:r>
          </a:p>
          <a:p>
            <a:pPr marL="285750" indent="-285750" algn="just" fontAlgn="base">
              <a:spcBef>
                <a:spcPct val="0"/>
              </a:spcBef>
              <a:spcAft>
                <a:spcPct val="0"/>
              </a:spcAft>
              <a:buFont typeface="Wingdings" panose="05000000000000000000" pitchFamily="2" charset="2"/>
              <a:buChar char="q"/>
            </a:pPr>
            <a:endParaRPr lang="es-PE" sz="2000" dirty="0">
              <a:solidFill>
                <a:prstClr val="black"/>
              </a:solidFill>
              <a:cs typeface="Arial" pitchFamily="34" charset="0"/>
            </a:endParaRPr>
          </a:p>
        </p:txBody>
      </p:sp>
    </p:spTree>
    <p:extLst>
      <p:ext uri="{BB962C8B-B14F-4D97-AF65-F5344CB8AC3E}">
        <p14:creationId xmlns:p14="http://schemas.microsoft.com/office/powerpoint/2010/main" val="4273234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672"/>
            <a:ext cx="12194975" cy="6856326"/>
          </a:xfrm>
          <a:prstGeom prst="rect">
            <a:avLst/>
          </a:prstGeom>
        </p:spPr>
      </p:pic>
      <p:sp>
        <p:nvSpPr>
          <p:cNvPr id="3" name="CuadroTexto 2"/>
          <p:cNvSpPr txBox="1"/>
          <p:nvPr/>
        </p:nvSpPr>
        <p:spPr>
          <a:xfrm>
            <a:off x="447802" y="768675"/>
            <a:ext cx="11299371" cy="3370153"/>
          </a:xfrm>
          <a:prstGeom prst="rect">
            <a:avLst/>
          </a:prstGeom>
          <a:noFill/>
        </p:spPr>
        <p:txBody>
          <a:bodyPr wrap="square" rtlCol="0">
            <a:spAutoFit/>
          </a:bodyPr>
          <a:lstStyle/>
          <a:p>
            <a:pPr algn="just">
              <a:lnSpc>
                <a:spcPct val="150000"/>
              </a:lnSpc>
            </a:pPr>
            <a:r>
              <a:rPr lang="es-PE" sz="2400" dirty="0">
                <a:latin typeface="Calibri" panose="020F0502020204030204" pitchFamily="34" charset="0"/>
                <a:ea typeface="Calibri" panose="020F0502020204030204" pitchFamily="34" charset="0"/>
                <a:cs typeface="Times New Roman" panose="02020603050405020304" pitchFamily="18" charset="0"/>
              </a:rPr>
              <a:t>La pérdida de clientes es un problema generalizado que amenaza a las organizaciones con pérdidas financieras. Para abordar este problema, las empresas implementan estrategias de gestión de clientes, para retener a sus clientes más rentables y así controlar el ratio de deserción. Estas estrategias suelen incluir dos pasos: la clasificación de clientes basados ​​en su propensión a la deserción, y luego ofreciendo incentivos (programa de retención) a un subconjunto de clientes más propensos de desertar (</a:t>
            </a:r>
            <a:r>
              <a:rPr lang="es-PE" sz="2400" dirty="0" err="1">
                <a:latin typeface="Calibri" panose="020F0502020204030204" pitchFamily="34" charset="0"/>
                <a:ea typeface="Calibri" panose="020F0502020204030204" pitchFamily="34" charset="0"/>
                <a:cs typeface="Times New Roman" panose="02020603050405020304" pitchFamily="18" charset="0"/>
              </a:rPr>
              <a:t>Nelsin</a:t>
            </a:r>
            <a:r>
              <a:rPr lang="es-PE" sz="2400" dirty="0">
                <a:latin typeface="Calibri" panose="020F0502020204030204" pitchFamily="34" charset="0"/>
                <a:ea typeface="Calibri" panose="020F0502020204030204" pitchFamily="34" charset="0"/>
                <a:cs typeface="Times New Roman" panose="02020603050405020304" pitchFamily="18" charset="0"/>
              </a:rPr>
              <a:t>, 2002).</a:t>
            </a:r>
            <a:endParaRPr lang="en-US" sz="2200" dirty="0">
              <a:solidFill>
                <a:srgbClr val="284C91"/>
              </a:solidFill>
              <a:latin typeface="Myriad Pro" panose="020B0503030403020204" pitchFamily="34" charset="0"/>
            </a:endParaRPr>
          </a:p>
        </p:txBody>
      </p:sp>
      <p:pic>
        <p:nvPicPr>
          <p:cNvPr id="4" name="Imagen 2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72710" y="4048676"/>
            <a:ext cx="4904524" cy="1891239"/>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3464416" y="305990"/>
            <a:ext cx="4391696" cy="646331"/>
          </a:xfrm>
          <a:prstGeom prst="rect">
            <a:avLst/>
          </a:prstGeom>
          <a:noFill/>
        </p:spPr>
        <p:txBody>
          <a:bodyPr wrap="square" rtlCol="0">
            <a:spAutoFit/>
          </a:bodyPr>
          <a:lstStyle/>
          <a:p>
            <a:pPr algn="ctr"/>
            <a:r>
              <a:rPr lang="es-ES" sz="3600" b="1" dirty="0" smtClean="0">
                <a:solidFill>
                  <a:schemeClr val="tx2"/>
                </a:solidFill>
              </a:rPr>
              <a:t>MOTIVACIÓN</a:t>
            </a:r>
            <a:endParaRPr lang="es-PE" sz="3600" b="1" dirty="0">
              <a:solidFill>
                <a:schemeClr val="tx2"/>
              </a:solidFill>
            </a:endParaRPr>
          </a:p>
        </p:txBody>
      </p:sp>
    </p:spTree>
    <p:extLst>
      <p:ext uri="{BB962C8B-B14F-4D97-AF65-F5344CB8AC3E}">
        <p14:creationId xmlns:p14="http://schemas.microsoft.com/office/powerpoint/2010/main" val="14501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n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672"/>
            <a:ext cx="12194975" cy="6856326"/>
          </a:xfrm>
          <a:prstGeom prst="rect">
            <a:avLst/>
          </a:prstGeom>
        </p:spPr>
      </p:pic>
      <p:graphicFrame>
        <p:nvGraphicFramePr>
          <p:cNvPr id="16" name="Diagrama 15"/>
          <p:cNvGraphicFramePr/>
          <p:nvPr>
            <p:extLst>
              <p:ext uri="{D42A27DB-BD31-4B8C-83A1-F6EECF244321}">
                <p14:modId xmlns:p14="http://schemas.microsoft.com/office/powerpoint/2010/main" val="2880700242"/>
              </p:ext>
            </p:extLst>
          </p:nvPr>
        </p:nvGraphicFramePr>
        <p:xfrm>
          <a:off x="-416456" y="333991"/>
          <a:ext cx="9173809" cy="58124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Imagen 2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017447" y="2979504"/>
            <a:ext cx="2354445" cy="900662"/>
          </a:xfrm>
          <a:prstGeom prst="rect">
            <a:avLst/>
          </a:prstGeom>
          <a:noFill/>
          <a:extLst>
            <a:ext uri="{909E8E84-426E-40DD-AFC4-6F175D3DCCD1}">
              <a14:hiddenFill xmlns:a14="http://schemas.microsoft.com/office/drawing/2010/main">
                <a:solidFill>
                  <a:srgbClr val="FFFFFF"/>
                </a:solidFill>
              </a14:hiddenFill>
            </a:ext>
          </a:extLst>
        </p:spPr>
      </p:pic>
      <p:sp>
        <p:nvSpPr>
          <p:cNvPr id="6" name="27 Cuadro de texto"/>
          <p:cNvSpPr txBox="1">
            <a:spLocks noChangeArrowheads="1"/>
          </p:cNvSpPr>
          <p:nvPr/>
        </p:nvSpPr>
        <p:spPr bwMode="auto">
          <a:xfrm>
            <a:off x="7254626" y="749330"/>
            <a:ext cx="4288372" cy="678363"/>
          </a:xfrm>
          <a:prstGeom prst="rect">
            <a:avLst/>
          </a:prstGeom>
          <a:solidFill>
            <a:srgbClr val="FFC000"/>
          </a:solidFill>
          <a:ln w="6350">
            <a:solidFill>
              <a:srgbClr val="000000"/>
            </a:solidFill>
            <a:miter lim="800000"/>
            <a:headEnd/>
            <a:tailEnd/>
          </a:ln>
          <a:effectLst>
            <a:outerShdw dist="101600" dir="2700000" algn="tl" rotWithShape="0">
              <a:srgbClr val="000000">
                <a:alpha val="39999"/>
              </a:srgbClr>
            </a:outerShdw>
          </a:effectLst>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s-PE" sz="3600" b="1" dirty="0" smtClean="0">
                <a:solidFill>
                  <a:prstClr val="black"/>
                </a:solidFill>
                <a:cs typeface="Arial" pitchFamily="34" charset="0"/>
              </a:rPr>
              <a:t>VISION CLIENTE</a:t>
            </a:r>
            <a:endParaRPr lang="es-PE" sz="3600" dirty="0" smtClean="0">
              <a:solidFill>
                <a:prstClr val="black"/>
              </a:solidFill>
              <a:cs typeface="Arial" pitchFamily="34" charset="0"/>
            </a:endParaRPr>
          </a:p>
        </p:txBody>
      </p:sp>
    </p:spTree>
    <p:extLst>
      <p:ext uri="{BB962C8B-B14F-4D97-AF65-F5344CB8AC3E}">
        <p14:creationId xmlns:p14="http://schemas.microsoft.com/office/powerpoint/2010/main" val="279196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4975" cy="6856326"/>
          </a:xfrm>
          <a:prstGeom prst="rect">
            <a:avLst/>
          </a:prstGeom>
        </p:spPr>
      </p:pic>
      <p:sp>
        <p:nvSpPr>
          <p:cNvPr id="3" name="Título 1"/>
          <p:cNvSpPr txBox="1">
            <a:spLocks/>
          </p:cNvSpPr>
          <p:nvPr/>
        </p:nvSpPr>
        <p:spPr>
          <a:xfrm>
            <a:off x="902965" y="444336"/>
            <a:ext cx="8596668" cy="60960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s-PE" sz="3600" b="1" i="0" u="sng" strike="noStrike" kern="1200" cap="none" spc="0" normalizeH="0" baseline="0" noProof="0" dirty="0" smtClean="0">
                <a:ln>
                  <a:noFill/>
                </a:ln>
                <a:solidFill>
                  <a:schemeClr val="tx2"/>
                </a:solidFill>
                <a:effectLst/>
                <a:uLnTx/>
                <a:uFillTx/>
                <a:latin typeface="Trebuchet MS" panose="020B0603020202020204"/>
              </a:rPr>
              <a:t>OBJETIVOS DE LA INVESTIGACIÓN</a:t>
            </a:r>
            <a:endParaRPr kumimoji="0" lang="es-PE" sz="3600" b="1" i="0" u="sng" strike="noStrike" kern="1200" cap="none" spc="0" normalizeH="0" baseline="0" noProof="0" dirty="0">
              <a:ln>
                <a:noFill/>
              </a:ln>
              <a:solidFill>
                <a:schemeClr val="tx2"/>
              </a:solidFill>
              <a:effectLst/>
              <a:uLnTx/>
              <a:uFillTx/>
              <a:latin typeface="Trebuchet MS" panose="020B0603020202020204"/>
            </a:endParaRPr>
          </a:p>
        </p:txBody>
      </p:sp>
      <p:sp>
        <p:nvSpPr>
          <p:cNvPr id="4" name="Marcador de contenido 2"/>
          <p:cNvSpPr txBox="1">
            <a:spLocks/>
          </p:cNvSpPr>
          <p:nvPr/>
        </p:nvSpPr>
        <p:spPr>
          <a:xfrm>
            <a:off x="715488" y="1282536"/>
            <a:ext cx="5496659" cy="495279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marR="0" lvl="0" indent="0" algn="just" defTabSz="457200" rtl="0" eaLnBrk="1" fontAlgn="auto" latinLnBrk="0" hangingPunct="1">
              <a:lnSpc>
                <a:spcPct val="100000"/>
              </a:lnSpc>
              <a:spcBef>
                <a:spcPts val="1000"/>
              </a:spcBef>
              <a:spcAft>
                <a:spcPts val="0"/>
              </a:spcAft>
              <a:buClr>
                <a:srgbClr val="90C226"/>
              </a:buClr>
              <a:buSzPct val="80000"/>
              <a:buFont typeface="Wingdings 3" charset="2"/>
              <a:buNone/>
              <a:tabLst/>
              <a:defRPr/>
            </a:pPr>
            <a:r>
              <a:rPr kumimoji="0" lang="es-PE" sz="1800" b="1" i="0" u="sng" strike="noStrike" kern="1200" cap="none" spc="0" normalizeH="0" baseline="0" noProof="0" dirty="0" smtClean="0">
                <a:ln>
                  <a:noFill/>
                </a:ln>
                <a:solidFill>
                  <a:sysClr val="windowText" lastClr="000000">
                    <a:lumMod val="75000"/>
                    <a:lumOff val="25000"/>
                  </a:sysClr>
                </a:solidFill>
                <a:effectLst/>
                <a:uLnTx/>
                <a:uFillTx/>
                <a:latin typeface="Trebuchet MS" panose="020B0603020202020204"/>
              </a:rPr>
              <a:t>Objetivo General</a:t>
            </a:r>
            <a:r>
              <a:rPr kumimoji="0" lang="es-PE" sz="1800" b="1" i="0" u="none" strike="noStrike" kern="1200" cap="none" spc="0" normalizeH="0" baseline="0" noProof="0" dirty="0" smtClean="0">
                <a:ln>
                  <a:noFill/>
                </a:ln>
                <a:solidFill>
                  <a:sysClr val="windowText" lastClr="000000">
                    <a:lumMod val="75000"/>
                    <a:lumOff val="25000"/>
                  </a:sysClr>
                </a:solidFill>
                <a:effectLst/>
                <a:uLnTx/>
                <a:uFillTx/>
                <a:latin typeface="Trebuchet MS" panose="020B0603020202020204"/>
              </a:rPr>
              <a:t>: </a:t>
            </a:r>
            <a:endParaRPr kumimoji="0" lang="es-PE" sz="1800" b="0" i="0" u="none" strike="noStrike" kern="1200" cap="none" spc="0" normalizeH="0" baseline="0" noProof="0" dirty="0" smtClean="0">
              <a:ln>
                <a:noFill/>
              </a:ln>
              <a:solidFill>
                <a:sysClr val="windowText" lastClr="000000">
                  <a:lumMod val="75000"/>
                  <a:lumOff val="25000"/>
                </a:sysClr>
              </a:solidFill>
              <a:effectLst/>
              <a:uLnTx/>
              <a:uFillTx/>
              <a:latin typeface="Trebuchet MS" panose="020B0603020202020204"/>
            </a:endParaRPr>
          </a:p>
          <a:p>
            <a:pPr marL="0" marR="0" lvl="0" indent="0" algn="just" defTabSz="457200" rtl="0" eaLnBrk="1" fontAlgn="auto" latinLnBrk="0" hangingPunct="1">
              <a:lnSpc>
                <a:spcPct val="100000"/>
              </a:lnSpc>
              <a:spcBef>
                <a:spcPts val="1000"/>
              </a:spcBef>
              <a:spcAft>
                <a:spcPts val="0"/>
              </a:spcAft>
              <a:buClr>
                <a:srgbClr val="90C226"/>
              </a:buClr>
              <a:buSzPct val="80000"/>
              <a:buFont typeface="Wingdings 3" charset="2"/>
              <a:buNone/>
              <a:tabLst/>
              <a:defRPr/>
            </a:pPr>
            <a:r>
              <a:rPr kumimoji="0" lang="es-PE" sz="1800" b="0" i="0" u="none" strike="noStrike" kern="1200" cap="none" spc="0" normalizeH="0" baseline="0" noProof="0" dirty="0" smtClean="0">
                <a:ln>
                  <a:noFill/>
                </a:ln>
                <a:solidFill>
                  <a:sysClr val="windowText" lastClr="000000">
                    <a:lumMod val="75000"/>
                    <a:lumOff val="25000"/>
                  </a:sysClr>
                </a:solidFill>
                <a:effectLst/>
                <a:uLnTx/>
                <a:uFillTx/>
                <a:latin typeface="Trebuchet MS" panose="020B0603020202020204"/>
              </a:rPr>
              <a:t>Desarrollar un modelo predictivo de </a:t>
            </a:r>
            <a:r>
              <a:rPr kumimoji="0" lang="es-PE" sz="1800" b="0" i="0" u="none" strike="noStrike" kern="1200" cap="none" spc="0" normalizeH="0" baseline="0" noProof="0" dirty="0" err="1" smtClean="0">
                <a:ln>
                  <a:noFill/>
                </a:ln>
                <a:solidFill>
                  <a:sysClr val="windowText" lastClr="000000">
                    <a:lumMod val="75000"/>
                    <a:lumOff val="25000"/>
                  </a:sysClr>
                </a:solidFill>
                <a:effectLst/>
                <a:uLnTx/>
                <a:uFillTx/>
                <a:latin typeface="Trebuchet MS" panose="020B0603020202020204"/>
              </a:rPr>
              <a:t>Churn</a:t>
            </a:r>
            <a:r>
              <a:rPr kumimoji="0" lang="es-PE" sz="1800" b="0" i="0" u="none" strike="noStrike" kern="1200" cap="none" spc="0" normalizeH="0" baseline="0" noProof="0" dirty="0" smtClean="0">
                <a:ln>
                  <a:noFill/>
                </a:ln>
                <a:solidFill>
                  <a:sysClr val="windowText" lastClr="000000">
                    <a:lumMod val="75000"/>
                    <a:lumOff val="25000"/>
                  </a:sysClr>
                </a:solidFill>
                <a:effectLst/>
                <a:uLnTx/>
                <a:uFillTx/>
                <a:latin typeface="Trebuchet MS" panose="020B0603020202020204"/>
              </a:rPr>
              <a:t> o deserción de clientes de la empresa de telefonías.</a:t>
            </a:r>
          </a:p>
          <a:p>
            <a:pPr marL="0" marR="0" lvl="0" indent="0" algn="just" defTabSz="457200" rtl="0" eaLnBrk="1" fontAlgn="auto" latinLnBrk="0" hangingPunct="1">
              <a:lnSpc>
                <a:spcPct val="100000"/>
              </a:lnSpc>
              <a:spcBef>
                <a:spcPts val="1000"/>
              </a:spcBef>
              <a:spcAft>
                <a:spcPts val="0"/>
              </a:spcAft>
              <a:buClr>
                <a:srgbClr val="90C226"/>
              </a:buClr>
              <a:buSzPct val="80000"/>
              <a:buFont typeface="Wingdings 3" charset="2"/>
              <a:buNone/>
              <a:tabLst/>
              <a:defRPr/>
            </a:pPr>
            <a:r>
              <a:rPr kumimoji="0" lang="es-PE" sz="1800" b="0" i="0" u="none" strike="noStrike" kern="1200" cap="none" spc="0" normalizeH="0" baseline="0" noProof="0" dirty="0" smtClean="0">
                <a:ln>
                  <a:noFill/>
                </a:ln>
                <a:solidFill>
                  <a:sysClr val="windowText" lastClr="000000">
                    <a:lumMod val="75000"/>
                    <a:lumOff val="25000"/>
                  </a:sysClr>
                </a:solidFill>
                <a:effectLst/>
                <a:uLnTx/>
                <a:uFillTx/>
                <a:latin typeface="Trebuchet MS" panose="020B0603020202020204"/>
              </a:rPr>
              <a:t> </a:t>
            </a:r>
          </a:p>
          <a:p>
            <a:pPr marL="0" marR="0" lvl="0" indent="0" algn="just" defTabSz="457200" rtl="0" eaLnBrk="1" fontAlgn="auto" latinLnBrk="0" hangingPunct="1">
              <a:lnSpc>
                <a:spcPct val="100000"/>
              </a:lnSpc>
              <a:spcBef>
                <a:spcPts val="1000"/>
              </a:spcBef>
              <a:spcAft>
                <a:spcPts val="0"/>
              </a:spcAft>
              <a:buClr>
                <a:srgbClr val="90C226"/>
              </a:buClr>
              <a:buSzPct val="80000"/>
              <a:buFont typeface="Wingdings 3" charset="2"/>
              <a:buNone/>
              <a:tabLst/>
              <a:defRPr/>
            </a:pPr>
            <a:r>
              <a:rPr kumimoji="0" lang="es-PE" sz="1800" b="1" i="0" u="sng" strike="noStrike" kern="1200" cap="none" spc="0" normalizeH="0" baseline="0" noProof="0" dirty="0" smtClean="0">
                <a:ln>
                  <a:noFill/>
                </a:ln>
                <a:solidFill>
                  <a:sysClr val="windowText" lastClr="000000">
                    <a:lumMod val="75000"/>
                    <a:lumOff val="25000"/>
                  </a:sysClr>
                </a:solidFill>
                <a:effectLst/>
                <a:uLnTx/>
                <a:uFillTx/>
                <a:latin typeface="Trebuchet MS" panose="020B0603020202020204"/>
              </a:rPr>
              <a:t>Objetivos Específicos</a:t>
            </a:r>
            <a:r>
              <a:rPr kumimoji="0" lang="es-PE" sz="1800" b="1" i="0" u="none" strike="noStrike" kern="1200" cap="none" spc="0" normalizeH="0" baseline="0" noProof="0" dirty="0" smtClean="0">
                <a:ln>
                  <a:noFill/>
                </a:ln>
                <a:solidFill>
                  <a:sysClr val="windowText" lastClr="000000">
                    <a:lumMod val="75000"/>
                    <a:lumOff val="25000"/>
                  </a:sysClr>
                </a:solidFill>
                <a:effectLst/>
                <a:uLnTx/>
                <a:uFillTx/>
                <a:latin typeface="Trebuchet MS" panose="020B0603020202020204"/>
              </a:rPr>
              <a:t>: </a:t>
            </a:r>
            <a:endParaRPr kumimoji="0" lang="es-PE" sz="1800" b="0" i="0" u="none" strike="noStrike" kern="1200" cap="none" spc="0" normalizeH="0" baseline="0" noProof="0" dirty="0" smtClean="0">
              <a:ln>
                <a:noFill/>
              </a:ln>
              <a:solidFill>
                <a:sysClr val="windowText" lastClr="000000">
                  <a:lumMod val="75000"/>
                  <a:lumOff val="25000"/>
                </a:sysClr>
              </a:solidFill>
              <a:effectLst/>
              <a:uLnTx/>
              <a:uFillTx/>
              <a:latin typeface="Trebuchet MS" panose="020B0603020202020204"/>
            </a:endParaRPr>
          </a:p>
          <a:p>
            <a:pPr marL="342900" marR="0" lvl="0" indent="-342900" algn="just" defTabSz="457200" rtl="0" eaLnBrk="1" fontAlgn="auto" latinLnBrk="0" hangingPunct="1">
              <a:lnSpc>
                <a:spcPct val="100000"/>
              </a:lnSpc>
              <a:spcBef>
                <a:spcPts val="1000"/>
              </a:spcBef>
              <a:spcAft>
                <a:spcPts val="0"/>
              </a:spcAft>
              <a:buClr>
                <a:srgbClr val="90C226"/>
              </a:buClr>
              <a:buSzPct val="80000"/>
              <a:buFont typeface="Wingdings" panose="05000000000000000000" pitchFamily="2" charset="2"/>
              <a:buChar char="q"/>
              <a:tabLst/>
              <a:defRPr/>
            </a:pPr>
            <a:r>
              <a:rPr kumimoji="0" lang="es-PE" sz="1800" b="0" i="0" u="none" strike="noStrike" kern="1200" cap="none" spc="0" normalizeH="0" baseline="0" noProof="0" dirty="0" smtClean="0">
                <a:ln>
                  <a:noFill/>
                </a:ln>
                <a:solidFill>
                  <a:sysClr val="windowText" lastClr="000000">
                    <a:lumMod val="75000"/>
                    <a:lumOff val="25000"/>
                  </a:sysClr>
                </a:solidFill>
                <a:effectLst/>
                <a:uLnTx/>
                <a:uFillTx/>
                <a:latin typeface="Trebuchet MS" panose="020B0603020202020204"/>
              </a:rPr>
              <a:t>Identificar clientes con mayor propensión al abandono, con la finalidad de implementarse algún programa de retención.</a:t>
            </a:r>
          </a:p>
          <a:p>
            <a:pPr marL="342900" marR="0" lvl="0" indent="-342900" algn="just" defTabSz="457200" rtl="0" eaLnBrk="1" fontAlgn="auto" latinLnBrk="0" hangingPunct="1">
              <a:lnSpc>
                <a:spcPct val="100000"/>
              </a:lnSpc>
              <a:spcBef>
                <a:spcPts val="1000"/>
              </a:spcBef>
              <a:spcAft>
                <a:spcPts val="0"/>
              </a:spcAft>
              <a:buClr>
                <a:srgbClr val="90C226"/>
              </a:buClr>
              <a:buSzPct val="80000"/>
              <a:buFont typeface="Wingdings" panose="05000000000000000000" pitchFamily="2" charset="2"/>
              <a:buChar char="q"/>
              <a:tabLst/>
              <a:defRPr/>
            </a:pPr>
            <a:endParaRPr kumimoji="0" lang="es-PE" sz="1800" b="0" i="0" u="none" strike="noStrike" kern="1200" cap="none" spc="0" normalizeH="0" baseline="0" noProof="0" dirty="0" smtClean="0">
              <a:ln>
                <a:noFill/>
              </a:ln>
              <a:solidFill>
                <a:sysClr val="windowText" lastClr="000000">
                  <a:lumMod val="75000"/>
                  <a:lumOff val="25000"/>
                </a:sysClr>
              </a:solidFill>
              <a:effectLst/>
              <a:uLnTx/>
              <a:uFillTx/>
              <a:latin typeface="Trebuchet MS" panose="020B0603020202020204"/>
            </a:endParaRPr>
          </a:p>
          <a:p>
            <a:pPr marL="342900" marR="0" lvl="0" indent="-342900" algn="just" defTabSz="457200" rtl="0" eaLnBrk="1" fontAlgn="auto" latinLnBrk="0" hangingPunct="1">
              <a:lnSpc>
                <a:spcPct val="100000"/>
              </a:lnSpc>
              <a:spcBef>
                <a:spcPts val="1000"/>
              </a:spcBef>
              <a:spcAft>
                <a:spcPts val="0"/>
              </a:spcAft>
              <a:buClr>
                <a:srgbClr val="90C226"/>
              </a:buClr>
              <a:buSzPct val="80000"/>
              <a:buFont typeface="Wingdings" panose="05000000000000000000" pitchFamily="2" charset="2"/>
              <a:buChar char="q"/>
              <a:tabLst/>
              <a:defRPr/>
            </a:pPr>
            <a:r>
              <a:rPr kumimoji="0" lang="es-PE" sz="1800" b="0" i="0" u="none" strike="noStrike" kern="1200" cap="none" spc="0" normalizeH="0" baseline="0" noProof="0" dirty="0" smtClean="0">
                <a:ln>
                  <a:noFill/>
                </a:ln>
                <a:solidFill>
                  <a:sysClr val="windowText" lastClr="000000">
                    <a:lumMod val="75000"/>
                    <a:lumOff val="25000"/>
                  </a:sysClr>
                </a:solidFill>
                <a:effectLst/>
                <a:uLnTx/>
                <a:uFillTx/>
                <a:latin typeface="Trebuchet MS" panose="020B0603020202020204"/>
              </a:rPr>
              <a:t>Identificar los factores que son importantes para impulsar a los suscriptores y que no abandonen los servicios de la empresa.</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s-PE" sz="18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ndParaRPr>
          </a:p>
        </p:txBody>
      </p:sp>
      <p:pic>
        <p:nvPicPr>
          <p:cNvPr id="5" name="Imagen 4"/>
          <p:cNvPicPr>
            <a:picLocks noChangeAspect="1"/>
          </p:cNvPicPr>
          <p:nvPr/>
        </p:nvPicPr>
        <p:blipFill>
          <a:blip r:embed="rId3"/>
          <a:stretch>
            <a:fillRect/>
          </a:stretch>
        </p:blipFill>
        <p:spPr>
          <a:xfrm>
            <a:off x="6572138" y="1282536"/>
            <a:ext cx="4388787" cy="3591035"/>
          </a:xfrm>
          <a:prstGeom prst="rect">
            <a:avLst/>
          </a:prstGeom>
        </p:spPr>
      </p:pic>
    </p:spTree>
    <p:extLst>
      <p:ext uri="{BB962C8B-B14F-4D97-AF65-F5344CB8AC3E}">
        <p14:creationId xmlns:p14="http://schemas.microsoft.com/office/powerpoint/2010/main" val="2820684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4975" cy="6856326"/>
          </a:xfrm>
          <a:prstGeom prst="rect">
            <a:avLst/>
          </a:prstGeom>
        </p:spPr>
      </p:pic>
      <p:sp>
        <p:nvSpPr>
          <p:cNvPr id="3" name="Título 1"/>
          <p:cNvSpPr txBox="1">
            <a:spLocks/>
          </p:cNvSpPr>
          <p:nvPr/>
        </p:nvSpPr>
        <p:spPr>
          <a:xfrm>
            <a:off x="1081095" y="183078"/>
            <a:ext cx="8596668" cy="60960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s-PE" sz="3600" b="1" i="0" u="sng" strike="noStrike" kern="1200" cap="none" spc="0" normalizeH="0" baseline="0" noProof="0" dirty="0" smtClean="0">
                <a:ln>
                  <a:noFill/>
                </a:ln>
                <a:solidFill>
                  <a:schemeClr val="accent5"/>
                </a:solidFill>
                <a:effectLst/>
                <a:uLnTx/>
                <a:uFillTx/>
                <a:latin typeface="Trebuchet MS" panose="020B0603020202020204"/>
              </a:rPr>
              <a:t>PROBLEMA DE INVESTIGACIÓN</a:t>
            </a:r>
            <a:endParaRPr kumimoji="0" lang="es-PE" sz="3600" b="1" i="0" u="sng" strike="noStrike" kern="1200" cap="none" spc="0" normalizeH="0" baseline="0" noProof="0" dirty="0">
              <a:ln>
                <a:noFill/>
              </a:ln>
              <a:solidFill>
                <a:schemeClr val="accent5"/>
              </a:solidFill>
              <a:effectLst/>
              <a:uLnTx/>
              <a:uFillTx/>
              <a:latin typeface="Trebuchet MS" panose="020B0603020202020204"/>
            </a:endParaRPr>
          </a:p>
        </p:txBody>
      </p:sp>
      <p:sp>
        <p:nvSpPr>
          <p:cNvPr id="4" name="Marcador de contenido 2"/>
          <p:cNvSpPr txBox="1">
            <a:spLocks/>
          </p:cNvSpPr>
          <p:nvPr/>
        </p:nvSpPr>
        <p:spPr>
          <a:xfrm>
            <a:off x="3431970" y="868878"/>
            <a:ext cx="7879277" cy="55658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marR="0" lvl="0" indent="0" algn="just" defTabSz="457200" rtl="0" eaLnBrk="1" fontAlgn="auto" latinLnBrk="0" hangingPunct="1">
              <a:lnSpc>
                <a:spcPct val="100000"/>
              </a:lnSpc>
              <a:spcBef>
                <a:spcPts val="1000"/>
              </a:spcBef>
              <a:spcAft>
                <a:spcPts val="0"/>
              </a:spcAft>
              <a:buClr>
                <a:srgbClr val="90C226"/>
              </a:buClr>
              <a:buSzPct val="80000"/>
              <a:buFont typeface="Wingdings 3" charset="2"/>
              <a:buNone/>
              <a:tabLst/>
              <a:defRPr/>
            </a:pPr>
            <a:r>
              <a:rPr kumimoji="0" lang="es-PE" sz="2400" b="1" i="0" u="sng" strike="noStrike" kern="1200" cap="none" spc="0" normalizeH="0" baseline="0" noProof="0" dirty="0" smtClean="0">
                <a:ln>
                  <a:noFill/>
                </a:ln>
                <a:solidFill>
                  <a:schemeClr val="accent5"/>
                </a:solidFill>
                <a:effectLst/>
                <a:uLnTx/>
                <a:uFillTx/>
              </a:rPr>
              <a:t>Problema Comercial</a:t>
            </a:r>
            <a:r>
              <a:rPr kumimoji="0" lang="es-PE" sz="2400" b="1" i="0" u="none" strike="noStrike" kern="1200" cap="none" spc="0" normalizeH="0" baseline="0" noProof="0" dirty="0" smtClean="0">
                <a:ln>
                  <a:noFill/>
                </a:ln>
                <a:solidFill>
                  <a:schemeClr val="accent5"/>
                </a:solidFill>
                <a:effectLst/>
                <a:uLnTx/>
                <a:uFillTx/>
              </a:rPr>
              <a:t>:</a:t>
            </a:r>
            <a:r>
              <a:rPr kumimoji="0" lang="es-PE" sz="2400" b="0" i="0" u="none" strike="noStrike" kern="1200" cap="none" spc="0" normalizeH="0" baseline="0" noProof="0" dirty="0" smtClean="0">
                <a:ln>
                  <a:noFill/>
                </a:ln>
                <a:solidFill>
                  <a:schemeClr val="accent5"/>
                </a:solidFill>
                <a:effectLst/>
                <a:uLnTx/>
                <a:uFillTx/>
              </a:rPr>
              <a:t> </a:t>
            </a:r>
          </a:p>
          <a:p>
            <a:pPr marL="342900" marR="0" lvl="0" indent="-342900" algn="just" defTabSz="457200" rtl="0" eaLnBrk="1" fontAlgn="auto" latinLnBrk="0" hangingPunct="1">
              <a:lnSpc>
                <a:spcPct val="100000"/>
              </a:lnSpc>
              <a:spcBef>
                <a:spcPts val="1000"/>
              </a:spcBef>
              <a:spcAft>
                <a:spcPts val="0"/>
              </a:spcAft>
              <a:buClr>
                <a:srgbClr val="90C226"/>
              </a:buClr>
              <a:buSzPct val="80000"/>
              <a:buFont typeface="Wingdings" panose="05000000000000000000" pitchFamily="2" charset="2"/>
              <a:buChar char="q"/>
              <a:tabLst/>
              <a:defRPr/>
            </a:pPr>
            <a:r>
              <a:rPr kumimoji="0" lang="es-PE" sz="2400" b="0" i="0" u="none" strike="noStrike" kern="1200" cap="none" spc="0" normalizeH="0" baseline="0" noProof="0" dirty="0" smtClean="0">
                <a:ln>
                  <a:noFill/>
                </a:ln>
                <a:solidFill>
                  <a:sysClr val="windowText" lastClr="000000">
                    <a:lumMod val="75000"/>
                    <a:lumOff val="25000"/>
                  </a:sysClr>
                </a:solidFill>
                <a:effectLst/>
                <a:uLnTx/>
                <a:uFillTx/>
              </a:rPr>
              <a:t>Tasa de </a:t>
            </a:r>
            <a:r>
              <a:rPr kumimoji="0" lang="es-PE" sz="2400" b="0" i="0" u="none" strike="noStrike" kern="1200" cap="none" spc="0" normalizeH="0" baseline="0" noProof="0" dirty="0" err="1" smtClean="0">
                <a:ln>
                  <a:noFill/>
                </a:ln>
                <a:solidFill>
                  <a:sysClr val="windowText" lastClr="000000">
                    <a:lumMod val="75000"/>
                    <a:lumOff val="25000"/>
                  </a:sysClr>
                </a:solidFill>
                <a:effectLst/>
                <a:uLnTx/>
                <a:uFillTx/>
              </a:rPr>
              <a:t>Churn</a:t>
            </a:r>
            <a:r>
              <a:rPr kumimoji="0" lang="es-PE" sz="2400" b="0" i="0" u="none" strike="noStrike" kern="1200" cap="none" spc="0" normalizeH="0" baseline="0" noProof="0" dirty="0" smtClean="0">
                <a:ln>
                  <a:noFill/>
                </a:ln>
                <a:solidFill>
                  <a:sysClr val="windowText" lastClr="000000">
                    <a:lumMod val="75000"/>
                    <a:lumOff val="25000"/>
                  </a:sysClr>
                </a:solidFill>
                <a:effectLst/>
                <a:uLnTx/>
                <a:uFillTx/>
              </a:rPr>
              <a:t> mensual del 3%, puede impactar en la rentabilidad.</a:t>
            </a:r>
          </a:p>
          <a:p>
            <a:pPr marL="342900" marR="0" lvl="0" indent="-342900" algn="just" defTabSz="457200" rtl="0" eaLnBrk="1" fontAlgn="auto" latinLnBrk="0" hangingPunct="1">
              <a:lnSpc>
                <a:spcPct val="100000"/>
              </a:lnSpc>
              <a:spcBef>
                <a:spcPts val="1000"/>
              </a:spcBef>
              <a:spcAft>
                <a:spcPts val="0"/>
              </a:spcAft>
              <a:buClr>
                <a:srgbClr val="90C226"/>
              </a:buClr>
              <a:buSzPct val="80000"/>
              <a:buFont typeface="Wingdings" panose="05000000000000000000" pitchFamily="2" charset="2"/>
              <a:buChar char="q"/>
              <a:tabLst/>
              <a:defRPr/>
            </a:pPr>
            <a:r>
              <a:rPr kumimoji="0" lang="es-PE" sz="2400" b="0" i="0" u="none" strike="noStrike" kern="1200" cap="none" spc="0" normalizeH="0" baseline="0" noProof="0" dirty="0" smtClean="0">
                <a:ln>
                  <a:noFill/>
                </a:ln>
                <a:solidFill>
                  <a:sysClr val="windowText" lastClr="000000">
                    <a:lumMod val="75000"/>
                    <a:lumOff val="25000"/>
                  </a:sysClr>
                </a:solidFill>
                <a:effectLst/>
                <a:uLnTx/>
                <a:uFillTx/>
              </a:rPr>
              <a:t>Desconocimiento de drivers que impactan a la deserción de sus clientes.</a:t>
            </a:r>
          </a:p>
          <a:p>
            <a:pPr marL="342900" marR="0" lvl="0" indent="-342900" algn="just" defTabSz="457200" rtl="0" eaLnBrk="1" fontAlgn="auto" latinLnBrk="0" hangingPunct="1">
              <a:lnSpc>
                <a:spcPct val="100000"/>
              </a:lnSpc>
              <a:spcBef>
                <a:spcPts val="1000"/>
              </a:spcBef>
              <a:spcAft>
                <a:spcPts val="0"/>
              </a:spcAft>
              <a:buClr>
                <a:srgbClr val="90C226"/>
              </a:buClr>
              <a:buSzPct val="80000"/>
              <a:buFont typeface="Wingdings" panose="05000000000000000000" pitchFamily="2" charset="2"/>
              <a:buChar char="q"/>
              <a:tabLst/>
              <a:defRPr/>
            </a:pPr>
            <a:r>
              <a:rPr kumimoji="0" lang="es-PE" sz="2400" b="0" i="0" u="none" strike="noStrike" kern="1200" cap="none" spc="0" normalizeH="0" baseline="0" noProof="0" dirty="0" smtClean="0">
                <a:ln>
                  <a:noFill/>
                </a:ln>
                <a:solidFill>
                  <a:sysClr val="windowText" lastClr="000000">
                    <a:lumMod val="75000"/>
                    <a:lumOff val="25000"/>
                  </a:sysClr>
                </a:solidFill>
                <a:effectLst/>
                <a:uLnTx/>
                <a:uFillTx/>
              </a:rPr>
              <a:t>Falta de programa de retención definido.</a:t>
            </a:r>
          </a:p>
          <a:p>
            <a:pPr marL="0" marR="0" lvl="0" indent="0" algn="just" defTabSz="457200" rtl="0" eaLnBrk="1" fontAlgn="auto" latinLnBrk="0" hangingPunct="1">
              <a:lnSpc>
                <a:spcPct val="100000"/>
              </a:lnSpc>
              <a:spcBef>
                <a:spcPts val="1000"/>
              </a:spcBef>
              <a:spcAft>
                <a:spcPts val="0"/>
              </a:spcAft>
              <a:buClr>
                <a:srgbClr val="90C226"/>
              </a:buClr>
              <a:buSzPct val="80000"/>
              <a:buFont typeface="Wingdings 3" charset="2"/>
              <a:buNone/>
              <a:tabLst/>
              <a:defRPr/>
            </a:pPr>
            <a:r>
              <a:rPr kumimoji="0" lang="es-PE" sz="2400" b="1" i="0" u="sng" strike="noStrike" kern="1200" cap="none" spc="0" normalizeH="0" baseline="0" noProof="0" dirty="0" smtClean="0">
                <a:ln>
                  <a:noFill/>
                </a:ln>
                <a:solidFill>
                  <a:schemeClr val="accent5"/>
                </a:solidFill>
                <a:effectLst/>
                <a:uLnTx/>
                <a:uFillTx/>
              </a:rPr>
              <a:t>Problema estadístico</a:t>
            </a:r>
            <a:r>
              <a:rPr kumimoji="0" lang="es-PE" sz="2400" b="1" i="0" u="none" strike="noStrike" kern="1200" cap="none" spc="0" normalizeH="0" baseline="0" noProof="0" dirty="0" smtClean="0">
                <a:ln>
                  <a:noFill/>
                </a:ln>
                <a:solidFill>
                  <a:schemeClr val="accent5"/>
                </a:solidFill>
                <a:effectLst/>
                <a:uLnTx/>
                <a:uFillTx/>
              </a:rPr>
              <a:t>:</a:t>
            </a:r>
            <a:r>
              <a:rPr kumimoji="0" lang="es-PE" sz="2400" b="0" i="0" u="none" strike="noStrike" kern="1200" cap="none" spc="0" normalizeH="0" baseline="0" noProof="0" dirty="0" smtClean="0">
                <a:ln>
                  <a:noFill/>
                </a:ln>
                <a:solidFill>
                  <a:schemeClr val="accent5"/>
                </a:solidFill>
                <a:effectLst/>
                <a:uLnTx/>
                <a:uFillTx/>
              </a:rPr>
              <a:t> </a:t>
            </a:r>
          </a:p>
          <a:p>
            <a:pPr marL="342900" marR="0" lvl="0" indent="-342900" algn="just" defTabSz="457200" rtl="0" eaLnBrk="1" fontAlgn="auto" latinLnBrk="0" hangingPunct="1">
              <a:lnSpc>
                <a:spcPct val="100000"/>
              </a:lnSpc>
              <a:spcBef>
                <a:spcPts val="1000"/>
              </a:spcBef>
              <a:spcAft>
                <a:spcPts val="0"/>
              </a:spcAft>
              <a:buClr>
                <a:srgbClr val="90C226"/>
              </a:buClr>
              <a:buSzPct val="80000"/>
              <a:buFont typeface="Wingdings" panose="05000000000000000000" pitchFamily="2" charset="2"/>
              <a:buChar char="q"/>
              <a:tabLst/>
              <a:defRPr/>
            </a:pPr>
            <a:r>
              <a:rPr kumimoji="0" lang="es-PE" sz="2400" b="0" i="0" u="none" strike="noStrike" kern="1200" cap="none" spc="0" normalizeH="0" baseline="0" noProof="0" dirty="0" smtClean="0">
                <a:ln>
                  <a:noFill/>
                </a:ln>
                <a:solidFill>
                  <a:sysClr val="windowText" lastClr="000000">
                    <a:lumMod val="75000"/>
                    <a:lumOff val="25000"/>
                  </a:sysClr>
                </a:solidFill>
                <a:effectLst/>
                <a:uLnTx/>
                <a:uFillTx/>
              </a:rPr>
              <a:t>Distribución asimétrica de la variable respuesta (Target).</a:t>
            </a:r>
          </a:p>
          <a:p>
            <a:pPr marL="342900" marR="0" lvl="0" indent="-342900" algn="just" defTabSz="457200" rtl="0" eaLnBrk="1" fontAlgn="auto" latinLnBrk="0" hangingPunct="1">
              <a:lnSpc>
                <a:spcPct val="100000"/>
              </a:lnSpc>
              <a:spcBef>
                <a:spcPts val="1000"/>
              </a:spcBef>
              <a:spcAft>
                <a:spcPts val="0"/>
              </a:spcAft>
              <a:buClr>
                <a:srgbClr val="90C226"/>
              </a:buClr>
              <a:buSzPct val="80000"/>
              <a:buFont typeface="Wingdings" panose="05000000000000000000" pitchFamily="2" charset="2"/>
              <a:buChar char="q"/>
              <a:tabLst/>
              <a:defRPr/>
            </a:pPr>
            <a:r>
              <a:rPr kumimoji="0" lang="es-PE" sz="2400" b="0" i="0" u="none" strike="noStrike" kern="1200" cap="none" spc="0" normalizeH="0" baseline="0" noProof="0" dirty="0" smtClean="0">
                <a:ln>
                  <a:noFill/>
                </a:ln>
                <a:solidFill>
                  <a:sysClr val="windowText" lastClr="000000">
                    <a:lumMod val="75000"/>
                    <a:lumOff val="25000"/>
                  </a:sysClr>
                </a:solidFill>
                <a:effectLst/>
                <a:uLnTx/>
                <a:uFillTx/>
              </a:rPr>
              <a:t>Diferentes tipos de variables presentes (Continuas, dicotómicas, etc.).</a:t>
            </a:r>
          </a:p>
          <a:p>
            <a:pPr marL="342900" marR="0" lvl="0" indent="-342900" algn="just" defTabSz="457200" rtl="0" eaLnBrk="1" fontAlgn="auto" latinLnBrk="0" hangingPunct="1">
              <a:lnSpc>
                <a:spcPct val="100000"/>
              </a:lnSpc>
              <a:spcBef>
                <a:spcPts val="1000"/>
              </a:spcBef>
              <a:spcAft>
                <a:spcPts val="0"/>
              </a:spcAft>
              <a:buClr>
                <a:srgbClr val="90C226"/>
              </a:buClr>
              <a:buSzPct val="80000"/>
              <a:buFont typeface="Wingdings" panose="05000000000000000000" pitchFamily="2" charset="2"/>
              <a:buChar char="q"/>
              <a:tabLst/>
              <a:defRPr/>
            </a:pPr>
            <a:r>
              <a:rPr kumimoji="0" lang="es-PE" sz="2400" b="0" i="0" u="none" strike="noStrike" kern="1200" cap="none" spc="0" normalizeH="0" baseline="0" noProof="0" dirty="0" smtClean="0">
                <a:ln>
                  <a:noFill/>
                </a:ln>
                <a:solidFill>
                  <a:sysClr val="windowText" lastClr="000000">
                    <a:lumMod val="75000"/>
                    <a:lumOff val="25000"/>
                  </a:sysClr>
                </a:solidFill>
                <a:effectLst/>
                <a:uLnTx/>
                <a:uFillTx/>
              </a:rPr>
              <a:t>Problemas en la capacidad predictiva del modelo</a:t>
            </a:r>
          </a:p>
          <a:p>
            <a:pPr marL="342900" marR="0" lvl="0" indent="-342900" algn="just"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s-PE" sz="2400" b="0" i="0" u="none" strike="noStrike" kern="1200" cap="none" spc="0" normalizeH="0" baseline="0" noProof="0" dirty="0">
              <a:ln>
                <a:noFill/>
              </a:ln>
              <a:solidFill>
                <a:sysClr val="windowText" lastClr="000000">
                  <a:lumMod val="75000"/>
                  <a:lumOff val="25000"/>
                </a:sysClr>
              </a:solidFill>
              <a:effectLst/>
              <a:uLnTx/>
              <a:uFillTx/>
            </a:endParaRPr>
          </a:p>
        </p:txBody>
      </p:sp>
      <p:sp>
        <p:nvSpPr>
          <p:cNvPr id="5" name="AutoShape 2" descr="Resultado de imagen para PROBLEMA"/>
          <p:cNvSpPr>
            <a:spLocks noChangeAspect="1" noChangeArrowheads="1"/>
          </p:cNvSpPr>
          <p:nvPr/>
        </p:nvSpPr>
        <p:spPr bwMode="auto">
          <a:xfrm>
            <a:off x="9257021" y="2008929"/>
            <a:ext cx="2054226" cy="20542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a:endParaRPr lang="es-PE">
              <a:solidFill>
                <a:prstClr val="black"/>
              </a:solidFill>
              <a:latin typeface="Trebuchet MS" panose="020B0603020202020204"/>
            </a:endParaRPr>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762" y="1180031"/>
            <a:ext cx="3028208" cy="3782217"/>
          </a:xfrm>
          <a:prstGeom prst="rect">
            <a:avLst/>
          </a:prstGeom>
        </p:spPr>
      </p:pic>
    </p:spTree>
    <p:extLst>
      <p:ext uri="{BB962C8B-B14F-4D97-AF65-F5344CB8AC3E}">
        <p14:creationId xmlns:p14="http://schemas.microsoft.com/office/powerpoint/2010/main" val="4033699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4975" cy="6856326"/>
          </a:xfrm>
          <a:prstGeom prst="rect">
            <a:avLst/>
          </a:prstGeom>
        </p:spPr>
      </p:pic>
      <p:sp>
        <p:nvSpPr>
          <p:cNvPr id="4" name="AutoShape 2" descr="Resultado de imagen para PROBLEMA"/>
          <p:cNvSpPr>
            <a:spLocks noChangeAspect="1" noChangeArrowheads="1"/>
          </p:cNvSpPr>
          <p:nvPr/>
        </p:nvSpPr>
        <p:spPr bwMode="auto">
          <a:xfrm>
            <a:off x="8246889" y="3901508"/>
            <a:ext cx="2054226" cy="20542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mc:AlternateContent xmlns:mc="http://schemas.openxmlformats.org/markup-compatibility/2006" xmlns:a14="http://schemas.microsoft.com/office/drawing/2010/main">
        <mc:Choice Requires="a14">
          <p:sp>
            <p:nvSpPr>
              <p:cNvPr id="5" name="24 CuadroTexto"/>
              <p:cNvSpPr txBox="1"/>
              <p:nvPr/>
            </p:nvSpPr>
            <p:spPr>
              <a:xfrm>
                <a:off x="3721872" y="2707623"/>
                <a:ext cx="4011075" cy="728661"/>
              </a:xfrm>
              <a:prstGeom prst="rect">
                <a:avLst/>
              </a:prstGeom>
              <a:solidFill>
                <a:srgbClr val="9BBB59">
                  <a:lumMod val="40000"/>
                  <a:lumOff val="60000"/>
                </a:srgbClr>
              </a:solidFill>
              <a:ln>
                <a:solidFill>
                  <a:srgbClr val="003300"/>
                </a:solidFill>
              </a:ln>
              <a:effectLst>
                <a:outerShdw blurRad="241300" dist="203200" dir="3300000" algn="tl" rotWithShape="0">
                  <a:prstClr val="black">
                    <a:alpha val="40000"/>
                  </a:prst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s-PE"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d>
                            <m:dPr>
                              <m:ctrlPr>
                                <a:rPr kumimoji="0" lang="es-PE" sz="2000" b="0" i="1" u="none" strike="noStrike" kern="0" cap="none" spc="0" normalizeH="0" baseline="0" noProof="0" smtClean="0">
                                  <a:ln>
                                    <a:noFill/>
                                  </a:ln>
                                  <a:solidFill>
                                    <a:prstClr val="black"/>
                                  </a:solidFill>
                                  <a:effectLst/>
                                  <a:uLnTx/>
                                  <a:uFillTx/>
                                  <a:latin typeface="Cambria Math" panose="02040503050406030204" pitchFamily="18" charset="0"/>
                                </a:rPr>
                              </m:ctrlPr>
                            </m:dPr>
                            <m:e>
                              <m:r>
                                <a:rPr kumimoji="0" lang="es-PE" sz="2000" b="0" i="1" u="none" strike="noStrike" kern="0" cap="none" spc="0" normalizeH="0" baseline="0" noProof="0" smtClean="0">
                                  <a:ln>
                                    <a:noFill/>
                                  </a:ln>
                                  <a:solidFill>
                                    <a:prstClr val="black"/>
                                  </a:solidFill>
                                  <a:effectLst/>
                                  <a:uLnTx/>
                                  <a:uFillTx/>
                                  <a:latin typeface="Cambria Math"/>
                                </a:rPr>
                                <m:t>𝐶h𝑢𝑟𝑛</m:t>
                              </m:r>
                            </m:e>
                          </m:d>
                        </m:e>
                        <m:sub>
                          <m:r>
                            <a:rPr kumimoji="0" lang="es-PE" sz="2000" b="0" i="1" u="none" strike="noStrike" kern="0" cap="none" spc="0" normalizeH="0" baseline="0" noProof="0" smtClean="0">
                              <a:ln>
                                <a:noFill/>
                              </a:ln>
                              <a:solidFill>
                                <a:prstClr val="black"/>
                              </a:solidFill>
                              <a:effectLst/>
                              <a:uLnTx/>
                              <a:uFillTx/>
                              <a:latin typeface="Cambria Math"/>
                            </a:rPr>
                            <m:t>𝑡</m:t>
                          </m:r>
                        </m:sub>
                      </m:sSub>
                      <m:r>
                        <a:rPr kumimoji="0" lang="es-PE" sz="2000" b="0" i="1" u="none" strike="noStrike" kern="0" cap="none" spc="0" normalizeH="0" baseline="0" noProof="0" smtClean="0">
                          <a:ln>
                            <a:noFill/>
                          </a:ln>
                          <a:solidFill>
                            <a:prstClr val="black"/>
                          </a:solidFill>
                          <a:effectLst/>
                          <a:uLnTx/>
                          <a:uFillTx/>
                          <a:latin typeface="Cambria Math"/>
                        </a:rPr>
                        <m:t>= </m:t>
                      </m:r>
                      <m:f>
                        <m:fPr>
                          <m:ctrlPr>
                            <a:rPr kumimoji="0" lang="es-PE" sz="2000" b="0" i="1" u="none" strike="noStrike" kern="0" cap="none" spc="0" normalizeH="0" baseline="0" noProof="0" smtClean="0">
                              <a:ln>
                                <a:noFill/>
                              </a:ln>
                              <a:solidFill>
                                <a:prstClr val="black"/>
                              </a:solidFill>
                              <a:effectLst/>
                              <a:uLnTx/>
                              <a:uFillTx/>
                              <a:latin typeface="Cambria Math" panose="02040503050406030204" pitchFamily="18" charset="0"/>
                            </a:rPr>
                          </m:ctrlPr>
                        </m:fPr>
                        <m:num>
                          <m:sSub>
                            <m:sSubPr>
                              <m:ctrlPr>
                                <a:rPr kumimoji="0" lang="es-PE"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s-PE" sz="2000" b="0" i="1" u="none" strike="noStrike" kern="0" cap="none" spc="0" normalizeH="0" baseline="0" noProof="0" smtClean="0">
                                  <a:ln>
                                    <a:noFill/>
                                  </a:ln>
                                  <a:solidFill>
                                    <a:prstClr val="black"/>
                                  </a:solidFill>
                                  <a:effectLst/>
                                  <a:uLnTx/>
                                  <a:uFillTx/>
                                  <a:latin typeface="Cambria Math"/>
                                </a:rPr>
                                <m:t>𝐶𝑎𝑛𝑐𝑒𝑙</m:t>
                              </m:r>
                            </m:e>
                            <m:sub>
                              <m:r>
                                <a:rPr kumimoji="0" lang="es-PE" sz="2000" b="0" i="1" u="none" strike="noStrike" kern="0" cap="none" spc="0" normalizeH="0" baseline="0" noProof="0" smtClean="0">
                                  <a:ln>
                                    <a:noFill/>
                                  </a:ln>
                                  <a:solidFill>
                                    <a:prstClr val="black"/>
                                  </a:solidFill>
                                  <a:effectLst/>
                                  <a:uLnTx/>
                                  <a:uFillTx/>
                                  <a:latin typeface="Cambria Math"/>
                                </a:rPr>
                                <m:t>𝑡</m:t>
                              </m:r>
                            </m:sub>
                          </m:sSub>
                        </m:num>
                        <m:den>
                          <m:sSub>
                            <m:sSubPr>
                              <m:ctrlPr>
                                <a:rPr kumimoji="0" lang="es-PE"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s-PE" sz="2000" b="0" i="1" u="none" strike="noStrike" kern="0" cap="none" spc="0" normalizeH="0" baseline="0" noProof="0" smtClean="0">
                                  <a:ln>
                                    <a:noFill/>
                                  </a:ln>
                                  <a:solidFill>
                                    <a:prstClr val="black"/>
                                  </a:solidFill>
                                  <a:effectLst/>
                                  <a:uLnTx/>
                                  <a:uFillTx/>
                                  <a:latin typeface="Cambria Math"/>
                                </a:rPr>
                                <m:t>𝑆𝑡𝑜𝑐𝑘</m:t>
                              </m:r>
                            </m:e>
                            <m:sub>
                              <m:r>
                                <a:rPr kumimoji="0" lang="es-PE" sz="2000" b="0" i="1" u="none" strike="noStrike" kern="0" cap="none" spc="0" normalizeH="0" baseline="0" noProof="0" smtClean="0">
                                  <a:ln>
                                    <a:noFill/>
                                  </a:ln>
                                  <a:solidFill>
                                    <a:prstClr val="black"/>
                                  </a:solidFill>
                                  <a:effectLst/>
                                  <a:uLnTx/>
                                  <a:uFillTx/>
                                  <a:latin typeface="Cambria Math"/>
                                </a:rPr>
                                <m:t>𝑡</m:t>
                              </m:r>
                            </m:sub>
                          </m:sSub>
                          <m:r>
                            <a:rPr kumimoji="0" lang="es-PE" sz="2000" b="0" i="1" u="none" strike="noStrike" kern="0" cap="none" spc="0" normalizeH="0" baseline="0" noProof="0" smtClean="0">
                              <a:ln>
                                <a:noFill/>
                              </a:ln>
                              <a:solidFill>
                                <a:prstClr val="black"/>
                              </a:solidFill>
                              <a:effectLst/>
                              <a:uLnTx/>
                              <a:uFillTx/>
                              <a:latin typeface="Cambria Math"/>
                            </a:rPr>
                            <m:t>+ </m:t>
                          </m:r>
                          <m:sSub>
                            <m:sSubPr>
                              <m:ctrlPr>
                                <a:rPr kumimoji="0" lang="es-PE"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s-PE" sz="2000" b="0" i="1" u="none" strike="noStrike" kern="0" cap="none" spc="0" normalizeH="0" baseline="0" noProof="0" smtClean="0">
                                  <a:ln>
                                    <a:noFill/>
                                  </a:ln>
                                  <a:solidFill>
                                    <a:prstClr val="black"/>
                                  </a:solidFill>
                                  <a:effectLst/>
                                  <a:uLnTx/>
                                  <a:uFillTx/>
                                  <a:latin typeface="Cambria Math"/>
                                </a:rPr>
                                <m:t>𝑁𝑢𝑒𝑣𝑜𝑠</m:t>
                              </m:r>
                            </m:e>
                            <m:sub>
                              <m:r>
                                <a:rPr kumimoji="0" lang="es-PE" sz="2000" b="0" i="1" u="none" strike="noStrike" kern="0" cap="none" spc="0" normalizeH="0" baseline="0" noProof="0" smtClean="0">
                                  <a:ln>
                                    <a:noFill/>
                                  </a:ln>
                                  <a:solidFill>
                                    <a:prstClr val="black"/>
                                  </a:solidFill>
                                  <a:effectLst/>
                                  <a:uLnTx/>
                                  <a:uFillTx/>
                                  <a:latin typeface="Cambria Math"/>
                                </a:rPr>
                                <m:t>𝑡</m:t>
                              </m:r>
                            </m:sub>
                          </m:sSub>
                          <m:r>
                            <a:rPr kumimoji="0" lang="es-PE" sz="2000" b="0" i="1" u="none" strike="noStrike" kern="0" cap="none" spc="0" normalizeH="0" baseline="0" noProof="0" smtClean="0">
                              <a:ln>
                                <a:noFill/>
                              </a:ln>
                              <a:solidFill>
                                <a:prstClr val="black"/>
                              </a:solidFill>
                              <a:effectLst/>
                              <a:uLnTx/>
                              <a:uFillTx/>
                              <a:latin typeface="Cambria Math"/>
                            </a:rPr>
                            <m:t> </m:t>
                          </m:r>
                        </m:den>
                      </m:f>
                    </m:oMath>
                  </m:oMathPara>
                </a14:m>
                <a:endParaRPr kumimoji="0" lang="es-PE" sz="2000" b="0" i="0" u="none" strike="noStrike" kern="0" cap="none" spc="0" normalizeH="0" baseline="0" noProof="0" dirty="0" smtClean="0">
                  <a:ln>
                    <a:noFill/>
                  </a:ln>
                  <a:solidFill>
                    <a:prstClr val="black"/>
                  </a:solidFill>
                  <a:effectLst/>
                  <a:uLnTx/>
                  <a:uFillTx/>
                  <a:latin typeface="Calibri"/>
                </a:endParaRPr>
              </a:p>
            </p:txBody>
          </p:sp>
        </mc:Choice>
        <mc:Fallback xmlns="">
          <p:sp>
            <p:nvSpPr>
              <p:cNvPr id="6" name="24 CuadroTexto"/>
              <p:cNvSpPr txBox="1">
                <a:spLocks noRot="1" noChangeAspect="1" noMove="1" noResize="1" noEditPoints="1" noAdjustHandles="1" noChangeArrowheads="1" noChangeShapeType="1" noTextEdit="1"/>
              </p:cNvSpPr>
              <p:nvPr/>
            </p:nvSpPr>
            <p:spPr>
              <a:xfrm>
                <a:off x="3721872" y="2707623"/>
                <a:ext cx="4011075" cy="728661"/>
              </a:xfrm>
              <a:prstGeom prst="rect">
                <a:avLst/>
              </a:prstGeom>
              <a:blipFill rotWithShape="0">
                <a:blip r:embed="rId3"/>
                <a:stretch>
                  <a:fillRect/>
                </a:stretch>
              </a:blipFill>
              <a:ln>
                <a:solidFill>
                  <a:srgbClr val="003300"/>
                </a:solidFill>
              </a:ln>
              <a:effectLst>
                <a:outerShdw blurRad="241300" dist="203200" dir="3300000" algn="tl" rotWithShape="0">
                  <a:prstClr val="black">
                    <a:alpha val="40000"/>
                  </a:prstClr>
                </a:outerShdw>
              </a:effectLst>
            </p:spPr>
            <p:txBody>
              <a:bodyPr/>
              <a:lstStyle/>
              <a:p>
                <a:r>
                  <a:rPr lang="es-PE">
                    <a:noFill/>
                  </a:rPr>
                  <a:t> </a:t>
                </a:r>
              </a:p>
            </p:txBody>
          </p:sp>
        </mc:Fallback>
      </mc:AlternateContent>
      <p:sp>
        <p:nvSpPr>
          <p:cNvPr id="6" name="Disco magnético 5"/>
          <p:cNvSpPr/>
          <p:nvPr/>
        </p:nvSpPr>
        <p:spPr>
          <a:xfrm>
            <a:off x="1685010" y="2360158"/>
            <a:ext cx="1850572" cy="2764972"/>
          </a:xfrm>
          <a:prstGeom prst="flowChartMagneticDisk">
            <a:avLst/>
          </a:prstGeom>
          <a:solidFill>
            <a:schemeClr val="accent1">
              <a:lumMod val="40000"/>
              <a:lumOff val="6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7" name="Flecha curvada hacia arriba 6"/>
          <p:cNvSpPr/>
          <p:nvPr/>
        </p:nvSpPr>
        <p:spPr>
          <a:xfrm rot="19728026">
            <a:off x="1253845" y="5389536"/>
            <a:ext cx="1767946" cy="985723"/>
          </a:xfrm>
          <a:prstGeom prst="curved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
        <p:nvSpPr>
          <p:cNvPr id="8" name="Flecha curvada hacia abajo 7"/>
          <p:cNvSpPr/>
          <p:nvPr/>
        </p:nvSpPr>
        <p:spPr>
          <a:xfrm rot="19244651">
            <a:off x="2115852" y="1825906"/>
            <a:ext cx="1518473" cy="818242"/>
          </a:xfrm>
          <a:prstGeom prst="curved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
        <p:nvSpPr>
          <p:cNvPr id="9" name="CuadroTexto 8"/>
          <p:cNvSpPr txBox="1"/>
          <p:nvPr/>
        </p:nvSpPr>
        <p:spPr>
          <a:xfrm>
            <a:off x="1767333" y="3755527"/>
            <a:ext cx="1685925" cy="646331"/>
          </a:xfrm>
          <a:prstGeom prst="rect">
            <a:avLst/>
          </a:prstGeom>
          <a:noFill/>
        </p:spPr>
        <p:txBody>
          <a:bodyPr wrap="square" rtlCol="0">
            <a:spAutoFit/>
          </a:bodyPr>
          <a:lstStyle/>
          <a:p>
            <a:pPr algn="ctr"/>
            <a:r>
              <a:rPr lang="es-PE" sz="3600" b="1" dirty="0" smtClean="0"/>
              <a:t>STOCK</a:t>
            </a:r>
            <a:endParaRPr lang="es-PE" sz="3600" b="1" dirty="0"/>
          </a:p>
        </p:txBody>
      </p:sp>
      <p:sp>
        <p:nvSpPr>
          <p:cNvPr id="10" name="CuadroTexto 9"/>
          <p:cNvSpPr txBox="1"/>
          <p:nvPr/>
        </p:nvSpPr>
        <p:spPr>
          <a:xfrm>
            <a:off x="398060" y="5356843"/>
            <a:ext cx="1456645" cy="461665"/>
          </a:xfrm>
          <a:prstGeom prst="rect">
            <a:avLst/>
          </a:prstGeom>
          <a:noFill/>
        </p:spPr>
        <p:txBody>
          <a:bodyPr wrap="square" rtlCol="0">
            <a:spAutoFit/>
          </a:bodyPr>
          <a:lstStyle/>
          <a:p>
            <a:pPr algn="ctr"/>
            <a:r>
              <a:rPr lang="es-PE" sz="2400" b="1" dirty="0" smtClean="0"/>
              <a:t>NUEVOS</a:t>
            </a:r>
            <a:endParaRPr lang="es-PE" sz="2400" b="1" dirty="0"/>
          </a:p>
        </p:txBody>
      </p:sp>
      <p:sp>
        <p:nvSpPr>
          <p:cNvPr id="11" name="CuadroTexto 10"/>
          <p:cNvSpPr txBox="1"/>
          <p:nvPr/>
        </p:nvSpPr>
        <p:spPr>
          <a:xfrm>
            <a:off x="3243359" y="2128445"/>
            <a:ext cx="2102263" cy="461665"/>
          </a:xfrm>
          <a:prstGeom prst="rect">
            <a:avLst/>
          </a:prstGeom>
          <a:noFill/>
        </p:spPr>
        <p:txBody>
          <a:bodyPr wrap="square" rtlCol="0">
            <a:spAutoFit/>
          </a:bodyPr>
          <a:lstStyle/>
          <a:p>
            <a:pPr algn="ctr"/>
            <a:r>
              <a:rPr lang="es-PE" sz="2400" b="1" dirty="0" smtClean="0"/>
              <a:t>DESERTORES</a:t>
            </a:r>
            <a:endParaRPr lang="es-PE" sz="2400" b="1" dirty="0"/>
          </a:p>
        </p:txBody>
      </p:sp>
      <p:pic>
        <p:nvPicPr>
          <p:cNvPr id="12" name="Imagen 2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64295" y="3804607"/>
            <a:ext cx="3539898" cy="1365024"/>
          </a:xfrm>
          <a:prstGeom prst="rect">
            <a:avLst/>
          </a:prstGeom>
          <a:noFill/>
          <a:extLst>
            <a:ext uri="{909E8E84-426E-40DD-AFC4-6F175D3DCCD1}">
              <a14:hiddenFill xmlns:a14="http://schemas.microsoft.com/office/drawing/2010/main">
                <a:solidFill>
                  <a:srgbClr val="FFFFFF"/>
                </a:solidFill>
              </a14:hiddenFill>
            </a:ext>
          </a:extLst>
        </p:spPr>
      </p:pic>
      <p:sp>
        <p:nvSpPr>
          <p:cNvPr id="13" name="Abrir llave 12"/>
          <p:cNvSpPr/>
          <p:nvPr/>
        </p:nvSpPr>
        <p:spPr>
          <a:xfrm>
            <a:off x="7877223" y="2208910"/>
            <a:ext cx="470766" cy="1709947"/>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14" name="CuadroTexto 13"/>
          <p:cNvSpPr txBox="1"/>
          <p:nvPr/>
        </p:nvSpPr>
        <p:spPr>
          <a:xfrm>
            <a:off x="8347989" y="2220778"/>
            <a:ext cx="1579547" cy="369332"/>
          </a:xfrm>
          <a:prstGeom prst="rect">
            <a:avLst/>
          </a:prstGeom>
          <a:noFill/>
        </p:spPr>
        <p:txBody>
          <a:bodyPr wrap="square" rtlCol="0">
            <a:spAutoFit/>
          </a:bodyPr>
          <a:lstStyle/>
          <a:p>
            <a:r>
              <a:rPr lang="es-PE" dirty="0" smtClean="0"/>
              <a:t>Voluntarios</a:t>
            </a:r>
            <a:endParaRPr lang="es-PE" dirty="0"/>
          </a:p>
        </p:txBody>
      </p:sp>
      <p:sp>
        <p:nvSpPr>
          <p:cNvPr id="15" name="CuadroTexto 14"/>
          <p:cNvSpPr txBox="1"/>
          <p:nvPr/>
        </p:nvSpPr>
        <p:spPr>
          <a:xfrm>
            <a:off x="8292078" y="3503062"/>
            <a:ext cx="1579547" cy="369332"/>
          </a:xfrm>
          <a:prstGeom prst="rect">
            <a:avLst/>
          </a:prstGeom>
          <a:noFill/>
        </p:spPr>
        <p:txBody>
          <a:bodyPr wrap="square" rtlCol="0">
            <a:spAutoFit/>
          </a:bodyPr>
          <a:lstStyle/>
          <a:p>
            <a:r>
              <a:rPr lang="es-PE" dirty="0" smtClean="0"/>
              <a:t>Involuntarios</a:t>
            </a:r>
            <a:endParaRPr lang="es-PE" dirty="0"/>
          </a:p>
        </p:txBody>
      </p:sp>
      <p:sp>
        <p:nvSpPr>
          <p:cNvPr id="16" name="CuadroTexto 15"/>
          <p:cNvSpPr txBox="1"/>
          <p:nvPr/>
        </p:nvSpPr>
        <p:spPr>
          <a:xfrm>
            <a:off x="2137818" y="477714"/>
            <a:ext cx="8029335" cy="769441"/>
          </a:xfrm>
          <a:prstGeom prst="rect">
            <a:avLst/>
          </a:prstGeom>
          <a:noFill/>
        </p:spPr>
        <p:txBody>
          <a:bodyPr wrap="square" rtlCol="0">
            <a:spAutoFit/>
          </a:bodyPr>
          <a:lstStyle/>
          <a:p>
            <a:pPr algn="ctr"/>
            <a:r>
              <a:rPr lang="es-PE" sz="4400" b="1" dirty="0" smtClean="0"/>
              <a:t>¿Qué es Churn de clientes?</a:t>
            </a:r>
            <a:endParaRPr lang="es-PE" sz="4400" b="1" dirty="0"/>
          </a:p>
        </p:txBody>
      </p:sp>
    </p:spTree>
    <p:extLst>
      <p:ext uri="{BB962C8B-B14F-4D97-AF65-F5344CB8AC3E}">
        <p14:creationId xmlns:p14="http://schemas.microsoft.com/office/powerpoint/2010/main" val="2764286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4975" cy="6856326"/>
          </a:xfrm>
          <a:prstGeom prst="rect">
            <a:avLst/>
          </a:prstGeom>
        </p:spPr>
      </p:pic>
      <p:pic>
        <p:nvPicPr>
          <p:cNvPr id="3" name="Imagen 2"/>
          <p:cNvPicPr>
            <a:picLocks noChangeAspect="1"/>
          </p:cNvPicPr>
          <p:nvPr/>
        </p:nvPicPr>
        <p:blipFill>
          <a:blip r:embed="rId3"/>
          <a:stretch>
            <a:fillRect/>
          </a:stretch>
        </p:blipFill>
        <p:spPr>
          <a:xfrm>
            <a:off x="1819484" y="1283610"/>
            <a:ext cx="8504464" cy="4964648"/>
          </a:xfrm>
          <a:prstGeom prst="rect">
            <a:avLst/>
          </a:prstGeom>
        </p:spPr>
      </p:pic>
      <p:sp>
        <p:nvSpPr>
          <p:cNvPr id="4" name="CuadroTexto 3"/>
          <p:cNvSpPr txBox="1"/>
          <p:nvPr/>
        </p:nvSpPr>
        <p:spPr>
          <a:xfrm>
            <a:off x="1857584" y="452613"/>
            <a:ext cx="8428264" cy="830997"/>
          </a:xfrm>
          <a:prstGeom prst="rect">
            <a:avLst/>
          </a:prstGeom>
          <a:noFill/>
        </p:spPr>
        <p:txBody>
          <a:bodyPr wrap="square" rtlCol="0">
            <a:spAutoFit/>
          </a:bodyPr>
          <a:lstStyle/>
          <a:p>
            <a:pPr algn="ctr" defTabSz="457200"/>
            <a:r>
              <a:rPr lang="es-PE" sz="2400" b="1" dirty="0" smtClean="0">
                <a:solidFill>
                  <a:prstClr val="black"/>
                </a:solidFill>
                <a:latin typeface="Trebuchet MS" panose="020B0603020202020204"/>
              </a:rPr>
              <a:t>¿Con que modelos estadísticos podemos desarrollar un modelo de Churn de Clientes?</a:t>
            </a:r>
            <a:endParaRPr lang="es-PE" sz="2400" b="1" dirty="0">
              <a:solidFill>
                <a:prstClr val="black"/>
              </a:solidFill>
              <a:latin typeface="Trebuchet MS" panose="020B0603020202020204"/>
            </a:endParaRPr>
          </a:p>
        </p:txBody>
      </p:sp>
    </p:spTree>
    <p:extLst>
      <p:ext uri="{BB962C8B-B14F-4D97-AF65-F5344CB8AC3E}">
        <p14:creationId xmlns:p14="http://schemas.microsoft.com/office/powerpoint/2010/main" val="3111936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777</TotalTime>
  <Words>1446</Words>
  <Application>Microsoft Office PowerPoint</Application>
  <PresentationFormat>Panorámica</PresentationFormat>
  <Paragraphs>420</Paragraphs>
  <Slides>26</Slides>
  <Notes>0</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26</vt:i4>
      </vt:variant>
    </vt:vector>
  </HeadingPairs>
  <TitlesOfParts>
    <vt:vector size="38" baseType="lpstr">
      <vt:lpstr>Arial</vt:lpstr>
      <vt:lpstr>Blackadder ITC</vt:lpstr>
      <vt:lpstr>Calibri</vt:lpstr>
      <vt:lpstr>Calibri Light</vt:lpstr>
      <vt:lpstr>Cambria Math</vt:lpstr>
      <vt:lpstr>Keep Calm Med</vt:lpstr>
      <vt:lpstr>Myriad Pro</vt:lpstr>
      <vt:lpstr>Times New Roman</vt:lpstr>
      <vt:lpstr>Trebuchet MS</vt:lpstr>
      <vt:lpstr>Wingdings</vt:lpstr>
      <vt:lpstr>Wingdings 3</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Windows</dc:creator>
  <cp:lastModifiedBy>Omar</cp:lastModifiedBy>
  <cp:revision>65</cp:revision>
  <dcterms:created xsi:type="dcterms:W3CDTF">2019-02-22T02:13:14Z</dcterms:created>
  <dcterms:modified xsi:type="dcterms:W3CDTF">2019-08-23T02:53:11Z</dcterms:modified>
</cp:coreProperties>
</file>