
<file path=[Content_Types].xml><?xml version="1.0" encoding="utf-8"?>
<Types xmlns="http://schemas.openxmlformats.org/package/2006/content-types">
  <Default Extension="png" ContentType="image/png"/>
  <Default Extension="jfif" ContentType="image/jpe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1" r:id="rId2"/>
  </p:sldMasterIdLst>
  <p:notesMasterIdLst>
    <p:notesMasterId r:id="rId17"/>
  </p:notesMasterIdLst>
  <p:sldIdLst>
    <p:sldId id="302" r:id="rId3"/>
    <p:sldId id="320" r:id="rId4"/>
    <p:sldId id="307" r:id="rId5"/>
    <p:sldId id="324" r:id="rId6"/>
    <p:sldId id="325" r:id="rId7"/>
    <p:sldId id="331" r:id="rId8"/>
    <p:sldId id="336" r:id="rId9"/>
    <p:sldId id="332" r:id="rId10"/>
    <p:sldId id="333" r:id="rId11"/>
    <p:sldId id="334" r:id="rId12"/>
    <p:sldId id="335" r:id="rId13"/>
    <p:sldId id="340" r:id="rId14"/>
    <p:sldId id="339" r:id="rId15"/>
    <p:sldId id="338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64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C9BB"/>
    <a:srgbClr val="FCB23C"/>
    <a:srgbClr val="3BBFF8"/>
    <a:srgbClr val="800000"/>
    <a:srgbClr val="008000"/>
    <a:srgbClr val="FF9933"/>
    <a:srgbClr val="644C00"/>
    <a:srgbClr val="E6AF00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8" autoAdjust="0"/>
    <p:restoredTop sz="89051" autoAdjust="0"/>
  </p:normalViewPr>
  <p:slideViewPr>
    <p:cSldViewPr>
      <p:cViewPr>
        <p:scale>
          <a:sx n="60" d="100"/>
          <a:sy n="60" d="100"/>
        </p:scale>
        <p:origin x="276" y="102"/>
      </p:cViewPr>
      <p:guideLst>
        <p:guide orient="horz" pos="2160"/>
        <p:guide pos="64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9685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equipo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multifunctional.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existen</a:t>
            </a:r>
            <a:r>
              <a:rPr lang="en-US" dirty="0" smtClean="0"/>
              <a:t> </a:t>
            </a:r>
            <a:r>
              <a:rPr lang="en-US" dirty="0" err="1" smtClean="0"/>
              <a:t>jerárquias</a:t>
            </a:r>
            <a:endParaRPr lang="en-US" dirty="0" smtClean="0"/>
          </a:p>
          <a:p>
            <a:r>
              <a:rPr lang="en-US" dirty="0" err="1" smtClean="0"/>
              <a:t>Fomentar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empoderamiento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equipo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8655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Éste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debe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liderado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el PO de </a:t>
            </a:r>
            <a:r>
              <a:rPr lang="en-US" baseline="0" dirty="0" err="1" smtClean="0"/>
              <a:t>negocio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asegurar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alineamiento</a:t>
            </a:r>
            <a:r>
              <a:rPr lang="en-US" baseline="0" dirty="0" smtClean="0"/>
              <a:t> con la </a:t>
            </a:r>
            <a:r>
              <a:rPr lang="en-US" baseline="0" dirty="0" err="1" smtClean="0"/>
              <a:t>estrategia</a:t>
            </a:r>
            <a:r>
              <a:rPr lang="en-US" baseline="0" dirty="0" smtClean="0"/>
              <a:t> y el </a:t>
            </a:r>
            <a:r>
              <a:rPr lang="en-US" baseline="0" dirty="0" err="1" smtClean="0"/>
              <a:t>problema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negocio</a:t>
            </a:r>
            <a:r>
              <a:rPr lang="en-US" baseline="0" dirty="0" smtClean="0"/>
              <a:t> a resolver.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3273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Éste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debe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liderado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el PO de </a:t>
            </a:r>
            <a:r>
              <a:rPr lang="en-US" baseline="0" dirty="0" err="1" smtClean="0"/>
              <a:t>negocio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asegurar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alineamiento</a:t>
            </a:r>
            <a:r>
              <a:rPr lang="en-US" baseline="0" dirty="0" smtClean="0"/>
              <a:t> con la </a:t>
            </a:r>
            <a:r>
              <a:rPr lang="en-US" baseline="0" dirty="0" err="1" smtClean="0"/>
              <a:t>estrategia</a:t>
            </a:r>
            <a:r>
              <a:rPr lang="en-US" baseline="0" dirty="0" smtClean="0"/>
              <a:t> y el </a:t>
            </a:r>
            <a:r>
              <a:rPr lang="en-US" baseline="0" dirty="0" err="1" smtClean="0"/>
              <a:t>problema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negocio</a:t>
            </a:r>
            <a:r>
              <a:rPr lang="en-US" baseline="0" dirty="0" smtClean="0"/>
              <a:t> a resolver.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4874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 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creación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diccionarios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datos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funcionales</a:t>
            </a:r>
            <a:r>
              <a:rPr lang="en-US" baseline="0" dirty="0" smtClean="0"/>
              <a:t>, que </a:t>
            </a:r>
            <a:r>
              <a:rPr lang="en-US" baseline="0" dirty="0" err="1" smtClean="0"/>
              <a:t>permitan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entender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comportamiento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datos</a:t>
            </a:r>
            <a:r>
              <a:rPr lang="en-US" baseline="0" dirty="0" smtClean="0"/>
              <a:t>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Capitalizar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conocimiento</a:t>
            </a:r>
            <a:r>
              <a:rPr lang="en-US" dirty="0" smtClean="0"/>
              <a:t> para </a:t>
            </a:r>
            <a:r>
              <a:rPr lang="en-US" dirty="0" err="1" smtClean="0"/>
              <a:t>futuras</a:t>
            </a:r>
            <a:r>
              <a:rPr lang="en-US" dirty="0" smtClean="0"/>
              <a:t> </a:t>
            </a:r>
            <a:r>
              <a:rPr lang="en-US" dirty="0" err="1" smtClean="0"/>
              <a:t>iniciativas</a:t>
            </a:r>
            <a:r>
              <a:rPr lang="en-US" dirty="0" smtClean="0"/>
              <a:t>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6075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225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3092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788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55000">
              <a:srgbClr val="1164AF"/>
            </a:gs>
            <a:gs pos="0">
              <a:srgbClr val="1267AE"/>
            </a:gs>
            <a:gs pos="100000">
              <a:srgbClr val="0A447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1138425"/>
            <a:ext cx="6704172" cy="4987739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29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2" y="1138425"/>
            <a:ext cx="6704172" cy="4987739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81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95" tIns="34298" rIns="68595" bIns="34298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3001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950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8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6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921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3"/>
            <a:ext cx="10360501" cy="1362075"/>
          </a:xfrm>
        </p:spPr>
        <p:txBody>
          <a:bodyPr anchor="t"/>
          <a:lstStyle>
            <a:lvl1pPr algn="l">
              <a:defRPr sz="397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26">
                <a:solidFill>
                  <a:schemeClr val="tx1">
                    <a:tint val="75000"/>
                  </a:schemeClr>
                </a:solidFill>
              </a:defRPr>
            </a:lvl1pPr>
            <a:lvl2pPr marL="45724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8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71726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4pPr>
            <a:lvl5pPr marL="1828967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5pPr>
            <a:lvl6pPr marL="228621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7pPr>
            <a:lvl8pPr marL="3200693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8pPr>
            <a:lvl9pPr marL="3657935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949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3"/>
            <a:ext cx="5383398" cy="4525963"/>
          </a:xfrm>
        </p:spPr>
        <p:txBody>
          <a:bodyPr/>
          <a:lstStyle>
            <a:lvl1pPr>
              <a:defRPr sz="2776"/>
            </a:lvl1pPr>
            <a:lvl2pPr>
              <a:defRPr sz="2401"/>
            </a:lvl2pPr>
            <a:lvl3pPr>
              <a:defRPr sz="2026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3"/>
            <a:ext cx="5383398" cy="4525963"/>
          </a:xfrm>
        </p:spPr>
        <p:txBody>
          <a:bodyPr/>
          <a:lstStyle>
            <a:lvl1pPr>
              <a:defRPr sz="2776"/>
            </a:lvl1pPr>
            <a:lvl2pPr>
              <a:defRPr sz="2401"/>
            </a:lvl2pPr>
            <a:lvl3pPr>
              <a:defRPr sz="2026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489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5"/>
            <a:ext cx="5385514" cy="639763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1"/>
            </a:lvl1pPr>
            <a:lvl2pPr>
              <a:defRPr sz="2026"/>
            </a:lvl2pPr>
            <a:lvl3pPr>
              <a:defRPr sz="180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5"/>
            <a:ext cx="5387630" cy="639763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2401"/>
            </a:lvl1pPr>
            <a:lvl2pPr>
              <a:defRPr sz="2026"/>
            </a:lvl2pPr>
            <a:lvl3pPr>
              <a:defRPr sz="180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778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939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74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444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5" y="273051"/>
            <a:ext cx="4010039" cy="1162051"/>
          </a:xfrm>
        </p:spPr>
        <p:txBody>
          <a:bodyPr anchor="b"/>
          <a:lstStyle>
            <a:lvl1pPr algn="l">
              <a:defRPr sz="202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4"/>
            <a:ext cx="6813892" cy="5853113"/>
          </a:xfrm>
        </p:spPr>
        <p:txBody>
          <a:bodyPr/>
          <a:lstStyle>
            <a:lvl1pPr>
              <a:defRPr sz="3226"/>
            </a:lvl1pPr>
            <a:lvl2pPr>
              <a:defRPr sz="2776"/>
            </a:lvl2pPr>
            <a:lvl3pPr>
              <a:defRPr sz="2401"/>
            </a:lvl3pPr>
            <a:lvl4pPr>
              <a:defRPr sz="2026"/>
            </a:lvl4pPr>
            <a:lvl5pPr>
              <a:defRPr sz="2026"/>
            </a:lvl5pPr>
            <a:lvl6pPr>
              <a:defRPr sz="2026"/>
            </a:lvl6pPr>
            <a:lvl7pPr>
              <a:defRPr sz="2026"/>
            </a:lvl7pPr>
            <a:lvl8pPr>
              <a:defRPr sz="2026"/>
            </a:lvl8pPr>
            <a:lvl9pPr>
              <a:defRPr sz="20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5" y="1435103"/>
            <a:ext cx="4010039" cy="4691063"/>
          </a:xfrm>
        </p:spPr>
        <p:txBody>
          <a:bodyPr/>
          <a:lstStyle>
            <a:lvl1pPr marL="0" indent="0">
              <a:buNone/>
              <a:defRPr sz="1425"/>
            </a:lvl1pPr>
            <a:lvl2pPr marL="457242" indent="0">
              <a:buNone/>
              <a:defRPr sz="1200"/>
            </a:lvl2pPr>
            <a:lvl3pPr marL="914484" indent="0">
              <a:buNone/>
              <a:defRPr sz="975"/>
            </a:lvl3pPr>
            <a:lvl4pPr marL="1371726" indent="0">
              <a:buNone/>
              <a:defRPr sz="900"/>
            </a:lvl4pPr>
            <a:lvl5pPr marL="1828967" indent="0">
              <a:buNone/>
              <a:defRPr sz="900"/>
            </a:lvl5pPr>
            <a:lvl6pPr marL="2286210" indent="0">
              <a:buNone/>
              <a:defRPr sz="900"/>
            </a:lvl6pPr>
            <a:lvl7pPr marL="2743451" indent="0">
              <a:buNone/>
              <a:defRPr sz="900"/>
            </a:lvl7pPr>
            <a:lvl8pPr marL="3200693" indent="0">
              <a:buNone/>
              <a:defRPr sz="900"/>
            </a:lvl8pPr>
            <a:lvl9pPr marL="365793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622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2"/>
            <a:ext cx="7313295" cy="566739"/>
          </a:xfrm>
        </p:spPr>
        <p:txBody>
          <a:bodyPr anchor="b"/>
          <a:lstStyle>
            <a:lvl1pPr algn="l">
              <a:defRPr sz="202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26"/>
            </a:lvl1pPr>
            <a:lvl2pPr marL="457242" indent="0">
              <a:buNone/>
              <a:defRPr sz="2776"/>
            </a:lvl2pPr>
            <a:lvl3pPr marL="914484" indent="0">
              <a:buNone/>
              <a:defRPr sz="2401"/>
            </a:lvl3pPr>
            <a:lvl4pPr marL="1371726" indent="0">
              <a:buNone/>
              <a:defRPr sz="2026"/>
            </a:lvl4pPr>
            <a:lvl5pPr marL="1828967" indent="0">
              <a:buNone/>
              <a:defRPr sz="2026"/>
            </a:lvl5pPr>
            <a:lvl6pPr marL="2286210" indent="0">
              <a:buNone/>
              <a:defRPr sz="2026"/>
            </a:lvl6pPr>
            <a:lvl7pPr marL="2743451" indent="0">
              <a:buNone/>
              <a:defRPr sz="2026"/>
            </a:lvl7pPr>
            <a:lvl8pPr marL="3200693" indent="0">
              <a:buNone/>
              <a:defRPr sz="2026"/>
            </a:lvl8pPr>
            <a:lvl9pPr marL="3657935" indent="0">
              <a:buNone/>
              <a:defRPr sz="202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40"/>
            <a:ext cx="7313295" cy="804863"/>
          </a:xfrm>
        </p:spPr>
        <p:txBody>
          <a:bodyPr/>
          <a:lstStyle>
            <a:lvl1pPr marL="0" indent="0">
              <a:buNone/>
              <a:defRPr sz="1425"/>
            </a:lvl1pPr>
            <a:lvl2pPr marL="457242" indent="0">
              <a:buNone/>
              <a:defRPr sz="1200"/>
            </a:lvl2pPr>
            <a:lvl3pPr marL="914484" indent="0">
              <a:buNone/>
              <a:defRPr sz="975"/>
            </a:lvl3pPr>
            <a:lvl4pPr marL="1371726" indent="0">
              <a:buNone/>
              <a:defRPr sz="900"/>
            </a:lvl4pPr>
            <a:lvl5pPr marL="1828967" indent="0">
              <a:buNone/>
              <a:defRPr sz="900"/>
            </a:lvl5pPr>
            <a:lvl6pPr marL="2286210" indent="0">
              <a:buNone/>
              <a:defRPr sz="900"/>
            </a:lvl6pPr>
            <a:lvl7pPr marL="2743451" indent="0">
              <a:buNone/>
              <a:defRPr sz="900"/>
            </a:lvl7pPr>
            <a:lvl8pPr marL="3200693" indent="0">
              <a:buNone/>
              <a:defRPr sz="900"/>
            </a:lvl8pPr>
            <a:lvl9pPr marL="365793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908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8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1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1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8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143000"/>
            <a:ext cx="12188825" cy="5105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3048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95400"/>
            <a:ext cx="10969943" cy="48307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0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143000"/>
            <a:ext cx="12188825" cy="5105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3048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95400"/>
            <a:ext cx="10969943" cy="48307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5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bg1">
                    <a:lumMod val="8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1164AF"/>
            </a:gs>
            <a:gs pos="0">
              <a:srgbClr val="1267AE"/>
            </a:gs>
            <a:gs pos="100000">
              <a:srgbClr val="0A447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65" r:id="rId4"/>
    <p:sldLayoutId id="2147483666" r:id="rId5"/>
    <p:sldLayoutId id="2147483651" r:id="rId6"/>
    <p:sldLayoutId id="2147483652" r:id="rId7"/>
    <p:sldLayoutId id="2147483653" r:id="rId8"/>
    <p:sldLayoutId id="2147483654" r:id="rId9"/>
    <p:sldLayoutId id="2147483662" r:id="rId10"/>
    <p:sldLayoutId id="2147483663" r:id="rId11"/>
    <p:sldLayoutId id="214748366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41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txStyles>
    <p:titleStyle>
      <a:lvl1pPr algn="l" defTabSz="914484" rtl="0" eaLnBrk="1" latinLnBrk="0" hangingPunct="1">
        <a:spcBef>
          <a:spcPct val="0"/>
        </a:spcBef>
        <a:buNone/>
        <a:defRPr sz="2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31" indent="-342931" algn="l" defTabSz="914484" rtl="0" eaLnBrk="1" latinLnBrk="0" hangingPunct="1">
        <a:spcBef>
          <a:spcPct val="20000"/>
        </a:spcBef>
        <a:buFont typeface="Arial" pitchFamily="34" charset="0"/>
        <a:buChar char="•"/>
        <a:defRPr sz="2701" kern="1200">
          <a:solidFill>
            <a:schemeClr val="tx1"/>
          </a:solidFill>
          <a:latin typeface="+mj-lt"/>
          <a:ea typeface="+mn-ea"/>
          <a:cs typeface="+mn-cs"/>
        </a:defRPr>
      </a:lvl1pPr>
      <a:lvl2pPr marL="743018" indent="-285776" algn="l" defTabSz="914484" rtl="0" eaLnBrk="1" latinLnBrk="0" hangingPunct="1">
        <a:spcBef>
          <a:spcPct val="20000"/>
        </a:spcBef>
        <a:buFont typeface="Arial" pitchFamily="34" charset="0"/>
        <a:buChar char="–"/>
        <a:defRPr sz="2401" kern="1200">
          <a:solidFill>
            <a:schemeClr val="tx1"/>
          </a:solidFill>
          <a:latin typeface="+mj-lt"/>
          <a:ea typeface="+mn-ea"/>
          <a:cs typeface="+mn-cs"/>
        </a:defRPr>
      </a:lvl2pPr>
      <a:lvl3pPr marL="1143104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347" indent="-228621" algn="l" defTabSz="914484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589" indent="-228621" algn="l" defTabSz="914484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830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6pPr>
      <a:lvl7pPr marL="2972073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7pPr>
      <a:lvl8pPr marL="3429314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8pPr>
      <a:lvl9pPr marL="3886556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4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6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7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0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3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5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1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8.png"/><Relationship Id="rId3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11" Type="http://schemas.openxmlformats.org/officeDocument/2006/relationships/image" Target="../media/image7.png"/><Relationship Id="rId10" Type="http://schemas.openxmlformats.org/officeDocument/2006/relationships/image" Target="../media/image8.svg"/><Relationship Id="rId9" Type="http://schemas.openxmlformats.org/officeDocument/2006/relationships/image" Target="../media/image6.png"/><Relationship Id="rId1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8.png"/><Relationship Id="rId3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11" Type="http://schemas.openxmlformats.org/officeDocument/2006/relationships/image" Target="../media/image7.png"/><Relationship Id="rId10" Type="http://schemas.openxmlformats.org/officeDocument/2006/relationships/image" Target="../media/image8.svg"/><Relationship Id="rId9" Type="http://schemas.openxmlformats.org/officeDocument/2006/relationships/image" Target="../media/image6.png"/><Relationship Id="rId1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jfif"/><Relationship Id="rId18" Type="http://schemas.openxmlformats.org/officeDocument/2006/relationships/image" Target="../media/image18.png"/><Relationship Id="rId3" Type="http://schemas.openxmlformats.org/officeDocument/2006/relationships/image" Target="../media/image6.png"/><Relationship Id="rId12" Type="http://schemas.openxmlformats.org/officeDocument/2006/relationships/image" Target="../media/image12.jfif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4.xml"/><Relationship Id="rId11" Type="http://schemas.openxmlformats.org/officeDocument/2006/relationships/image" Target="../media/image11.png"/><Relationship Id="rId15" Type="http://schemas.openxmlformats.org/officeDocument/2006/relationships/image" Target="../media/image15.jfif"/><Relationship Id="rId10" Type="http://schemas.openxmlformats.org/officeDocument/2006/relationships/image" Target="../media/image8.sv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58519" y="3713163"/>
            <a:ext cx="7265179" cy="1362075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Advanced analytics </a:t>
            </a:r>
            <a:r>
              <a:rPr lang="en-US" sz="4400" dirty="0" err="1" smtClean="0"/>
              <a:t>en</a:t>
            </a:r>
            <a:r>
              <a:rPr lang="en-US" sz="4400" dirty="0" smtClean="0"/>
              <a:t> </a:t>
            </a:r>
            <a:r>
              <a:rPr lang="en-US" sz="4400" dirty="0" err="1" smtClean="0"/>
              <a:t>los</a:t>
            </a:r>
            <a:r>
              <a:rPr lang="en-US" sz="4400" dirty="0" smtClean="0"/>
              <a:t> </a:t>
            </a:r>
            <a:r>
              <a:rPr lang="en-US" sz="4400" dirty="0" err="1" smtClean="0"/>
              <a:t>negocios</a:t>
            </a:r>
            <a:endParaRPr lang="en-US" sz="4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914162" y="5483189"/>
            <a:ext cx="10360501" cy="90132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Elena Paredes Manrique</a:t>
            </a:r>
          </a:p>
          <a:p>
            <a:r>
              <a:rPr lang="en-US" dirty="0" err="1" smtClean="0"/>
              <a:t>Gerente</a:t>
            </a:r>
            <a:r>
              <a:rPr lang="en-US" dirty="0" smtClean="0"/>
              <a:t> </a:t>
            </a:r>
            <a:r>
              <a:rPr lang="en-US" dirty="0" err="1" smtClean="0"/>
              <a:t>Corporativo</a:t>
            </a:r>
            <a:r>
              <a:rPr lang="en-US" smtClean="0"/>
              <a:t> Analytics </a:t>
            </a:r>
            <a:r>
              <a:rPr lang="en-US" dirty="0" smtClean="0"/>
              <a:t>y Big Data</a:t>
            </a:r>
          </a:p>
          <a:p>
            <a:r>
              <a:rPr lang="en-US" dirty="0"/>
              <a:t>Centro </a:t>
            </a:r>
            <a:r>
              <a:rPr lang="en-US" dirty="0" err="1"/>
              <a:t>Excelencia</a:t>
            </a:r>
            <a:r>
              <a:rPr lang="en-US" dirty="0"/>
              <a:t> Analytics BELCORP</a:t>
            </a:r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7154862" y="296862"/>
            <a:ext cx="3695700" cy="6278563"/>
            <a:chOff x="7154862" y="296862"/>
            <a:chExt cx="3695700" cy="6278563"/>
          </a:xfrm>
        </p:grpSpPr>
        <p:pic>
          <p:nvPicPr>
            <p:cNvPr id="3" name="Picture 5" descr="C:\Users\Wengchucon\Desktop\bulb bas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1762" y="4762500"/>
              <a:ext cx="2446338" cy="181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6" descr="C:\Users\Wengchucon\Desktop\detail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4862" y="296862"/>
              <a:ext cx="3695700" cy="4503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 9"/>
          <p:cNvSpPr/>
          <p:nvPr/>
        </p:nvSpPr>
        <p:spPr>
          <a:xfrm>
            <a:off x="1107274" y="5295900"/>
            <a:ext cx="1774038" cy="118482"/>
          </a:xfrm>
          <a:prstGeom prst="rect">
            <a:avLst/>
          </a:prstGeom>
          <a:solidFill>
            <a:srgbClr val="FCB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5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&amp; LEARN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0" name="Marcador de contenido 4"/>
          <p:cNvSpPr txBox="1">
            <a:spLocks/>
          </p:cNvSpPr>
          <p:nvPr/>
        </p:nvSpPr>
        <p:spPr>
          <a:xfrm>
            <a:off x="215378" y="916281"/>
            <a:ext cx="10969943" cy="4495800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PE" sz="2200" dirty="0" smtClean="0">
                <a:solidFill>
                  <a:srgbClr val="002060"/>
                </a:solidFill>
              </a:rPr>
              <a:t>Es el momento de comprobar las hipótesis planteadas. </a:t>
            </a:r>
            <a:r>
              <a:rPr lang="es-PE" sz="2200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s-PE" sz="2200" b="1" u="sng" dirty="0" smtClean="0">
                <a:solidFill>
                  <a:srgbClr val="002060"/>
                </a:solidFill>
                <a:sym typeface="Wingdings" panose="05000000000000000000" pitchFamily="2" charset="2"/>
              </a:rPr>
              <a:t>PILOTEAR</a:t>
            </a:r>
            <a:endParaRPr lang="es-PE" sz="2200" b="1" u="sng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s-PE" sz="2200" dirty="0">
                <a:solidFill>
                  <a:srgbClr val="002060"/>
                </a:solidFill>
              </a:rPr>
              <a:t>Lo más importante es no tener miedo a probar.</a:t>
            </a:r>
          </a:p>
          <a:p>
            <a:pPr>
              <a:lnSpc>
                <a:spcPct val="150000"/>
              </a:lnSpc>
            </a:pPr>
            <a:r>
              <a:rPr lang="es-PE" sz="2200" dirty="0" smtClean="0">
                <a:solidFill>
                  <a:srgbClr val="002060"/>
                </a:solidFill>
              </a:rPr>
              <a:t>Consideraciones en el diseño del piloto:</a:t>
            </a:r>
          </a:p>
          <a:p>
            <a:pPr lvl="1">
              <a:lnSpc>
                <a:spcPct val="150000"/>
              </a:lnSpc>
            </a:pPr>
            <a:r>
              <a:rPr lang="es-PE" sz="2200" dirty="0" smtClean="0">
                <a:solidFill>
                  <a:srgbClr val="002060"/>
                </a:solidFill>
              </a:rPr>
              <a:t>Asegura una muestra representativa y homogénea de tu población.</a:t>
            </a:r>
          </a:p>
          <a:p>
            <a:pPr lvl="1">
              <a:lnSpc>
                <a:spcPct val="150000"/>
              </a:lnSpc>
            </a:pPr>
            <a:r>
              <a:rPr lang="es-PE" sz="2200" dirty="0" smtClean="0">
                <a:solidFill>
                  <a:srgbClr val="002060"/>
                </a:solidFill>
              </a:rPr>
              <a:t>Asegura una ejecución impecable del piloto sino tendrás que volver a empezar.</a:t>
            </a:r>
          </a:p>
          <a:p>
            <a:pPr lvl="1">
              <a:lnSpc>
                <a:spcPct val="150000"/>
              </a:lnSpc>
            </a:pPr>
            <a:r>
              <a:rPr lang="es-PE" sz="2200" dirty="0" smtClean="0">
                <a:solidFill>
                  <a:srgbClr val="002060"/>
                </a:solidFill>
              </a:rPr>
              <a:t>Asegura un tiempo adecuado para el piloto.</a:t>
            </a:r>
          </a:p>
          <a:p>
            <a:pPr>
              <a:lnSpc>
                <a:spcPct val="150000"/>
              </a:lnSpc>
            </a:pPr>
            <a:r>
              <a:rPr lang="es-PE" sz="2200" dirty="0" smtClean="0">
                <a:solidFill>
                  <a:srgbClr val="002060"/>
                </a:solidFill>
              </a:rPr>
              <a:t>Mide y comunica los resultados </a:t>
            </a:r>
            <a:r>
              <a:rPr lang="es-PE" sz="2200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 Seguimiento a los </a:t>
            </a:r>
            <a:r>
              <a:rPr lang="es-PE" sz="2200" dirty="0" err="1" smtClean="0">
                <a:solidFill>
                  <a:srgbClr val="002060"/>
                </a:solidFill>
                <a:sym typeface="Wingdings" panose="05000000000000000000" pitchFamily="2" charset="2"/>
              </a:rPr>
              <a:t>KPIs</a:t>
            </a:r>
            <a:r>
              <a:rPr lang="es-PE" sz="2200" dirty="0" smtClean="0">
                <a:solidFill>
                  <a:srgbClr val="002060"/>
                </a:solidFill>
                <a:sym typeface="Wingdings" panose="05000000000000000000" pitchFamily="2" charset="2"/>
              </a:rPr>
              <a:t> de éxito. </a:t>
            </a:r>
            <a:endParaRPr lang="es-PE" sz="22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s-PE" sz="2200" dirty="0">
                <a:solidFill>
                  <a:srgbClr val="002060"/>
                </a:solidFill>
              </a:rPr>
              <a:t>R</a:t>
            </a:r>
            <a:r>
              <a:rPr lang="es-PE" sz="2200" dirty="0" smtClean="0">
                <a:solidFill>
                  <a:srgbClr val="002060"/>
                </a:solidFill>
              </a:rPr>
              <a:t>ealiza recomendaciones para siguiente etapa si aplica </a:t>
            </a:r>
            <a:r>
              <a:rPr lang="es-PE" sz="2200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s-PE" sz="2200" b="1" u="sng" dirty="0" smtClean="0">
                <a:solidFill>
                  <a:srgbClr val="002060"/>
                </a:solidFill>
                <a:sym typeface="Wingdings" panose="05000000000000000000" pitchFamily="2" charset="2"/>
              </a:rPr>
              <a:t>ESCALAR</a:t>
            </a:r>
            <a:endParaRPr lang="es-PE" sz="2200" b="1" u="sng" dirty="0" smtClean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PE" sz="1800" dirty="0" smtClean="0">
              <a:solidFill>
                <a:srgbClr val="002060"/>
              </a:solidFill>
            </a:endParaRPr>
          </a:p>
          <a:p>
            <a:pPr marL="609494" lvl="1" indent="0">
              <a:lnSpc>
                <a:spcPct val="150000"/>
              </a:lnSpc>
              <a:buNone/>
            </a:pPr>
            <a:endParaRPr lang="es-PE" sz="1800" dirty="0">
              <a:solidFill>
                <a:srgbClr val="002060"/>
              </a:solidFill>
            </a:endParaRPr>
          </a:p>
        </p:txBody>
      </p:sp>
      <p:sp>
        <p:nvSpPr>
          <p:cNvPr id="10" name="Freeform: Shape 26">
            <a:extLst>
              <a:ext uri="{FF2B5EF4-FFF2-40B4-BE49-F238E27FC236}">
                <a16:creationId xmlns:a16="http://schemas.microsoft.com/office/drawing/2014/main" id="{A92D2C56-99C9-4C45-AB7A-842D89C6DB43}"/>
              </a:ext>
            </a:extLst>
          </p:cNvPr>
          <p:cNvSpPr/>
          <p:nvPr/>
        </p:nvSpPr>
        <p:spPr>
          <a:xfrm flipH="1">
            <a:off x="10924384" y="246021"/>
            <a:ext cx="1055496" cy="771029"/>
          </a:xfrm>
          <a:custGeom>
            <a:avLst/>
            <a:gdLst>
              <a:gd name="connsiteX0" fmla="*/ 198826 w 1406962"/>
              <a:gd name="connsiteY0" fmla="*/ 0 h 1027771"/>
              <a:gd name="connsiteX1" fmla="*/ 172629 w 1406962"/>
              <a:gd name="connsiteY1" fmla="*/ 21614 h 1027771"/>
              <a:gd name="connsiteX2" fmla="*/ 0 w 1406962"/>
              <a:gd name="connsiteY2" fmla="*/ 438378 h 1027771"/>
              <a:gd name="connsiteX3" fmla="*/ 589393 w 1406962"/>
              <a:gd name="connsiteY3" fmla="*/ 1027771 h 1027771"/>
              <a:gd name="connsiteX4" fmla="*/ 1406962 w 1406962"/>
              <a:gd name="connsiteY4" fmla="*/ 1027771 h 1027771"/>
              <a:gd name="connsiteX5" fmla="*/ 1317024 w 1406962"/>
              <a:gd name="connsiteY5" fmla="*/ 879755 h 1027771"/>
              <a:gd name="connsiteX6" fmla="*/ 288217 w 1406962"/>
              <a:gd name="connsiteY6" fmla="*/ 32711 h 1027771"/>
              <a:gd name="connsiteX7" fmla="*/ 198826 w 1406962"/>
              <a:gd name="connsiteY7" fmla="*/ 0 h 102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6962" h="1027771">
                <a:moveTo>
                  <a:pt x="198826" y="0"/>
                </a:moveTo>
                <a:lnTo>
                  <a:pt x="172629" y="21614"/>
                </a:lnTo>
                <a:cubicBezTo>
                  <a:pt x="65970" y="128273"/>
                  <a:pt x="0" y="275621"/>
                  <a:pt x="0" y="438378"/>
                </a:cubicBezTo>
                <a:cubicBezTo>
                  <a:pt x="0" y="763891"/>
                  <a:pt x="263880" y="1027771"/>
                  <a:pt x="589393" y="1027771"/>
                </a:cubicBezTo>
                <a:lnTo>
                  <a:pt x="1406962" y="1027771"/>
                </a:lnTo>
                <a:lnTo>
                  <a:pt x="1317024" y="879755"/>
                </a:lnTo>
                <a:cubicBezTo>
                  <a:pt x="1064893" y="506620"/>
                  <a:pt x="707852" y="210169"/>
                  <a:pt x="288217" y="32711"/>
                </a:cubicBezTo>
                <a:lnTo>
                  <a:pt x="1988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Freeform: Shape 18">
            <a:extLst>
              <a:ext uri="{FF2B5EF4-FFF2-40B4-BE49-F238E27FC236}">
                <a16:creationId xmlns:a16="http://schemas.microsoft.com/office/drawing/2014/main" id="{0951481A-7C17-4E46-8D1D-F150FF680CD4}"/>
              </a:ext>
            </a:extLst>
          </p:cNvPr>
          <p:cNvSpPr/>
          <p:nvPr/>
        </p:nvSpPr>
        <p:spPr>
          <a:xfrm flipH="1">
            <a:off x="9008778" y="132728"/>
            <a:ext cx="2821945" cy="884320"/>
          </a:xfrm>
          <a:custGeom>
            <a:avLst/>
            <a:gdLst>
              <a:gd name="connsiteX0" fmla="*/ 3172221 w 3761614"/>
              <a:gd name="connsiteY0" fmla="*/ 0 h 1178786"/>
              <a:gd name="connsiteX1" fmla="*/ 390567 w 3761614"/>
              <a:gd name="connsiteY1" fmla="*/ 0 h 1178786"/>
              <a:gd name="connsiteX2" fmla="*/ 61032 w 3761614"/>
              <a:gd name="connsiteY2" fmla="*/ 100659 h 1178786"/>
              <a:gd name="connsiteX3" fmla="*/ 0 w 3761614"/>
              <a:gd name="connsiteY3" fmla="*/ 151015 h 1178786"/>
              <a:gd name="connsiteX4" fmla="*/ 89391 w 3761614"/>
              <a:gd name="connsiteY4" fmla="*/ 183726 h 1178786"/>
              <a:gd name="connsiteX5" fmla="*/ 1118198 w 3761614"/>
              <a:gd name="connsiteY5" fmla="*/ 1030770 h 1178786"/>
              <a:gd name="connsiteX6" fmla="*/ 1208136 w 3761614"/>
              <a:gd name="connsiteY6" fmla="*/ 1178786 h 1178786"/>
              <a:gd name="connsiteX7" fmla="*/ 3172221 w 3761614"/>
              <a:gd name="connsiteY7" fmla="*/ 1178786 h 1178786"/>
              <a:gd name="connsiteX8" fmla="*/ 3761614 w 3761614"/>
              <a:gd name="connsiteY8" fmla="*/ 589393 h 1178786"/>
              <a:gd name="connsiteX9" fmla="*/ 3172221 w 3761614"/>
              <a:gd name="connsiteY9" fmla="*/ 0 h 117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61614" h="1178786">
                <a:moveTo>
                  <a:pt x="3172221" y="0"/>
                </a:moveTo>
                <a:lnTo>
                  <a:pt x="390567" y="0"/>
                </a:lnTo>
                <a:cubicBezTo>
                  <a:pt x="268500" y="0"/>
                  <a:pt x="155100" y="37108"/>
                  <a:pt x="61032" y="100659"/>
                </a:cubicBezTo>
                <a:lnTo>
                  <a:pt x="0" y="151015"/>
                </a:lnTo>
                <a:lnTo>
                  <a:pt x="89391" y="183726"/>
                </a:lnTo>
                <a:cubicBezTo>
                  <a:pt x="509026" y="361184"/>
                  <a:pt x="866067" y="657635"/>
                  <a:pt x="1118198" y="1030770"/>
                </a:cubicBezTo>
                <a:lnTo>
                  <a:pt x="1208136" y="1178786"/>
                </a:lnTo>
                <a:lnTo>
                  <a:pt x="3172221" y="1178786"/>
                </a:lnTo>
                <a:cubicBezTo>
                  <a:pt x="3497734" y="1178786"/>
                  <a:pt x="3761614" y="914906"/>
                  <a:pt x="3761614" y="589393"/>
                </a:cubicBezTo>
                <a:cubicBezTo>
                  <a:pt x="3761614" y="263880"/>
                  <a:pt x="3497734" y="0"/>
                  <a:pt x="3172221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3048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TextBox 37">
            <a:extLst>
              <a:ext uri="{FF2B5EF4-FFF2-40B4-BE49-F238E27FC236}">
                <a16:creationId xmlns:a16="http://schemas.microsoft.com/office/drawing/2014/main" id="{5EB2158A-F9A5-4644-8119-9CE4A1971E69}"/>
              </a:ext>
            </a:extLst>
          </p:cNvPr>
          <p:cNvSpPr txBox="1"/>
          <p:nvPr/>
        </p:nvSpPr>
        <p:spPr>
          <a:xfrm>
            <a:off x="11319077" y="414145"/>
            <a:ext cx="527359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z="3001" spc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3" name="TextBox 42">
            <a:extLst>
              <a:ext uri="{FF2B5EF4-FFF2-40B4-BE49-F238E27FC236}">
                <a16:creationId xmlns:a16="http://schemas.microsoft.com/office/drawing/2014/main" id="{673B8C64-0CE8-43E7-A2D2-E029F44DE0EF}"/>
              </a:ext>
            </a:extLst>
          </p:cNvPr>
          <p:cNvSpPr txBox="1"/>
          <p:nvPr/>
        </p:nvSpPr>
        <p:spPr>
          <a:xfrm>
            <a:off x="9569086" y="188734"/>
            <a:ext cx="1592914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Test &amp; Learn a </a:t>
            </a:r>
            <a:r>
              <a:rPr lang="en-US" sz="12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través</a:t>
            </a:r>
            <a:r>
              <a:rPr lang="en-US" sz="1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de A/B testing</a:t>
            </a:r>
          </a:p>
          <a:p>
            <a:endParaRPr lang="en-US" sz="1200" b="1" kern="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Graphic 67" descr="Satellite dish">
            <a:extLst>
              <a:ext uri="{FF2B5EF4-FFF2-40B4-BE49-F238E27FC236}">
                <a16:creationId xmlns:a16="http://schemas.microsoft.com/office/drawing/2014/main" id="{8B6AF5B5-13C8-4AA0-BB8A-82263911936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9116377" y="389674"/>
            <a:ext cx="370428" cy="37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0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8012" y="705616"/>
            <a:ext cx="11418127" cy="711081"/>
          </a:xfrm>
        </p:spPr>
        <p:txBody>
          <a:bodyPr/>
          <a:lstStyle/>
          <a:p>
            <a:r>
              <a:rPr lang="es-P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Recuerda: </a:t>
            </a:r>
            <a:r>
              <a:rPr lang="es-PE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Advanced</a:t>
            </a:r>
            <a:r>
              <a:rPr lang="es-P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Analytics</a:t>
            </a:r>
            <a:r>
              <a:rPr lang="es-P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es un conjunto de técnicas y algoritmos que ayudan a solucionar problemas de negocio a partir de los datos.</a:t>
            </a:r>
            <a:endParaRPr lang="es-P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1" r="4345"/>
          <a:stretch/>
        </p:blipFill>
        <p:spPr>
          <a:xfrm>
            <a:off x="610436" y="2239467"/>
            <a:ext cx="2396310" cy="263157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6" r="3295"/>
          <a:stretch/>
        </p:blipFill>
        <p:spPr>
          <a:xfrm>
            <a:off x="4730658" y="2058969"/>
            <a:ext cx="2520500" cy="274006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638" y="2058968"/>
            <a:ext cx="2341467" cy="274006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139894" y="4870901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rgbClr val="3A4A98"/>
                </a:solidFill>
                <a:latin typeface="Arial"/>
                <a:ea typeface="MS PGothic" pitchFamily="34" charset="-128"/>
                <a:cs typeface="Arial"/>
              </a:rPr>
              <a:t>Datos</a:t>
            </a:r>
            <a:endParaRPr lang="es-PE" b="1" dirty="0">
              <a:solidFill>
                <a:srgbClr val="3A4A98"/>
              </a:solidFill>
              <a:latin typeface="Arial"/>
              <a:ea typeface="MS PGothic" pitchFamily="34" charset="-128"/>
              <a:cs typeface="Arial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876198" y="4870901"/>
            <a:ext cx="3467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rgbClr val="3A4A98"/>
                </a:solidFill>
                <a:latin typeface="Arial"/>
                <a:ea typeface="MS PGothic" pitchFamily="34" charset="-128"/>
                <a:cs typeface="Arial"/>
              </a:rPr>
              <a:t>Algoritmos avanzados</a:t>
            </a:r>
            <a:endParaRPr lang="es-PE" b="1" dirty="0">
              <a:solidFill>
                <a:srgbClr val="3A4A98"/>
              </a:solidFill>
              <a:latin typeface="Arial"/>
              <a:ea typeface="MS PGothic" pitchFamily="34" charset="-128"/>
              <a:cs typeface="Arial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44750" y="4868189"/>
            <a:ext cx="2844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>
                <a:solidFill>
                  <a:srgbClr val="3A4A98"/>
                </a:solidFill>
                <a:latin typeface="Arial"/>
                <a:ea typeface="MS PGothic" pitchFamily="34" charset="-128"/>
                <a:cs typeface="Arial"/>
              </a:rPr>
              <a:t>Conocimiento</a:t>
            </a:r>
            <a:r>
              <a:rPr lang="es-PE" b="1" u="sng" dirty="0" smtClean="0">
                <a:solidFill>
                  <a:srgbClr val="3A4A98"/>
                </a:solidFill>
                <a:latin typeface="Arial"/>
                <a:ea typeface="MS PGothic" pitchFamily="34" charset="-128"/>
                <a:cs typeface="Arial"/>
              </a:rPr>
              <a:t> </a:t>
            </a:r>
            <a:r>
              <a:rPr lang="es-PE" b="1" dirty="0" smtClean="0">
                <a:solidFill>
                  <a:srgbClr val="3A4A98"/>
                </a:solidFill>
                <a:latin typeface="Arial"/>
                <a:ea typeface="MS PGothic" pitchFamily="34" charset="-128"/>
                <a:cs typeface="Arial"/>
              </a:rPr>
              <a:t>accionable</a:t>
            </a:r>
            <a:endParaRPr lang="es-PE" b="1" dirty="0">
              <a:solidFill>
                <a:srgbClr val="3A4A98"/>
              </a:solidFill>
              <a:latin typeface="Arial"/>
              <a:ea typeface="MS PGothic" pitchFamily="34" charset="-128"/>
              <a:cs typeface="Arial"/>
            </a:endParaRPr>
          </a:p>
        </p:txBody>
      </p:sp>
      <p:sp>
        <p:nvSpPr>
          <p:cNvPr id="9" name="Flecha derecha 8"/>
          <p:cNvSpPr/>
          <p:nvPr/>
        </p:nvSpPr>
        <p:spPr>
          <a:xfrm>
            <a:off x="3579655" y="2859300"/>
            <a:ext cx="360040" cy="82726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Flecha derecha 9"/>
          <p:cNvSpPr/>
          <p:nvPr/>
        </p:nvSpPr>
        <p:spPr>
          <a:xfrm>
            <a:off x="8213558" y="2894477"/>
            <a:ext cx="360040" cy="82726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19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384" y="470420"/>
            <a:ext cx="10555690" cy="941424"/>
          </a:xfrm>
        </p:spPr>
        <p:txBody>
          <a:bodyPr/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Cómo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lograr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iniciativas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Advanced Analytics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exitosas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D3EDE4-C751-439E-AEB0-B352DD42CCF1}"/>
              </a:ext>
            </a:extLst>
          </p:cNvPr>
          <p:cNvSpPr/>
          <p:nvPr/>
        </p:nvSpPr>
        <p:spPr>
          <a:xfrm flipH="1">
            <a:off x="6561016" y="2006284"/>
            <a:ext cx="1055496" cy="771030"/>
          </a:xfrm>
          <a:custGeom>
            <a:avLst/>
            <a:gdLst>
              <a:gd name="connsiteX0" fmla="*/ 1208136 w 1406962"/>
              <a:gd name="connsiteY0" fmla="*/ 0 h 1027772"/>
              <a:gd name="connsiteX1" fmla="*/ 1118744 w 1406962"/>
              <a:gd name="connsiteY1" fmla="*/ 32712 h 1027772"/>
              <a:gd name="connsiteX2" fmla="*/ 89937 w 1406962"/>
              <a:gd name="connsiteY2" fmla="*/ 879756 h 1027772"/>
              <a:gd name="connsiteX3" fmla="*/ 0 w 1406962"/>
              <a:gd name="connsiteY3" fmla="*/ 1027772 h 1027772"/>
              <a:gd name="connsiteX4" fmla="*/ 817569 w 1406962"/>
              <a:gd name="connsiteY4" fmla="*/ 1027772 h 1027772"/>
              <a:gd name="connsiteX5" fmla="*/ 1406962 w 1406962"/>
              <a:gd name="connsiteY5" fmla="*/ 438379 h 1027772"/>
              <a:gd name="connsiteX6" fmla="*/ 1234333 w 1406962"/>
              <a:gd name="connsiteY6" fmla="*/ 21615 h 1027772"/>
              <a:gd name="connsiteX7" fmla="*/ 1208136 w 1406962"/>
              <a:gd name="connsiteY7" fmla="*/ 0 h 1027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6962" h="1027772">
                <a:moveTo>
                  <a:pt x="1208136" y="0"/>
                </a:moveTo>
                <a:lnTo>
                  <a:pt x="1118744" y="32712"/>
                </a:lnTo>
                <a:cubicBezTo>
                  <a:pt x="699109" y="210170"/>
                  <a:pt x="342069" y="506621"/>
                  <a:pt x="89937" y="879756"/>
                </a:cubicBezTo>
                <a:lnTo>
                  <a:pt x="0" y="1027772"/>
                </a:lnTo>
                <a:lnTo>
                  <a:pt x="817569" y="1027772"/>
                </a:lnTo>
                <a:cubicBezTo>
                  <a:pt x="1143082" y="1027772"/>
                  <a:pt x="1406962" y="763892"/>
                  <a:pt x="1406962" y="438379"/>
                </a:cubicBezTo>
                <a:cubicBezTo>
                  <a:pt x="1406962" y="275622"/>
                  <a:pt x="1340992" y="128274"/>
                  <a:pt x="1234333" y="21615"/>
                </a:cubicBezTo>
                <a:lnTo>
                  <a:pt x="120813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92D2C56-99C9-4C45-AB7A-842D89C6DB43}"/>
              </a:ext>
            </a:extLst>
          </p:cNvPr>
          <p:cNvSpPr/>
          <p:nvPr/>
        </p:nvSpPr>
        <p:spPr>
          <a:xfrm flipH="1">
            <a:off x="4572313" y="2006287"/>
            <a:ext cx="1055496" cy="771029"/>
          </a:xfrm>
          <a:custGeom>
            <a:avLst/>
            <a:gdLst>
              <a:gd name="connsiteX0" fmla="*/ 198826 w 1406962"/>
              <a:gd name="connsiteY0" fmla="*/ 0 h 1027771"/>
              <a:gd name="connsiteX1" fmla="*/ 172629 w 1406962"/>
              <a:gd name="connsiteY1" fmla="*/ 21614 h 1027771"/>
              <a:gd name="connsiteX2" fmla="*/ 0 w 1406962"/>
              <a:gd name="connsiteY2" fmla="*/ 438378 h 1027771"/>
              <a:gd name="connsiteX3" fmla="*/ 589393 w 1406962"/>
              <a:gd name="connsiteY3" fmla="*/ 1027771 h 1027771"/>
              <a:gd name="connsiteX4" fmla="*/ 1406962 w 1406962"/>
              <a:gd name="connsiteY4" fmla="*/ 1027771 h 1027771"/>
              <a:gd name="connsiteX5" fmla="*/ 1317024 w 1406962"/>
              <a:gd name="connsiteY5" fmla="*/ 879755 h 1027771"/>
              <a:gd name="connsiteX6" fmla="*/ 288217 w 1406962"/>
              <a:gd name="connsiteY6" fmla="*/ 32711 h 1027771"/>
              <a:gd name="connsiteX7" fmla="*/ 198826 w 1406962"/>
              <a:gd name="connsiteY7" fmla="*/ 0 h 102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6962" h="1027771">
                <a:moveTo>
                  <a:pt x="198826" y="0"/>
                </a:moveTo>
                <a:lnTo>
                  <a:pt x="172629" y="21614"/>
                </a:lnTo>
                <a:cubicBezTo>
                  <a:pt x="65970" y="128273"/>
                  <a:pt x="0" y="275621"/>
                  <a:pt x="0" y="438378"/>
                </a:cubicBezTo>
                <a:cubicBezTo>
                  <a:pt x="0" y="763891"/>
                  <a:pt x="263880" y="1027771"/>
                  <a:pt x="589393" y="1027771"/>
                </a:cubicBezTo>
                <a:lnTo>
                  <a:pt x="1406962" y="1027771"/>
                </a:lnTo>
                <a:lnTo>
                  <a:pt x="1317024" y="879755"/>
                </a:lnTo>
                <a:cubicBezTo>
                  <a:pt x="1064893" y="506620"/>
                  <a:pt x="707852" y="210169"/>
                  <a:pt x="288217" y="32711"/>
                </a:cubicBezTo>
                <a:lnTo>
                  <a:pt x="1988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951481A-7C17-4E46-8D1D-F150FF680CD4}"/>
              </a:ext>
            </a:extLst>
          </p:cNvPr>
          <p:cNvSpPr/>
          <p:nvPr/>
        </p:nvSpPr>
        <p:spPr>
          <a:xfrm flipH="1">
            <a:off x="2656707" y="1892994"/>
            <a:ext cx="2821945" cy="884320"/>
          </a:xfrm>
          <a:custGeom>
            <a:avLst/>
            <a:gdLst>
              <a:gd name="connsiteX0" fmla="*/ 3172221 w 3761614"/>
              <a:gd name="connsiteY0" fmla="*/ 0 h 1178786"/>
              <a:gd name="connsiteX1" fmla="*/ 390567 w 3761614"/>
              <a:gd name="connsiteY1" fmla="*/ 0 h 1178786"/>
              <a:gd name="connsiteX2" fmla="*/ 61032 w 3761614"/>
              <a:gd name="connsiteY2" fmla="*/ 100659 h 1178786"/>
              <a:gd name="connsiteX3" fmla="*/ 0 w 3761614"/>
              <a:gd name="connsiteY3" fmla="*/ 151015 h 1178786"/>
              <a:gd name="connsiteX4" fmla="*/ 89391 w 3761614"/>
              <a:gd name="connsiteY4" fmla="*/ 183726 h 1178786"/>
              <a:gd name="connsiteX5" fmla="*/ 1118198 w 3761614"/>
              <a:gd name="connsiteY5" fmla="*/ 1030770 h 1178786"/>
              <a:gd name="connsiteX6" fmla="*/ 1208136 w 3761614"/>
              <a:gd name="connsiteY6" fmla="*/ 1178786 h 1178786"/>
              <a:gd name="connsiteX7" fmla="*/ 3172221 w 3761614"/>
              <a:gd name="connsiteY7" fmla="*/ 1178786 h 1178786"/>
              <a:gd name="connsiteX8" fmla="*/ 3761614 w 3761614"/>
              <a:gd name="connsiteY8" fmla="*/ 589393 h 1178786"/>
              <a:gd name="connsiteX9" fmla="*/ 3172221 w 3761614"/>
              <a:gd name="connsiteY9" fmla="*/ 0 h 117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61614" h="1178786">
                <a:moveTo>
                  <a:pt x="3172221" y="0"/>
                </a:moveTo>
                <a:lnTo>
                  <a:pt x="390567" y="0"/>
                </a:lnTo>
                <a:cubicBezTo>
                  <a:pt x="268500" y="0"/>
                  <a:pt x="155100" y="37108"/>
                  <a:pt x="61032" y="100659"/>
                </a:cubicBezTo>
                <a:lnTo>
                  <a:pt x="0" y="151015"/>
                </a:lnTo>
                <a:lnTo>
                  <a:pt x="89391" y="183726"/>
                </a:lnTo>
                <a:cubicBezTo>
                  <a:pt x="509026" y="361184"/>
                  <a:pt x="866067" y="657635"/>
                  <a:pt x="1118198" y="1030770"/>
                </a:cubicBezTo>
                <a:lnTo>
                  <a:pt x="1208136" y="1178786"/>
                </a:lnTo>
                <a:lnTo>
                  <a:pt x="3172221" y="1178786"/>
                </a:lnTo>
                <a:cubicBezTo>
                  <a:pt x="3497734" y="1178786"/>
                  <a:pt x="3761614" y="914906"/>
                  <a:pt x="3761614" y="589393"/>
                </a:cubicBezTo>
                <a:cubicBezTo>
                  <a:pt x="3761614" y="263880"/>
                  <a:pt x="3497734" y="0"/>
                  <a:pt x="3172221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3048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2F08D8A-6FFD-40ED-B2EF-AE519C1DBD82}"/>
              </a:ext>
            </a:extLst>
          </p:cNvPr>
          <p:cNvSpPr/>
          <p:nvPr/>
        </p:nvSpPr>
        <p:spPr>
          <a:xfrm flipH="1">
            <a:off x="6710175" y="1892994"/>
            <a:ext cx="2821945" cy="884320"/>
          </a:xfrm>
          <a:custGeom>
            <a:avLst/>
            <a:gdLst>
              <a:gd name="connsiteX0" fmla="*/ 3371047 w 3761614"/>
              <a:gd name="connsiteY0" fmla="*/ 0 h 1178786"/>
              <a:gd name="connsiteX1" fmla="*/ 589393 w 3761614"/>
              <a:gd name="connsiteY1" fmla="*/ 0 h 1178786"/>
              <a:gd name="connsiteX2" fmla="*/ 0 w 3761614"/>
              <a:gd name="connsiteY2" fmla="*/ 589393 h 1178786"/>
              <a:gd name="connsiteX3" fmla="*/ 589393 w 3761614"/>
              <a:gd name="connsiteY3" fmla="*/ 1178786 h 1178786"/>
              <a:gd name="connsiteX4" fmla="*/ 2553478 w 3761614"/>
              <a:gd name="connsiteY4" fmla="*/ 1178786 h 1178786"/>
              <a:gd name="connsiteX5" fmla="*/ 2643415 w 3761614"/>
              <a:gd name="connsiteY5" fmla="*/ 1030770 h 1178786"/>
              <a:gd name="connsiteX6" fmla="*/ 3672222 w 3761614"/>
              <a:gd name="connsiteY6" fmla="*/ 183726 h 1178786"/>
              <a:gd name="connsiteX7" fmla="*/ 3761614 w 3761614"/>
              <a:gd name="connsiteY7" fmla="*/ 151014 h 1178786"/>
              <a:gd name="connsiteX8" fmla="*/ 3700582 w 3761614"/>
              <a:gd name="connsiteY8" fmla="*/ 100659 h 1178786"/>
              <a:gd name="connsiteX9" fmla="*/ 3371047 w 3761614"/>
              <a:gd name="connsiteY9" fmla="*/ 0 h 117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61614" h="1178786">
                <a:moveTo>
                  <a:pt x="3371047" y="0"/>
                </a:moveTo>
                <a:lnTo>
                  <a:pt x="589393" y="0"/>
                </a:lnTo>
                <a:cubicBezTo>
                  <a:pt x="263880" y="0"/>
                  <a:pt x="0" y="263880"/>
                  <a:pt x="0" y="589393"/>
                </a:cubicBezTo>
                <a:cubicBezTo>
                  <a:pt x="0" y="914906"/>
                  <a:pt x="263880" y="1178786"/>
                  <a:pt x="589393" y="1178786"/>
                </a:cubicBezTo>
                <a:lnTo>
                  <a:pt x="2553478" y="1178786"/>
                </a:lnTo>
                <a:lnTo>
                  <a:pt x="2643415" y="1030770"/>
                </a:lnTo>
                <a:cubicBezTo>
                  <a:pt x="2895547" y="657635"/>
                  <a:pt x="3252587" y="361184"/>
                  <a:pt x="3672222" y="183726"/>
                </a:cubicBezTo>
                <a:lnTo>
                  <a:pt x="3761614" y="151014"/>
                </a:lnTo>
                <a:lnTo>
                  <a:pt x="3700582" y="100659"/>
                </a:lnTo>
                <a:cubicBezTo>
                  <a:pt x="3606515" y="37108"/>
                  <a:pt x="3493115" y="0"/>
                  <a:pt x="3371047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3048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72B662-DAB8-4471-A98A-B1BFB88AFC6E}"/>
              </a:ext>
            </a:extLst>
          </p:cNvPr>
          <p:cNvSpPr txBox="1"/>
          <p:nvPr/>
        </p:nvSpPr>
        <p:spPr>
          <a:xfrm>
            <a:off x="6651072" y="2174411"/>
            <a:ext cx="527359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z="3001" spc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B2158A-F9A5-4644-8119-9CE4A1971E69}"/>
              </a:ext>
            </a:extLst>
          </p:cNvPr>
          <p:cNvSpPr txBox="1"/>
          <p:nvPr/>
        </p:nvSpPr>
        <p:spPr>
          <a:xfrm>
            <a:off x="4967006" y="2174411"/>
            <a:ext cx="527359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z="3001" spc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3B8C64-0CE8-43E7-A2D2-E029F44DE0EF}"/>
              </a:ext>
            </a:extLst>
          </p:cNvPr>
          <p:cNvSpPr txBox="1"/>
          <p:nvPr/>
        </p:nvSpPr>
        <p:spPr>
          <a:xfrm>
            <a:off x="3200114" y="2064367"/>
            <a:ext cx="1592914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Test &amp; Learn a </a:t>
            </a:r>
            <a:r>
              <a:rPr lang="en-US" sz="12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través</a:t>
            </a:r>
            <a:r>
              <a:rPr lang="en-US" sz="1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1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PILOTOS</a:t>
            </a:r>
            <a:endParaRPr lang="en-US" sz="1200" b="1" kern="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b="1" kern="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B357F12-2AE1-47A5-B1D3-9BD5B8E6B78D}"/>
              </a:ext>
            </a:extLst>
          </p:cNvPr>
          <p:cNvSpPr/>
          <p:nvPr/>
        </p:nvSpPr>
        <p:spPr>
          <a:xfrm flipH="1">
            <a:off x="4340192" y="3204738"/>
            <a:ext cx="610525" cy="884320"/>
          </a:xfrm>
          <a:custGeom>
            <a:avLst/>
            <a:gdLst>
              <a:gd name="connsiteX0" fmla="*/ 735912 w 813822"/>
              <a:gd name="connsiteY0" fmla="*/ 0 h 1178786"/>
              <a:gd name="connsiteX1" fmla="*/ 589393 w 813822"/>
              <a:gd name="connsiteY1" fmla="*/ 0 h 1178786"/>
              <a:gd name="connsiteX2" fmla="*/ 0 w 813822"/>
              <a:gd name="connsiteY2" fmla="*/ 589393 h 1178786"/>
              <a:gd name="connsiteX3" fmla="*/ 589393 w 813822"/>
              <a:gd name="connsiteY3" fmla="*/ 1178786 h 1178786"/>
              <a:gd name="connsiteX4" fmla="*/ 735912 w 813822"/>
              <a:gd name="connsiteY4" fmla="*/ 1178786 h 1178786"/>
              <a:gd name="connsiteX5" fmla="*/ 766315 w 813822"/>
              <a:gd name="connsiteY5" fmla="*/ 1060567 h 1178786"/>
              <a:gd name="connsiteX6" fmla="*/ 813822 w 813822"/>
              <a:gd name="connsiteY6" fmla="*/ 589393 h 1178786"/>
              <a:gd name="connsiteX7" fmla="*/ 766315 w 813822"/>
              <a:gd name="connsiteY7" fmla="*/ 118219 h 1178786"/>
              <a:gd name="connsiteX8" fmla="*/ 735912 w 813822"/>
              <a:gd name="connsiteY8" fmla="*/ 0 h 117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3822" h="1178786">
                <a:moveTo>
                  <a:pt x="735912" y="0"/>
                </a:moveTo>
                <a:lnTo>
                  <a:pt x="589393" y="0"/>
                </a:lnTo>
                <a:cubicBezTo>
                  <a:pt x="263880" y="0"/>
                  <a:pt x="0" y="263880"/>
                  <a:pt x="0" y="589393"/>
                </a:cubicBezTo>
                <a:cubicBezTo>
                  <a:pt x="0" y="914906"/>
                  <a:pt x="263880" y="1178786"/>
                  <a:pt x="589393" y="1178786"/>
                </a:cubicBezTo>
                <a:lnTo>
                  <a:pt x="735912" y="1178786"/>
                </a:lnTo>
                <a:lnTo>
                  <a:pt x="766315" y="1060567"/>
                </a:lnTo>
                <a:cubicBezTo>
                  <a:pt x="797464" y="908374"/>
                  <a:pt x="813822" y="750793"/>
                  <a:pt x="813822" y="589393"/>
                </a:cubicBezTo>
                <a:cubicBezTo>
                  <a:pt x="813822" y="427992"/>
                  <a:pt x="797464" y="270412"/>
                  <a:pt x="766315" y="118219"/>
                </a:cubicBezTo>
                <a:lnTo>
                  <a:pt x="7359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B340D53-2003-49F7-9D6B-8A410C2167F4}"/>
              </a:ext>
            </a:extLst>
          </p:cNvPr>
          <p:cNvSpPr/>
          <p:nvPr/>
        </p:nvSpPr>
        <p:spPr>
          <a:xfrm flipH="1">
            <a:off x="1979612" y="3204738"/>
            <a:ext cx="2419026" cy="884320"/>
          </a:xfrm>
          <a:custGeom>
            <a:avLst/>
            <a:gdLst>
              <a:gd name="connsiteX0" fmla="*/ 2635135 w 3224528"/>
              <a:gd name="connsiteY0" fmla="*/ 0 h 1178786"/>
              <a:gd name="connsiteX1" fmla="*/ 0 w 3224528"/>
              <a:gd name="connsiteY1" fmla="*/ 0 h 1178786"/>
              <a:gd name="connsiteX2" fmla="*/ 30403 w 3224528"/>
              <a:gd name="connsiteY2" fmla="*/ 118219 h 1178786"/>
              <a:gd name="connsiteX3" fmla="*/ 77910 w 3224528"/>
              <a:gd name="connsiteY3" fmla="*/ 589393 h 1178786"/>
              <a:gd name="connsiteX4" fmla="*/ 30403 w 3224528"/>
              <a:gd name="connsiteY4" fmla="*/ 1060567 h 1178786"/>
              <a:gd name="connsiteX5" fmla="*/ 0 w 3224528"/>
              <a:gd name="connsiteY5" fmla="*/ 1178786 h 1178786"/>
              <a:gd name="connsiteX6" fmla="*/ 2635135 w 3224528"/>
              <a:gd name="connsiteY6" fmla="*/ 1178786 h 1178786"/>
              <a:gd name="connsiteX7" fmla="*/ 3224528 w 3224528"/>
              <a:gd name="connsiteY7" fmla="*/ 589393 h 1178786"/>
              <a:gd name="connsiteX8" fmla="*/ 2635135 w 3224528"/>
              <a:gd name="connsiteY8" fmla="*/ 0 h 117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24528" h="1178786">
                <a:moveTo>
                  <a:pt x="2635135" y="0"/>
                </a:moveTo>
                <a:lnTo>
                  <a:pt x="0" y="0"/>
                </a:lnTo>
                <a:lnTo>
                  <a:pt x="30403" y="118219"/>
                </a:lnTo>
                <a:cubicBezTo>
                  <a:pt x="61552" y="270412"/>
                  <a:pt x="77910" y="427992"/>
                  <a:pt x="77910" y="589393"/>
                </a:cubicBezTo>
                <a:cubicBezTo>
                  <a:pt x="77910" y="750793"/>
                  <a:pt x="61552" y="908374"/>
                  <a:pt x="30403" y="1060567"/>
                </a:cubicBezTo>
                <a:lnTo>
                  <a:pt x="0" y="1178786"/>
                </a:lnTo>
                <a:lnTo>
                  <a:pt x="2635135" y="1178786"/>
                </a:lnTo>
                <a:cubicBezTo>
                  <a:pt x="2960648" y="1178786"/>
                  <a:pt x="3224528" y="914906"/>
                  <a:pt x="3224528" y="589393"/>
                </a:cubicBezTo>
                <a:cubicBezTo>
                  <a:pt x="3224528" y="263880"/>
                  <a:pt x="2960648" y="0"/>
                  <a:pt x="2635135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3048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23B0AE-8F17-4369-8310-220ECADDE833}"/>
              </a:ext>
            </a:extLst>
          </p:cNvPr>
          <p:cNvSpPr txBox="1"/>
          <p:nvPr/>
        </p:nvSpPr>
        <p:spPr>
          <a:xfrm>
            <a:off x="4359324" y="3381371"/>
            <a:ext cx="527359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z="3001" spc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3001" spc="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BF81E0-64D0-4D23-9A72-9676EC21A45C}"/>
              </a:ext>
            </a:extLst>
          </p:cNvPr>
          <p:cNvSpPr txBox="1"/>
          <p:nvPr/>
        </p:nvSpPr>
        <p:spPr>
          <a:xfrm>
            <a:off x="2775918" y="3750703"/>
            <a:ext cx="1592914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endParaRPr lang="en-US" sz="1200" b="1" kern="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5942232-0477-4547-A411-30CDCB9727C8}"/>
              </a:ext>
            </a:extLst>
          </p:cNvPr>
          <p:cNvSpPr/>
          <p:nvPr/>
        </p:nvSpPr>
        <p:spPr>
          <a:xfrm flipH="1">
            <a:off x="7238110" y="3204738"/>
            <a:ext cx="610526" cy="884320"/>
          </a:xfrm>
          <a:custGeom>
            <a:avLst/>
            <a:gdLst>
              <a:gd name="connsiteX0" fmla="*/ 224430 w 813823"/>
              <a:gd name="connsiteY0" fmla="*/ 0 h 1178786"/>
              <a:gd name="connsiteX1" fmla="*/ 77910 w 813823"/>
              <a:gd name="connsiteY1" fmla="*/ 0 h 1178786"/>
              <a:gd name="connsiteX2" fmla="*/ 47507 w 813823"/>
              <a:gd name="connsiteY2" fmla="*/ 118219 h 1178786"/>
              <a:gd name="connsiteX3" fmla="*/ 0 w 813823"/>
              <a:gd name="connsiteY3" fmla="*/ 589393 h 1178786"/>
              <a:gd name="connsiteX4" fmla="*/ 47507 w 813823"/>
              <a:gd name="connsiteY4" fmla="*/ 1060567 h 1178786"/>
              <a:gd name="connsiteX5" fmla="*/ 77910 w 813823"/>
              <a:gd name="connsiteY5" fmla="*/ 1178786 h 1178786"/>
              <a:gd name="connsiteX6" fmla="*/ 224430 w 813823"/>
              <a:gd name="connsiteY6" fmla="*/ 1178786 h 1178786"/>
              <a:gd name="connsiteX7" fmla="*/ 813823 w 813823"/>
              <a:gd name="connsiteY7" fmla="*/ 589393 h 1178786"/>
              <a:gd name="connsiteX8" fmla="*/ 224430 w 813823"/>
              <a:gd name="connsiteY8" fmla="*/ 0 h 117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3823" h="1178786">
                <a:moveTo>
                  <a:pt x="224430" y="0"/>
                </a:moveTo>
                <a:lnTo>
                  <a:pt x="77910" y="0"/>
                </a:lnTo>
                <a:lnTo>
                  <a:pt x="47507" y="118219"/>
                </a:lnTo>
                <a:cubicBezTo>
                  <a:pt x="16358" y="270412"/>
                  <a:pt x="0" y="427992"/>
                  <a:pt x="0" y="589393"/>
                </a:cubicBezTo>
                <a:cubicBezTo>
                  <a:pt x="0" y="750793"/>
                  <a:pt x="16358" y="908374"/>
                  <a:pt x="47507" y="1060567"/>
                </a:cubicBezTo>
                <a:lnTo>
                  <a:pt x="77910" y="1178786"/>
                </a:lnTo>
                <a:lnTo>
                  <a:pt x="224430" y="1178786"/>
                </a:lnTo>
                <a:cubicBezTo>
                  <a:pt x="549943" y="1178786"/>
                  <a:pt x="813823" y="914906"/>
                  <a:pt x="813823" y="589393"/>
                </a:cubicBezTo>
                <a:cubicBezTo>
                  <a:pt x="813823" y="263880"/>
                  <a:pt x="549943" y="0"/>
                  <a:pt x="2244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F81B825-772B-4DF7-9A64-961DF19198D4}"/>
              </a:ext>
            </a:extLst>
          </p:cNvPr>
          <p:cNvSpPr/>
          <p:nvPr/>
        </p:nvSpPr>
        <p:spPr>
          <a:xfrm flipH="1">
            <a:off x="7790190" y="3204738"/>
            <a:ext cx="2419025" cy="884320"/>
          </a:xfrm>
          <a:custGeom>
            <a:avLst/>
            <a:gdLst>
              <a:gd name="connsiteX0" fmla="*/ 3224527 w 3224527"/>
              <a:gd name="connsiteY0" fmla="*/ 0 h 1178786"/>
              <a:gd name="connsiteX1" fmla="*/ 589393 w 3224527"/>
              <a:gd name="connsiteY1" fmla="*/ 0 h 1178786"/>
              <a:gd name="connsiteX2" fmla="*/ 0 w 3224527"/>
              <a:gd name="connsiteY2" fmla="*/ 589393 h 1178786"/>
              <a:gd name="connsiteX3" fmla="*/ 589393 w 3224527"/>
              <a:gd name="connsiteY3" fmla="*/ 1178786 h 1178786"/>
              <a:gd name="connsiteX4" fmla="*/ 3224527 w 3224527"/>
              <a:gd name="connsiteY4" fmla="*/ 1178786 h 1178786"/>
              <a:gd name="connsiteX5" fmla="*/ 3194124 w 3224527"/>
              <a:gd name="connsiteY5" fmla="*/ 1060567 h 1178786"/>
              <a:gd name="connsiteX6" fmla="*/ 3146617 w 3224527"/>
              <a:gd name="connsiteY6" fmla="*/ 589393 h 1178786"/>
              <a:gd name="connsiteX7" fmla="*/ 3194124 w 3224527"/>
              <a:gd name="connsiteY7" fmla="*/ 118219 h 1178786"/>
              <a:gd name="connsiteX8" fmla="*/ 3224527 w 3224527"/>
              <a:gd name="connsiteY8" fmla="*/ 0 h 117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24527" h="1178786">
                <a:moveTo>
                  <a:pt x="3224527" y="0"/>
                </a:moveTo>
                <a:lnTo>
                  <a:pt x="589393" y="0"/>
                </a:lnTo>
                <a:cubicBezTo>
                  <a:pt x="263880" y="0"/>
                  <a:pt x="0" y="263880"/>
                  <a:pt x="0" y="589393"/>
                </a:cubicBezTo>
                <a:cubicBezTo>
                  <a:pt x="0" y="914906"/>
                  <a:pt x="263880" y="1178786"/>
                  <a:pt x="589393" y="1178786"/>
                </a:cubicBezTo>
                <a:lnTo>
                  <a:pt x="3224527" y="1178786"/>
                </a:lnTo>
                <a:lnTo>
                  <a:pt x="3194124" y="1060567"/>
                </a:lnTo>
                <a:cubicBezTo>
                  <a:pt x="3162975" y="908374"/>
                  <a:pt x="3146617" y="750793"/>
                  <a:pt x="3146617" y="589393"/>
                </a:cubicBezTo>
                <a:cubicBezTo>
                  <a:pt x="3146617" y="427992"/>
                  <a:pt x="3162975" y="270412"/>
                  <a:pt x="3194124" y="118219"/>
                </a:cubicBezTo>
                <a:lnTo>
                  <a:pt x="3224527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3048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FC182C-9CC3-485D-B1E2-186E9F1A08BC}"/>
              </a:ext>
            </a:extLst>
          </p:cNvPr>
          <p:cNvSpPr txBox="1"/>
          <p:nvPr/>
        </p:nvSpPr>
        <p:spPr>
          <a:xfrm>
            <a:off x="7290066" y="3381371"/>
            <a:ext cx="527359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z="3001" spc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9A3AFB-BD06-437D-936C-B160D5F25C7B}"/>
              </a:ext>
            </a:extLst>
          </p:cNvPr>
          <p:cNvSpPr txBox="1"/>
          <p:nvPr/>
        </p:nvSpPr>
        <p:spPr>
          <a:xfrm>
            <a:off x="8065497" y="3416065"/>
            <a:ext cx="1592914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Plantear</a:t>
            </a:r>
            <a:r>
              <a:rPr lang="en-US" sz="1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las </a:t>
            </a:r>
            <a:r>
              <a:rPr lang="en-US" sz="1200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hipótesis</a:t>
            </a:r>
            <a:r>
              <a:rPr lang="en-US" sz="1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correctas</a:t>
            </a:r>
            <a:endParaRPr lang="en-US" sz="1200" b="1" kern="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EC46FC1-3058-46F0-B15C-94CF3CD3FFE5}"/>
              </a:ext>
            </a:extLst>
          </p:cNvPr>
          <p:cNvSpPr/>
          <p:nvPr/>
        </p:nvSpPr>
        <p:spPr>
          <a:xfrm flipH="1">
            <a:off x="4572313" y="4516482"/>
            <a:ext cx="1055496" cy="771030"/>
          </a:xfrm>
          <a:custGeom>
            <a:avLst/>
            <a:gdLst>
              <a:gd name="connsiteX0" fmla="*/ 1406962 w 1406962"/>
              <a:gd name="connsiteY0" fmla="*/ 0 h 1027772"/>
              <a:gd name="connsiteX1" fmla="*/ 589393 w 1406962"/>
              <a:gd name="connsiteY1" fmla="*/ 0 h 1027772"/>
              <a:gd name="connsiteX2" fmla="*/ 0 w 1406962"/>
              <a:gd name="connsiteY2" fmla="*/ 589393 h 1027772"/>
              <a:gd name="connsiteX3" fmla="*/ 172629 w 1406962"/>
              <a:gd name="connsiteY3" fmla="*/ 1006157 h 1027772"/>
              <a:gd name="connsiteX4" fmla="*/ 198826 w 1406962"/>
              <a:gd name="connsiteY4" fmla="*/ 1027772 h 1027772"/>
              <a:gd name="connsiteX5" fmla="*/ 288217 w 1406962"/>
              <a:gd name="connsiteY5" fmla="*/ 995060 h 1027772"/>
              <a:gd name="connsiteX6" fmla="*/ 1317024 w 1406962"/>
              <a:gd name="connsiteY6" fmla="*/ 148016 h 1027772"/>
              <a:gd name="connsiteX7" fmla="*/ 1406962 w 1406962"/>
              <a:gd name="connsiteY7" fmla="*/ 0 h 1027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6962" h="1027772">
                <a:moveTo>
                  <a:pt x="1406962" y="0"/>
                </a:moveTo>
                <a:lnTo>
                  <a:pt x="589393" y="0"/>
                </a:lnTo>
                <a:cubicBezTo>
                  <a:pt x="263880" y="0"/>
                  <a:pt x="0" y="263880"/>
                  <a:pt x="0" y="589393"/>
                </a:cubicBezTo>
                <a:cubicBezTo>
                  <a:pt x="0" y="752150"/>
                  <a:pt x="65970" y="899498"/>
                  <a:pt x="172629" y="1006157"/>
                </a:cubicBezTo>
                <a:lnTo>
                  <a:pt x="198826" y="1027772"/>
                </a:lnTo>
                <a:lnTo>
                  <a:pt x="288217" y="995060"/>
                </a:lnTo>
                <a:cubicBezTo>
                  <a:pt x="707852" y="817602"/>
                  <a:pt x="1064893" y="521152"/>
                  <a:pt x="1317024" y="148016"/>
                </a:cubicBezTo>
                <a:lnTo>
                  <a:pt x="140696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1EDE877-62AA-4F01-87BD-238FB0916CBF}"/>
              </a:ext>
            </a:extLst>
          </p:cNvPr>
          <p:cNvSpPr/>
          <p:nvPr/>
        </p:nvSpPr>
        <p:spPr>
          <a:xfrm flipH="1">
            <a:off x="6561016" y="4516482"/>
            <a:ext cx="1055496" cy="771030"/>
          </a:xfrm>
          <a:custGeom>
            <a:avLst/>
            <a:gdLst>
              <a:gd name="connsiteX0" fmla="*/ 817569 w 1406962"/>
              <a:gd name="connsiteY0" fmla="*/ 0 h 1027772"/>
              <a:gd name="connsiteX1" fmla="*/ 0 w 1406962"/>
              <a:gd name="connsiteY1" fmla="*/ 0 h 1027772"/>
              <a:gd name="connsiteX2" fmla="*/ 89937 w 1406962"/>
              <a:gd name="connsiteY2" fmla="*/ 148016 h 1027772"/>
              <a:gd name="connsiteX3" fmla="*/ 1118744 w 1406962"/>
              <a:gd name="connsiteY3" fmla="*/ 995060 h 1027772"/>
              <a:gd name="connsiteX4" fmla="*/ 1208136 w 1406962"/>
              <a:gd name="connsiteY4" fmla="*/ 1027772 h 1027772"/>
              <a:gd name="connsiteX5" fmla="*/ 1234333 w 1406962"/>
              <a:gd name="connsiteY5" fmla="*/ 1006157 h 1027772"/>
              <a:gd name="connsiteX6" fmla="*/ 1406962 w 1406962"/>
              <a:gd name="connsiteY6" fmla="*/ 589393 h 1027772"/>
              <a:gd name="connsiteX7" fmla="*/ 817569 w 1406962"/>
              <a:gd name="connsiteY7" fmla="*/ 0 h 1027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6962" h="1027772">
                <a:moveTo>
                  <a:pt x="817569" y="0"/>
                </a:moveTo>
                <a:lnTo>
                  <a:pt x="0" y="0"/>
                </a:lnTo>
                <a:lnTo>
                  <a:pt x="89937" y="148016"/>
                </a:lnTo>
                <a:cubicBezTo>
                  <a:pt x="342069" y="521152"/>
                  <a:pt x="699109" y="817602"/>
                  <a:pt x="1118744" y="995060"/>
                </a:cubicBezTo>
                <a:lnTo>
                  <a:pt x="1208136" y="1027772"/>
                </a:lnTo>
                <a:lnTo>
                  <a:pt x="1234333" y="1006157"/>
                </a:lnTo>
                <a:cubicBezTo>
                  <a:pt x="1340992" y="899498"/>
                  <a:pt x="1406962" y="752150"/>
                  <a:pt x="1406962" y="589393"/>
                </a:cubicBezTo>
                <a:cubicBezTo>
                  <a:pt x="1406962" y="263880"/>
                  <a:pt x="1143082" y="0"/>
                  <a:pt x="8175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51AEB9-6636-45BE-A33E-6653E6365BD6}"/>
              </a:ext>
            </a:extLst>
          </p:cNvPr>
          <p:cNvSpPr/>
          <p:nvPr/>
        </p:nvSpPr>
        <p:spPr>
          <a:xfrm flipH="1">
            <a:off x="2656707" y="4516482"/>
            <a:ext cx="2821945" cy="884320"/>
          </a:xfrm>
          <a:custGeom>
            <a:avLst/>
            <a:gdLst>
              <a:gd name="connsiteX0" fmla="*/ 3172221 w 3761614"/>
              <a:gd name="connsiteY0" fmla="*/ 0 h 1178786"/>
              <a:gd name="connsiteX1" fmla="*/ 1208136 w 3761614"/>
              <a:gd name="connsiteY1" fmla="*/ 0 h 1178786"/>
              <a:gd name="connsiteX2" fmla="*/ 1118198 w 3761614"/>
              <a:gd name="connsiteY2" fmla="*/ 148016 h 1178786"/>
              <a:gd name="connsiteX3" fmla="*/ 89391 w 3761614"/>
              <a:gd name="connsiteY3" fmla="*/ 995060 h 1178786"/>
              <a:gd name="connsiteX4" fmla="*/ 0 w 3761614"/>
              <a:gd name="connsiteY4" fmla="*/ 1027772 h 1178786"/>
              <a:gd name="connsiteX5" fmla="*/ 61032 w 3761614"/>
              <a:gd name="connsiteY5" fmla="*/ 1078127 h 1178786"/>
              <a:gd name="connsiteX6" fmla="*/ 390567 w 3761614"/>
              <a:gd name="connsiteY6" fmla="*/ 1178786 h 1178786"/>
              <a:gd name="connsiteX7" fmla="*/ 3172221 w 3761614"/>
              <a:gd name="connsiteY7" fmla="*/ 1178786 h 1178786"/>
              <a:gd name="connsiteX8" fmla="*/ 3761614 w 3761614"/>
              <a:gd name="connsiteY8" fmla="*/ 589393 h 1178786"/>
              <a:gd name="connsiteX9" fmla="*/ 3172221 w 3761614"/>
              <a:gd name="connsiteY9" fmla="*/ 0 h 117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61614" h="1178786">
                <a:moveTo>
                  <a:pt x="3172221" y="0"/>
                </a:moveTo>
                <a:lnTo>
                  <a:pt x="1208136" y="0"/>
                </a:lnTo>
                <a:lnTo>
                  <a:pt x="1118198" y="148016"/>
                </a:lnTo>
                <a:cubicBezTo>
                  <a:pt x="866067" y="521152"/>
                  <a:pt x="509026" y="817602"/>
                  <a:pt x="89391" y="995060"/>
                </a:cubicBezTo>
                <a:lnTo>
                  <a:pt x="0" y="1027772"/>
                </a:lnTo>
                <a:lnTo>
                  <a:pt x="61032" y="1078127"/>
                </a:lnTo>
                <a:cubicBezTo>
                  <a:pt x="155100" y="1141678"/>
                  <a:pt x="268500" y="1178786"/>
                  <a:pt x="390567" y="1178786"/>
                </a:cubicBezTo>
                <a:lnTo>
                  <a:pt x="3172221" y="1178786"/>
                </a:lnTo>
                <a:cubicBezTo>
                  <a:pt x="3497734" y="1178786"/>
                  <a:pt x="3761614" y="914906"/>
                  <a:pt x="3761614" y="589393"/>
                </a:cubicBezTo>
                <a:cubicBezTo>
                  <a:pt x="3761614" y="263880"/>
                  <a:pt x="3497734" y="0"/>
                  <a:pt x="3172221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3048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AA4A04A-DD46-4C3D-A563-B22D605C9CAC}"/>
              </a:ext>
            </a:extLst>
          </p:cNvPr>
          <p:cNvSpPr/>
          <p:nvPr/>
        </p:nvSpPr>
        <p:spPr>
          <a:xfrm flipH="1">
            <a:off x="6710175" y="4516482"/>
            <a:ext cx="2821945" cy="884320"/>
          </a:xfrm>
          <a:custGeom>
            <a:avLst/>
            <a:gdLst>
              <a:gd name="connsiteX0" fmla="*/ 2553478 w 3761614"/>
              <a:gd name="connsiteY0" fmla="*/ 0 h 1178786"/>
              <a:gd name="connsiteX1" fmla="*/ 589393 w 3761614"/>
              <a:gd name="connsiteY1" fmla="*/ 0 h 1178786"/>
              <a:gd name="connsiteX2" fmla="*/ 0 w 3761614"/>
              <a:gd name="connsiteY2" fmla="*/ 589393 h 1178786"/>
              <a:gd name="connsiteX3" fmla="*/ 589393 w 3761614"/>
              <a:gd name="connsiteY3" fmla="*/ 1178786 h 1178786"/>
              <a:gd name="connsiteX4" fmla="*/ 3371047 w 3761614"/>
              <a:gd name="connsiteY4" fmla="*/ 1178786 h 1178786"/>
              <a:gd name="connsiteX5" fmla="*/ 3700582 w 3761614"/>
              <a:gd name="connsiteY5" fmla="*/ 1078127 h 1178786"/>
              <a:gd name="connsiteX6" fmla="*/ 3761614 w 3761614"/>
              <a:gd name="connsiteY6" fmla="*/ 1027772 h 1178786"/>
              <a:gd name="connsiteX7" fmla="*/ 3672222 w 3761614"/>
              <a:gd name="connsiteY7" fmla="*/ 995060 h 1178786"/>
              <a:gd name="connsiteX8" fmla="*/ 2643415 w 3761614"/>
              <a:gd name="connsiteY8" fmla="*/ 148016 h 1178786"/>
              <a:gd name="connsiteX9" fmla="*/ 2553478 w 3761614"/>
              <a:gd name="connsiteY9" fmla="*/ 0 h 117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61614" h="1178786">
                <a:moveTo>
                  <a:pt x="2553478" y="0"/>
                </a:moveTo>
                <a:lnTo>
                  <a:pt x="589393" y="0"/>
                </a:lnTo>
                <a:cubicBezTo>
                  <a:pt x="263880" y="0"/>
                  <a:pt x="0" y="263880"/>
                  <a:pt x="0" y="589393"/>
                </a:cubicBezTo>
                <a:cubicBezTo>
                  <a:pt x="0" y="914906"/>
                  <a:pt x="263880" y="1178786"/>
                  <a:pt x="589393" y="1178786"/>
                </a:cubicBezTo>
                <a:lnTo>
                  <a:pt x="3371047" y="1178786"/>
                </a:lnTo>
                <a:cubicBezTo>
                  <a:pt x="3493115" y="1178786"/>
                  <a:pt x="3606515" y="1141678"/>
                  <a:pt x="3700582" y="1078127"/>
                </a:cubicBezTo>
                <a:lnTo>
                  <a:pt x="3761614" y="1027772"/>
                </a:lnTo>
                <a:lnTo>
                  <a:pt x="3672222" y="995060"/>
                </a:lnTo>
                <a:cubicBezTo>
                  <a:pt x="3252587" y="817602"/>
                  <a:pt x="2895547" y="521152"/>
                  <a:pt x="2643415" y="148016"/>
                </a:cubicBezTo>
                <a:lnTo>
                  <a:pt x="2553478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3048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5BCF58-751B-409B-A153-892B642E8EB4}"/>
              </a:ext>
            </a:extLst>
          </p:cNvPr>
          <p:cNvSpPr txBox="1"/>
          <p:nvPr/>
        </p:nvSpPr>
        <p:spPr>
          <a:xfrm>
            <a:off x="6651072" y="4564412"/>
            <a:ext cx="527359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z="3001" spc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A5F8FE-EB60-4E3C-84B5-3DDA7AB438AC}"/>
              </a:ext>
            </a:extLst>
          </p:cNvPr>
          <p:cNvSpPr txBox="1"/>
          <p:nvPr/>
        </p:nvSpPr>
        <p:spPr>
          <a:xfrm>
            <a:off x="4967006" y="4564412"/>
            <a:ext cx="527359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z="3001" spc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0017A8C-D03A-4D29-A454-4B9C76AC34BE}"/>
              </a:ext>
            </a:extLst>
          </p:cNvPr>
          <p:cNvSpPr txBox="1"/>
          <p:nvPr/>
        </p:nvSpPr>
        <p:spPr>
          <a:xfrm>
            <a:off x="3263981" y="4793205"/>
            <a:ext cx="1592914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Entender</a:t>
            </a:r>
            <a:r>
              <a:rPr lang="en-US" sz="1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los</a:t>
            </a:r>
            <a:r>
              <a:rPr lang="en-US" sz="1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datos</a:t>
            </a:r>
            <a:endParaRPr lang="en-US" sz="1200" b="1" kern="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AED6F87-0097-475D-B69A-5BF077C12059}"/>
              </a:ext>
            </a:extLst>
          </p:cNvPr>
          <p:cNvSpPr txBox="1"/>
          <p:nvPr/>
        </p:nvSpPr>
        <p:spPr>
          <a:xfrm>
            <a:off x="7629178" y="2071682"/>
            <a:ext cx="1592914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Equipo</a:t>
            </a:r>
            <a:r>
              <a:rPr lang="en-US" sz="1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multifuncional</a:t>
            </a:r>
            <a:endParaRPr lang="en-US" sz="1200" b="1" kern="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A4EBA10-E9CA-4B2F-A3B4-2ADCBB475B55}"/>
              </a:ext>
            </a:extLst>
          </p:cNvPr>
          <p:cNvSpPr txBox="1"/>
          <p:nvPr/>
        </p:nvSpPr>
        <p:spPr>
          <a:xfrm>
            <a:off x="7503146" y="4810664"/>
            <a:ext cx="1592914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Entender</a:t>
            </a:r>
            <a:r>
              <a:rPr lang="en-US" sz="1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el </a:t>
            </a:r>
            <a:r>
              <a:rPr lang="en-US" sz="1200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proceso</a:t>
            </a:r>
            <a:endParaRPr lang="en-US" sz="1200" b="1" kern="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2" name="Graphic 61" descr="Network">
            <a:extLst>
              <a:ext uri="{FF2B5EF4-FFF2-40B4-BE49-F238E27FC236}">
                <a16:creationId xmlns:a16="http://schemas.microsoft.com/office/drawing/2014/main" id="{1CDC86D3-A5B4-4DF5-BBFC-0587CE20C5A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772868" y="4773428"/>
            <a:ext cx="370428" cy="370428"/>
          </a:xfrm>
          <a:prstGeom prst="rect">
            <a:avLst/>
          </a:prstGeom>
        </p:spPr>
      </p:pic>
      <p:pic>
        <p:nvPicPr>
          <p:cNvPr id="64" name="Graphic 63" descr="Download from cloud">
            <a:extLst>
              <a:ext uri="{FF2B5EF4-FFF2-40B4-BE49-F238E27FC236}">
                <a16:creationId xmlns:a16="http://schemas.microsoft.com/office/drawing/2014/main" id="{ED5BFAD5-9C5C-44A9-B065-490200F49789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2148270" y="3461684"/>
            <a:ext cx="370428" cy="370428"/>
          </a:xfrm>
          <a:prstGeom prst="rect">
            <a:avLst/>
          </a:prstGeom>
        </p:spPr>
      </p:pic>
      <p:pic>
        <p:nvPicPr>
          <p:cNvPr id="66" name="Graphic 65" descr="Call center">
            <a:extLst>
              <a:ext uri="{FF2B5EF4-FFF2-40B4-BE49-F238E27FC236}">
                <a16:creationId xmlns:a16="http://schemas.microsoft.com/office/drawing/2014/main" id="{9E4FCF13-7439-4345-836A-A6366C598FE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9069094" y="4773428"/>
            <a:ext cx="370428" cy="370428"/>
          </a:xfrm>
          <a:prstGeom prst="rect">
            <a:avLst/>
          </a:prstGeom>
        </p:spPr>
      </p:pic>
      <p:pic>
        <p:nvPicPr>
          <p:cNvPr id="68" name="Graphic 67" descr="Satellite dish">
            <a:extLst>
              <a:ext uri="{FF2B5EF4-FFF2-40B4-BE49-F238E27FC236}">
                <a16:creationId xmlns:a16="http://schemas.microsoft.com/office/drawing/2014/main" id="{8B6AF5B5-13C8-4AA0-BB8A-82263911936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2764306" y="2149940"/>
            <a:ext cx="370428" cy="370428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E853B4B3-126C-4185-803D-F15E08FB0182}"/>
              </a:ext>
            </a:extLst>
          </p:cNvPr>
          <p:cNvSpPr txBox="1"/>
          <p:nvPr/>
        </p:nvSpPr>
        <p:spPr>
          <a:xfrm>
            <a:off x="5297955" y="3970764"/>
            <a:ext cx="15929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900" kern="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1" name="Group 120"/>
          <p:cNvGrpSpPr/>
          <p:nvPr/>
        </p:nvGrpSpPr>
        <p:grpSpPr>
          <a:xfrm>
            <a:off x="5652765" y="3014508"/>
            <a:ext cx="1111296" cy="1164393"/>
            <a:chOff x="2492376" y="630238"/>
            <a:chExt cx="6507163" cy="6505575"/>
          </a:xfrm>
        </p:grpSpPr>
        <p:sp>
          <p:nvSpPr>
            <p:cNvPr id="212" name="Freeform 128"/>
            <p:cNvSpPr>
              <a:spLocks/>
            </p:cNvSpPr>
            <p:nvPr/>
          </p:nvSpPr>
          <p:spPr bwMode="auto">
            <a:xfrm>
              <a:off x="7850188" y="882651"/>
              <a:ext cx="639763" cy="514350"/>
            </a:xfrm>
            <a:custGeom>
              <a:avLst/>
              <a:gdLst>
                <a:gd name="T0" fmla="*/ 403 w 403"/>
                <a:gd name="T1" fmla="*/ 0 h 324"/>
                <a:gd name="T2" fmla="*/ 403 w 403"/>
                <a:gd name="T3" fmla="*/ 324 h 324"/>
                <a:gd name="T4" fmla="*/ 0 w 403"/>
                <a:gd name="T5" fmla="*/ 162 h 324"/>
                <a:gd name="T6" fmla="*/ 403 w 403"/>
                <a:gd name="T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3" h="324">
                  <a:moveTo>
                    <a:pt x="403" y="0"/>
                  </a:moveTo>
                  <a:lnTo>
                    <a:pt x="403" y="324"/>
                  </a:lnTo>
                  <a:lnTo>
                    <a:pt x="0" y="16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C000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213" name="Group 122"/>
            <p:cNvGrpSpPr/>
            <p:nvPr/>
          </p:nvGrpSpPr>
          <p:grpSpPr>
            <a:xfrm>
              <a:off x="2903538" y="2919413"/>
              <a:ext cx="2517775" cy="2008188"/>
              <a:chOff x="2903538" y="2919413"/>
              <a:chExt cx="2517775" cy="2008188"/>
            </a:xfrm>
          </p:grpSpPr>
          <p:sp>
            <p:nvSpPr>
              <p:cNvPr id="218" name="Freeform 131"/>
              <p:cNvSpPr>
                <a:spLocks/>
              </p:cNvSpPr>
              <p:nvPr/>
            </p:nvSpPr>
            <p:spPr bwMode="auto">
              <a:xfrm>
                <a:off x="5135563" y="4289426"/>
                <a:ext cx="285750" cy="182563"/>
              </a:xfrm>
              <a:custGeom>
                <a:avLst/>
                <a:gdLst>
                  <a:gd name="T0" fmla="*/ 0 w 180"/>
                  <a:gd name="T1" fmla="*/ 0 h 115"/>
                  <a:gd name="T2" fmla="*/ 180 w 180"/>
                  <a:gd name="T3" fmla="*/ 0 h 115"/>
                  <a:gd name="T4" fmla="*/ 173 w 180"/>
                  <a:gd name="T5" fmla="*/ 15 h 115"/>
                  <a:gd name="T6" fmla="*/ 163 w 180"/>
                  <a:gd name="T7" fmla="*/ 28 h 115"/>
                  <a:gd name="T8" fmla="*/ 153 w 180"/>
                  <a:gd name="T9" fmla="*/ 36 h 115"/>
                  <a:gd name="T10" fmla="*/ 127 w 180"/>
                  <a:gd name="T11" fmla="*/ 54 h 115"/>
                  <a:gd name="T12" fmla="*/ 98 w 180"/>
                  <a:gd name="T13" fmla="*/ 69 h 115"/>
                  <a:gd name="T14" fmla="*/ 67 w 180"/>
                  <a:gd name="T15" fmla="*/ 82 h 115"/>
                  <a:gd name="T16" fmla="*/ 23 w 180"/>
                  <a:gd name="T17" fmla="*/ 102 h 115"/>
                  <a:gd name="T18" fmla="*/ 0 w 180"/>
                  <a:gd name="T19" fmla="*/ 115 h 115"/>
                  <a:gd name="T20" fmla="*/ 0 w 180"/>
                  <a:gd name="T21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0" h="115">
                    <a:moveTo>
                      <a:pt x="0" y="0"/>
                    </a:moveTo>
                    <a:lnTo>
                      <a:pt x="180" y="0"/>
                    </a:lnTo>
                    <a:lnTo>
                      <a:pt x="173" y="15"/>
                    </a:lnTo>
                    <a:lnTo>
                      <a:pt x="163" y="28"/>
                    </a:lnTo>
                    <a:lnTo>
                      <a:pt x="153" y="36"/>
                    </a:lnTo>
                    <a:lnTo>
                      <a:pt x="127" y="54"/>
                    </a:lnTo>
                    <a:lnTo>
                      <a:pt x="98" y="69"/>
                    </a:lnTo>
                    <a:lnTo>
                      <a:pt x="67" y="82"/>
                    </a:lnTo>
                    <a:lnTo>
                      <a:pt x="23" y="102"/>
                    </a:lnTo>
                    <a:lnTo>
                      <a:pt x="0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57150">
                <a:solidFill>
                  <a:schemeClr val="accent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Freeform 132"/>
              <p:cNvSpPr>
                <a:spLocks/>
              </p:cNvSpPr>
              <p:nvPr/>
            </p:nvSpPr>
            <p:spPr bwMode="auto">
              <a:xfrm>
                <a:off x="2903538" y="2919413"/>
                <a:ext cx="1520825" cy="2008188"/>
              </a:xfrm>
              <a:custGeom>
                <a:avLst/>
                <a:gdLst>
                  <a:gd name="T0" fmla="*/ 770 w 958"/>
                  <a:gd name="T1" fmla="*/ 0 h 1265"/>
                  <a:gd name="T2" fmla="*/ 545 w 958"/>
                  <a:gd name="T3" fmla="*/ 226 h 1265"/>
                  <a:gd name="T4" fmla="*/ 516 w 958"/>
                  <a:gd name="T5" fmla="*/ 259 h 1265"/>
                  <a:gd name="T6" fmla="*/ 492 w 958"/>
                  <a:gd name="T7" fmla="*/ 294 h 1265"/>
                  <a:gd name="T8" fmla="*/ 474 w 958"/>
                  <a:gd name="T9" fmla="*/ 332 h 1265"/>
                  <a:gd name="T10" fmla="*/ 461 w 958"/>
                  <a:gd name="T11" fmla="*/ 371 h 1265"/>
                  <a:gd name="T12" fmla="*/ 454 w 958"/>
                  <a:gd name="T13" fmla="*/ 412 h 1265"/>
                  <a:gd name="T14" fmla="*/ 450 w 958"/>
                  <a:gd name="T15" fmla="*/ 453 h 1265"/>
                  <a:gd name="T16" fmla="*/ 454 w 958"/>
                  <a:gd name="T17" fmla="*/ 493 h 1265"/>
                  <a:gd name="T18" fmla="*/ 461 w 958"/>
                  <a:gd name="T19" fmla="*/ 534 h 1265"/>
                  <a:gd name="T20" fmla="*/ 474 w 958"/>
                  <a:gd name="T21" fmla="*/ 572 h 1265"/>
                  <a:gd name="T22" fmla="*/ 492 w 958"/>
                  <a:gd name="T23" fmla="*/ 611 h 1265"/>
                  <a:gd name="T24" fmla="*/ 516 w 958"/>
                  <a:gd name="T25" fmla="*/ 646 h 1265"/>
                  <a:gd name="T26" fmla="*/ 545 w 958"/>
                  <a:gd name="T27" fmla="*/ 679 h 1265"/>
                  <a:gd name="T28" fmla="*/ 780 w 958"/>
                  <a:gd name="T29" fmla="*/ 913 h 1265"/>
                  <a:gd name="T30" fmla="*/ 796 w 958"/>
                  <a:gd name="T31" fmla="*/ 926 h 1265"/>
                  <a:gd name="T32" fmla="*/ 815 w 958"/>
                  <a:gd name="T33" fmla="*/ 932 h 1265"/>
                  <a:gd name="T34" fmla="*/ 835 w 958"/>
                  <a:gd name="T35" fmla="*/ 932 h 1265"/>
                  <a:gd name="T36" fmla="*/ 853 w 958"/>
                  <a:gd name="T37" fmla="*/ 926 h 1265"/>
                  <a:gd name="T38" fmla="*/ 869 w 958"/>
                  <a:gd name="T39" fmla="*/ 913 h 1265"/>
                  <a:gd name="T40" fmla="*/ 958 w 958"/>
                  <a:gd name="T41" fmla="*/ 826 h 1265"/>
                  <a:gd name="T42" fmla="*/ 958 w 958"/>
                  <a:gd name="T43" fmla="*/ 1212 h 1265"/>
                  <a:gd name="T44" fmla="*/ 912 w 958"/>
                  <a:gd name="T45" fmla="*/ 1234 h 1265"/>
                  <a:gd name="T46" fmla="*/ 866 w 958"/>
                  <a:gd name="T47" fmla="*/ 1250 h 1265"/>
                  <a:gd name="T48" fmla="*/ 820 w 958"/>
                  <a:gd name="T49" fmla="*/ 1260 h 1265"/>
                  <a:gd name="T50" fmla="*/ 772 w 958"/>
                  <a:gd name="T51" fmla="*/ 1265 h 1265"/>
                  <a:gd name="T52" fmla="*/ 726 w 958"/>
                  <a:gd name="T53" fmla="*/ 1265 h 1265"/>
                  <a:gd name="T54" fmla="*/ 682 w 958"/>
                  <a:gd name="T55" fmla="*/ 1261 h 1265"/>
                  <a:gd name="T56" fmla="*/ 639 w 958"/>
                  <a:gd name="T57" fmla="*/ 1254 h 1265"/>
                  <a:gd name="T58" fmla="*/ 598 w 958"/>
                  <a:gd name="T59" fmla="*/ 1245 h 1265"/>
                  <a:gd name="T60" fmla="*/ 561 w 958"/>
                  <a:gd name="T61" fmla="*/ 1234 h 1265"/>
                  <a:gd name="T62" fmla="*/ 509 w 958"/>
                  <a:gd name="T63" fmla="*/ 1218 h 1265"/>
                  <a:gd name="T64" fmla="*/ 451 w 958"/>
                  <a:gd name="T65" fmla="*/ 1201 h 1265"/>
                  <a:gd name="T66" fmla="*/ 390 w 958"/>
                  <a:gd name="T67" fmla="*/ 1183 h 1265"/>
                  <a:gd name="T68" fmla="*/ 328 w 958"/>
                  <a:gd name="T69" fmla="*/ 1168 h 1265"/>
                  <a:gd name="T70" fmla="*/ 262 w 958"/>
                  <a:gd name="T71" fmla="*/ 1154 h 1265"/>
                  <a:gd name="T72" fmla="*/ 196 w 958"/>
                  <a:gd name="T73" fmla="*/ 1145 h 1265"/>
                  <a:gd name="T74" fmla="*/ 130 w 958"/>
                  <a:gd name="T75" fmla="*/ 1140 h 1265"/>
                  <a:gd name="T76" fmla="*/ 64 w 958"/>
                  <a:gd name="T77" fmla="*/ 1140 h 1265"/>
                  <a:gd name="T78" fmla="*/ 0 w 958"/>
                  <a:gd name="T79" fmla="*/ 1146 h 1265"/>
                  <a:gd name="T80" fmla="*/ 44 w 958"/>
                  <a:gd name="T81" fmla="*/ 1057 h 1265"/>
                  <a:gd name="T82" fmla="*/ 85 w 958"/>
                  <a:gd name="T83" fmla="*/ 967 h 1265"/>
                  <a:gd name="T84" fmla="*/ 125 w 958"/>
                  <a:gd name="T85" fmla="*/ 875 h 1265"/>
                  <a:gd name="T86" fmla="*/ 166 w 958"/>
                  <a:gd name="T87" fmla="*/ 779 h 1265"/>
                  <a:gd name="T88" fmla="*/ 209 w 958"/>
                  <a:gd name="T89" fmla="*/ 689 h 1265"/>
                  <a:gd name="T90" fmla="*/ 248 w 958"/>
                  <a:gd name="T91" fmla="*/ 605 h 1265"/>
                  <a:gd name="T92" fmla="*/ 277 w 958"/>
                  <a:gd name="T93" fmla="*/ 545 h 1265"/>
                  <a:gd name="T94" fmla="*/ 306 w 958"/>
                  <a:gd name="T95" fmla="*/ 486 h 1265"/>
                  <a:gd name="T96" fmla="*/ 337 w 958"/>
                  <a:gd name="T97" fmla="*/ 428 h 1265"/>
                  <a:gd name="T98" fmla="*/ 370 w 958"/>
                  <a:gd name="T99" fmla="*/ 372 h 1265"/>
                  <a:gd name="T100" fmla="*/ 405 w 958"/>
                  <a:gd name="T101" fmla="*/ 320 h 1265"/>
                  <a:gd name="T102" fmla="*/ 436 w 958"/>
                  <a:gd name="T103" fmla="*/ 279 h 1265"/>
                  <a:gd name="T104" fmla="*/ 472 w 958"/>
                  <a:gd name="T105" fmla="*/ 236 h 1265"/>
                  <a:gd name="T106" fmla="*/ 512 w 958"/>
                  <a:gd name="T107" fmla="*/ 193 h 1265"/>
                  <a:gd name="T108" fmla="*/ 555 w 958"/>
                  <a:gd name="T109" fmla="*/ 151 h 1265"/>
                  <a:gd name="T110" fmla="*/ 603 w 958"/>
                  <a:gd name="T111" fmla="*/ 110 h 1265"/>
                  <a:gd name="T112" fmla="*/ 654 w 958"/>
                  <a:gd name="T113" fmla="*/ 70 h 1265"/>
                  <a:gd name="T114" fmla="*/ 710 w 958"/>
                  <a:gd name="T115" fmla="*/ 34 h 1265"/>
                  <a:gd name="T116" fmla="*/ 770 w 958"/>
                  <a:gd name="T117" fmla="*/ 0 h 1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58" h="1265">
                    <a:moveTo>
                      <a:pt x="770" y="0"/>
                    </a:moveTo>
                    <a:lnTo>
                      <a:pt x="545" y="226"/>
                    </a:lnTo>
                    <a:lnTo>
                      <a:pt x="516" y="259"/>
                    </a:lnTo>
                    <a:lnTo>
                      <a:pt x="492" y="294"/>
                    </a:lnTo>
                    <a:lnTo>
                      <a:pt x="474" y="332"/>
                    </a:lnTo>
                    <a:lnTo>
                      <a:pt x="461" y="371"/>
                    </a:lnTo>
                    <a:lnTo>
                      <a:pt x="454" y="412"/>
                    </a:lnTo>
                    <a:lnTo>
                      <a:pt x="450" y="453"/>
                    </a:lnTo>
                    <a:lnTo>
                      <a:pt x="454" y="493"/>
                    </a:lnTo>
                    <a:lnTo>
                      <a:pt x="461" y="534"/>
                    </a:lnTo>
                    <a:lnTo>
                      <a:pt x="474" y="572"/>
                    </a:lnTo>
                    <a:lnTo>
                      <a:pt x="492" y="611"/>
                    </a:lnTo>
                    <a:lnTo>
                      <a:pt x="516" y="646"/>
                    </a:lnTo>
                    <a:lnTo>
                      <a:pt x="545" y="679"/>
                    </a:lnTo>
                    <a:lnTo>
                      <a:pt x="780" y="913"/>
                    </a:lnTo>
                    <a:lnTo>
                      <a:pt x="796" y="926"/>
                    </a:lnTo>
                    <a:lnTo>
                      <a:pt x="815" y="932"/>
                    </a:lnTo>
                    <a:lnTo>
                      <a:pt x="835" y="932"/>
                    </a:lnTo>
                    <a:lnTo>
                      <a:pt x="853" y="926"/>
                    </a:lnTo>
                    <a:lnTo>
                      <a:pt x="869" y="913"/>
                    </a:lnTo>
                    <a:lnTo>
                      <a:pt x="958" y="826"/>
                    </a:lnTo>
                    <a:lnTo>
                      <a:pt x="958" y="1212"/>
                    </a:lnTo>
                    <a:lnTo>
                      <a:pt x="912" y="1234"/>
                    </a:lnTo>
                    <a:lnTo>
                      <a:pt x="866" y="1250"/>
                    </a:lnTo>
                    <a:lnTo>
                      <a:pt x="820" y="1260"/>
                    </a:lnTo>
                    <a:lnTo>
                      <a:pt x="772" y="1265"/>
                    </a:lnTo>
                    <a:lnTo>
                      <a:pt x="726" y="1265"/>
                    </a:lnTo>
                    <a:lnTo>
                      <a:pt x="682" y="1261"/>
                    </a:lnTo>
                    <a:lnTo>
                      <a:pt x="639" y="1254"/>
                    </a:lnTo>
                    <a:lnTo>
                      <a:pt x="598" y="1245"/>
                    </a:lnTo>
                    <a:lnTo>
                      <a:pt x="561" y="1234"/>
                    </a:lnTo>
                    <a:lnTo>
                      <a:pt x="509" y="1218"/>
                    </a:lnTo>
                    <a:lnTo>
                      <a:pt x="451" y="1201"/>
                    </a:lnTo>
                    <a:lnTo>
                      <a:pt x="390" y="1183"/>
                    </a:lnTo>
                    <a:lnTo>
                      <a:pt x="328" y="1168"/>
                    </a:lnTo>
                    <a:lnTo>
                      <a:pt x="262" y="1154"/>
                    </a:lnTo>
                    <a:lnTo>
                      <a:pt x="196" y="1145"/>
                    </a:lnTo>
                    <a:lnTo>
                      <a:pt x="130" y="1140"/>
                    </a:lnTo>
                    <a:lnTo>
                      <a:pt x="64" y="1140"/>
                    </a:lnTo>
                    <a:lnTo>
                      <a:pt x="0" y="1146"/>
                    </a:lnTo>
                    <a:lnTo>
                      <a:pt x="44" y="1057"/>
                    </a:lnTo>
                    <a:lnTo>
                      <a:pt x="85" y="967"/>
                    </a:lnTo>
                    <a:lnTo>
                      <a:pt x="125" y="875"/>
                    </a:lnTo>
                    <a:lnTo>
                      <a:pt x="166" y="779"/>
                    </a:lnTo>
                    <a:lnTo>
                      <a:pt x="209" y="689"/>
                    </a:lnTo>
                    <a:lnTo>
                      <a:pt x="248" y="605"/>
                    </a:lnTo>
                    <a:lnTo>
                      <a:pt x="277" y="545"/>
                    </a:lnTo>
                    <a:lnTo>
                      <a:pt x="306" y="486"/>
                    </a:lnTo>
                    <a:lnTo>
                      <a:pt x="337" y="428"/>
                    </a:lnTo>
                    <a:lnTo>
                      <a:pt x="370" y="372"/>
                    </a:lnTo>
                    <a:lnTo>
                      <a:pt x="405" y="320"/>
                    </a:lnTo>
                    <a:lnTo>
                      <a:pt x="436" y="279"/>
                    </a:lnTo>
                    <a:lnTo>
                      <a:pt x="472" y="236"/>
                    </a:lnTo>
                    <a:lnTo>
                      <a:pt x="512" y="193"/>
                    </a:lnTo>
                    <a:lnTo>
                      <a:pt x="555" y="151"/>
                    </a:lnTo>
                    <a:lnTo>
                      <a:pt x="603" y="110"/>
                    </a:lnTo>
                    <a:lnTo>
                      <a:pt x="654" y="70"/>
                    </a:lnTo>
                    <a:lnTo>
                      <a:pt x="710" y="34"/>
                    </a:lnTo>
                    <a:lnTo>
                      <a:pt x="77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57150">
                <a:solidFill>
                  <a:schemeClr val="accent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Freeform 133"/>
              <p:cNvSpPr>
                <a:spLocks/>
              </p:cNvSpPr>
              <p:nvPr/>
            </p:nvSpPr>
            <p:spPr bwMode="auto">
              <a:xfrm>
                <a:off x="4305301" y="3519488"/>
                <a:ext cx="119063" cy="234950"/>
              </a:xfrm>
              <a:custGeom>
                <a:avLst/>
                <a:gdLst>
                  <a:gd name="T0" fmla="*/ 75 w 75"/>
                  <a:gd name="T1" fmla="*/ 0 h 148"/>
                  <a:gd name="T2" fmla="*/ 75 w 75"/>
                  <a:gd name="T3" fmla="*/ 148 h 148"/>
                  <a:gd name="T4" fmla="*/ 0 w 75"/>
                  <a:gd name="T5" fmla="*/ 75 h 148"/>
                  <a:gd name="T6" fmla="*/ 75 w 75"/>
                  <a:gd name="T7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148">
                    <a:moveTo>
                      <a:pt x="75" y="0"/>
                    </a:moveTo>
                    <a:lnTo>
                      <a:pt x="75" y="148"/>
                    </a:lnTo>
                    <a:lnTo>
                      <a:pt x="0" y="75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5715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214" name="Freeform 129"/>
            <p:cNvSpPr>
              <a:spLocks/>
            </p:cNvSpPr>
            <p:nvPr/>
          </p:nvSpPr>
          <p:spPr bwMode="auto">
            <a:xfrm>
              <a:off x="4416426" y="1951038"/>
              <a:ext cx="814388" cy="814388"/>
            </a:xfrm>
            <a:custGeom>
              <a:avLst/>
              <a:gdLst>
                <a:gd name="T0" fmla="*/ 256 w 513"/>
                <a:gd name="T1" fmla="*/ 0 h 513"/>
                <a:gd name="T2" fmla="*/ 297 w 513"/>
                <a:gd name="T3" fmla="*/ 4 h 513"/>
                <a:gd name="T4" fmla="*/ 337 w 513"/>
                <a:gd name="T5" fmla="*/ 14 h 513"/>
                <a:gd name="T6" fmla="*/ 373 w 513"/>
                <a:gd name="T7" fmla="*/ 29 h 513"/>
                <a:gd name="T8" fmla="*/ 407 w 513"/>
                <a:gd name="T9" fmla="*/ 50 h 513"/>
                <a:gd name="T10" fmla="*/ 437 w 513"/>
                <a:gd name="T11" fmla="*/ 76 h 513"/>
                <a:gd name="T12" fmla="*/ 463 w 513"/>
                <a:gd name="T13" fmla="*/ 106 h 513"/>
                <a:gd name="T14" fmla="*/ 484 w 513"/>
                <a:gd name="T15" fmla="*/ 140 h 513"/>
                <a:gd name="T16" fmla="*/ 499 w 513"/>
                <a:gd name="T17" fmla="*/ 176 h 513"/>
                <a:gd name="T18" fmla="*/ 509 w 513"/>
                <a:gd name="T19" fmla="*/ 216 h 513"/>
                <a:gd name="T20" fmla="*/ 513 w 513"/>
                <a:gd name="T21" fmla="*/ 257 h 513"/>
                <a:gd name="T22" fmla="*/ 509 w 513"/>
                <a:gd name="T23" fmla="*/ 299 h 513"/>
                <a:gd name="T24" fmla="*/ 499 w 513"/>
                <a:gd name="T25" fmla="*/ 338 h 513"/>
                <a:gd name="T26" fmla="*/ 484 w 513"/>
                <a:gd name="T27" fmla="*/ 375 h 513"/>
                <a:gd name="T28" fmla="*/ 463 w 513"/>
                <a:gd name="T29" fmla="*/ 409 h 513"/>
                <a:gd name="T30" fmla="*/ 437 w 513"/>
                <a:gd name="T31" fmla="*/ 438 h 513"/>
                <a:gd name="T32" fmla="*/ 407 w 513"/>
                <a:gd name="T33" fmla="*/ 463 h 513"/>
                <a:gd name="T34" fmla="*/ 373 w 513"/>
                <a:gd name="T35" fmla="*/ 484 h 513"/>
                <a:gd name="T36" fmla="*/ 337 w 513"/>
                <a:gd name="T37" fmla="*/ 501 h 513"/>
                <a:gd name="T38" fmla="*/ 297 w 513"/>
                <a:gd name="T39" fmla="*/ 509 h 513"/>
                <a:gd name="T40" fmla="*/ 256 w 513"/>
                <a:gd name="T41" fmla="*/ 513 h 513"/>
                <a:gd name="T42" fmla="*/ 214 w 513"/>
                <a:gd name="T43" fmla="*/ 509 h 513"/>
                <a:gd name="T44" fmla="*/ 175 w 513"/>
                <a:gd name="T45" fmla="*/ 501 h 513"/>
                <a:gd name="T46" fmla="*/ 138 w 513"/>
                <a:gd name="T47" fmla="*/ 484 h 513"/>
                <a:gd name="T48" fmla="*/ 104 w 513"/>
                <a:gd name="T49" fmla="*/ 463 h 513"/>
                <a:gd name="T50" fmla="*/ 75 w 513"/>
                <a:gd name="T51" fmla="*/ 438 h 513"/>
                <a:gd name="T52" fmla="*/ 50 w 513"/>
                <a:gd name="T53" fmla="*/ 409 h 513"/>
                <a:gd name="T54" fmla="*/ 28 w 513"/>
                <a:gd name="T55" fmla="*/ 375 h 513"/>
                <a:gd name="T56" fmla="*/ 12 w 513"/>
                <a:gd name="T57" fmla="*/ 338 h 513"/>
                <a:gd name="T58" fmla="*/ 4 w 513"/>
                <a:gd name="T59" fmla="*/ 299 h 513"/>
                <a:gd name="T60" fmla="*/ 0 w 513"/>
                <a:gd name="T61" fmla="*/ 257 h 513"/>
                <a:gd name="T62" fmla="*/ 4 w 513"/>
                <a:gd name="T63" fmla="*/ 216 h 513"/>
                <a:gd name="T64" fmla="*/ 12 w 513"/>
                <a:gd name="T65" fmla="*/ 176 h 513"/>
                <a:gd name="T66" fmla="*/ 28 w 513"/>
                <a:gd name="T67" fmla="*/ 140 h 513"/>
                <a:gd name="T68" fmla="*/ 50 w 513"/>
                <a:gd name="T69" fmla="*/ 106 h 513"/>
                <a:gd name="T70" fmla="*/ 75 w 513"/>
                <a:gd name="T71" fmla="*/ 76 h 513"/>
                <a:gd name="T72" fmla="*/ 104 w 513"/>
                <a:gd name="T73" fmla="*/ 50 h 513"/>
                <a:gd name="T74" fmla="*/ 138 w 513"/>
                <a:gd name="T75" fmla="*/ 29 h 513"/>
                <a:gd name="T76" fmla="*/ 175 w 513"/>
                <a:gd name="T77" fmla="*/ 14 h 513"/>
                <a:gd name="T78" fmla="*/ 214 w 513"/>
                <a:gd name="T79" fmla="*/ 4 h 513"/>
                <a:gd name="T80" fmla="*/ 256 w 513"/>
                <a:gd name="T81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3" h="513">
                  <a:moveTo>
                    <a:pt x="256" y="0"/>
                  </a:moveTo>
                  <a:lnTo>
                    <a:pt x="297" y="4"/>
                  </a:lnTo>
                  <a:lnTo>
                    <a:pt x="337" y="14"/>
                  </a:lnTo>
                  <a:lnTo>
                    <a:pt x="373" y="29"/>
                  </a:lnTo>
                  <a:lnTo>
                    <a:pt x="407" y="50"/>
                  </a:lnTo>
                  <a:lnTo>
                    <a:pt x="437" y="76"/>
                  </a:lnTo>
                  <a:lnTo>
                    <a:pt x="463" y="106"/>
                  </a:lnTo>
                  <a:lnTo>
                    <a:pt x="484" y="140"/>
                  </a:lnTo>
                  <a:lnTo>
                    <a:pt x="499" y="176"/>
                  </a:lnTo>
                  <a:lnTo>
                    <a:pt x="509" y="216"/>
                  </a:lnTo>
                  <a:lnTo>
                    <a:pt x="513" y="257"/>
                  </a:lnTo>
                  <a:lnTo>
                    <a:pt x="509" y="299"/>
                  </a:lnTo>
                  <a:lnTo>
                    <a:pt x="499" y="338"/>
                  </a:lnTo>
                  <a:lnTo>
                    <a:pt x="484" y="375"/>
                  </a:lnTo>
                  <a:lnTo>
                    <a:pt x="463" y="409"/>
                  </a:lnTo>
                  <a:lnTo>
                    <a:pt x="437" y="438"/>
                  </a:lnTo>
                  <a:lnTo>
                    <a:pt x="407" y="463"/>
                  </a:lnTo>
                  <a:lnTo>
                    <a:pt x="373" y="484"/>
                  </a:lnTo>
                  <a:lnTo>
                    <a:pt x="337" y="501"/>
                  </a:lnTo>
                  <a:lnTo>
                    <a:pt x="297" y="509"/>
                  </a:lnTo>
                  <a:lnTo>
                    <a:pt x="256" y="513"/>
                  </a:lnTo>
                  <a:lnTo>
                    <a:pt x="214" y="509"/>
                  </a:lnTo>
                  <a:lnTo>
                    <a:pt x="175" y="501"/>
                  </a:lnTo>
                  <a:lnTo>
                    <a:pt x="138" y="484"/>
                  </a:lnTo>
                  <a:lnTo>
                    <a:pt x="104" y="463"/>
                  </a:lnTo>
                  <a:lnTo>
                    <a:pt x="75" y="438"/>
                  </a:lnTo>
                  <a:lnTo>
                    <a:pt x="50" y="409"/>
                  </a:lnTo>
                  <a:lnTo>
                    <a:pt x="28" y="375"/>
                  </a:lnTo>
                  <a:lnTo>
                    <a:pt x="12" y="338"/>
                  </a:lnTo>
                  <a:lnTo>
                    <a:pt x="4" y="299"/>
                  </a:lnTo>
                  <a:lnTo>
                    <a:pt x="0" y="257"/>
                  </a:lnTo>
                  <a:lnTo>
                    <a:pt x="4" y="216"/>
                  </a:lnTo>
                  <a:lnTo>
                    <a:pt x="12" y="176"/>
                  </a:lnTo>
                  <a:lnTo>
                    <a:pt x="28" y="140"/>
                  </a:lnTo>
                  <a:lnTo>
                    <a:pt x="50" y="106"/>
                  </a:lnTo>
                  <a:lnTo>
                    <a:pt x="75" y="76"/>
                  </a:lnTo>
                  <a:lnTo>
                    <a:pt x="104" y="50"/>
                  </a:lnTo>
                  <a:lnTo>
                    <a:pt x="138" y="29"/>
                  </a:lnTo>
                  <a:lnTo>
                    <a:pt x="175" y="14"/>
                  </a:lnTo>
                  <a:lnTo>
                    <a:pt x="214" y="4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5" name="Freeform 130"/>
            <p:cNvSpPr>
              <a:spLocks/>
            </p:cNvSpPr>
            <p:nvPr/>
          </p:nvSpPr>
          <p:spPr bwMode="auto">
            <a:xfrm>
              <a:off x="3824288" y="1951038"/>
              <a:ext cx="2532063" cy="3660775"/>
            </a:xfrm>
            <a:custGeom>
              <a:avLst/>
              <a:gdLst>
                <a:gd name="T0" fmla="*/ 1530 w 1595"/>
                <a:gd name="T1" fmla="*/ 0 h 2306"/>
                <a:gd name="T2" fmla="*/ 1526 w 1595"/>
                <a:gd name="T3" fmla="*/ 552 h 2306"/>
                <a:gd name="T4" fmla="*/ 1498 w 1595"/>
                <a:gd name="T5" fmla="*/ 620 h 2306"/>
                <a:gd name="T6" fmla="*/ 1446 w 1595"/>
                <a:gd name="T7" fmla="*/ 672 h 2306"/>
                <a:gd name="T8" fmla="*/ 1377 w 1595"/>
                <a:gd name="T9" fmla="*/ 701 h 2306"/>
                <a:gd name="T10" fmla="*/ 954 w 1595"/>
                <a:gd name="T11" fmla="*/ 706 h 2306"/>
                <a:gd name="T12" fmla="*/ 917 w 1595"/>
                <a:gd name="T13" fmla="*/ 717 h 2306"/>
                <a:gd name="T14" fmla="*/ 893 w 1595"/>
                <a:gd name="T15" fmla="*/ 749 h 2306"/>
                <a:gd name="T16" fmla="*/ 891 w 1595"/>
                <a:gd name="T17" fmla="*/ 1089 h 2306"/>
                <a:gd name="T18" fmla="*/ 903 w 1595"/>
                <a:gd name="T19" fmla="*/ 1128 h 2306"/>
                <a:gd name="T20" fmla="*/ 934 w 1595"/>
                <a:gd name="T21" fmla="*/ 1150 h 2306"/>
                <a:gd name="T22" fmla="*/ 1402 w 1595"/>
                <a:gd name="T23" fmla="*/ 1154 h 2306"/>
                <a:gd name="T24" fmla="*/ 1477 w 1595"/>
                <a:gd name="T25" fmla="*/ 1169 h 2306"/>
                <a:gd name="T26" fmla="*/ 1538 w 1595"/>
                <a:gd name="T27" fmla="*/ 1210 h 2306"/>
                <a:gd name="T28" fmla="*/ 1580 w 1595"/>
                <a:gd name="T29" fmla="*/ 1271 h 2306"/>
                <a:gd name="T30" fmla="*/ 1595 w 1595"/>
                <a:gd name="T31" fmla="*/ 1345 h 2306"/>
                <a:gd name="T32" fmla="*/ 1402 w 1595"/>
                <a:gd name="T33" fmla="*/ 1793 h 2306"/>
                <a:gd name="T34" fmla="*/ 1400 w 1595"/>
                <a:gd name="T35" fmla="*/ 1389 h 2306"/>
                <a:gd name="T36" fmla="*/ 1376 w 1595"/>
                <a:gd name="T37" fmla="*/ 1358 h 2306"/>
                <a:gd name="T38" fmla="*/ 1339 w 1595"/>
                <a:gd name="T39" fmla="*/ 1345 h 2306"/>
                <a:gd name="T40" fmla="*/ 742 w 1595"/>
                <a:gd name="T41" fmla="*/ 1349 h 2306"/>
                <a:gd name="T42" fmla="*/ 710 w 1595"/>
                <a:gd name="T43" fmla="*/ 1371 h 2306"/>
                <a:gd name="T44" fmla="*/ 698 w 1595"/>
                <a:gd name="T45" fmla="*/ 1410 h 2306"/>
                <a:gd name="T46" fmla="*/ 506 w 1595"/>
                <a:gd name="T47" fmla="*/ 2306 h 2306"/>
                <a:gd name="T48" fmla="*/ 504 w 1595"/>
                <a:gd name="T49" fmla="*/ 814 h 2306"/>
                <a:gd name="T50" fmla="*/ 482 w 1595"/>
                <a:gd name="T51" fmla="*/ 784 h 2306"/>
                <a:gd name="T52" fmla="*/ 448 w 1595"/>
                <a:gd name="T53" fmla="*/ 769 h 2306"/>
                <a:gd name="T54" fmla="*/ 411 w 1595"/>
                <a:gd name="T55" fmla="*/ 777 h 2306"/>
                <a:gd name="T56" fmla="*/ 168 w 1595"/>
                <a:gd name="T57" fmla="*/ 1017 h 2306"/>
                <a:gd name="T58" fmla="*/ 151 w 1595"/>
                <a:gd name="T59" fmla="*/ 1045 h 2306"/>
                <a:gd name="T60" fmla="*/ 151 w 1595"/>
                <a:gd name="T61" fmla="*/ 1079 h 2306"/>
                <a:gd name="T62" fmla="*/ 168 w 1595"/>
                <a:gd name="T63" fmla="*/ 1108 h 2306"/>
                <a:gd name="T64" fmla="*/ 245 w 1595"/>
                <a:gd name="T65" fmla="*/ 1388 h 2306"/>
                <a:gd name="T66" fmla="*/ 33 w 1595"/>
                <a:gd name="T67" fmla="*/ 1171 h 2306"/>
                <a:gd name="T68" fmla="*/ 4 w 1595"/>
                <a:gd name="T69" fmla="*/ 1111 h 2306"/>
                <a:gd name="T70" fmla="*/ 0 w 1595"/>
                <a:gd name="T71" fmla="*/ 1045 h 2306"/>
                <a:gd name="T72" fmla="*/ 16 w 1595"/>
                <a:gd name="T73" fmla="*/ 982 h 2306"/>
                <a:gd name="T74" fmla="*/ 54 w 1595"/>
                <a:gd name="T75" fmla="*/ 926 h 2306"/>
                <a:gd name="T76" fmla="*/ 449 w 1595"/>
                <a:gd name="T77" fmla="*/ 596 h 2306"/>
                <a:gd name="T78" fmla="*/ 535 w 1595"/>
                <a:gd name="T79" fmla="*/ 630 h 2306"/>
                <a:gd name="T80" fmla="*/ 629 w 1595"/>
                <a:gd name="T81" fmla="*/ 641 h 2306"/>
                <a:gd name="T82" fmla="*/ 634 w 1595"/>
                <a:gd name="T83" fmla="*/ 1026 h 2306"/>
                <a:gd name="T84" fmla="*/ 762 w 1595"/>
                <a:gd name="T85" fmla="*/ 617 h 2306"/>
                <a:gd name="T86" fmla="*/ 841 w 1595"/>
                <a:gd name="T87" fmla="*/ 578 h 2306"/>
                <a:gd name="T88" fmla="*/ 1358 w 1595"/>
                <a:gd name="T89" fmla="*/ 574 h 2306"/>
                <a:gd name="T90" fmla="*/ 1390 w 1595"/>
                <a:gd name="T91" fmla="*/ 552 h 2306"/>
                <a:gd name="T92" fmla="*/ 1402 w 1595"/>
                <a:gd name="T93" fmla="*/ 513 h 2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95" h="2306">
                  <a:moveTo>
                    <a:pt x="1402" y="0"/>
                  </a:moveTo>
                  <a:lnTo>
                    <a:pt x="1530" y="0"/>
                  </a:lnTo>
                  <a:lnTo>
                    <a:pt x="1530" y="513"/>
                  </a:lnTo>
                  <a:lnTo>
                    <a:pt x="1526" y="552"/>
                  </a:lnTo>
                  <a:lnTo>
                    <a:pt x="1515" y="588"/>
                  </a:lnTo>
                  <a:lnTo>
                    <a:pt x="1498" y="620"/>
                  </a:lnTo>
                  <a:lnTo>
                    <a:pt x="1474" y="649"/>
                  </a:lnTo>
                  <a:lnTo>
                    <a:pt x="1446" y="672"/>
                  </a:lnTo>
                  <a:lnTo>
                    <a:pt x="1413" y="690"/>
                  </a:lnTo>
                  <a:lnTo>
                    <a:pt x="1377" y="701"/>
                  </a:lnTo>
                  <a:lnTo>
                    <a:pt x="1339" y="706"/>
                  </a:lnTo>
                  <a:lnTo>
                    <a:pt x="954" y="706"/>
                  </a:lnTo>
                  <a:lnTo>
                    <a:pt x="934" y="708"/>
                  </a:lnTo>
                  <a:lnTo>
                    <a:pt x="917" y="717"/>
                  </a:lnTo>
                  <a:lnTo>
                    <a:pt x="903" y="732"/>
                  </a:lnTo>
                  <a:lnTo>
                    <a:pt x="893" y="749"/>
                  </a:lnTo>
                  <a:lnTo>
                    <a:pt x="891" y="769"/>
                  </a:lnTo>
                  <a:lnTo>
                    <a:pt x="891" y="1089"/>
                  </a:lnTo>
                  <a:lnTo>
                    <a:pt x="893" y="1110"/>
                  </a:lnTo>
                  <a:lnTo>
                    <a:pt x="903" y="1128"/>
                  </a:lnTo>
                  <a:lnTo>
                    <a:pt x="917" y="1141"/>
                  </a:lnTo>
                  <a:lnTo>
                    <a:pt x="934" y="1150"/>
                  </a:lnTo>
                  <a:lnTo>
                    <a:pt x="954" y="1154"/>
                  </a:lnTo>
                  <a:lnTo>
                    <a:pt x="1402" y="1154"/>
                  </a:lnTo>
                  <a:lnTo>
                    <a:pt x="1441" y="1157"/>
                  </a:lnTo>
                  <a:lnTo>
                    <a:pt x="1477" y="1169"/>
                  </a:lnTo>
                  <a:lnTo>
                    <a:pt x="1510" y="1186"/>
                  </a:lnTo>
                  <a:lnTo>
                    <a:pt x="1538" y="1210"/>
                  </a:lnTo>
                  <a:lnTo>
                    <a:pt x="1561" y="1238"/>
                  </a:lnTo>
                  <a:lnTo>
                    <a:pt x="1580" y="1271"/>
                  </a:lnTo>
                  <a:lnTo>
                    <a:pt x="1591" y="1307"/>
                  </a:lnTo>
                  <a:lnTo>
                    <a:pt x="1595" y="1345"/>
                  </a:lnTo>
                  <a:lnTo>
                    <a:pt x="1595" y="1793"/>
                  </a:lnTo>
                  <a:lnTo>
                    <a:pt x="1402" y="1793"/>
                  </a:lnTo>
                  <a:lnTo>
                    <a:pt x="1402" y="1410"/>
                  </a:lnTo>
                  <a:lnTo>
                    <a:pt x="1400" y="1389"/>
                  </a:lnTo>
                  <a:lnTo>
                    <a:pt x="1390" y="1371"/>
                  </a:lnTo>
                  <a:lnTo>
                    <a:pt x="1376" y="1358"/>
                  </a:lnTo>
                  <a:lnTo>
                    <a:pt x="1358" y="1349"/>
                  </a:lnTo>
                  <a:lnTo>
                    <a:pt x="1339" y="1345"/>
                  </a:lnTo>
                  <a:lnTo>
                    <a:pt x="762" y="1345"/>
                  </a:lnTo>
                  <a:lnTo>
                    <a:pt x="742" y="1349"/>
                  </a:lnTo>
                  <a:lnTo>
                    <a:pt x="724" y="1358"/>
                  </a:lnTo>
                  <a:lnTo>
                    <a:pt x="710" y="1371"/>
                  </a:lnTo>
                  <a:lnTo>
                    <a:pt x="701" y="1389"/>
                  </a:lnTo>
                  <a:lnTo>
                    <a:pt x="698" y="1410"/>
                  </a:lnTo>
                  <a:lnTo>
                    <a:pt x="698" y="2306"/>
                  </a:lnTo>
                  <a:lnTo>
                    <a:pt x="506" y="2306"/>
                  </a:lnTo>
                  <a:lnTo>
                    <a:pt x="506" y="833"/>
                  </a:lnTo>
                  <a:lnTo>
                    <a:pt x="504" y="814"/>
                  </a:lnTo>
                  <a:lnTo>
                    <a:pt x="495" y="798"/>
                  </a:lnTo>
                  <a:lnTo>
                    <a:pt x="482" y="784"/>
                  </a:lnTo>
                  <a:lnTo>
                    <a:pt x="466" y="774"/>
                  </a:lnTo>
                  <a:lnTo>
                    <a:pt x="448" y="769"/>
                  </a:lnTo>
                  <a:lnTo>
                    <a:pt x="429" y="771"/>
                  </a:lnTo>
                  <a:lnTo>
                    <a:pt x="411" y="777"/>
                  </a:lnTo>
                  <a:lnTo>
                    <a:pt x="397" y="788"/>
                  </a:lnTo>
                  <a:lnTo>
                    <a:pt x="168" y="1017"/>
                  </a:lnTo>
                  <a:lnTo>
                    <a:pt x="158" y="1031"/>
                  </a:lnTo>
                  <a:lnTo>
                    <a:pt x="151" y="1045"/>
                  </a:lnTo>
                  <a:lnTo>
                    <a:pt x="149" y="1063"/>
                  </a:lnTo>
                  <a:lnTo>
                    <a:pt x="151" y="1079"/>
                  </a:lnTo>
                  <a:lnTo>
                    <a:pt x="158" y="1094"/>
                  </a:lnTo>
                  <a:lnTo>
                    <a:pt x="168" y="1108"/>
                  </a:lnTo>
                  <a:lnTo>
                    <a:pt x="347" y="1287"/>
                  </a:lnTo>
                  <a:lnTo>
                    <a:pt x="245" y="1388"/>
                  </a:lnTo>
                  <a:lnTo>
                    <a:pt x="54" y="1198"/>
                  </a:lnTo>
                  <a:lnTo>
                    <a:pt x="33" y="1171"/>
                  </a:lnTo>
                  <a:lnTo>
                    <a:pt x="16" y="1142"/>
                  </a:lnTo>
                  <a:lnTo>
                    <a:pt x="4" y="1111"/>
                  </a:lnTo>
                  <a:lnTo>
                    <a:pt x="0" y="1079"/>
                  </a:lnTo>
                  <a:lnTo>
                    <a:pt x="0" y="1045"/>
                  </a:lnTo>
                  <a:lnTo>
                    <a:pt x="4" y="1013"/>
                  </a:lnTo>
                  <a:lnTo>
                    <a:pt x="16" y="982"/>
                  </a:lnTo>
                  <a:lnTo>
                    <a:pt x="33" y="953"/>
                  </a:lnTo>
                  <a:lnTo>
                    <a:pt x="54" y="926"/>
                  </a:lnTo>
                  <a:lnTo>
                    <a:pt x="409" y="571"/>
                  </a:lnTo>
                  <a:lnTo>
                    <a:pt x="449" y="596"/>
                  </a:lnTo>
                  <a:lnTo>
                    <a:pt x="490" y="615"/>
                  </a:lnTo>
                  <a:lnTo>
                    <a:pt x="535" y="630"/>
                  </a:lnTo>
                  <a:lnTo>
                    <a:pt x="581" y="639"/>
                  </a:lnTo>
                  <a:lnTo>
                    <a:pt x="629" y="641"/>
                  </a:lnTo>
                  <a:lnTo>
                    <a:pt x="634" y="641"/>
                  </a:lnTo>
                  <a:lnTo>
                    <a:pt x="634" y="1026"/>
                  </a:lnTo>
                  <a:lnTo>
                    <a:pt x="762" y="1026"/>
                  </a:lnTo>
                  <a:lnTo>
                    <a:pt x="762" y="617"/>
                  </a:lnTo>
                  <a:lnTo>
                    <a:pt x="802" y="599"/>
                  </a:lnTo>
                  <a:lnTo>
                    <a:pt x="841" y="578"/>
                  </a:lnTo>
                  <a:lnTo>
                    <a:pt x="1339" y="578"/>
                  </a:lnTo>
                  <a:lnTo>
                    <a:pt x="1358" y="574"/>
                  </a:lnTo>
                  <a:lnTo>
                    <a:pt x="1376" y="565"/>
                  </a:lnTo>
                  <a:lnTo>
                    <a:pt x="1390" y="552"/>
                  </a:lnTo>
                  <a:lnTo>
                    <a:pt x="1400" y="533"/>
                  </a:lnTo>
                  <a:lnTo>
                    <a:pt x="1402" y="513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6" name="Freeform 134"/>
            <p:cNvSpPr>
              <a:spLocks noEditPoints="1"/>
            </p:cNvSpPr>
            <p:nvPr/>
          </p:nvSpPr>
          <p:spPr bwMode="auto">
            <a:xfrm>
              <a:off x="2492376" y="630238"/>
              <a:ext cx="6507163" cy="6505575"/>
            </a:xfrm>
            <a:custGeom>
              <a:avLst/>
              <a:gdLst>
                <a:gd name="T0" fmla="*/ 3375 w 4099"/>
                <a:gd name="T1" fmla="*/ 321 h 4098"/>
                <a:gd name="T2" fmla="*/ 3778 w 4099"/>
                <a:gd name="T3" fmla="*/ 159 h 4098"/>
                <a:gd name="T4" fmla="*/ 3860 w 4099"/>
                <a:gd name="T5" fmla="*/ 3 h 4098"/>
                <a:gd name="T6" fmla="*/ 3890 w 4099"/>
                <a:gd name="T7" fmla="*/ 23 h 4098"/>
                <a:gd name="T8" fmla="*/ 3905 w 4099"/>
                <a:gd name="T9" fmla="*/ 49 h 4098"/>
                <a:gd name="T10" fmla="*/ 3906 w 4099"/>
                <a:gd name="T11" fmla="*/ 1921 h 4098"/>
                <a:gd name="T12" fmla="*/ 4099 w 4099"/>
                <a:gd name="T13" fmla="*/ 2049 h 4098"/>
                <a:gd name="T14" fmla="*/ 2575 w 4099"/>
                <a:gd name="T15" fmla="*/ 3215 h 4098"/>
                <a:gd name="T16" fmla="*/ 2540 w 4099"/>
                <a:gd name="T17" fmla="*/ 3233 h 4098"/>
                <a:gd name="T18" fmla="*/ 2501 w 4099"/>
                <a:gd name="T19" fmla="*/ 3227 h 4098"/>
                <a:gd name="T20" fmla="*/ 2241 w 4099"/>
                <a:gd name="T21" fmla="*/ 2972 h 4098"/>
                <a:gd name="T22" fmla="*/ 1469 w 4099"/>
                <a:gd name="T23" fmla="*/ 3740 h 4098"/>
                <a:gd name="T24" fmla="*/ 1431 w 4099"/>
                <a:gd name="T25" fmla="*/ 3745 h 4098"/>
                <a:gd name="T26" fmla="*/ 1396 w 4099"/>
                <a:gd name="T27" fmla="*/ 3727 h 4098"/>
                <a:gd name="T28" fmla="*/ 128 w 4099"/>
                <a:gd name="T29" fmla="*/ 4061 h 4098"/>
                <a:gd name="T30" fmla="*/ 0 w 4099"/>
                <a:gd name="T31" fmla="*/ 4098 h 4098"/>
                <a:gd name="T32" fmla="*/ 2 w 4099"/>
                <a:gd name="T33" fmla="*/ 4017 h 4098"/>
                <a:gd name="T34" fmla="*/ 18 w 4099"/>
                <a:gd name="T35" fmla="*/ 3989 h 4098"/>
                <a:gd name="T36" fmla="*/ 899 w 4099"/>
                <a:gd name="T37" fmla="*/ 3113 h 4098"/>
                <a:gd name="T38" fmla="*/ 938 w 4099"/>
                <a:gd name="T39" fmla="*/ 3107 h 4098"/>
                <a:gd name="T40" fmla="*/ 974 w 4099"/>
                <a:gd name="T41" fmla="*/ 3124 h 4098"/>
                <a:gd name="T42" fmla="*/ 2196 w 4099"/>
                <a:gd name="T43" fmla="*/ 2837 h 4098"/>
                <a:gd name="T44" fmla="*/ 2232 w 4099"/>
                <a:gd name="T45" fmla="*/ 2818 h 4098"/>
                <a:gd name="T46" fmla="*/ 2270 w 4099"/>
                <a:gd name="T47" fmla="*/ 2824 h 4098"/>
                <a:gd name="T48" fmla="*/ 2530 w 4099"/>
                <a:gd name="T49" fmla="*/ 3079 h 4098"/>
                <a:gd name="T50" fmla="*/ 3682 w 4099"/>
                <a:gd name="T51" fmla="*/ 1930 h 4098"/>
                <a:gd name="T52" fmla="*/ 3714 w 4099"/>
                <a:gd name="T53" fmla="*/ 1921 h 4098"/>
                <a:gd name="T54" fmla="*/ 3778 w 4099"/>
                <a:gd name="T55" fmla="*/ 620 h 4098"/>
                <a:gd name="T56" fmla="*/ 3162 w 4099"/>
                <a:gd name="T57" fmla="*/ 371 h 4098"/>
                <a:gd name="T58" fmla="*/ 3141 w 4099"/>
                <a:gd name="T59" fmla="*/ 340 h 4098"/>
                <a:gd name="T60" fmla="*/ 3141 w 4099"/>
                <a:gd name="T61" fmla="*/ 301 h 4098"/>
                <a:gd name="T62" fmla="*/ 3162 w 4099"/>
                <a:gd name="T63" fmla="*/ 271 h 4098"/>
                <a:gd name="T64" fmla="*/ 3819 w 4099"/>
                <a:gd name="T65" fmla="*/ 5 h 4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99" h="4098">
                  <a:moveTo>
                    <a:pt x="3778" y="159"/>
                  </a:moveTo>
                  <a:lnTo>
                    <a:pt x="3375" y="321"/>
                  </a:lnTo>
                  <a:lnTo>
                    <a:pt x="3778" y="483"/>
                  </a:lnTo>
                  <a:lnTo>
                    <a:pt x="3778" y="159"/>
                  </a:lnTo>
                  <a:close/>
                  <a:moveTo>
                    <a:pt x="3839" y="0"/>
                  </a:moveTo>
                  <a:lnTo>
                    <a:pt x="3860" y="3"/>
                  </a:lnTo>
                  <a:lnTo>
                    <a:pt x="3879" y="11"/>
                  </a:lnTo>
                  <a:lnTo>
                    <a:pt x="3890" y="23"/>
                  </a:lnTo>
                  <a:lnTo>
                    <a:pt x="3899" y="35"/>
                  </a:lnTo>
                  <a:lnTo>
                    <a:pt x="3905" y="49"/>
                  </a:lnTo>
                  <a:lnTo>
                    <a:pt x="3906" y="65"/>
                  </a:lnTo>
                  <a:lnTo>
                    <a:pt x="3906" y="1921"/>
                  </a:lnTo>
                  <a:lnTo>
                    <a:pt x="4099" y="1921"/>
                  </a:lnTo>
                  <a:lnTo>
                    <a:pt x="4099" y="2049"/>
                  </a:lnTo>
                  <a:lnTo>
                    <a:pt x="3741" y="2049"/>
                  </a:lnTo>
                  <a:lnTo>
                    <a:pt x="2575" y="3215"/>
                  </a:lnTo>
                  <a:lnTo>
                    <a:pt x="2558" y="3227"/>
                  </a:lnTo>
                  <a:lnTo>
                    <a:pt x="2540" y="3233"/>
                  </a:lnTo>
                  <a:lnTo>
                    <a:pt x="2520" y="3233"/>
                  </a:lnTo>
                  <a:lnTo>
                    <a:pt x="2501" y="3227"/>
                  </a:lnTo>
                  <a:lnTo>
                    <a:pt x="2485" y="3215"/>
                  </a:lnTo>
                  <a:lnTo>
                    <a:pt x="2241" y="2972"/>
                  </a:lnTo>
                  <a:lnTo>
                    <a:pt x="1486" y="3727"/>
                  </a:lnTo>
                  <a:lnTo>
                    <a:pt x="1469" y="3740"/>
                  </a:lnTo>
                  <a:lnTo>
                    <a:pt x="1451" y="3745"/>
                  </a:lnTo>
                  <a:lnTo>
                    <a:pt x="1431" y="3745"/>
                  </a:lnTo>
                  <a:lnTo>
                    <a:pt x="1412" y="3740"/>
                  </a:lnTo>
                  <a:lnTo>
                    <a:pt x="1396" y="3727"/>
                  </a:lnTo>
                  <a:lnTo>
                    <a:pt x="928" y="3261"/>
                  </a:lnTo>
                  <a:lnTo>
                    <a:pt x="128" y="4061"/>
                  </a:lnTo>
                  <a:lnTo>
                    <a:pt x="128" y="4098"/>
                  </a:lnTo>
                  <a:lnTo>
                    <a:pt x="0" y="4098"/>
                  </a:lnTo>
                  <a:lnTo>
                    <a:pt x="0" y="4035"/>
                  </a:lnTo>
                  <a:lnTo>
                    <a:pt x="2" y="4017"/>
                  </a:lnTo>
                  <a:lnTo>
                    <a:pt x="8" y="4002"/>
                  </a:lnTo>
                  <a:lnTo>
                    <a:pt x="18" y="3989"/>
                  </a:lnTo>
                  <a:lnTo>
                    <a:pt x="883" y="3124"/>
                  </a:lnTo>
                  <a:lnTo>
                    <a:pt x="899" y="3113"/>
                  </a:lnTo>
                  <a:lnTo>
                    <a:pt x="919" y="3107"/>
                  </a:lnTo>
                  <a:lnTo>
                    <a:pt x="938" y="3107"/>
                  </a:lnTo>
                  <a:lnTo>
                    <a:pt x="957" y="3113"/>
                  </a:lnTo>
                  <a:lnTo>
                    <a:pt x="974" y="3124"/>
                  </a:lnTo>
                  <a:lnTo>
                    <a:pt x="1441" y="3592"/>
                  </a:lnTo>
                  <a:lnTo>
                    <a:pt x="2196" y="2837"/>
                  </a:lnTo>
                  <a:lnTo>
                    <a:pt x="2212" y="2824"/>
                  </a:lnTo>
                  <a:lnTo>
                    <a:pt x="2232" y="2818"/>
                  </a:lnTo>
                  <a:lnTo>
                    <a:pt x="2251" y="2818"/>
                  </a:lnTo>
                  <a:lnTo>
                    <a:pt x="2270" y="2824"/>
                  </a:lnTo>
                  <a:lnTo>
                    <a:pt x="2287" y="2837"/>
                  </a:lnTo>
                  <a:lnTo>
                    <a:pt x="2530" y="3079"/>
                  </a:lnTo>
                  <a:lnTo>
                    <a:pt x="3670" y="1940"/>
                  </a:lnTo>
                  <a:lnTo>
                    <a:pt x="3682" y="1930"/>
                  </a:lnTo>
                  <a:lnTo>
                    <a:pt x="3698" y="1923"/>
                  </a:lnTo>
                  <a:lnTo>
                    <a:pt x="3714" y="1921"/>
                  </a:lnTo>
                  <a:lnTo>
                    <a:pt x="3778" y="1921"/>
                  </a:lnTo>
                  <a:lnTo>
                    <a:pt x="3778" y="620"/>
                  </a:lnTo>
                  <a:lnTo>
                    <a:pt x="3178" y="381"/>
                  </a:lnTo>
                  <a:lnTo>
                    <a:pt x="3162" y="371"/>
                  </a:lnTo>
                  <a:lnTo>
                    <a:pt x="3149" y="357"/>
                  </a:lnTo>
                  <a:lnTo>
                    <a:pt x="3141" y="340"/>
                  </a:lnTo>
                  <a:lnTo>
                    <a:pt x="3138" y="321"/>
                  </a:lnTo>
                  <a:lnTo>
                    <a:pt x="3141" y="301"/>
                  </a:lnTo>
                  <a:lnTo>
                    <a:pt x="3149" y="285"/>
                  </a:lnTo>
                  <a:lnTo>
                    <a:pt x="3162" y="271"/>
                  </a:lnTo>
                  <a:lnTo>
                    <a:pt x="3178" y="261"/>
                  </a:lnTo>
                  <a:lnTo>
                    <a:pt x="3819" y="5"/>
                  </a:lnTo>
                  <a:lnTo>
                    <a:pt x="3839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7" name="Freeform 135"/>
            <p:cNvSpPr>
              <a:spLocks noEditPoints="1"/>
            </p:cNvSpPr>
            <p:nvPr/>
          </p:nvSpPr>
          <p:spPr bwMode="auto">
            <a:xfrm>
              <a:off x="2493963" y="1751013"/>
              <a:ext cx="4065588" cy="4064000"/>
            </a:xfrm>
            <a:custGeom>
              <a:avLst/>
              <a:gdLst>
                <a:gd name="T0" fmla="*/ 1817 w 2561"/>
                <a:gd name="T1" fmla="*/ 1635 h 2560"/>
                <a:gd name="T2" fmla="*/ 1216 w 2561"/>
                <a:gd name="T3" fmla="*/ 1262 h 2560"/>
                <a:gd name="T4" fmla="*/ 770 w 2561"/>
                <a:gd name="T5" fmla="*/ 929 h 2560"/>
                <a:gd name="T6" fmla="*/ 535 w 2561"/>
                <a:gd name="T7" fmla="*/ 1281 h 2560"/>
                <a:gd name="T8" fmla="*/ 258 w 2561"/>
                <a:gd name="T9" fmla="*/ 1882 h 2560"/>
                <a:gd name="T10" fmla="*/ 709 w 2561"/>
                <a:gd name="T11" fmla="*/ 1937 h 2560"/>
                <a:gd name="T12" fmla="*/ 1030 w 2561"/>
                <a:gd name="T13" fmla="*/ 2001 h 2560"/>
                <a:gd name="T14" fmla="*/ 1111 w 2561"/>
                <a:gd name="T15" fmla="*/ 1662 h 2560"/>
                <a:gd name="T16" fmla="*/ 750 w 2561"/>
                <a:gd name="T17" fmla="*/ 1347 h 2560"/>
                <a:gd name="T18" fmla="*/ 732 w 2561"/>
                <a:gd name="T19" fmla="*/ 1068 h 2560"/>
                <a:gd name="T20" fmla="*/ 2238 w 2561"/>
                <a:gd name="T21" fmla="*/ 659 h 2560"/>
                <a:gd name="T22" fmla="*/ 1600 w 2561"/>
                <a:gd name="T23" fmla="*/ 743 h 2560"/>
                <a:gd name="T24" fmla="*/ 1328 w 2561"/>
                <a:gd name="T25" fmla="*/ 741 h 2560"/>
                <a:gd name="T26" fmla="*/ 838 w 2561"/>
                <a:gd name="T27" fmla="*/ 1171 h 2560"/>
                <a:gd name="T28" fmla="*/ 1185 w 2561"/>
                <a:gd name="T29" fmla="*/ 1413 h 2560"/>
                <a:gd name="T30" fmla="*/ 1006 w 2561"/>
                <a:gd name="T31" fmla="*/ 1143 h 2560"/>
                <a:gd name="T32" fmla="*/ 1333 w 2561"/>
                <a:gd name="T33" fmla="*/ 924 h 2560"/>
                <a:gd name="T34" fmla="*/ 1548 w 2561"/>
                <a:gd name="T35" fmla="*/ 1497 h 2560"/>
                <a:gd name="T36" fmla="*/ 2228 w 2561"/>
                <a:gd name="T37" fmla="*/ 1497 h 2560"/>
                <a:gd name="T38" fmla="*/ 2418 w 2561"/>
                <a:gd name="T39" fmla="*/ 1397 h 2560"/>
                <a:gd name="T40" fmla="*/ 1792 w 2561"/>
                <a:gd name="T41" fmla="*/ 1280 h 2560"/>
                <a:gd name="T42" fmla="*/ 1731 w 2561"/>
                <a:gd name="T43" fmla="*/ 875 h 2560"/>
                <a:gd name="T44" fmla="*/ 2251 w 2561"/>
                <a:gd name="T45" fmla="*/ 816 h 2560"/>
                <a:gd name="T46" fmla="*/ 2368 w 2561"/>
                <a:gd name="T47" fmla="*/ 126 h 2560"/>
                <a:gd name="T48" fmla="*/ 1286 w 2561"/>
                <a:gd name="T49" fmla="*/ 202 h 2560"/>
                <a:gd name="T50" fmla="*/ 1223 w 2561"/>
                <a:gd name="T51" fmla="*/ 464 h 2560"/>
                <a:gd name="T52" fmla="*/ 1425 w 2561"/>
                <a:gd name="T53" fmla="*/ 635 h 2560"/>
                <a:gd name="T54" fmla="*/ 1674 w 2561"/>
                <a:gd name="T55" fmla="*/ 535 h 2560"/>
                <a:gd name="T56" fmla="*/ 1695 w 2561"/>
                <a:gd name="T57" fmla="*/ 266 h 2560"/>
                <a:gd name="T58" fmla="*/ 1467 w 2561"/>
                <a:gd name="T59" fmla="*/ 126 h 2560"/>
                <a:gd name="T60" fmla="*/ 1739 w 2561"/>
                <a:gd name="T61" fmla="*/ 112 h 2560"/>
                <a:gd name="T62" fmla="*/ 1848 w 2561"/>
                <a:gd name="T63" fmla="*/ 435 h 2560"/>
                <a:gd name="T64" fmla="*/ 2124 w 2561"/>
                <a:gd name="T65" fmla="*/ 26 h 2560"/>
                <a:gd name="T66" fmla="*/ 2484 w 2561"/>
                <a:gd name="T67" fmla="*/ 26 h 2560"/>
                <a:gd name="T68" fmla="*/ 2445 w 2561"/>
                <a:gd name="T69" fmla="*/ 813 h 2560"/>
                <a:gd name="T70" fmla="*/ 2177 w 2561"/>
                <a:gd name="T71" fmla="*/ 959 h 2560"/>
                <a:gd name="T72" fmla="*/ 2414 w 2561"/>
                <a:gd name="T73" fmla="*/ 1203 h 2560"/>
                <a:gd name="T74" fmla="*/ 2561 w 2561"/>
                <a:gd name="T75" fmla="*/ 1471 h 2560"/>
                <a:gd name="T76" fmla="*/ 2177 w 2561"/>
                <a:gd name="T77" fmla="*/ 2047 h 2560"/>
                <a:gd name="T78" fmla="*/ 1979 w 2561"/>
                <a:gd name="T79" fmla="*/ 1599 h 2560"/>
                <a:gd name="T80" fmla="*/ 1821 w 2561"/>
                <a:gd name="T81" fmla="*/ 1781 h 2560"/>
                <a:gd name="T82" fmla="*/ 1664 w 2561"/>
                <a:gd name="T83" fmla="*/ 2496 h 2560"/>
                <a:gd name="T84" fmla="*/ 1259 w 2561"/>
                <a:gd name="T85" fmla="*/ 2556 h 2560"/>
                <a:gd name="T86" fmla="*/ 1116 w 2561"/>
                <a:gd name="T87" fmla="*/ 2119 h 2560"/>
                <a:gd name="T88" fmla="*/ 744 w 2561"/>
                <a:gd name="T89" fmla="*/ 2081 h 2560"/>
                <a:gd name="T90" fmla="*/ 453 w 2561"/>
                <a:gd name="T91" fmla="*/ 2010 h 2560"/>
                <a:gd name="T92" fmla="*/ 170 w 2561"/>
                <a:gd name="T93" fmla="*/ 2045 h 2560"/>
                <a:gd name="T94" fmla="*/ 19 w 2561"/>
                <a:gd name="T95" fmla="*/ 2094 h 2560"/>
                <a:gd name="T96" fmla="*/ 56 w 2561"/>
                <a:gd name="T97" fmla="*/ 1958 h 2560"/>
                <a:gd name="T98" fmla="*/ 265 w 2561"/>
                <a:gd name="T99" fmla="*/ 1561 h 2560"/>
                <a:gd name="T100" fmla="*/ 485 w 2561"/>
                <a:gd name="T101" fmla="*/ 1098 h 2560"/>
                <a:gd name="T102" fmla="*/ 852 w 2561"/>
                <a:gd name="T103" fmla="*/ 692 h 2560"/>
                <a:gd name="T104" fmla="*/ 1085 w 2561"/>
                <a:gd name="T105" fmla="*/ 430 h 2560"/>
                <a:gd name="T106" fmla="*/ 1196 w 2561"/>
                <a:gd name="T107" fmla="*/ 112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61" h="2560">
                  <a:moveTo>
                    <a:pt x="1664" y="1599"/>
                  </a:moveTo>
                  <a:lnTo>
                    <a:pt x="1664" y="1714"/>
                  </a:lnTo>
                  <a:lnTo>
                    <a:pt x="1687" y="1701"/>
                  </a:lnTo>
                  <a:lnTo>
                    <a:pt x="1731" y="1681"/>
                  </a:lnTo>
                  <a:lnTo>
                    <a:pt x="1762" y="1668"/>
                  </a:lnTo>
                  <a:lnTo>
                    <a:pt x="1791" y="1653"/>
                  </a:lnTo>
                  <a:lnTo>
                    <a:pt x="1817" y="1635"/>
                  </a:lnTo>
                  <a:lnTo>
                    <a:pt x="1827" y="1627"/>
                  </a:lnTo>
                  <a:lnTo>
                    <a:pt x="1837" y="1614"/>
                  </a:lnTo>
                  <a:lnTo>
                    <a:pt x="1844" y="1599"/>
                  </a:lnTo>
                  <a:lnTo>
                    <a:pt x="1664" y="1599"/>
                  </a:lnTo>
                  <a:close/>
                  <a:moveTo>
                    <a:pt x="1216" y="1114"/>
                  </a:moveTo>
                  <a:lnTo>
                    <a:pt x="1141" y="1189"/>
                  </a:lnTo>
                  <a:lnTo>
                    <a:pt x="1216" y="1262"/>
                  </a:lnTo>
                  <a:lnTo>
                    <a:pt x="1216" y="1114"/>
                  </a:lnTo>
                  <a:close/>
                  <a:moveTo>
                    <a:pt x="1028" y="736"/>
                  </a:moveTo>
                  <a:lnTo>
                    <a:pt x="968" y="770"/>
                  </a:lnTo>
                  <a:lnTo>
                    <a:pt x="912" y="806"/>
                  </a:lnTo>
                  <a:lnTo>
                    <a:pt x="861" y="846"/>
                  </a:lnTo>
                  <a:lnTo>
                    <a:pt x="813" y="887"/>
                  </a:lnTo>
                  <a:lnTo>
                    <a:pt x="770" y="929"/>
                  </a:lnTo>
                  <a:lnTo>
                    <a:pt x="730" y="972"/>
                  </a:lnTo>
                  <a:lnTo>
                    <a:pt x="694" y="1015"/>
                  </a:lnTo>
                  <a:lnTo>
                    <a:pt x="663" y="1056"/>
                  </a:lnTo>
                  <a:lnTo>
                    <a:pt x="628" y="1108"/>
                  </a:lnTo>
                  <a:lnTo>
                    <a:pt x="595" y="1164"/>
                  </a:lnTo>
                  <a:lnTo>
                    <a:pt x="564" y="1222"/>
                  </a:lnTo>
                  <a:lnTo>
                    <a:pt x="535" y="1281"/>
                  </a:lnTo>
                  <a:lnTo>
                    <a:pt x="506" y="1341"/>
                  </a:lnTo>
                  <a:lnTo>
                    <a:pt x="467" y="1425"/>
                  </a:lnTo>
                  <a:lnTo>
                    <a:pt x="424" y="1515"/>
                  </a:lnTo>
                  <a:lnTo>
                    <a:pt x="383" y="1611"/>
                  </a:lnTo>
                  <a:lnTo>
                    <a:pt x="343" y="1703"/>
                  </a:lnTo>
                  <a:lnTo>
                    <a:pt x="302" y="1793"/>
                  </a:lnTo>
                  <a:lnTo>
                    <a:pt x="258" y="1882"/>
                  </a:lnTo>
                  <a:lnTo>
                    <a:pt x="322" y="1876"/>
                  </a:lnTo>
                  <a:lnTo>
                    <a:pt x="388" y="1876"/>
                  </a:lnTo>
                  <a:lnTo>
                    <a:pt x="454" y="1881"/>
                  </a:lnTo>
                  <a:lnTo>
                    <a:pt x="520" y="1890"/>
                  </a:lnTo>
                  <a:lnTo>
                    <a:pt x="586" y="1904"/>
                  </a:lnTo>
                  <a:lnTo>
                    <a:pt x="648" y="1919"/>
                  </a:lnTo>
                  <a:lnTo>
                    <a:pt x="709" y="1937"/>
                  </a:lnTo>
                  <a:lnTo>
                    <a:pt x="767" y="1954"/>
                  </a:lnTo>
                  <a:lnTo>
                    <a:pt x="819" y="1970"/>
                  </a:lnTo>
                  <a:lnTo>
                    <a:pt x="856" y="1981"/>
                  </a:lnTo>
                  <a:lnTo>
                    <a:pt x="897" y="1990"/>
                  </a:lnTo>
                  <a:lnTo>
                    <a:pt x="940" y="1997"/>
                  </a:lnTo>
                  <a:lnTo>
                    <a:pt x="984" y="2001"/>
                  </a:lnTo>
                  <a:lnTo>
                    <a:pt x="1030" y="2001"/>
                  </a:lnTo>
                  <a:lnTo>
                    <a:pt x="1078" y="1996"/>
                  </a:lnTo>
                  <a:lnTo>
                    <a:pt x="1124" y="1986"/>
                  </a:lnTo>
                  <a:lnTo>
                    <a:pt x="1170" y="1970"/>
                  </a:lnTo>
                  <a:lnTo>
                    <a:pt x="1216" y="1948"/>
                  </a:lnTo>
                  <a:lnTo>
                    <a:pt x="1216" y="1562"/>
                  </a:lnTo>
                  <a:lnTo>
                    <a:pt x="1127" y="1650"/>
                  </a:lnTo>
                  <a:lnTo>
                    <a:pt x="1111" y="1662"/>
                  </a:lnTo>
                  <a:lnTo>
                    <a:pt x="1093" y="1668"/>
                  </a:lnTo>
                  <a:lnTo>
                    <a:pt x="1073" y="1668"/>
                  </a:lnTo>
                  <a:lnTo>
                    <a:pt x="1054" y="1662"/>
                  </a:lnTo>
                  <a:lnTo>
                    <a:pt x="1038" y="1650"/>
                  </a:lnTo>
                  <a:lnTo>
                    <a:pt x="803" y="1415"/>
                  </a:lnTo>
                  <a:lnTo>
                    <a:pt x="774" y="1382"/>
                  </a:lnTo>
                  <a:lnTo>
                    <a:pt x="750" y="1347"/>
                  </a:lnTo>
                  <a:lnTo>
                    <a:pt x="732" y="1310"/>
                  </a:lnTo>
                  <a:lnTo>
                    <a:pt x="719" y="1270"/>
                  </a:lnTo>
                  <a:lnTo>
                    <a:pt x="712" y="1230"/>
                  </a:lnTo>
                  <a:lnTo>
                    <a:pt x="708" y="1189"/>
                  </a:lnTo>
                  <a:lnTo>
                    <a:pt x="712" y="1148"/>
                  </a:lnTo>
                  <a:lnTo>
                    <a:pt x="719" y="1107"/>
                  </a:lnTo>
                  <a:lnTo>
                    <a:pt x="732" y="1068"/>
                  </a:lnTo>
                  <a:lnTo>
                    <a:pt x="750" y="1031"/>
                  </a:lnTo>
                  <a:lnTo>
                    <a:pt x="774" y="995"/>
                  </a:lnTo>
                  <a:lnTo>
                    <a:pt x="803" y="962"/>
                  </a:lnTo>
                  <a:lnTo>
                    <a:pt x="1028" y="736"/>
                  </a:lnTo>
                  <a:close/>
                  <a:moveTo>
                    <a:pt x="2240" y="126"/>
                  </a:moveTo>
                  <a:lnTo>
                    <a:pt x="2240" y="639"/>
                  </a:lnTo>
                  <a:lnTo>
                    <a:pt x="2238" y="659"/>
                  </a:lnTo>
                  <a:lnTo>
                    <a:pt x="2228" y="678"/>
                  </a:lnTo>
                  <a:lnTo>
                    <a:pt x="2214" y="691"/>
                  </a:lnTo>
                  <a:lnTo>
                    <a:pt x="2196" y="700"/>
                  </a:lnTo>
                  <a:lnTo>
                    <a:pt x="2177" y="704"/>
                  </a:lnTo>
                  <a:lnTo>
                    <a:pt x="1679" y="704"/>
                  </a:lnTo>
                  <a:lnTo>
                    <a:pt x="1640" y="725"/>
                  </a:lnTo>
                  <a:lnTo>
                    <a:pt x="1600" y="743"/>
                  </a:lnTo>
                  <a:lnTo>
                    <a:pt x="1600" y="1152"/>
                  </a:lnTo>
                  <a:lnTo>
                    <a:pt x="1472" y="1152"/>
                  </a:lnTo>
                  <a:lnTo>
                    <a:pt x="1472" y="767"/>
                  </a:lnTo>
                  <a:lnTo>
                    <a:pt x="1467" y="767"/>
                  </a:lnTo>
                  <a:lnTo>
                    <a:pt x="1419" y="765"/>
                  </a:lnTo>
                  <a:lnTo>
                    <a:pt x="1373" y="756"/>
                  </a:lnTo>
                  <a:lnTo>
                    <a:pt x="1328" y="741"/>
                  </a:lnTo>
                  <a:lnTo>
                    <a:pt x="1287" y="722"/>
                  </a:lnTo>
                  <a:lnTo>
                    <a:pt x="1247" y="697"/>
                  </a:lnTo>
                  <a:lnTo>
                    <a:pt x="892" y="1052"/>
                  </a:lnTo>
                  <a:lnTo>
                    <a:pt x="871" y="1079"/>
                  </a:lnTo>
                  <a:lnTo>
                    <a:pt x="854" y="1108"/>
                  </a:lnTo>
                  <a:lnTo>
                    <a:pt x="842" y="1139"/>
                  </a:lnTo>
                  <a:lnTo>
                    <a:pt x="838" y="1171"/>
                  </a:lnTo>
                  <a:lnTo>
                    <a:pt x="838" y="1205"/>
                  </a:lnTo>
                  <a:lnTo>
                    <a:pt x="842" y="1237"/>
                  </a:lnTo>
                  <a:lnTo>
                    <a:pt x="854" y="1268"/>
                  </a:lnTo>
                  <a:lnTo>
                    <a:pt x="871" y="1297"/>
                  </a:lnTo>
                  <a:lnTo>
                    <a:pt x="892" y="1324"/>
                  </a:lnTo>
                  <a:lnTo>
                    <a:pt x="1083" y="1514"/>
                  </a:lnTo>
                  <a:lnTo>
                    <a:pt x="1185" y="1413"/>
                  </a:lnTo>
                  <a:lnTo>
                    <a:pt x="1006" y="1234"/>
                  </a:lnTo>
                  <a:lnTo>
                    <a:pt x="996" y="1220"/>
                  </a:lnTo>
                  <a:lnTo>
                    <a:pt x="989" y="1205"/>
                  </a:lnTo>
                  <a:lnTo>
                    <a:pt x="987" y="1189"/>
                  </a:lnTo>
                  <a:lnTo>
                    <a:pt x="989" y="1171"/>
                  </a:lnTo>
                  <a:lnTo>
                    <a:pt x="996" y="1157"/>
                  </a:lnTo>
                  <a:lnTo>
                    <a:pt x="1006" y="1143"/>
                  </a:lnTo>
                  <a:lnTo>
                    <a:pt x="1235" y="914"/>
                  </a:lnTo>
                  <a:lnTo>
                    <a:pt x="1249" y="903"/>
                  </a:lnTo>
                  <a:lnTo>
                    <a:pt x="1267" y="897"/>
                  </a:lnTo>
                  <a:lnTo>
                    <a:pt x="1286" y="895"/>
                  </a:lnTo>
                  <a:lnTo>
                    <a:pt x="1304" y="900"/>
                  </a:lnTo>
                  <a:lnTo>
                    <a:pt x="1320" y="910"/>
                  </a:lnTo>
                  <a:lnTo>
                    <a:pt x="1333" y="924"/>
                  </a:lnTo>
                  <a:lnTo>
                    <a:pt x="1342" y="940"/>
                  </a:lnTo>
                  <a:lnTo>
                    <a:pt x="1344" y="959"/>
                  </a:lnTo>
                  <a:lnTo>
                    <a:pt x="1344" y="2432"/>
                  </a:lnTo>
                  <a:lnTo>
                    <a:pt x="1536" y="2432"/>
                  </a:lnTo>
                  <a:lnTo>
                    <a:pt x="1536" y="1536"/>
                  </a:lnTo>
                  <a:lnTo>
                    <a:pt x="1539" y="1515"/>
                  </a:lnTo>
                  <a:lnTo>
                    <a:pt x="1548" y="1497"/>
                  </a:lnTo>
                  <a:lnTo>
                    <a:pt x="1562" y="1484"/>
                  </a:lnTo>
                  <a:lnTo>
                    <a:pt x="1580" y="1475"/>
                  </a:lnTo>
                  <a:lnTo>
                    <a:pt x="1600" y="1471"/>
                  </a:lnTo>
                  <a:lnTo>
                    <a:pt x="2177" y="1471"/>
                  </a:lnTo>
                  <a:lnTo>
                    <a:pt x="2196" y="1475"/>
                  </a:lnTo>
                  <a:lnTo>
                    <a:pt x="2214" y="1484"/>
                  </a:lnTo>
                  <a:lnTo>
                    <a:pt x="2228" y="1497"/>
                  </a:lnTo>
                  <a:lnTo>
                    <a:pt x="2238" y="1515"/>
                  </a:lnTo>
                  <a:lnTo>
                    <a:pt x="2240" y="1536"/>
                  </a:lnTo>
                  <a:lnTo>
                    <a:pt x="2240" y="1919"/>
                  </a:lnTo>
                  <a:lnTo>
                    <a:pt x="2433" y="1919"/>
                  </a:lnTo>
                  <a:lnTo>
                    <a:pt x="2433" y="1471"/>
                  </a:lnTo>
                  <a:lnTo>
                    <a:pt x="2429" y="1433"/>
                  </a:lnTo>
                  <a:lnTo>
                    <a:pt x="2418" y="1397"/>
                  </a:lnTo>
                  <a:lnTo>
                    <a:pt x="2399" y="1364"/>
                  </a:lnTo>
                  <a:lnTo>
                    <a:pt x="2376" y="1336"/>
                  </a:lnTo>
                  <a:lnTo>
                    <a:pt x="2348" y="1312"/>
                  </a:lnTo>
                  <a:lnTo>
                    <a:pt x="2315" y="1295"/>
                  </a:lnTo>
                  <a:lnTo>
                    <a:pt x="2279" y="1283"/>
                  </a:lnTo>
                  <a:lnTo>
                    <a:pt x="2240" y="1280"/>
                  </a:lnTo>
                  <a:lnTo>
                    <a:pt x="1792" y="1280"/>
                  </a:lnTo>
                  <a:lnTo>
                    <a:pt x="1772" y="1276"/>
                  </a:lnTo>
                  <a:lnTo>
                    <a:pt x="1755" y="1267"/>
                  </a:lnTo>
                  <a:lnTo>
                    <a:pt x="1741" y="1254"/>
                  </a:lnTo>
                  <a:lnTo>
                    <a:pt x="1731" y="1236"/>
                  </a:lnTo>
                  <a:lnTo>
                    <a:pt x="1729" y="1215"/>
                  </a:lnTo>
                  <a:lnTo>
                    <a:pt x="1729" y="895"/>
                  </a:lnTo>
                  <a:lnTo>
                    <a:pt x="1731" y="875"/>
                  </a:lnTo>
                  <a:lnTo>
                    <a:pt x="1741" y="858"/>
                  </a:lnTo>
                  <a:lnTo>
                    <a:pt x="1755" y="843"/>
                  </a:lnTo>
                  <a:lnTo>
                    <a:pt x="1772" y="834"/>
                  </a:lnTo>
                  <a:lnTo>
                    <a:pt x="1792" y="832"/>
                  </a:lnTo>
                  <a:lnTo>
                    <a:pt x="2177" y="832"/>
                  </a:lnTo>
                  <a:lnTo>
                    <a:pt x="2215" y="827"/>
                  </a:lnTo>
                  <a:lnTo>
                    <a:pt x="2251" y="816"/>
                  </a:lnTo>
                  <a:lnTo>
                    <a:pt x="2284" y="798"/>
                  </a:lnTo>
                  <a:lnTo>
                    <a:pt x="2312" y="775"/>
                  </a:lnTo>
                  <a:lnTo>
                    <a:pt x="2336" y="746"/>
                  </a:lnTo>
                  <a:lnTo>
                    <a:pt x="2353" y="714"/>
                  </a:lnTo>
                  <a:lnTo>
                    <a:pt x="2364" y="678"/>
                  </a:lnTo>
                  <a:lnTo>
                    <a:pt x="2368" y="639"/>
                  </a:lnTo>
                  <a:lnTo>
                    <a:pt x="2368" y="126"/>
                  </a:lnTo>
                  <a:lnTo>
                    <a:pt x="2240" y="126"/>
                  </a:lnTo>
                  <a:close/>
                  <a:moveTo>
                    <a:pt x="1467" y="126"/>
                  </a:moveTo>
                  <a:lnTo>
                    <a:pt x="1425" y="130"/>
                  </a:lnTo>
                  <a:lnTo>
                    <a:pt x="1386" y="140"/>
                  </a:lnTo>
                  <a:lnTo>
                    <a:pt x="1349" y="155"/>
                  </a:lnTo>
                  <a:lnTo>
                    <a:pt x="1315" y="176"/>
                  </a:lnTo>
                  <a:lnTo>
                    <a:pt x="1286" y="202"/>
                  </a:lnTo>
                  <a:lnTo>
                    <a:pt x="1261" y="232"/>
                  </a:lnTo>
                  <a:lnTo>
                    <a:pt x="1239" y="266"/>
                  </a:lnTo>
                  <a:lnTo>
                    <a:pt x="1223" y="302"/>
                  </a:lnTo>
                  <a:lnTo>
                    <a:pt x="1215" y="342"/>
                  </a:lnTo>
                  <a:lnTo>
                    <a:pt x="1211" y="383"/>
                  </a:lnTo>
                  <a:lnTo>
                    <a:pt x="1215" y="425"/>
                  </a:lnTo>
                  <a:lnTo>
                    <a:pt x="1223" y="464"/>
                  </a:lnTo>
                  <a:lnTo>
                    <a:pt x="1239" y="501"/>
                  </a:lnTo>
                  <a:lnTo>
                    <a:pt x="1261" y="535"/>
                  </a:lnTo>
                  <a:lnTo>
                    <a:pt x="1286" y="564"/>
                  </a:lnTo>
                  <a:lnTo>
                    <a:pt x="1315" y="589"/>
                  </a:lnTo>
                  <a:lnTo>
                    <a:pt x="1349" y="610"/>
                  </a:lnTo>
                  <a:lnTo>
                    <a:pt x="1386" y="627"/>
                  </a:lnTo>
                  <a:lnTo>
                    <a:pt x="1425" y="635"/>
                  </a:lnTo>
                  <a:lnTo>
                    <a:pt x="1467" y="639"/>
                  </a:lnTo>
                  <a:lnTo>
                    <a:pt x="1508" y="635"/>
                  </a:lnTo>
                  <a:lnTo>
                    <a:pt x="1548" y="627"/>
                  </a:lnTo>
                  <a:lnTo>
                    <a:pt x="1584" y="610"/>
                  </a:lnTo>
                  <a:lnTo>
                    <a:pt x="1618" y="589"/>
                  </a:lnTo>
                  <a:lnTo>
                    <a:pt x="1648" y="564"/>
                  </a:lnTo>
                  <a:lnTo>
                    <a:pt x="1674" y="535"/>
                  </a:lnTo>
                  <a:lnTo>
                    <a:pt x="1695" y="501"/>
                  </a:lnTo>
                  <a:lnTo>
                    <a:pt x="1710" y="464"/>
                  </a:lnTo>
                  <a:lnTo>
                    <a:pt x="1720" y="425"/>
                  </a:lnTo>
                  <a:lnTo>
                    <a:pt x="1724" y="383"/>
                  </a:lnTo>
                  <a:lnTo>
                    <a:pt x="1720" y="342"/>
                  </a:lnTo>
                  <a:lnTo>
                    <a:pt x="1710" y="302"/>
                  </a:lnTo>
                  <a:lnTo>
                    <a:pt x="1695" y="266"/>
                  </a:lnTo>
                  <a:lnTo>
                    <a:pt x="1674" y="232"/>
                  </a:lnTo>
                  <a:lnTo>
                    <a:pt x="1648" y="202"/>
                  </a:lnTo>
                  <a:lnTo>
                    <a:pt x="1618" y="176"/>
                  </a:lnTo>
                  <a:lnTo>
                    <a:pt x="1584" y="155"/>
                  </a:lnTo>
                  <a:lnTo>
                    <a:pt x="1548" y="140"/>
                  </a:lnTo>
                  <a:lnTo>
                    <a:pt x="1508" y="130"/>
                  </a:lnTo>
                  <a:lnTo>
                    <a:pt x="1467" y="126"/>
                  </a:lnTo>
                  <a:close/>
                  <a:moveTo>
                    <a:pt x="1467" y="0"/>
                  </a:moveTo>
                  <a:lnTo>
                    <a:pt x="1519" y="2"/>
                  </a:lnTo>
                  <a:lnTo>
                    <a:pt x="1569" y="13"/>
                  </a:lnTo>
                  <a:lnTo>
                    <a:pt x="1617" y="29"/>
                  </a:lnTo>
                  <a:lnTo>
                    <a:pt x="1661" y="52"/>
                  </a:lnTo>
                  <a:lnTo>
                    <a:pt x="1701" y="79"/>
                  </a:lnTo>
                  <a:lnTo>
                    <a:pt x="1739" y="112"/>
                  </a:lnTo>
                  <a:lnTo>
                    <a:pt x="1771" y="149"/>
                  </a:lnTo>
                  <a:lnTo>
                    <a:pt x="1798" y="190"/>
                  </a:lnTo>
                  <a:lnTo>
                    <a:pt x="1821" y="233"/>
                  </a:lnTo>
                  <a:lnTo>
                    <a:pt x="1838" y="281"/>
                  </a:lnTo>
                  <a:lnTo>
                    <a:pt x="1848" y="330"/>
                  </a:lnTo>
                  <a:lnTo>
                    <a:pt x="1852" y="383"/>
                  </a:lnTo>
                  <a:lnTo>
                    <a:pt x="1848" y="435"/>
                  </a:lnTo>
                  <a:lnTo>
                    <a:pt x="1838" y="485"/>
                  </a:lnTo>
                  <a:lnTo>
                    <a:pt x="1821" y="531"/>
                  </a:lnTo>
                  <a:lnTo>
                    <a:pt x="1799" y="576"/>
                  </a:lnTo>
                  <a:lnTo>
                    <a:pt x="2112" y="576"/>
                  </a:lnTo>
                  <a:lnTo>
                    <a:pt x="2112" y="63"/>
                  </a:lnTo>
                  <a:lnTo>
                    <a:pt x="2116" y="43"/>
                  </a:lnTo>
                  <a:lnTo>
                    <a:pt x="2124" y="26"/>
                  </a:lnTo>
                  <a:lnTo>
                    <a:pt x="2139" y="11"/>
                  </a:lnTo>
                  <a:lnTo>
                    <a:pt x="2157" y="2"/>
                  </a:lnTo>
                  <a:lnTo>
                    <a:pt x="2177" y="0"/>
                  </a:lnTo>
                  <a:lnTo>
                    <a:pt x="2433" y="0"/>
                  </a:lnTo>
                  <a:lnTo>
                    <a:pt x="2453" y="2"/>
                  </a:lnTo>
                  <a:lnTo>
                    <a:pt x="2470" y="11"/>
                  </a:lnTo>
                  <a:lnTo>
                    <a:pt x="2484" y="26"/>
                  </a:lnTo>
                  <a:lnTo>
                    <a:pt x="2494" y="43"/>
                  </a:lnTo>
                  <a:lnTo>
                    <a:pt x="2496" y="63"/>
                  </a:lnTo>
                  <a:lnTo>
                    <a:pt x="2496" y="639"/>
                  </a:lnTo>
                  <a:lnTo>
                    <a:pt x="2493" y="686"/>
                  </a:lnTo>
                  <a:lnTo>
                    <a:pt x="2483" y="731"/>
                  </a:lnTo>
                  <a:lnTo>
                    <a:pt x="2467" y="775"/>
                  </a:lnTo>
                  <a:lnTo>
                    <a:pt x="2445" y="813"/>
                  </a:lnTo>
                  <a:lnTo>
                    <a:pt x="2418" y="849"/>
                  </a:lnTo>
                  <a:lnTo>
                    <a:pt x="2387" y="880"/>
                  </a:lnTo>
                  <a:lnTo>
                    <a:pt x="2351" y="908"/>
                  </a:lnTo>
                  <a:lnTo>
                    <a:pt x="2311" y="929"/>
                  </a:lnTo>
                  <a:lnTo>
                    <a:pt x="2269" y="946"/>
                  </a:lnTo>
                  <a:lnTo>
                    <a:pt x="2224" y="956"/>
                  </a:lnTo>
                  <a:lnTo>
                    <a:pt x="2177" y="959"/>
                  </a:lnTo>
                  <a:lnTo>
                    <a:pt x="1857" y="959"/>
                  </a:lnTo>
                  <a:lnTo>
                    <a:pt x="1857" y="1152"/>
                  </a:lnTo>
                  <a:lnTo>
                    <a:pt x="2240" y="1152"/>
                  </a:lnTo>
                  <a:lnTo>
                    <a:pt x="2287" y="1155"/>
                  </a:lnTo>
                  <a:lnTo>
                    <a:pt x="2333" y="1165"/>
                  </a:lnTo>
                  <a:lnTo>
                    <a:pt x="2376" y="1181"/>
                  </a:lnTo>
                  <a:lnTo>
                    <a:pt x="2414" y="1203"/>
                  </a:lnTo>
                  <a:lnTo>
                    <a:pt x="2450" y="1230"/>
                  </a:lnTo>
                  <a:lnTo>
                    <a:pt x="2483" y="1261"/>
                  </a:lnTo>
                  <a:lnTo>
                    <a:pt x="2509" y="1297"/>
                  </a:lnTo>
                  <a:lnTo>
                    <a:pt x="2531" y="1337"/>
                  </a:lnTo>
                  <a:lnTo>
                    <a:pt x="2547" y="1379"/>
                  </a:lnTo>
                  <a:lnTo>
                    <a:pt x="2557" y="1424"/>
                  </a:lnTo>
                  <a:lnTo>
                    <a:pt x="2561" y="1471"/>
                  </a:lnTo>
                  <a:lnTo>
                    <a:pt x="2561" y="1984"/>
                  </a:lnTo>
                  <a:lnTo>
                    <a:pt x="2557" y="2004"/>
                  </a:lnTo>
                  <a:lnTo>
                    <a:pt x="2549" y="2021"/>
                  </a:lnTo>
                  <a:lnTo>
                    <a:pt x="2535" y="2035"/>
                  </a:lnTo>
                  <a:lnTo>
                    <a:pt x="2516" y="2045"/>
                  </a:lnTo>
                  <a:lnTo>
                    <a:pt x="2496" y="2047"/>
                  </a:lnTo>
                  <a:lnTo>
                    <a:pt x="2177" y="2047"/>
                  </a:lnTo>
                  <a:lnTo>
                    <a:pt x="2157" y="2045"/>
                  </a:lnTo>
                  <a:lnTo>
                    <a:pt x="2139" y="2035"/>
                  </a:lnTo>
                  <a:lnTo>
                    <a:pt x="2124" y="2021"/>
                  </a:lnTo>
                  <a:lnTo>
                    <a:pt x="2116" y="2004"/>
                  </a:lnTo>
                  <a:lnTo>
                    <a:pt x="2112" y="1984"/>
                  </a:lnTo>
                  <a:lnTo>
                    <a:pt x="2112" y="1599"/>
                  </a:lnTo>
                  <a:lnTo>
                    <a:pt x="1979" y="1599"/>
                  </a:lnTo>
                  <a:lnTo>
                    <a:pt x="1969" y="1632"/>
                  </a:lnTo>
                  <a:lnTo>
                    <a:pt x="1955" y="1663"/>
                  </a:lnTo>
                  <a:lnTo>
                    <a:pt x="1938" y="1693"/>
                  </a:lnTo>
                  <a:lnTo>
                    <a:pt x="1918" y="1718"/>
                  </a:lnTo>
                  <a:lnTo>
                    <a:pt x="1894" y="1739"/>
                  </a:lnTo>
                  <a:lnTo>
                    <a:pt x="1858" y="1762"/>
                  </a:lnTo>
                  <a:lnTo>
                    <a:pt x="1821" y="1781"/>
                  </a:lnTo>
                  <a:lnTo>
                    <a:pt x="1783" y="1798"/>
                  </a:lnTo>
                  <a:lnTo>
                    <a:pt x="1745" y="1817"/>
                  </a:lnTo>
                  <a:lnTo>
                    <a:pt x="1717" y="1831"/>
                  </a:lnTo>
                  <a:lnTo>
                    <a:pt x="1695" y="1844"/>
                  </a:lnTo>
                  <a:lnTo>
                    <a:pt x="1678" y="1858"/>
                  </a:lnTo>
                  <a:lnTo>
                    <a:pt x="1664" y="1873"/>
                  </a:lnTo>
                  <a:lnTo>
                    <a:pt x="1664" y="2496"/>
                  </a:lnTo>
                  <a:lnTo>
                    <a:pt x="1661" y="2516"/>
                  </a:lnTo>
                  <a:lnTo>
                    <a:pt x="1651" y="2534"/>
                  </a:lnTo>
                  <a:lnTo>
                    <a:pt x="1638" y="2547"/>
                  </a:lnTo>
                  <a:lnTo>
                    <a:pt x="1620" y="2556"/>
                  </a:lnTo>
                  <a:lnTo>
                    <a:pt x="1600" y="2560"/>
                  </a:lnTo>
                  <a:lnTo>
                    <a:pt x="1279" y="2560"/>
                  </a:lnTo>
                  <a:lnTo>
                    <a:pt x="1259" y="2556"/>
                  </a:lnTo>
                  <a:lnTo>
                    <a:pt x="1242" y="2547"/>
                  </a:lnTo>
                  <a:lnTo>
                    <a:pt x="1228" y="2534"/>
                  </a:lnTo>
                  <a:lnTo>
                    <a:pt x="1220" y="2516"/>
                  </a:lnTo>
                  <a:lnTo>
                    <a:pt x="1216" y="2496"/>
                  </a:lnTo>
                  <a:lnTo>
                    <a:pt x="1216" y="2090"/>
                  </a:lnTo>
                  <a:lnTo>
                    <a:pt x="1167" y="2107"/>
                  </a:lnTo>
                  <a:lnTo>
                    <a:pt x="1116" y="2119"/>
                  </a:lnTo>
                  <a:lnTo>
                    <a:pt x="1064" y="2128"/>
                  </a:lnTo>
                  <a:lnTo>
                    <a:pt x="1009" y="2131"/>
                  </a:lnTo>
                  <a:lnTo>
                    <a:pt x="954" y="2128"/>
                  </a:lnTo>
                  <a:lnTo>
                    <a:pt x="897" y="2121"/>
                  </a:lnTo>
                  <a:lnTo>
                    <a:pt x="839" y="2108"/>
                  </a:lnTo>
                  <a:lnTo>
                    <a:pt x="780" y="2092"/>
                  </a:lnTo>
                  <a:lnTo>
                    <a:pt x="744" y="2081"/>
                  </a:lnTo>
                  <a:lnTo>
                    <a:pt x="707" y="2070"/>
                  </a:lnTo>
                  <a:lnTo>
                    <a:pt x="667" y="2057"/>
                  </a:lnTo>
                  <a:lnTo>
                    <a:pt x="626" y="2046"/>
                  </a:lnTo>
                  <a:lnTo>
                    <a:pt x="584" y="2035"/>
                  </a:lnTo>
                  <a:lnTo>
                    <a:pt x="540" y="2025"/>
                  </a:lnTo>
                  <a:lnTo>
                    <a:pt x="497" y="2016"/>
                  </a:lnTo>
                  <a:lnTo>
                    <a:pt x="453" y="2010"/>
                  </a:lnTo>
                  <a:lnTo>
                    <a:pt x="409" y="2005"/>
                  </a:lnTo>
                  <a:lnTo>
                    <a:pt x="366" y="2004"/>
                  </a:lnTo>
                  <a:lnTo>
                    <a:pt x="324" y="2004"/>
                  </a:lnTo>
                  <a:lnTo>
                    <a:pt x="282" y="2009"/>
                  </a:lnTo>
                  <a:lnTo>
                    <a:pt x="243" y="2016"/>
                  </a:lnTo>
                  <a:lnTo>
                    <a:pt x="205" y="2029"/>
                  </a:lnTo>
                  <a:lnTo>
                    <a:pt x="170" y="2045"/>
                  </a:lnTo>
                  <a:lnTo>
                    <a:pt x="138" y="2066"/>
                  </a:lnTo>
                  <a:lnTo>
                    <a:pt x="110" y="2092"/>
                  </a:lnTo>
                  <a:lnTo>
                    <a:pt x="93" y="2104"/>
                  </a:lnTo>
                  <a:lnTo>
                    <a:pt x="75" y="2111"/>
                  </a:lnTo>
                  <a:lnTo>
                    <a:pt x="55" y="2111"/>
                  </a:lnTo>
                  <a:lnTo>
                    <a:pt x="36" y="2106"/>
                  </a:lnTo>
                  <a:lnTo>
                    <a:pt x="19" y="2094"/>
                  </a:lnTo>
                  <a:lnTo>
                    <a:pt x="6" y="2078"/>
                  </a:lnTo>
                  <a:lnTo>
                    <a:pt x="0" y="2060"/>
                  </a:lnTo>
                  <a:lnTo>
                    <a:pt x="0" y="2040"/>
                  </a:lnTo>
                  <a:lnTo>
                    <a:pt x="5" y="2021"/>
                  </a:lnTo>
                  <a:lnTo>
                    <a:pt x="16" y="2004"/>
                  </a:lnTo>
                  <a:lnTo>
                    <a:pt x="16" y="2004"/>
                  </a:lnTo>
                  <a:lnTo>
                    <a:pt x="56" y="1958"/>
                  </a:lnTo>
                  <a:lnTo>
                    <a:pt x="92" y="1908"/>
                  </a:lnTo>
                  <a:lnTo>
                    <a:pt x="126" y="1856"/>
                  </a:lnTo>
                  <a:lnTo>
                    <a:pt x="157" y="1798"/>
                  </a:lnTo>
                  <a:lnTo>
                    <a:pt x="185" y="1741"/>
                  </a:lnTo>
                  <a:lnTo>
                    <a:pt x="213" y="1681"/>
                  </a:lnTo>
                  <a:lnTo>
                    <a:pt x="240" y="1621"/>
                  </a:lnTo>
                  <a:lnTo>
                    <a:pt x="265" y="1561"/>
                  </a:lnTo>
                  <a:lnTo>
                    <a:pt x="294" y="1495"/>
                  </a:lnTo>
                  <a:lnTo>
                    <a:pt x="322" y="1431"/>
                  </a:lnTo>
                  <a:lnTo>
                    <a:pt x="351" y="1368"/>
                  </a:lnTo>
                  <a:lnTo>
                    <a:pt x="391" y="1286"/>
                  </a:lnTo>
                  <a:lnTo>
                    <a:pt x="421" y="1224"/>
                  </a:lnTo>
                  <a:lnTo>
                    <a:pt x="452" y="1160"/>
                  </a:lnTo>
                  <a:lnTo>
                    <a:pt x="485" y="1098"/>
                  </a:lnTo>
                  <a:lnTo>
                    <a:pt x="521" y="1038"/>
                  </a:lnTo>
                  <a:lnTo>
                    <a:pt x="560" y="980"/>
                  </a:lnTo>
                  <a:lnTo>
                    <a:pt x="614" y="911"/>
                  </a:lnTo>
                  <a:lnTo>
                    <a:pt x="670" y="849"/>
                  </a:lnTo>
                  <a:lnTo>
                    <a:pt x="728" y="791"/>
                  </a:lnTo>
                  <a:lnTo>
                    <a:pt x="789" y="739"/>
                  </a:lnTo>
                  <a:lnTo>
                    <a:pt x="852" y="692"/>
                  </a:lnTo>
                  <a:lnTo>
                    <a:pt x="918" y="650"/>
                  </a:lnTo>
                  <a:lnTo>
                    <a:pt x="986" y="615"/>
                  </a:lnTo>
                  <a:lnTo>
                    <a:pt x="1055" y="586"/>
                  </a:lnTo>
                  <a:lnTo>
                    <a:pt x="1126" y="561"/>
                  </a:lnTo>
                  <a:lnTo>
                    <a:pt x="1108" y="520"/>
                  </a:lnTo>
                  <a:lnTo>
                    <a:pt x="1094" y="476"/>
                  </a:lnTo>
                  <a:lnTo>
                    <a:pt x="1085" y="430"/>
                  </a:lnTo>
                  <a:lnTo>
                    <a:pt x="1083" y="383"/>
                  </a:lnTo>
                  <a:lnTo>
                    <a:pt x="1086" y="330"/>
                  </a:lnTo>
                  <a:lnTo>
                    <a:pt x="1096" y="281"/>
                  </a:lnTo>
                  <a:lnTo>
                    <a:pt x="1113" y="233"/>
                  </a:lnTo>
                  <a:lnTo>
                    <a:pt x="1135" y="190"/>
                  </a:lnTo>
                  <a:lnTo>
                    <a:pt x="1162" y="149"/>
                  </a:lnTo>
                  <a:lnTo>
                    <a:pt x="1196" y="112"/>
                  </a:lnTo>
                  <a:lnTo>
                    <a:pt x="1232" y="79"/>
                  </a:lnTo>
                  <a:lnTo>
                    <a:pt x="1273" y="52"/>
                  </a:lnTo>
                  <a:lnTo>
                    <a:pt x="1318" y="29"/>
                  </a:lnTo>
                  <a:lnTo>
                    <a:pt x="1365" y="13"/>
                  </a:lnTo>
                  <a:lnTo>
                    <a:pt x="1415" y="2"/>
                  </a:lnTo>
                  <a:lnTo>
                    <a:pt x="1467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21" name="TextBox 42">
            <a:extLst>
              <a:ext uri="{FF2B5EF4-FFF2-40B4-BE49-F238E27FC236}">
                <a16:creationId xmlns:a16="http://schemas.microsoft.com/office/drawing/2014/main" id="{673B8C64-0CE8-43E7-A2D2-E029F44DE0EF}"/>
              </a:ext>
            </a:extLst>
          </p:cNvPr>
          <p:cNvSpPr txBox="1"/>
          <p:nvPr/>
        </p:nvSpPr>
        <p:spPr>
          <a:xfrm>
            <a:off x="2578976" y="3429000"/>
            <a:ext cx="1592914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Diseñar</a:t>
            </a:r>
            <a:r>
              <a:rPr lang="en-US" sz="1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y </a:t>
            </a:r>
            <a:r>
              <a:rPr lang="en-US" sz="1200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crear</a:t>
            </a:r>
            <a:r>
              <a:rPr lang="en-US" sz="1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solución</a:t>
            </a:r>
            <a:r>
              <a:rPr lang="en-US" sz="1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analítca</a:t>
            </a:r>
            <a:endParaRPr lang="en-US" sz="1200" b="1" kern="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b="1" kern="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3" name="Group 49"/>
          <p:cNvGrpSpPr/>
          <p:nvPr/>
        </p:nvGrpSpPr>
        <p:grpSpPr>
          <a:xfrm>
            <a:off x="8802873" y="2117287"/>
            <a:ext cx="532441" cy="372879"/>
            <a:chOff x="3046413" y="1401763"/>
            <a:chExt cx="6091238" cy="4065588"/>
          </a:xfrm>
        </p:grpSpPr>
        <p:sp>
          <p:nvSpPr>
            <p:cNvPr id="225" name="Freeform 38"/>
            <p:cNvSpPr>
              <a:spLocks/>
            </p:cNvSpPr>
            <p:nvPr/>
          </p:nvSpPr>
          <p:spPr bwMode="auto">
            <a:xfrm>
              <a:off x="4062413" y="2247900"/>
              <a:ext cx="4217988" cy="3117850"/>
            </a:xfrm>
            <a:custGeom>
              <a:avLst/>
              <a:gdLst>
                <a:gd name="T0" fmla="*/ 2657 w 2657"/>
                <a:gd name="T1" fmla="*/ 589 h 1964"/>
                <a:gd name="T2" fmla="*/ 2394 w 2657"/>
                <a:gd name="T3" fmla="*/ 900 h 1964"/>
                <a:gd name="T4" fmla="*/ 2354 w 2657"/>
                <a:gd name="T5" fmla="*/ 1013 h 1964"/>
                <a:gd name="T6" fmla="*/ 2295 w 2657"/>
                <a:gd name="T7" fmla="*/ 1118 h 1964"/>
                <a:gd name="T8" fmla="*/ 2217 w 2657"/>
                <a:gd name="T9" fmla="*/ 1210 h 1964"/>
                <a:gd name="T10" fmla="*/ 1480 w 2657"/>
                <a:gd name="T11" fmla="*/ 1943 h 1964"/>
                <a:gd name="T12" fmla="*/ 1435 w 2657"/>
                <a:gd name="T13" fmla="*/ 1962 h 1964"/>
                <a:gd name="T14" fmla="*/ 1380 w 2657"/>
                <a:gd name="T15" fmla="*/ 1960 h 1964"/>
                <a:gd name="T16" fmla="*/ 1330 w 2657"/>
                <a:gd name="T17" fmla="*/ 1936 h 1964"/>
                <a:gd name="T18" fmla="*/ 1295 w 2657"/>
                <a:gd name="T19" fmla="*/ 1893 h 1964"/>
                <a:gd name="T20" fmla="*/ 1282 w 2657"/>
                <a:gd name="T21" fmla="*/ 1836 h 1964"/>
                <a:gd name="T22" fmla="*/ 1292 w 2657"/>
                <a:gd name="T23" fmla="*/ 1788 h 1964"/>
                <a:gd name="T24" fmla="*/ 1318 w 2657"/>
                <a:gd name="T25" fmla="*/ 1746 h 1964"/>
                <a:gd name="T26" fmla="*/ 1358 w 2657"/>
                <a:gd name="T27" fmla="*/ 1697 h 1964"/>
                <a:gd name="T28" fmla="*/ 1109 w 2657"/>
                <a:gd name="T29" fmla="*/ 1943 h 1964"/>
                <a:gd name="T30" fmla="*/ 1064 w 2657"/>
                <a:gd name="T31" fmla="*/ 1962 h 1964"/>
                <a:gd name="T32" fmla="*/ 1009 w 2657"/>
                <a:gd name="T33" fmla="*/ 1960 h 1964"/>
                <a:gd name="T34" fmla="*/ 958 w 2657"/>
                <a:gd name="T35" fmla="*/ 1936 h 1964"/>
                <a:gd name="T36" fmla="*/ 923 w 2657"/>
                <a:gd name="T37" fmla="*/ 1893 h 1964"/>
                <a:gd name="T38" fmla="*/ 910 w 2657"/>
                <a:gd name="T39" fmla="*/ 1836 h 1964"/>
                <a:gd name="T40" fmla="*/ 919 w 2657"/>
                <a:gd name="T41" fmla="*/ 1788 h 1964"/>
                <a:gd name="T42" fmla="*/ 947 w 2657"/>
                <a:gd name="T43" fmla="*/ 1746 h 1964"/>
                <a:gd name="T44" fmla="*/ 905 w 2657"/>
                <a:gd name="T45" fmla="*/ 1774 h 1964"/>
                <a:gd name="T46" fmla="*/ 856 w 2657"/>
                <a:gd name="T47" fmla="*/ 1784 h 1964"/>
                <a:gd name="T48" fmla="*/ 801 w 2657"/>
                <a:gd name="T49" fmla="*/ 1771 h 1964"/>
                <a:gd name="T50" fmla="*/ 758 w 2657"/>
                <a:gd name="T51" fmla="*/ 1736 h 1964"/>
                <a:gd name="T52" fmla="*/ 733 w 2657"/>
                <a:gd name="T53" fmla="*/ 1685 h 1964"/>
                <a:gd name="T54" fmla="*/ 732 w 2657"/>
                <a:gd name="T55" fmla="*/ 1630 h 1964"/>
                <a:gd name="T56" fmla="*/ 751 w 2657"/>
                <a:gd name="T57" fmla="*/ 1584 h 1964"/>
                <a:gd name="T58" fmla="*/ 747 w 2657"/>
                <a:gd name="T59" fmla="*/ 1581 h 1964"/>
                <a:gd name="T60" fmla="*/ 701 w 2657"/>
                <a:gd name="T61" fmla="*/ 1600 h 1964"/>
                <a:gd name="T62" fmla="*/ 647 w 2657"/>
                <a:gd name="T63" fmla="*/ 1598 h 1964"/>
                <a:gd name="T64" fmla="*/ 596 w 2657"/>
                <a:gd name="T65" fmla="*/ 1574 h 1964"/>
                <a:gd name="T66" fmla="*/ 561 w 2657"/>
                <a:gd name="T67" fmla="*/ 1531 h 1964"/>
                <a:gd name="T68" fmla="*/ 548 w 2657"/>
                <a:gd name="T69" fmla="*/ 1474 h 1964"/>
                <a:gd name="T70" fmla="*/ 556 w 2657"/>
                <a:gd name="T71" fmla="*/ 1431 h 1964"/>
                <a:gd name="T72" fmla="*/ 303 w 2657"/>
                <a:gd name="T73" fmla="*/ 1165 h 1964"/>
                <a:gd name="T74" fmla="*/ 234 w 2657"/>
                <a:gd name="T75" fmla="*/ 1066 h 1964"/>
                <a:gd name="T76" fmla="*/ 184 w 2657"/>
                <a:gd name="T77" fmla="*/ 957 h 1964"/>
                <a:gd name="T78" fmla="*/ 155 w 2657"/>
                <a:gd name="T79" fmla="*/ 841 h 1964"/>
                <a:gd name="T80" fmla="*/ 576 w 2657"/>
                <a:gd name="T81" fmla="*/ 107 h 1964"/>
                <a:gd name="T82" fmla="*/ 984 w 2657"/>
                <a:gd name="T83" fmla="*/ 297 h 1964"/>
                <a:gd name="T84" fmla="*/ 1135 w 2657"/>
                <a:gd name="T85" fmla="*/ 320 h 1964"/>
                <a:gd name="T86" fmla="*/ 1280 w 2657"/>
                <a:gd name="T87" fmla="*/ 363 h 1964"/>
                <a:gd name="T88" fmla="*/ 1394 w 2657"/>
                <a:gd name="T89" fmla="*/ 319 h 1964"/>
                <a:gd name="T90" fmla="*/ 1514 w 2657"/>
                <a:gd name="T91" fmla="*/ 298 h 1964"/>
                <a:gd name="T92" fmla="*/ 1772 w 2657"/>
                <a:gd name="T93" fmla="*/ 297 h 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57" h="1964">
                  <a:moveTo>
                    <a:pt x="2069" y="0"/>
                  </a:moveTo>
                  <a:lnTo>
                    <a:pt x="2657" y="589"/>
                  </a:lnTo>
                  <a:lnTo>
                    <a:pt x="2405" y="841"/>
                  </a:lnTo>
                  <a:lnTo>
                    <a:pt x="2394" y="900"/>
                  </a:lnTo>
                  <a:lnTo>
                    <a:pt x="2376" y="957"/>
                  </a:lnTo>
                  <a:lnTo>
                    <a:pt x="2354" y="1013"/>
                  </a:lnTo>
                  <a:lnTo>
                    <a:pt x="2326" y="1066"/>
                  </a:lnTo>
                  <a:lnTo>
                    <a:pt x="2295" y="1118"/>
                  </a:lnTo>
                  <a:lnTo>
                    <a:pt x="2257" y="1165"/>
                  </a:lnTo>
                  <a:lnTo>
                    <a:pt x="2217" y="1210"/>
                  </a:lnTo>
                  <a:lnTo>
                    <a:pt x="1500" y="1928"/>
                  </a:lnTo>
                  <a:lnTo>
                    <a:pt x="1480" y="1943"/>
                  </a:lnTo>
                  <a:lnTo>
                    <a:pt x="1458" y="1955"/>
                  </a:lnTo>
                  <a:lnTo>
                    <a:pt x="1435" y="1962"/>
                  </a:lnTo>
                  <a:lnTo>
                    <a:pt x="1410" y="1964"/>
                  </a:lnTo>
                  <a:lnTo>
                    <a:pt x="1380" y="1960"/>
                  </a:lnTo>
                  <a:lnTo>
                    <a:pt x="1353" y="1951"/>
                  </a:lnTo>
                  <a:lnTo>
                    <a:pt x="1330" y="1936"/>
                  </a:lnTo>
                  <a:lnTo>
                    <a:pt x="1310" y="1916"/>
                  </a:lnTo>
                  <a:lnTo>
                    <a:pt x="1295" y="1893"/>
                  </a:lnTo>
                  <a:lnTo>
                    <a:pt x="1286" y="1866"/>
                  </a:lnTo>
                  <a:lnTo>
                    <a:pt x="1282" y="1836"/>
                  </a:lnTo>
                  <a:lnTo>
                    <a:pt x="1285" y="1811"/>
                  </a:lnTo>
                  <a:lnTo>
                    <a:pt x="1292" y="1788"/>
                  </a:lnTo>
                  <a:lnTo>
                    <a:pt x="1303" y="1766"/>
                  </a:lnTo>
                  <a:lnTo>
                    <a:pt x="1318" y="1746"/>
                  </a:lnTo>
                  <a:lnTo>
                    <a:pt x="1360" y="1704"/>
                  </a:lnTo>
                  <a:lnTo>
                    <a:pt x="1358" y="1697"/>
                  </a:lnTo>
                  <a:lnTo>
                    <a:pt x="1128" y="1928"/>
                  </a:lnTo>
                  <a:lnTo>
                    <a:pt x="1109" y="1943"/>
                  </a:lnTo>
                  <a:lnTo>
                    <a:pt x="1087" y="1955"/>
                  </a:lnTo>
                  <a:lnTo>
                    <a:pt x="1064" y="1962"/>
                  </a:lnTo>
                  <a:lnTo>
                    <a:pt x="1038" y="1964"/>
                  </a:lnTo>
                  <a:lnTo>
                    <a:pt x="1009" y="1960"/>
                  </a:lnTo>
                  <a:lnTo>
                    <a:pt x="982" y="1951"/>
                  </a:lnTo>
                  <a:lnTo>
                    <a:pt x="958" y="1936"/>
                  </a:lnTo>
                  <a:lnTo>
                    <a:pt x="938" y="1916"/>
                  </a:lnTo>
                  <a:lnTo>
                    <a:pt x="923" y="1893"/>
                  </a:lnTo>
                  <a:lnTo>
                    <a:pt x="913" y="1866"/>
                  </a:lnTo>
                  <a:lnTo>
                    <a:pt x="910" y="1836"/>
                  </a:lnTo>
                  <a:lnTo>
                    <a:pt x="912" y="1811"/>
                  </a:lnTo>
                  <a:lnTo>
                    <a:pt x="919" y="1788"/>
                  </a:lnTo>
                  <a:lnTo>
                    <a:pt x="931" y="1766"/>
                  </a:lnTo>
                  <a:lnTo>
                    <a:pt x="947" y="1746"/>
                  </a:lnTo>
                  <a:lnTo>
                    <a:pt x="927" y="1763"/>
                  </a:lnTo>
                  <a:lnTo>
                    <a:pt x="905" y="1774"/>
                  </a:lnTo>
                  <a:lnTo>
                    <a:pt x="882" y="1781"/>
                  </a:lnTo>
                  <a:lnTo>
                    <a:pt x="856" y="1784"/>
                  </a:lnTo>
                  <a:lnTo>
                    <a:pt x="827" y="1780"/>
                  </a:lnTo>
                  <a:lnTo>
                    <a:pt x="801" y="1771"/>
                  </a:lnTo>
                  <a:lnTo>
                    <a:pt x="777" y="1756"/>
                  </a:lnTo>
                  <a:lnTo>
                    <a:pt x="758" y="1736"/>
                  </a:lnTo>
                  <a:lnTo>
                    <a:pt x="742" y="1711"/>
                  </a:lnTo>
                  <a:lnTo>
                    <a:pt x="733" y="1685"/>
                  </a:lnTo>
                  <a:lnTo>
                    <a:pt x="728" y="1655"/>
                  </a:lnTo>
                  <a:lnTo>
                    <a:pt x="732" y="1630"/>
                  </a:lnTo>
                  <a:lnTo>
                    <a:pt x="739" y="1607"/>
                  </a:lnTo>
                  <a:lnTo>
                    <a:pt x="751" y="1584"/>
                  </a:lnTo>
                  <a:lnTo>
                    <a:pt x="766" y="1566"/>
                  </a:lnTo>
                  <a:lnTo>
                    <a:pt x="747" y="1581"/>
                  </a:lnTo>
                  <a:lnTo>
                    <a:pt x="725" y="1593"/>
                  </a:lnTo>
                  <a:lnTo>
                    <a:pt x="701" y="1600"/>
                  </a:lnTo>
                  <a:lnTo>
                    <a:pt x="676" y="1602"/>
                  </a:lnTo>
                  <a:lnTo>
                    <a:pt x="647" y="1598"/>
                  </a:lnTo>
                  <a:lnTo>
                    <a:pt x="620" y="1589"/>
                  </a:lnTo>
                  <a:lnTo>
                    <a:pt x="596" y="1574"/>
                  </a:lnTo>
                  <a:lnTo>
                    <a:pt x="576" y="1554"/>
                  </a:lnTo>
                  <a:lnTo>
                    <a:pt x="561" y="1531"/>
                  </a:lnTo>
                  <a:lnTo>
                    <a:pt x="552" y="1503"/>
                  </a:lnTo>
                  <a:lnTo>
                    <a:pt x="548" y="1474"/>
                  </a:lnTo>
                  <a:lnTo>
                    <a:pt x="550" y="1453"/>
                  </a:lnTo>
                  <a:lnTo>
                    <a:pt x="556" y="1431"/>
                  </a:lnTo>
                  <a:lnTo>
                    <a:pt x="343" y="1210"/>
                  </a:lnTo>
                  <a:lnTo>
                    <a:pt x="303" y="1165"/>
                  </a:lnTo>
                  <a:lnTo>
                    <a:pt x="265" y="1118"/>
                  </a:lnTo>
                  <a:lnTo>
                    <a:pt x="234" y="1066"/>
                  </a:lnTo>
                  <a:lnTo>
                    <a:pt x="206" y="1013"/>
                  </a:lnTo>
                  <a:lnTo>
                    <a:pt x="184" y="957"/>
                  </a:lnTo>
                  <a:lnTo>
                    <a:pt x="166" y="900"/>
                  </a:lnTo>
                  <a:lnTo>
                    <a:pt x="155" y="841"/>
                  </a:lnTo>
                  <a:lnTo>
                    <a:pt x="0" y="686"/>
                  </a:lnTo>
                  <a:lnTo>
                    <a:pt x="576" y="107"/>
                  </a:lnTo>
                  <a:lnTo>
                    <a:pt x="768" y="299"/>
                  </a:lnTo>
                  <a:lnTo>
                    <a:pt x="984" y="297"/>
                  </a:lnTo>
                  <a:lnTo>
                    <a:pt x="1060" y="306"/>
                  </a:lnTo>
                  <a:lnTo>
                    <a:pt x="1135" y="320"/>
                  </a:lnTo>
                  <a:lnTo>
                    <a:pt x="1208" y="340"/>
                  </a:lnTo>
                  <a:lnTo>
                    <a:pt x="1280" y="363"/>
                  </a:lnTo>
                  <a:lnTo>
                    <a:pt x="1336" y="339"/>
                  </a:lnTo>
                  <a:lnTo>
                    <a:pt x="1394" y="319"/>
                  </a:lnTo>
                  <a:lnTo>
                    <a:pt x="1453" y="306"/>
                  </a:lnTo>
                  <a:lnTo>
                    <a:pt x="1514" y="298"/>
                  </a:lnTo>
                  <a:lnTo>
                    <a:pt x="1576" y="297"/>
                  </a:lnTo>
                  <a:lnTo>
                    <a:pt x="1772" y="297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6" name="Freeform 39"/>
            <p:cNvSpPr>
              <a:spLocks/>
            </p:cNvSpPr>
            <p:nvPr/>
          </p:nvSpPr>
          <p:spPr bwMode="auto">
            <a:xfrm>
              <a:off x="4932363" y="2247900"/>
              <a:ext cx="3348038" cy="3117850"/>
            </a:xfrm>
            <a:custGeom>
              <a:avLst/>
              <a:gdLst>
                <a:gd name="T0" fmla="*/ 2109 w 2109"/>
                <a:gd name="T1" fmla="*/ 589 h 1964"/>
                <a:gd name="T2" fmla="*/ 1846 w 2109"/>
                <a:gd name="T3" fmla="*/ 900 h 1964"/>
                <a:gd name="T4" fmla="*/ 1806 w 2109"/>
                <a:gd name="T5" fmla="*/ 1013 h 1964"/>
                <a:gd name="T6" fmla="*/ 1747 w 2109"/>
                <a:gd name="T7" fmla="*/ 1118 h 1964"/>
                <a:gd name="T8" fmla="*/ 1669 w 2109"/>
                <a:gd name="T9" fmla="*/ 1210 h 1964"/>
                <a:gd name="T10" fmla="*/ 932 w 2109"/>
                <a:gd name="T11" fmla="*/ 1943 h 1964"/>
                <a:gd name="T12" fmla="*/ 887 w 2109"/>
                <a:gd name="T13" fmla="*/ 1962 h 1964"/>
                <a:gd name="T14" fmla="*/ 832 w 2109"/>
                <a:gd name="T15" fmla="*/ 1960 h 1964"/>
                <a:gd name="T16" fmla="*/ 782 w 2109"/>
                <a:gd name="T17" fmla="*/ 1936 h 1964"/>
                <a:gd name="T18" fmla="*/ 747 w 2109"/>
                <a:gd name="T19" fmla="*/ 1893 h 1964"/>
                <a:gd name="T20" fmla="*/ 734 w 2109"/>
                <a:gd name="T21" fmla="*/ 1836 h 1964"/>
                <a:gd name="T22" fmla="*/ 744 w 2109"/>
                <a:gd name="T23" fmla="*/ 1788 h 1964"/>
                <a:gd name="T24" fmla="*/ 770 w 2109"/>
                <a:gd name="T25" fmla="*/ 1746 h 1964"/>
                <a:gd name="T26" fmla="*/ 810 w 2109"/>
                <a:gd name="T27" fmla="*/ 1697 h 1964"/>
                <a:gd name="T28" fmla="*/ 561 w 2109"/>
                <a:gd name="T29" fmla="*/ 1943 h 1964"/>
                <a:gd name="T30" fmla="*/ 516 w 2109"/>
                <a:gd name="T31" fmla="*/ 1962 h 1964"/>
                <a:gd name="T32" fmla="*/ 461 w 2109"/>
                <a:gd name="T33" fmla="*/ 1960 h 1964"/>
                <a:gd name="T34" fmla="*/ 410 w 2109"/>
                <a:gd name="T35" fmla="*/ 1936 h 1964"/>
                <a:gd name="T36" fmla="*/ 375 w 2109"/>
                <a:gd name="T37" fmla="*/ 1893 h 1964"/>
                <a:gd name="T38" fmla="*/ 362 w 2109"/>
                <a:gd name="T39" fmla="*/ 1836 h 1964"/>
                <a:gd name="T40" fmla="*/ 371 w 2109"/>
                <a:gd name="T41" fmla="*/ 1788 h 1964"/>
                <a:gd name="T42" fmla="*/ 399 w 2109"/>
                <a:gd name="T43" fmla="*/ 1746 h 1964"/>
                <a:gd name="T44" fmla="*/ 357 w 2109"/>
                <a:gd name="T45" fmla="*/ 1774 h 1964"/>
                <a:gd name="T46" fmla="*/ 308 w 2109"/>
                <a:gd name="T47" fmla="*/ 1784 h 1964"/>
                <a:gd name="T48" fmla="*/ 253 w 2109"/>
                <a:gd name="T49" fmla="*/ 1771 h 1964"/>
                <a:gd name="T50" fmla="*/ 210 w 2109"/>
                <a:gd name="T51" fmla="*/ 1736 h 1964"/>
                <a:gd name="T52" fmla="*/ 185 w 2109"/>
                <a:gd name="T53" fmla="*/ 1685 h 1964"/>
                <a:gd name="T54" fmla="*/ 184 w 2109"/>
                <a:gd name="T55" fmla="*/ 1630 h 1964"/>
                <a:gd name="T56" fmla="*/ 203 w 2109"/>
                <a:gd name="T57" fmla="*/ 1584 h 1964"/>
                <a:gd name="T58" fmla="*/ 199 w 2109"/>
                <a:gd name="T59" fmla="*/ 1581 h 1964"/>
                <a:gd name="T60" fmla="*/ 153 w 2109"/>
                <a:gd name="T61" fmla="*/ 1600 h 1964"/>
                <a:gd name="T62" fmla="*/ 99 w 2109"/>
                <a:gd name="T63" fmla="*/ 1598 h 1964"/>
                <a:gd name="T64" fmla="*/ 48 w 2109"/>
                <a:gd name="T65" fmla="*/ 1574 h 1964"/>
                <a:gd name="T66" fmla="*/ 13 w 2109"/>
                <a:gd name="T67" fmla="*/ 1531 h 1964"/>
                <a:gd name="T68" fmla="*/ 0 w 2109"/>
                <a:gd name="T69" fmla="*/ 1474 h 1964"/>
                <a:gd name="T70" fmla="*/ 9 w 2109"/>
                <a:gd name="T71" fmla="*/ 1425 h 1964"/>
                <a:gd name="T72" fmla="*/ 37 w 2109"/>
                <a:gd name="T73" fmla="*/ 1384 h 1964"/>
                <a:gd name="T74" fmla="*/ 962 w 2109"/>
                <a:gd name="T75" fmla="*/ 903 h 1964"/>
                <a:gd name="T76" fmla="*/ 1003 w 2109"/>
                <a:gd name="T77" fmla="*/ 930 h 1964"/>
                <a:gd name="T78" fmla="*/ 1052 w 2109"/>
                <a:gd name="T79" fmla="*/ 940 h 1964"/>
                <a:gd name="T80" fmla="*/ 1108 w 2109"/>
                <a:gd name="T81" fmla="*/ 927 h 1964"/>
                <a:gd name="T82" fmla="*/ 1152 w 2109"/>
                <a:gd name="T83" fmla="*/ 892 h 1964"/>
                <a:gd name="T84" fmla="*/ 1177 w 2109"/>
                <a:gd name="T85" fmla="*/ 842 h 1964"/>
                <a:gd name="T86" fmla="*/ 1178 w 2109"/>
                <a:gd name="T87" fmla="*/ 787 h 1964"/>
                <a:gd name="T88" fmla="*/ 1159 w 2109"/>
                <a:gd name="T89" fmla="*/ 742 h 1964"/>
                <a:gd name="T90" fmla="*/ 732 w 2109"/>
                <a:gd name="T91" fmla="*/ 363 h 1964"/>
                <a:gd name="T92" fmla="*/ 846 w 2109"/>
                <a:gd name="T93" fmla="*/ 319 h 1964"/>
                <a:gd name="T94" fmla="*/ 966 w 2109"/>
                <a:gd name="T95" fmla="*/ 298 h 1964"/>
                <a:gd name="T96" fmla="*/ 1224 w 2109"/>
                <a:gd name="T97" fmla="*/ 297 h 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09" h="1964">
                  <a:moveTo>
                    <a:pt x="1521" y="0"/>
                  </a:moveTo>
                  <a:lnTo>
                    <a:pt x="2109" y="589"/>
                  </a:lnTo>
                  <a:lnTo>
                    <a:pt x="1857" y="841"/>
                  </a:lnTo>
                  <a:lnTo>
                    <a:pt x="1846" y="900"/>
                  </a:lnTo>
                  <a:lnTo>
                    <a:pt x="1828" y="957"/>
                  </a:lnTo>
                  <a:lnTo>
                    <a:pt x="1806" y="1013"/>
                  </a:lnTo>
                  <a:lnTo>
                    <a:pt x="1778" y="1066"/>
                  </a:lnTo>
                  <a:lnTo>
                    <a:pt x="1747" y="1118"/>
                  </a:lnTo>
                  <a:lnTo>
                    <a:pt x="1709" y="1165"/>
                  </a:lnTo>
                  <a:lnTo>
                    <a:pt x="1669" y="1210"/>
                  </a:lnTo>
                  <a:lnTo>
                    <a:pt x="952" y="1928"/>
                  </a:lnTo>
                  <a:lnTo>
                    <a:pt x="932" y="1943"/>
                  </a:lnTo>
                  <a:lnTo>
                    <a:pt x="910" y="1955"/>
                  </a:lnTo>
                  <a:lnTo>
                    <a:pt x="887" y="1962"/>
                  </a:lnTo>
                  <a:lnTo>
                    <a:pt x="862" y="1964"/>
                  </a:lnTo>
                  <a:lnTo>
                    <a:pt x="832" y="1960"/>
                  </a:lnTo>
                  <a:lnTo>
                    <a:pt x="805" y="1951"/>
                  </a:lnTo>
                  <a:lnTo>
                    <a:pt x="782" y="1936"/>
                  </a:lnTo>
                  <a:lnTo>
                    <a:pt x="762" y="1916"/>
                  </a:lnTo>
                  <a:lnTo>
                    <a:pt x="747" y="1893"/>
                  </a:lnTo>
                  <a:lnTo>
                    <a:pt x="738" y="1866"/>
                  </a:lnTo>
                  <a:lnTo>
                    <a:pt x="734" y="1836"/>
                  </a:lnTo>
                  <a:lnTo>
                    <a:pt x="737" y="1811"/>
                  </a:lnTo>
                  <a:lnTo>
                    <a:pt x="744" y="1788"/>
                  </a:lnTo>
                  <a:lnTo>
                    <a:pt x="755" y="1766"/>
                  </a:lnTo>
                  <a:lnTo>
                    <a:pt x="770" y="1746"/>
                  </a:lnTo>
                  <a:lnTo>
                    <a:pt x="812" y="1704"/>
                  </a:lnTo>
                  <a:lnTo>
                    <a:pt x="810" y="1697"/>
                  </a:lnTo>
                  <a:lnTo>
                    <a:pt x="580" y="1928"/>
                  </a:lnTo>
                  <a:lnTo>
                    <a:pt x="561" y="1943"/>
                  </a:lnTo>
                  <a:lnTo>
                    <a:pt x="539" y="1955"/>
                  </a:lnTo>
                  <a:lnTo>
                    <a:pt x="516" y="1962"/>
                  </a:lnTo>
                  <a:lnTo>
                    <a:pt x="490" y="1964"/>
                  </a:lnTo>
                  <a:lnTo>
                    <a:pt x="461" y="1960"/>
                  </a:lnTo>
                  <a:lnTo>
                    <a:pt x="434" y="1951"/>
                  </a:lnTo>
                  <a:lnTo>
                    <a:pt x="410" y="1936"/>
                  </a:lnTo>
                  <a:lnTo>
                    <a:pt x="390" y="1916"/>
                  </a:lnTo>
                  <a:lnTo>
                    <a:pt x="375" y="1893"/>
                  </a:lnTo>
                  <a:lnTo>
                    <a:pt x="365" y="1866"/>
                  </a:lnTo>
                  <a:lnTo>
                    <a:pt x="362" y="1836"/>
                  </a:lnTo>
                  <a:lnTo>
                    <a:pt x="364" y="1811"/>
                  </a:lnTo>
                  <a:lnTo>
                    <a:pt x="371" y="1788"/>
                  </a:lnTo>
                  <a:lnTo>
                    <a:pt x="383" y="1766"/>
                  </a:lnTo>
                  <a:lnTo>
                    <a:pt x="399" y="1746"/>
                  </a:lnTo>
                  <a:lnTo>
                    <a:pt x="379" y="1763"/>
                  </a:lnTo>
                  <a:lnTo>
                    <a:pt x="357" y="1774"/>
                  </a:lnTo>
                  <a:lnTo>
                    <a:pt x="334" y="1781"/>
                  </a:lnTo>
                  <a:lnTo>
                    <a:pt x="308" y="1784"/>
                  </a:lnTo>
                  <a:lnTo>
                    <a:pt x="279" y="1780"/>
                  </a:lnTo>
                  <a:lnTo>
                    <a:pt x="253" y="1771"/>
                  </a:lnTo>
                  <a:lnTo>
                    <a:pt x="229" y="1756"/>
                  </a:lnTo>
                  <a:lnTo>
                    <a:pt x="210" y="1736"/>
                  </a:lnTo>
                  <a:lnTo>
                    <a:pt x="194" y="1711"/>
                  </a:lnTo>
                  <a:lnTo>
                    <a:pt x="185" y="1685"/>
                  </a:lnTo>
                  <a:lnTo>
                    <a:pt x="180" y="1655"/>
                  </a:lnTo>
                  <a:lnTo>
                    <a:pt x="184" y="1630"/>
                  </a:lnTo>
                  <a:lnTo>
                    <a:pt x="191" y="1607"/>
                  </a:lnTo>
                  <a:lnTo>
                    <a:pt x="203" y="1584"/>
                  </a:lnTo>
                  <a:lnTo>
                    <a:pt x="218" y="1566"/>
                  </a:lnTo>
                  <a:lnTo>
                    <a:pt x="199" y="1581"/>
                  </a:lnTo>
                  <a:lnTo>
                    <a:pt x="177" y="1593"/>
                  </a:lnTo>
                  <a:lnTo>
                    <a:pt x="153" y="1600"/>
                  </a:lnTo>
                  <a:lnTo>
                    <a:pt x="128" y="1602"/>
                  </a:lnTo>
                  <a:lnTo>
                    <a:pt x="99" y="1598"/>
                  </a:lnTo>
                  <a:lnTo>
                    <a:pt x="72" y="1589"/>
                  </a:lnTo>
                  <a:lnTo>
                    <a:pt x="48" y="1574"/>
                  </a:lnTo>
                  <a:lnTo>
                    <a:pt x="28" y="1554"/>
                  </a:lnTo>
                  <a:lnTo>
                    <a:pt x="13" y="1531"/>
                  </a:lnTo>
                  <a:lnTo>
                    <a:pt x="4" y="1503"/>
                  </a:lnTo>
                  <a:lnTo>
                    <a:pt x="0" y="1474"/>
                  </a:lnTo>
                  <a:lnTo>
                    <a:pt x="2" y="1449"/>
                  </a:lnTo>
                  <a:lnTo>
                    <a:pt x="9" y="1425"/>
                  </a:lnTo>
                  <a:lnTo>
                    <a:pt x="21" y="1404"/>
                  </a:lnTo>
                  <a:lnTo>
                    <a:pt x="37" y="1384"/>
                  </a:lnTo>
                  <a:lnTo>
                    <a:pt x="732" y="683"/>
                  </a:lnTo>
                  <a:lnTo>
                    <a:pt x="962" y="903"/>
                  </a:lnTo>
                  <a:lnTo>
                    <a:pt x="981" y="919"/>
                  </a:lnTo>
                  <a:lnTo>
                    <a:pt x="1003" y="930"/>
                  </a:lnTo>
                  <a:lnTo>
                    <a:pt x="1028" y="937"/>
                  </a:lnTo>
                  <a:lnTo>
                    <a:pt x="1052" y="940"/>
                  </a:lnTo>
                  <a:lnTo>
                    <a:pt x="1081" y="936"/>
                  </a:lnTo>
                  <a:lnTo>
                    <a:pt x="1108" y="927"/>
                  </a:lnTo>
                  <a:lnTo>
                    <a:pt x="1132" y="912"/>
                  </a:lnTo>
                  <a:lnTo>
                    <a:pt x="1152" y="892"/>
                  </a:lnTo>
                  <a:lnTo>
                    <a:pt x="1167" y="869"/>
                  </a:lnTo>
                  <a:lnTo>
                    <a:pt x="1177" y="842"/>
                  </a:lnTo>
                  <a:lnTo>
                    <a:pt x="1180" y="812"/>
                  </a:lnTo>
                  <a:lnTo>
                    <a:pt x="1178" y="787"/>
                  </a:lnTo>
                  <a:lnTo>
                    <a:pt x="1171" y="764"/>
                  </a:lnTo>
                  <a:lnTo>
                    <a:pt x="1159" y="742"/>
                  </a:lnTo>
                  <a:lnTo>
                    <a:pt x="1143" y="722"/>
                  </a:lnTo>
                  <a:lnTo>
                    <a:pt x="732" y="363"/>
                  </a:lnTo>
                  <a:lnTo>
                    <a:pt x="788" y="339"/>
                  </a:lnTo>
                  <a:lnTo>
                    <a:pt x="846" y="319"/>
                  </a:lnTo>
                  <a:lnTo>
                    <a:pt x="905" y="306"/>
                  </a:lnTo>
                  <a:lnTo>
                    <a:pt x="966" y="298"/>
                  </a:lnTo>
                  <a:lnTo>
                    <a:pt x="1028" y="297"/>
                  </a:lnTo>
                  <a:lnTo>
                    <a:pt x="1224" y="297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7" name="Freeform 40"/>
            <p:cNvSpPr>
              <a:spLocks/>
            </p:cNvSpPr>
            <p:nvPr/>
          </p:nvSpPr>
          <p:spPr bwMode="auto">
            <a:xfrm>
              <a:off x="4775201" y="3335338"/>
              <a:ext cx="774700" cy="320675"/>
            </a:xfrm>
            <a:custGeom>
              <a:avLst/>
              <a:gdLst>
                <a:gd name="T0" fmla="*/ 425 w 488"/>
                <a:gd name="T1" fmla="*/ 0 h 202"/>
                <a:gd name="T2" fmla="*/ 441 w 488"/>
                <a:gd name="T3" fmla="*/ 2 h 202"/>
                <a:gd name="T4" fmla="*/ 456 w 488"/>
                <a:gd name="T5" fmla="*/ 9 h 202"/>
                <a:gd name="T6" fmla="*/ 470 w 488"/>
                <a:gd name="T7" fmla="*/ 19 h 202"/>
                <a:gd name="T8" fmla="*/ 482 w 488"/>
                <a:gd name="T9" fmla="*/ 36 h 202"/>
                <a:gd name="T10" fmla="*/ 488 w 488"/>
                <a:gd name="T11" fmla="*/ 54 h 202"/>
                <a:gd name="T12" fmla="*/ 488 w 488"/>
                <a:gd name="T13" fmla="*/ 73 h 202"/>
                <a:gd name="T14" fmla="*/ 482 w 488"/>
                <a:gd name="T15" fmla="*/ 92 h 202"/>
                <a:gd name="T16" fmla="*/ 470 w 488"/>
                <a:gd name="T17" fmla="*/ 108 h 202"/>
                <a:gd name="T18" fmla="*/ 439 w 488"/>
                <a:gd name="T19" fmla="*/ 136 h 202"/>
                <a:gd name="T20" fmla="*/ 404 w 488"/>
                <a:gd name="T21" fmla="*/ 159 h 202"/>
                <a:gd name="T22" fmla="*/ 367 w 488"/>
                <a:gd name="T23" fmla="*/ 178 h 202"/>
                <a:gd name="T24" fmla="*/ 327 w 488"/>
                <a:gd name="T25" fmla="*/ 191 h 202"/>
                <a:gd name="T26" fmla="*/ 286 w 488"/>
                <a:gd name="T27" fmla="*/ 199 h 202"/>
                <a:gd name="T28" fmla="*/ 245 w 488"/>
                <a:gd name="T29" fmla="*/ 202 h 202"/>
                <a:gd name="T30" fmla="*/ 201 w 488"/>
                <a:gd name="T31" fmla="*/ 199 h 202"/>
                <a:gd name="T32" fmla="*/ 161 w 488"/>
                <a:gd name="T33" fmla="*/ 191 h 202"/>
                <a:gd name="T34" fmla="*/ 121 w 488"/>
                <a:gd name="T35" fmla="*/ 178 h 202"/>
                <a:gd name="T36" fmla="*/ 84 w 488"/>
                <a:gd name="T37" fmla="*/ 159 h 202"/>
                <a:gd name="T38" fmla="*/ 49 w 488"/>
                <a:gd name="T39" fmla="*/ 136 h 202"/>
                <a:gd name="T40" fmla="*/ 18 w 488"/>
                <a:gd name="T41" fmla="*/ 108 h 202"/>
                <a:gd name="T42" fmla="*/ 7 w 488"/>
                <a:gd name="T43" fmla="*/ 94 h 202"/>
                <a:gd name="T44" fmla="*/ 1 w 488"/>
                <a:gd name="T45" fmla="*/ 79 h 202"/>
                <a:gd name="T46" fmla="*/ 0 w 488"/>
                <a:gd name="T47" fmla="*/ 62 h 202"/>
                <a:gd name="T48" fmla="*/ 2 w 488"/>
                <a:gd name="T49" fmla="*/ 46 h 202"/>
                <a:gd name="T50" fmla="*/ 8 w 488"/>
                <a:gd name="T51" fmla="*/ 31 h 202"/>
                <a:gd name="T52" fmla="*/ 20 w 488"/>
                <a:gd name="T53" fmla="*/ 18 h 202"/>
                <a:gd name="T54" fmla="*/ 36 w 488"/>
                <a:gd name="T55" fmla="*/ 7 h 202"/>
                <a:gd name="T56" fmla="*/ 54 w 488"/>
                <a:gd name="T57" fmla="*/ 1 h 202"/>
                <a:gd name="T58" fmla="*/ 73 w 488"/>
                <a:gd name="T59" fmla="*/ 1 h 202"/>
                <a:gd name="T60" fmla="*/ 92 w 488"/>
                <a:gd name="T61" fmla="*/ 7 h 202"/>
                <a:gd name="T62" fmla="*/ 108 w 488"/>
                <a:gd name="T63" fmla="*/ 18 h 202"/>
                <a:gd name="T64" fmla="*/ 135 w 488"/>
                <a:gd name="T65" fmla="*/ 40 h 202"/>
                <a:gd name="T66" fmla="*/ 164 w 488"/>
                <a:gd name="T67" fmla="*/ 57 h 202"/>
                <a:gd name="T68" fmla="*/ 196 w 488"/>
                <a:gd name="T69" fmla="*/ 68 h 202"/>
                <a:gd name="T70" fmla="*/ 228 w 488"/>
                <a:gd name="T71" fmla="*/ 73 h 202"/>
                <a:gd name="T72" fmla="*/ 261 w 488"/>
                <a:gd name="T73" fmla="*/ 73 h 202"/>
                <a:gd name="T74" fmla="*/ 292 w 488"/>
                <a:gd name="T75" fmla="*/ 68 h 202"/>
                <a:gd name="T76" fmla="*/ 324 w 488"/>
                <a:gd name="T77" fmla="*/ 57 h 202"/>
                <a:gd name="T78" fmla="*/ 353 w 488"/>
                <a:gd name="T79" fmla="*/ 40 h 202"/>
                <a:gd name="T80" fmla="*/ 380 w 488"/>
                <a:gd name="T81" fmla="*/ 18 h 202"/>
                <a:gd name="T82" fmla="*/ 380 w 488"/>
                <a:gd name="T83" fmla="*/ 18 h 202"/>
                <a:gd name="T84" fmla="*/ 393 w 488"/>
                <a:gd name="T85" fmla="*/ 8 h 202"/>
                <a:gd name="T86" fmla="*/ 409 w 488"/>
                <a:gd name="T87" fmla="*/ 2 h 202"/>
                <a:gd name="T88" fmla="*/ 425 w 488"/>
                <a:gd name="T89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88" h="202">
                  <a:moveTo>
                    <a:pt x="425" y="0"/>
                  </a:moveTo>
                  <a:lnTo>
                    <a:pt x="441" y="2"/>
                  </a:lnTo>
                  <a:lnTo>
                    <a:pt x="456" y="9"/>
                  </a:lnTo>
                  <a:lnTo>
                    <a:pt x="470" y="19"/>
                  </a:lnTo>
                  <a:lnTo>
                    <a:pt x="482" y="36"/>
                  </a:lnTo>
                  <a:lnTo>
                    <a:pt x="488" y="54"/>
                  </a:lnTo>
                  <a:lnTo>
                    <a:pt x="488" y="73"/>
                  </a:lnTo>
                  <a:lnTo>
                    <a:pt x="482" y="92"/>
                  </a:lnTo>
                  <a:lnTo>
                    <a:pt x="470" y="108"/>
                  </a:lnTo>
                  <a:lnTo>
                    <a:pt x="439" y="136"/>
                  </a:lnTo>
                  <a:lnTo>
                    <a:pt x="404" y="159"/>
                  </a:lnTo>
                  <a:lnTo>
                    <a:pt x="367" y="178"/>
                  </a:lnTo>
                  <a:lnTo>
                    <a:pt x="327" y="191"/>
                  </a:lnTo>
                  <a:lnTo>
                    <a:pt x="286" y="199"/>
                  </a:lnTo>
                  <a:lnTo>
                    <a:pt x="245" y="202"/>
                  </a:lnTo>
                  <a:lnTo>
                    <a:pt x="201" y="199"/>
                  </a:lnTo>
                  <a:lnTo>
                    <a:pt x="161" y="191"/>
                  </a:lnTo>
                  <a:lnTo>
                    <a:pt x="121" y="178"/>
                  </a:lnTo>
                  <a:lnTo>
                    <a:pt x="84" y="159"/>
                  </a:lnTo>
                  <a:lnTo>
                    <a:pt x="49" y="136"/>
                  </a:lnTo>
                  <a:lnTo>
                    <a:pt x="18" y="108"/>
                  </a:lnTo>
                  <a:lnTo>
                    <a:pt x="7" y="94"/>
                  </a:lnTo>
                  <a:lnTo>
                    <a:pt x="1" y="79"/>
                  </a:lnTo>
                  <a:lnTo>
                    <a:pt x="0" y="62"/>
                  </a:lnTo>
                  <a:lnTo>
                    <a:pt x="2" y="46"/>
                  </a:lnTo>
                  <a:lnTo>
                    <a:pt x="8" y="31"/>
                  </a:lnTo>
                  <a:lnTo>
                    <a:pt x="20" y="18"/>
                  </a:lnTo>
                  <a:lnTo>
                    <a:pt x="36" y="7"/>
                  </a:lnTo>
                  <a:lnTo>
                    <a:pt x="54" y="1"/>
                  </a:lnTo>
                  <a:lnTo>
                    <a:pt x="73" y="1"/>
                  </a:lnTo>
                  <a:lnTo>
                    <a:pt x="92" y="7"/>
                  </a:lnTo>
                  <a:lnTo>
                    <a:pt x="108" y="18"/>
                  </a:lnTo>
                  <a:lnTo>
                    <a:pt x="135" y="40"/>
                  </a:lnTo>
                  <a:lnTo>
                    <a:pt x="164" y="57"/>
                  </a:lnTo>
                  <a:lnTo>
                    <a:pt x="196" y="68"/>
                  </a:lnTo>
                  <a:lnTo>
                    <a:pt x="228" y="73"/>
                  </a:lnTo>
                  <a:lnTo>
                    <a:pt x="261" y="73"/>
                  </a:lnTo>
                  <a:lnTo>
                    <a:pt x="292" y="68"/>
                  </a:lnTo>
                  <a:lnTo>
                    <a:pt x="324" y="57"/>
                  </a:lnTo>
                  <a:lnTo>
                    <a:pt x="353" y="40"/>
                  </a:lnTo>
                  <a:lnTo>
                    <a:pt x="380" y="18"/>
                  </a:lnTo>
                  <a:lnTo>
                    <a:pt x="380" y="18"/>
                  </a:lnTo>
                  <a:lnTo>
                    <a:pt x="393" y="8"/>
                  </a:lnTo>
                  <a:lnTo>
                    <a:pt x="409" y="2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rgbClr val="9A3A5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8" name="Freeform 41"/>
            <p:cNvSpPr>
              <a:spLocks/>
            </p:cNvSpPr>
            <p:nvPr/>
          </p:nvSpPr>
          <p:spPr bwMode="auto">
            <a:xfrm>
              <a:off x="3148013" y="1503363"/>
              <a:ext cx="2032000" cy="2033588"/>
            </a:xfrm>
            <a:custGeom>
              <a:avLst/>
              <a:gdLst>
                <a:gd name="T0" fmla="*/ 769 w 1280"/>
                <a:gd name="T1" fmla="*/ 0 h 1281"/>
                <a:gd name="T2" fmla="*/ 1280 w 1280"/>
                <a:gd name="T3" fmla="*/ 512 h 1281"/>
                <a:gd name="T4" fmla="*/ 512 w 1280"/>
                <a:gd name="T5" fmla="*/ 1281 h 1281"/>
                <a:gd name="T6" fmla="*/ 0 w 1280"/>
                <a:gd name="T7" fmla="*/ 771 h 1281"/>
                <a:gd name="T8" fmla="*/ 769 w 1280"/>
                <a:gd name="T9" fmla="*/ 0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0" h="1281">
                  <a:moveTo>
                    <a:pt x="769" y="0"/>
                  </a:moveTo>
                  <a:lnTo>
                    <a:pt x="1280" y="512"/>
                  </a:lnTo>
                  <a:lnTo>
                    <a:pt x="512" y="1281"/>
                  </a:lnTo>
                  <a:lnTo>
                    <a:pt x="0" y="771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9" name="Freeform 42"/>
            <p:cNvSpPr>
              <a:spLocks/>
            </p:cNvSpPr>
            <p:nvPr/>
          </p:nvSpPr>
          <p:spPr bwMode="auto">
            <a:xfrm>
              <a:off x="7008813" y="1503363"/>
              <a:ext cx="2027238" cy="2033588"/>
            </a:xfrm>
            <a:custGeom>
              <a:avLst/>
              <a:gdLst>
                <a:gd name="T0" fmla="*/ 507 w 1277"/>
                <a:gd name="T1" fmla="*/ 0 h 1281"/>
                <a:gd name="T2" fmla="*/ 1277 w 1277"/>
                <a:gd name="T3" fmla="*/ 771 h 1281"/>
                <a:gd name="T4" fmla="*/ 768 w 1277"/>
                <a:gd name="T5" fmla="*/ 1281 h 1281"/>
                <a:gd name="T6" fmla="*/ 0 w 1277"/>
                <a:gd name="T7" fmla="*/ 512 h 1281"/>
                <a:gd name="T8" fmla="*/ 507 w 1277"/>
                <a:gd name="T9" fmla="*/ 0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281">
                  <a:moveTo>
                    <a:pt x="507" y="0"/>
                  </a:moveTo>
                  <a:lnTo>
                    <a:pt x="1277" y="771"/>
                  </a:lnTo>
                  <a:lnTo>
                    <a:pt x="768" y="1281"/>
                  </a:lnTo>
                  <a:lnTo>
                    <a:pt x="0" y="512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0" name="Freeform 43"/>
            <p:cNvSpPr>
              <a:spLocks/>
            </p:cNvSpPr>
            <p:nvPr/>
          </p:nvSpPr>
          <p:spPr bwMode="auto">
            <a:xfrm>
              <a:off x="4775201" y="3335338"/>
              <a:ext cx="774700" cy="320675"/>
            </a:xfrm>
            <a:custGeom>
              <a:avLst/>
              <a:gdLst>
                <a:gd name="T0" fmla="*/ 63 w 488"/>
                <a:gd name="T1" fmla="*/ 0 h 202"/>
                <a:gd name="T2" fmla="*/ 79 w 488"/>
                <a:gd name="T3" fmla="*/ 2 h 202"/>
                <a:gd name="T4" fmla="*/ 94 w 488"/>
                <a:gd name="T5" fmla="*/ 8 h 202"/>
                <a:gd name="T6" fmla="*/ 108 w 488"/>
                <a:gd name="T7" fmla="*/ 18 h 202"/>
                <a:gd name="T8" fmla="*/ 108 w 488"/>
                <a:gd name="T9" fmla="*/ 18 h 202"/>
                <a:gd name="T10" fmla="*/ 135 w 488"/>
                <a:gd name="T11" fmla="*/ 40 h 202"/>
                <a:gd name="T12" fmla="*/ 164 w 488"/>
                <a:gd name="T13" fmla="*/ 57 h 202"/>
                <a:gd name="T14" fmla="*/ 196 w 488"/>
                <a:gd name="T15" fmla="*/ 68 h 202"/>
                <a:gd name="T16" fmla="*/ 228 w 488"/>
                <a:gd name="T17" fmla="*/ 73 h 202"/>
                <a:gd name="T18" fmla="*/ 261 w 488"/>
                <a:gd name="T19" fmla="*/ 73 h 202"/>
                <a:gd name="T20" fmla="*/ 292 w 488"/>
                <a:gd name="T21" fmla="*/ 68 h 202"/>
                <a:gd name="T22" fmla="*/ 324 w 488"/>
                <a:gd name="T23" fmla="*/ 57 h 202"/>
                <a:gd name="T24" fmla="*/ 353 w 488"/>
                <a:gd name="T25" fmla="*/ 40 h 202"/>
                <a:gd name="T26" fmla="*/ 380 w 488"/>
                <a:gd name="T27" fmla="*/ 18 h 202"/>
                <a:gd name="T28" fmla="*/ 396 w 488"/>
                <a:gd name="T29" fmla="*/ 7 h 202"/>
                <a:gd name="T30" fmla="*/ 414 w 488"/>
                <a:gd name="T31" fmla="*/ 1 h 202"/>
                <a:gd name="T32" fmla="*/ 434 w 488"/>
                <a:gd name="T33" fmla="*/ 1 h 202"/>
                <a:gd name="T34" fmla="*/ 453 w 488"/>
                <a:gd name="T35" fmla="*/ 7 h 202"/>
                <a:gd name="T36" fmla="*/ 469 w 488"/>
                <a:gd name="T37" fmla="*/ 18 h 202"/>
                <a:gd name="T38" fmla="*/ 480 w 488"/>
                <a:gd name="T39" fmla="*/ 31 h 202"/>
                <a:gd name="T40" fmla="*/ 485 w 488"/>
                <a:gd name="T41" fmla="*/ 46 h 202"/>
                <a:gd name="T42" fmla="*/ 488 w 488"/>
                <a:gd name="T43" fmla="*/ 62 h 202"/>
                <a:gd name="T44" fmla="*/ 487 w 488"/>
                <a:gd name="T45" fmla="*/ 79 h 202"/>
                <a:gd name="T46" fmla="*/ 481 w 488"/>
                <a:gd name="T47" fmla="*/ 94 h 202"/>
                <a:gd name="T48" fmla="*/ 470 w 488"/>
                <a:gd name="T49" fmla="*/ 108 h 202"/>
                <a:gd name="T50" fmla="*/ 438 w 488"/>
                <a:gd name="T51" fmla="*/ 137 h 202"/>
                <a:gd name="T52" fmla="*/ 402 w 488"/>
                <a:gd name="T53" fmla="*/ 160 h 202"/>
                <a:gd name="T54" fmla="*/ 364 w 488"/>
                <a:gd name="T55" fmla="*/ 179 h 202"/>
                <a:gd name="T56" fmla="*/ 325 w 488"/>
                <a:gd name="T57" fmla="*/ 192 h 202"/>
                <a:gd name="T58" fmla="*/ 285 w 488"/>
                <a:gd name="T59" fmla="*/ 199 h 202"/>
                <a:gd name="T60" fmla="*/ 245 w 488"/>
                <a:gd name="T61" fmla="*/ 202 h 202"/>
                <a:gd name="T62" fmla="*/ 204 w 488"/>
                <a:gd name="T63" fmla="*/ 199 h 202"/>
                <a:gd name="T64" fmla="*/ 163 w 488"/>
                <a:gd name="T65" fmla="*/ 192 h 202"/>
                <a:gd name="T66" fmla="*/ 124 w 488"/>
                <a:gd name="T67" fmla="*/ 179 h 202"/>
                <a:gd name="T68" fmla="*/ 86 w 488"/>
                <a:gd name="T69" fmla="*/ 160 h 202"/>
                <a:gd name="T70" fmla="*/ 50 w 488"/>
                <a:gd name="T71" fmla="*/ 137 h 202"/>
                <a:gd name="T72" fmla="*/ 18 w 488"/>
                <a:gd name="T73" fmla="*/ 108 h 202"/>
                <a:gd name="T74" fmla="*/ 6 w 488"/>
                <a:gd name="T75" fmla="*/ 92 h 202"/>
                <a:gd name="T76" fmla="*/ 0 w 488"/>
                <a:gd name="T77" fmla="*/ 73 h 202"/>
                <a:gd name="T78" fmla="*/ 0 w 488"/>
                <a:gd name="T79" fmla="*/ 54 h 202"/>
                <a:gd name="T80" fmla="*/ 6 w 488"/>
                <a:gd name="T81" fmla="*/ 36 h 202"/>
                <a:gd name="T82" fmla="*/ 18 w 488"/>
                <a:gd name="T83" fmla="*/ 19 h 202"/>
                <a:gd name="T84" fmla="*/ 32 w 488"/>
                <a:gd name="T85" fmla="*/ 9 h 202"/>
                <a:gd name="T86" fmla="*/ 47 w 488"/>
                <a:gd name="T87" fmla="*/ 2 h 202"/>
                <a:gd name="T88" fmla="*/ 63 w 488"/>
                <a:gd name="T89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88" h="202">
                  <a:moveTo>
                    <a:pt x="63" y="0"/>
                  </a:moveTo>
                  <a:lnTo>
                    <a:pt x="79" y="2"/>
                  </a:lnTo>
                  <a:lnTo>
                    <a:pt x="94" y="8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135" y="40"/>
                  </a:lnTo>
                  <a:lnTo>
                    <a:pt x="164" y="57"/>
                  </a:lnTo>
                  <a:lnTo>
                    <a:pt x="196" y="68"/>
                  </a:lnTo>
                  <a:lnTo>
                    <a:pt x="228" y="73"/>
                  </a:lnTo>
                  <a:lnTo>
                    <a:pt x="261" y="73"/>
                  </a:lnTo>
                  <a:lnTo>
                    <a:pt x="292" y="68"/>
                  </a:lnTo>
                  <a:lnTo>
                    <a:pt x="324" y="57"/>
                  </a:lnTo>
                  <a:lnTo>
                    <a:pt x="353" y="40"/>
                  </a:lnTo>
                  <a:lnTo>
                    <a:pt x="380" y="18"/>
                  </a:lnTo>
                  <a:lnTo>
                    <a:pt x="396" y="7"/>
                  </a:lnTo>
                  <a:lnTo>
                    <a:pt x="414" y="1"/>
                  </a:lnTo>
                  <a:lnTo>
                    <a:pt x="434" y="1"/>
                  </a:lnTo>
                  <a:lnTo>
                    <a:pt x="453" y="7"/>
                  </a:lnTo>
                  <a:lnTo>
                    <a:pt x="469" y="18"/>
                  </a:lnTo>
                  <a:lnTo>
                    <a:pt x="480" y="31"/>
                  </a:lnTo>
                  <a:lnTo>
                    <a:pt x="485" y="46"/>
                  </a:lnTo>
                  <a:lnTo>
                    <a:pt x="488" y="62"/>
                  </a:lnTo>
                  <a:lnTo>
                    <a:pt x="487" y="79"/>
                  </a:lnTo>
                  <a:lnTo>
                    <a:pt x="481" y="94"/>
                  </a:lnTo>
                  <a:lnTo>
                    <a:pt x="470" y="108"/>
                  </a:lnTo>
                  <a:lnTo>
                    <a:pt x="438" y="137"/>
                  </a:lnTo>
                  <a:lnTo>
                    <a:pt x="402" y="160"/>
                  </a:lnTo>
                  <a:lnTo>
                    <a:pt x="364" y="179"/>
                  </a:lnTo>
                  <a:lnTo>
                    <a:pt x="325" y="192"/>
                  </a:lnTo>
                  <a:lnTo>
                    <a:pt x="285" y="199"/>
                  </a:lnTo>
                  <a:lnTo>
                    <a:pt x="245" y="202"/>
                  </a:lnTo>
                  <a:lnTo>
                    <a:pt x="204" y="199"/>
                  </a:lnTo>
                  <a:lnTo>
                    <a:pt x="163" y="192"/>
                  </a:lnTo>
                  <a:lnTo>
                    <a:pt x="124" y="179"/>
                  </a:lnTo>
                  <a:lnTo>
                    <a:pt x="86" y="160"/>
                  </a:lnTo>
                  <a:lnTo>
                    <a:pt x="50" y="137"/>
                  </a:lnTo>
                  <a:lnTo>
                    <a:pt x="18" y="108"/>
                  </a:lnTo>
                  <a:lnTo>
                    <a:pt x="6" y="92"/>
                  </a:lnTo>
                  <a:lnTo>
                    <a:pt x="0" y="73"/>
                  </a:lnTo>
                  <a:lnTo>
                    <a:pt x="0" y="54"/>
                  </a:lnTo>
                  <a:lnTo>
                    <a:pt x="6" y="36"/>
                  </a:lnTo>
                  <a:lnTo>
                    <a:pt x="18" y="19"/>
                  </a:lnTo>
                  <a:lnTo>
                    <a:pt x="32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1" name="Freeform 44"/>
            <p:cNvSpPr>
              <a:spLocks noEditPoints="1"/>
            </p:cNvSpPr>
            <p:nvPr/>
          </p:nvSpPr>
          <p:spPr bwMode="auto">
            <a:xfrm>
              <a:off x="3046413" y="1401763"/>
              <a:ext cx="6091238" cy="4065588"/>
            </a:xfrm>
            <a:custGeom>
              <a:avLst/>
              <a:gdLst>
                <a:gd name="T0" fmla="*/ 868 w 3837"/>
                <a:gd name="T1" fmla="*/ 1417 h 2561"/>
                <a:gd name="T2" fmla="*/ 1029 w 3837"/>
                <a:gd name="T3" fmla="*/ 1697 h 2561"/>
                <a:gd name="T4" fmla="*/ 1896 w 3837"/>
                <a:gd name="T5" fmla="*/ 1158 h 2561"/>
                <a:gd name="T6" fmla="*/ 1965 w 3837"/>
                <a:gd name="T7" fmla="*/ 1172 h 2561"/>
                <a:gd name="T8" fmla="*/ 2277 w 3837"/>
                <a:gd name="T9" fmla="*/ 1397 h 2561"/>
                <a:gd name="T10" fmla="*/ 2285 w 3837"/>
                <a:gd name="T11" fmla="*/ 1300 h 2561"/>
                <a:gd name="T12" fmla="*/ 1787 w 3837"/>
                <a:gd name="T13" fmla="*/ 918 h 2561"/>
                <a:gd name="T14" fmla="*/ 1396 w 3837"/>
                <a:gd name="T15" fmla="*/ 886 h 2561"/>
                <a:gd name="T16" fmla="*/ 2429 w 3837"/>
                <a:gd name="T17" fmla="*/ 892 h 2561"/>
                <a:gd name="T18" fmla="*/ 2078 w 3837"/>
                <a:gd name="T19" fmla="*/ 939 h 2561"/>
                <a:gd name="T20" fmla="*/ 2430 w 3837"/>
                <a:gd name="T21" fmla="*/ 1314 h 2561"/>
                <a:gd name="T22" fmla="*/ 2363 w 3837"/>
                <a:gd name="T23" fmla="*/ 1491 h 2561"/>
                <a:gd name="T24" fmla="*/ 2210 w 3837"/>
                <a:gd name="T25" fmla="*/ 1534 h 2561"/>
                <a:gd name="T26" fmla="*/ 1271 w 3837"/>
                <a:gd name="T27" fmla="*/ 1963 h 2561"/>
                <a:gd name="T28" fmla="*/ 1279 w 3837"/>
                <a:gd name="T29" fmla="*/ 2059 h 2561"/>
                <a:gd name="T30" fmla="*/ 1769 w 3837"/>
                <a:gd name="T31" fmla="*/ 1645 h 2561"/>
                <a:gd name="T32" fmla="*/ 1869 w 3837"/>
                <a:gd name="T33" fmla="*/ 1659 h 2561"/>
                <a:gd name="T34" fmla="*/ 1452 w 3837"/>
                <a:gd name="T35" fmla="*/ 2144 h 2561"/>
                <a:gd name="T36" fmla="*/ 1460 w 3837"/>
                <a:gd name="T37" fmla="*/ 2240 h 2561"/>
                <a:gd name="T38" fmla="*/ 1950 w 3837"/>
                <a:gd name="T39" fmla="*/ 1826 h 2561"/>
                <a:gd name="T40" fmla="*/ 2050 w 3837"/>
                <a:gd name="T41" fmla="*/ 1839 h 2561"/>
                <a:gd name="T42" fmla="*/ 1634 w 3837"/>
                <a:gd name="T43" fmla="*/ 2325 h 2561"/>
                <a:gd name="T44" fmla="*/ 1642 w 3837"/>
                <a:gd name="T45" fmla="*/ 2421 h 2561"/>
                <a:gd name="T46" fmla="*/ 2132 w 3837"/>
                <a:gd name="T47" fmla="*/ 2007 h 2561"/>
                <a:gd name="T48" fmla="*/ 2210 w 3837"/>
                <a:gd name="T49" fmla="*/ 1996 h 2561"/>
                <a:gd name="T50" fmla="*/ 2233 w 3837"/>
                <a:gd name="T51" fmla="*/ 2085 h 2561"/>
                <a:gd name="T52" fmla="*/ 1994 w 3837"/>
                <a:gd name="T53" fmla="*/ 2337 h 2561"/>
                <a:gd name="T54" fmla="*/ 2031 w 3837"/>
                <a:gd name="T55" fmla="*/ 2429 h 2561"/>
                <a:gd name="T56" fmla="*/ 2849 w 3837"/>
                <a:gd name="T57" fmla="*/ 1658 h 2561"/>
                <a:gd name="T58" fmla="*/ 2982 w 3837"/>
                <a:gd name="T59" fmla="*/ 1363 h 2561"/>
                <a:gd name="T60" fmla="*/ 2587 w 3837"/>
                <a:gd name="T61" fmla="*/ 576 h 2561"/>
                <a:gd name="T62" fmla="*/ 576 w 3837"/>
                <a:gd name="T63" fmla="*/ 1255 h 2561"/>
                <a:gd name="T64" fmla="*/ 879 w 3837"/>
                <a:gd name="T65" fmla="*/ 20 h 2561"/>
                <a:gd name="T66" fmla="*/ 1400 w 3837"/>
                <a:gd name="T67" fmla="*/ 609 h 2561"/>
                <a:gd name="T68" fmla="*/ 1743 w 3837"/>
                <a:gd name="T69" fmla="*/ 776 h 2561"/>
                <a:gd name="T70" fmla="*/ 2091 w 3837"/>
                <a:gd name="T71" fmla="*/ 775 h 2561"/>
                <a:gd name="T72" fmla="*/ 2440 w 3837"/>
                <a:gd name="T73" fmla="*/ 609 h 2561"/>
                <a:gd name="T74" fmla="*/ 2958 w 3837"/>
                <a:gd name="T75" fmla="*/ 20 h 2561"/>
                <a:gd name="T76" fmla="*/ 3049 w 3837"/>
                <a:gd name="T77" fmla="*/ 20 h 2561"/>
                <a:gd name="T78" fmla="*/ 3828 w 3837"/>
                <a:gd name="T79" fmla="*/ 865 h 2561"/>
                <a:gd name="T80" fmla="*/ 3248 w 3837"/>
                <a:gd name="T81" fmla="*/ 1406 h 2561"/>
                <a:gd name="T82" fmla="*/ 3071 w 3837"/>
                <a:gd name="T83" fmla="*/ 1525 h 2561"/>
                <a:gd name="T84" fmla="*/ 2185 w 3837"/>
                <a:gd name="T85" fmla="*/ 2506 h 2561"/>
                <a:gd name="T86" fmla="*/ 2049 w 3837"/>
                <a:gd name="T87" fmla="*/ 2561 h 2561"/>
                <a:gd name="T88" fmla="*/ 1889 w 3837"/>
                <a:gd name="T89" fmla="*/ 2474 h 2561"/>
                <a:gd name="T90" fmla="*/ 1708 w 3837"/>
                <a:gd name="T91" fmla="*/ 2559 h 2561"/>
                <a:gd name="T92" fmla="*/ 1558 w 3837"/>
                <a:gd name="T93" fmla="*/ 2519 h 2561"/>
                <a:gd name="T94" fmla="*/ 1451 w 3837"/>
                <a:gd name="T95" fmla="*/ 2374 h 2561"/>
                <a:gd name="T96" fmla="*/ 1311 w 3837"/>
                <a:gd name="T97" fmla="*/ 2234 h 2561"/>
                <a:gd name="T98" fmla="*/ 1167 w 3837"/>
                <a:gd name="T99" fmla="*/ 2127 h 2561"/>
                <a:gd name="T100" fmla="*/ 1116 w 3837"/>
                <a:gd name="T101" fmla="*/ 1973 h 2561"/>
                <a:gd name="T102" fmla="*/ 792 w 3837"/>
                <a:gd name="T103" fmla="*/ 1583 h 2561"/>
                <a:gd name="T104" fmla="*/ 607 w 3837"/>
                <a:gd name="T105" fmla="*/ 1400 h 2561"/>
                <a:gd name="T106" fmla="*/ 19 w 3837"/>
                <a:gd name="T107" fmla="*/ 880 h 2561"/>
                <a:gd name="T108" fmla="*/ 8 w 3837"/>
                <a:gd name="T109" fmla="*/ 802 h 2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37" h="2561">
                  <a:moveTo>
                    <a:pt x="1259" y="752"/>
                  </a:moveTo>
                  <a:lnTo>
                    <a:pt x="762" y="1250"/>
                  </a:lnTo>
                  <a:lnTo>
                    <a:pt x="840" y="1328"/>
                  </a:lnTo>
                  <a:lnTo>
                    <a:pt x="852" y="1345"/>
                  </a:lnTo>
                  <a:lnTo>
                    <a:pt x="858" y="1363"/>
                  </a:lnTo>
                  <a:lnTo>
                    <a:pt x="868" y="1417"/>
                  </a:lnTo>
                  <a:lnTo>
                    <a:pt x="884" y="1469"/>
                  </a:lnTo>
                  <a:lnTo>
                    <a:pt x="904" y="1519"/>
                  </a:lnTo>
                  <a:lnTo>
                    <a:pt x="930" y="1568"/>
                  </a:lnTo>
                  <a:lnTo>
                    <a:pt x="958" y="1613"/>
                  </a:lnTo>
                  <a:lnTo>
                    <a:pt x="991" y="1658"/>
                  </a:lnTo>
                  <a:lnTo>
                    <a:pt x="1029" y="1697"/>
                  </a:lnTo>
                  <a:lnTo>
                    <a:pt x="1187" y="1865"/>
                  </a:lnTo>
                  <a:lnTo>
                    <a:pt x="1875" y="1172"/>
                  </a:lnTo>
                  <a:lnTo>
                    <a:pt x="1880" y="1168"/>
                  </a:lnTo>
                  <a:lnTo>
                    <a:pt x="1886" y="1164"/>
                  </a:lnTo>
                  <a:lnTo>
                    <a:pt x="1890" y="1161"/>
                  </a:lnTo>
                  <a:lnTo>
                    <a:pt x="1896" y="1158"/>
                  </a:lnTo>
                  <a:lnTo>
                    <a:pt x="1919" y="1152"/>
                  </a:lnTo>
                  <a:lnTo>
                    <a:pt x="1927" y="1154"/>
                  </a:lnTo>
                  <a:lnTo>
                    <a:pt x="1934" y="1156"/>
                  </a:lnTo>
                  <a:lnTo>
                    <a:pt x="1944" y="1158"/>
                  </a:lnTo>
                  <a:lnTo>
                    <a:pt x="1965" y="1171"/>
                  </a:lnTo>
                  <a:lnTo>
                    <a:pt x="1965" y="1172"/>
                  </a:lnTo>
                  <a:lnTo>
                    <a:pt x="2195" y="1390"/>
                  </a:lnTo>
                  <a:lnTo>
                    <a:pt x="2207" y="1400"/>
                  </a:lnTo>
                  <a:lnTo>
                    <a:pt x="2224" y="1406"/>
                  </a:lnTo>
                  <a:lnTo>
                    <a:pt x="2240" y="1409"/>
                  </a:lnTo>
                  <a:lnTo>
                    <a:pt x="2260" y="1405"/>
                  </a:lnTo>
                  <a:lnTo>
                    <a:pt x="2277" y="1397"/>
                  </a:lnTo>
                  <a:lnTo>
                    <a:pt x="2291" y="1383"/>
                  </a:lnTo>
                  <a:lnTo>
                    <a:pt x="2301" y="1364"/>
                  </a:lnTo>
                  <a:lnTo>
                    <a:pt x="2304" y="1345"/>
                  </a:lnTo>
                  <a:lnTo>
                    <a:pt x="2302" y="1328"/>
                  </a:lnTo>
                  <a:lnTo>
                    <a:pt x="2296" y="1313"/>
                  </a:lnTo>
                  <a:lnTo>
                    <a:pt x="2285" y="1300"/>
                  </a:lnTo>
                  <a:lnTo>
                    <a:pt x="2019" y="1058"/>
                  </a:lnTo>
                  <a:lnTo>
                    <a:pt x="1978" y="1021"/>
                  </a:lnTo>
                  <a:lnTo>
                    <a:pt x="1934" y="988"/>
                  </a:lnTo>
                  <a:lnTo>
                    <a:pt x="1887" y="960"/>
                  </a:lnTo>
                  <a:lnTo>
                    <a:pt x="1839" y="937"/>
                  </a:lnTo>
                  <a:lnTo>
                    <a:pt x="1787" y="918"/>
                  </a:lnTo>
                  <a:lnTo>
                    <a:pt x="1734" y="904"/>
                  </a:lnTo>
                  <a:lnTo>
                    <a:pt x="1680" y="896"/>
                  </a:lnTo>
                  <a:lnTo>
                    <a:pt x="1624" y="894"/>
                  </a:lnTo>
                  <a:lnTo>
                    <a:pt x="1428" y="894"/>
                  </a:lnTo>
                  <a:lnTo>
                    <a:pt x="1411" y="892"/>
                  </a:lnTo>
                  <a:lnTo>
                    <a:pt x="1396" y="886"/>
                  </a:lnTo>
                  <a:lnTo>
                    <a:pt x="1382" y="875"/>
                  </a:lnTo>
                  <a:lnTo>
                    <a:pt x="1259" y="752"/>
                  </a:lnTo>
                  <a:close/>
                  <a:moveTo>
                    <a:pt x="2580" y="752"/>
                  </a:moveTo>
                  <a:lnTo>
                    <a:pt x="2456" y="875"/>
                  </a:lnTo>
                  <a:lnTo>
                    <a:pt x="2444" y="886"/>
                  </a:lnTo>
                  <a:lnTo>
                    <a:pt x="2429" y="892"/>
                  </a:lnTo>
                  <a:lnTo>
                    <a:pt x="2412" y="894"/>
                  </a:lnTo>
                  <a:lnTo>
                    <a:pt x="2216" y="894"/>
                  </a:lnTo>
                  <a:lnTo>
                    <a:pt x="2160" y="896"/>
                  </a:lnTo>
                  <a:lnTo>
                    <a:pt x="2104" y="903"/>
                  </a:lnTo>
                  <a:lnTo>
                    <a:pt x="2049" y="915"/>
                  </a:lnTo>
                  <a:lnTo>
                    <a:pt x="2078" y="939"/>
                  </a:lnTo>
                  <a:lnTo>
                    <a:pt x="2107" y="966"/>
                  </a:lnTo>
                  <a:lnTo>
                    <a:pt x="2374" y="1207"/>
                  </a:lnTo>
                  <a:lnTo>
                    <a:pt x="2395" y="1230"/>
                  </a:lnTo>
                  <a:lnTo>
                    <a:pt x="2411" y="1256"/>
                  </a:lnTo>
                  <a:lnTo>
                    <a:pt x="2423" y="1284"/>
                  </a:lnTo>
                  <a:lnTo>
                    <a:pt x="2430" y="1314"/>
                  </a:lnTo>
                  <a:lnTo>
                    <a:pt x="2432" y="1345"/>
                  </a:lnTo>
                  <a:lnTo>
                    <a:pt x="2429" y="1379"/>
                  </a:lnTo>
                  <a:lnTo>
                    <a:pt x="2419" y="1412"/>
                  </a:lnTo>
                  <a:lnTo>
                    <a:pt x="2405" y="1441"/>
                  </a:lnTo>
                  <a:lnTo>
                    <a:pt x="2387" y="1468"/>
                  </a:lnTo>
                  <a:lnTo>
                    <a:pt x="2363" y="1491"/>
                  </a:lnTo>
                  <a:lnTo>
                    <a:pt x="2337" y="1511"/>
                  </a:lnTo>
                  <a:lnTo>
                    <a:pt x="2307" y="1525"/>
                  </a:lnTo>
                  <a:lnTo>
                    <a:pt x="2275" y="1534"/>
                  </a:lnTo>
                  <a:lnTo>
                    <a:pt x="2240" y="1537"/>
                  </a:lnTo>
                  <a:lnTo>
                    <a:pt x="2240" y="1537"/>
                  </a:lnTo>
                  <a:lnTo>
                    <a:pt x="2210" y="1534"/>
                  </a:lnTo>
                  <a:lnTo>
                    <a:pt x="2181" y="1528"/>
                  </a:lnTo>
                  <a:lnTo>
                    <a:pt x="2153" y="1517"/>
                  </a:lnTo>
                  <a:lnTo>
                    <a:pt x="2127" y="1501"/>
                  </a:lnTo>
                  <a:lnTo>
                    <a:pt x="2105" y="1482"/>
                  </a:lnTo>
                  <a:lnTo>
                    <a:pt x="1921" y="1306"/>
                  </a:lnTo>
                  <a:lnTo>
                    <a:pt x="1271" y="1963"/>
                  </a:lnTo>
                  <a:lnTo>
                    <a:pt x="1261" y="1975"/>
                  </a:lnTo>
                  <a:lnTo>
                    <a:pt x="1254" y="1991"/>
                  </a:lnTo>
                  <a:lnTo>
                    <a:pt x="1252" y="2007"/>
                  </a:lnTo>
                  <a:lnTo>
                    <a:pt x="1256" y="2028"/>
                  </a:lnTo>
                  <a:lnTo>
                    <a:pt x="1265" y="2045"/>
                  </a:lnTo>
                  <a:lnTo>
                    <a:pt x="1279" y="2059"/>
                  </a:lnTo>
                  <a:lnTo>
                    <a:pt x="1296" y="2069"/>
                  </a:lnTo>
                  <a:lnTo>
                    <a:pt x="1316" y="2071"/>
                  </a:lnTo>
                  <a:lnTo>
                    <a:pt x="1332" y="2070"/>
                  </a:lnTo>
                  <a:lnTo>
                    <a:pt x="1347" y="2063"/>
                  </a:lnTo>
                  <a:lnTo>
                    <a:pt x="1360" y="2053"/>
                  </a:lnTo>
                  <a:lnTo>
                    <a:pt x="1769" y="1645"/>
                  </a:lnTo>
                  <a:lnTo>
                    <a:pt x="1785" y="1633"/>
                  </a:lnTo>
                  <a:lnTo>
                    <a:pt x="1804" y="1627"/>
                  </a:lnTo>
                  <a:lnTo>
                    <a:pt x="1822" y="1627"/>
                  </a:lnTo>
                  <a:lnTo>
                    <a:pt x="1841" y="1633"/>
                  </a:lnTo>
                  <a:lnTo>
                    <a:pt x="1857" y="1645"/>
                  </a:lnTo>
                  <a:lnTo>
                    <a:pt x="1869" y="1659"/>
                  </a:lnTo>
                  <a:lnTo>
                    <a:pt x="1875" y="1674"/>
                  </a:lnTo>
                  <a:lnTo>
                    <a:pt x="1877" y="1690"/>
                  </a:lnTo>
                  <a:lnTo>
                    <a:pt x="1876" y="1707"/>
                  </a:lnTo>
                  <a:lnTo>
                    <a:pt x="1870" y="1722"/>
                  </a:lnTo>
                  <a:lnTo>
                    <a:pt x="1859" y="1736"/>
                  </a:lnTo>
                  <a:lnTo>
                    <a:pt x="1452" y="2144"/>
                  </a:lnTo>
                  <a:lnTo>
                    <a:pt x="1443" y="2157"/>
                  </a:lnTo>
                  <a:lnTo>
                    <a:pt x="1437" y="2172"/>
                  </a:lnTo>
                  <a:lnTo>
                    <a:pt x="1435" y="2188"/>
                  </a:lnTo>
                  <a:lnTo>
                    <a:pt x="1438" y="2208"/>
                  </a:lnTo>
                  <a:lnTo>
                    <a:pt x="1448" y="2226"/>
                  </a:lnTo>
                  <a:lnTo>
                    <a:pt x="1460" y="2240"/>
                  </a:lnTo>
                  <a:lnTo>
                    <a:pt x="1479" y="2249"/>
                  </a:lnTo>
                  <a:lnTo>
                    <a:pt x="1499" y="2253"/>
                  </a:lnTo>
                  <a:lnTo>
                    <a:pt x="1515" y="2250"/>
                  </a:lnTo>
                  <a:lnTo>
                    <a:pt x="1530" y="2244"/>
                  </a:lnTo>
                  <a:lnTo>
                    <a:pt x="1543" y="2234"/>
                  </a:lnTo>
                  <a:lnTo>
                    <a:pt x="1950" y="1826"/>
                  </a:lnTo>
                  <a:lnTo>
                    <a:pt x="1968" y="1815"/>
                  </a:lnTo>
                  <a:lnTo>
                    <a:pt x="1985" y="1809"/>
                  </a:lnTo>
                  <a:lnTo>
                    <a:pt x="2005" y="1809"/>
                  </a:lnTo>
                  <a:lnTo>
                    <a:pt x="2024" y="1815"/>
                  </a:lnTo>
                  <a:lnTo>
                    <a:pt x="2040" y="1826"/>
                  </a:lnTo>
                  <a:lnTo>
                    <a:pt x="2050" y="1839"/>
                  </a:lnTo>
                  <a:lnTo>
                    <a:pt x="2057" y="1854"/>
                  </a:lnTo>
                  <a:lnTo>
                    <a:pt x="2060" y="1871"/>
                  </a:lnTo>
                  <a:lnTo>
                    <a:pt x="2057" y="1887"/>
                  </a:lnTo>
                  <a:lnTo>
                    <a:pt x="2051" y="1903"/>
                  </a:lnTo>
                  <a:lnTo>
                    <a:pt x="2041" y="1917"/>
                  </a:lnTo>
                  <a:lnTo>
                    <a:pt x="1634" y="2325"/>
                  </a:lnTo>
                  <a:lnTo>
                    <a:pt x="1623" y="2337"/>
                  </a:lnTo>
                  <a:lnTo>
                    <a:pt x="1617" y="2354"/>
                  </a:lnTo>
                  <a:lnTo>
                    <a:pt x="1615" y="2370"/>
                  </a:lnTo>
                  <a:lnTo>
                    <a:pt x="1619" y="2390"/>
                  </a:lnTo>
                  <a:lnTo>
                    <a:pt x="1628" y="2407"/>
                  </a:lnTo>
                  <a:lnTo>
                    <a:pt x="1642" y="2421"/>
                  </a:lnTo>
                  <a:lnTo>
                    <a:pt x="1659" y="2431"/>
                  </a:lnTo>
                  <a:lnTo>
                    <a:pt x="1679" y="2434"/>
                  </a:lnTo>
                  <a:lnTo>
                    <a:pt x="1695" y="2432"/>
                  </a:lnTo>
                  <a:lnTo>
                    <a:pt x="1711" y="2426"/>
                  </a:lnTo>
                  <a:lnTo>
                    <a:pt x="1723" y="2415"/>
                  </a:lnTo>
                  <a:lnTo>
                    <a:pt x="2132" y="2007"/>
                  </a:lnTo>
                  <a:lnTo>
                    <a:pt x="2133" y="2006"/>
                  </a:lnTo>
                  <a:lnTo>
                    <a:pt x="2147" y="1995"/>
                  </a:lnTo>
                  <a:lnTo>
                    <a:pt x="2162" y="1989"/>
                  </a:lnTo>
                  <a:lnTo>
                    <a:pt x="2178" y="1988"/>
                  </a:lnTo>
                  <a:lnTo>
                    <a:pt x="2195" y="1991"/>
                  </a:lnTo>
                  <a:lnTo>
                    <a:pt x="2210" y="1996"/>
                  </a:lnTo>
                  <a:lnTo>
                    <a:pt x="2224" y="2007"/>
                  </a:lnTo>
                  <a:lnTo>
                    <a:pt x="2233" y="2021"/>
                  </a:lnTo>
                  <a:lnTo>
                    <a:pt x="2240" y="2037"/>
                  </a:lnTo>
                  <a:lnTo>
                    <a:pt x="2241" y="2053"/>
                  </a:lnTo>
                  <a:lnTo>
                    <a:pt x="2239" y="2069"/>
                  </a:lnTo>
                  <a:lnTo>
                    <a:pt x="2233" y="2085"/>
                  </a:lnTo>
                  <a:lnTo>
                    <a:pt x="2221" y="2098"/>
                  </a:lnTo>
                  <a:lnTo>
                    <a:pt x="2061" y="2258"/>
                  </a:lnTo>
                  <a:lnTo>
                    <a:pt x="2055" y="2272"/>
                  </a:lnTo>
                  <a:lnTo>
                    <a:pt x="2046" y="2283"/>
                  </a:lnTo>
                  <a:lnTo>
                    <a:pt x="2005" y="2325"/>
                  </a:lnTo>
                  <a:lnTo>
                    <a:pt x="1994" y="2337"/>
                  </a:lnTo>
                  <a:lnTo>
                    <a:pt x="1989" y="2353"/>
                  </a:lnTo>
                  <a:lnTo>
                    <a:pt x="1986" y="2369"/>
                  </a:lnTo>
                  <a:lnTo>
                    <a:pt x="1990" y="2390"/>
                  </a:lnTo>
                  <a:lnTo>
                    <a:pt x="1999" y="2407"/>
                  </a:lnTo>
                  <a:lnTo>
                    <a:pt x="2013" y="2421"/>
                  </a:lnTo>
                  <a:lnTo>
                    <a:pt x="2031" y="2429"/>
                  </a:lnTo>
                  <a:lnTo>
                    <a:pt x="2050" y="2433"/>
                  </a:lnTo>
                  <a:lnTo>
                    <a:pt x="2067" y="2432"/>
                  </a:lnTo>
                  <a:lnTo>
                    <a:pt x="2082" y="2425"/>
                  </a:lnTo>
                  <a:lnTo>
                    <a:pt x="2095" y="2415"/>
                  </a:lnTo>
                  <a:lnTo>
                    <a:pt x="2813" y="1697"/>
                  </a:lnTo>
                  <a:lnTo>
                    <a:pt x="2849" y="1658"/>
                  </a:lnTo>
                  <a:lnTo>
                    <a:pt x="2882" y="1613"/>
                  </a:lnTo>
                  <a:lnTo>
                    <a:pt x="2911" y="1568"/>
                  </a:lnTo>
                  <a:lnTo>
                    <a:pt x="2936" y="1519"/>
                  </a:lnTo>
                  <a:lnTo>
                    <a:pt x="2956" y="1469"/>
                  </a:lnTo>
                  <a:lnTo>
                    <a:pt x="2972" y="1417"/>
                  </a:lnTo>
                  <a:lnTo>
                    <a:pt x="2982" y="1363"/>
                  </a:lnTo>
                  <a:lnTo>
                    <a:pt x="2988" y="1345"/>
                  </a:lnTo>
                  <a:lnTo>
                    <a:pt x="3000" y="1328"/>
                  </a:lnTo>
                  <a:lnTo>
                    <a:pt x="3079" y="1250"/>
                  </a:lnTo>
                  <a:lnTo>
                    <a:pt x="2580" y="752"/>
                  </a:lnTo>
                  <a:close/>
                  <a:moveTo>
                    <a:pt x="3003" y="156"/>
                  </a:moveTo>
                  <a:lnTo>
                    <a:pt x="2587" y="576"/>
                  </a:lnTo>
                  <a:lnTo>
                    <a:pt x="3264" y="1255"/>
                  </a:lnTo>
                  <a:lnTo>
                    <a:pt x="3682" y="835"/>
                  </a:lnTo>
                  <a:lnTo>
                    <a:pt x="3003" y="156"/>
                  </a:lnTo>
                  <a:close/>
                  <a:moveTo>
                    <a:pt x="833" y="156"/>
                  </a:moveTo>
                  <a:lnTo>
                    <a:pt x="155" y="835"/>
                  </a:lnTo>
                  <a:lnTo>
                    <a:pt x="576" y="1255"/>
                  </a:lnTo>
                  <a:lnTo>
                    <a:pt x="1253" y="576"/>
                  </a:lnTo>
                  <a:lnTo>
                    <a:pt x="833" y="156"/>
                  </a:lnTo>
                  <a:close/>
                  <a:moveTo>
                    <a:pt x="833" y="0"/>
                  </a:moveTo>
                  <a:lnTo>
                    <a:pt x="851" y="2"/>
                  </a:lnTo>
                  <a:lnTo>
                    <a:pt x="866" y="9"/>
                  </a:lnTo>
                  <a:lnTo>
                    <a:pt x="879" y="20"/>
                  </a:lnTo>
                  <a:lnTo>
                    <a:pt x="1389" y="532"/>
                  </a:lnTo>
                  <a:lnTo>
                    <a:pt x="1400" y="546"/>
                  </a:lnTo>
                  <a:lnTo>
                    <a:pt x="1406" y="561"/>
                  </a:lnTo>
                  <a:lnTo>
                    <a:pt x="1408" y="577"/>
                  </a:lnTo>
                  <a:lnTo>
                    <a:pt x="1406" y="594"/>
                  </a:lnTo>
                  <a:lnTo>
                    <a:pt x="1400" y="609"/>
                  </a:lnTo>
                  <a:lnTo>
                    <a:pt x="1389" y="623"/>
                  </a:lnTo>
                  <a:lnTo>
                    <a:pt x="1350" y="661"/>
                  </a:lnTo>
                  <a:lnTo>
                    <a:pt x="1455" y="766"/>
                  </a:lnTo>
                  <a:lnTo>
                    <a:pt x="1624" y="766"/>
                  </a:lnTo>
                  <a:lnTo>
                    <a:pt x="1684" y="768"/>
                  </a:lnTo>
                  <a:lnTo>
                    <a:pt x="1743" y="776"/>
                  </a:lnTo>
                  <a:lnTo>
                    <a:pt x="1801" y="789"/>
                  </a:lnTo>
                  <a:lnTo>
                    <a:pt x="1857" y="808"/>
                  </a:lnTo>
                  <a:lnTo>
                    <a:pt x="1912" y="830"/>
                  </a:lnTo>
                  <a:lnTo>
                    <a:pt x="1970" y="807"/>
                  </a:lnTo>
                  <a:lnTo>
                    <a:pt x="2029" y="788"/>
                  </a:lnTo>
                  <a:lnTo>
                    <a:pt x="2091" y="775"/>
                  </a:lnTo>
                  <a:lnTo>
                    <a:pt x="2153" y="767"/>
                  </a:lnTo>
                  <a:lnTo>
                    <a:pt x="2216" y="766"/>
                  </a:lnTo>
                  <a:lnTo>
                    <a:pt x="2385" y="766"/>
                  </a:lnTo>
                  <a:lnTo>
                    <a:pt x="2490" y="661"/>
                  </a:lnTo>
                  <a:lnTo>
                    <a:pt x="2451" y="623"/>
                  </a:lnTo>
                  <a:lnTo>
                    <a:pt x="2440" y="609"/>
                  </a:lnTo>
                  <a:lnTo>
                    <a:pt x="2434" y="594"/>
                  </a:lnTo>
                  <a:lnTo>
                    <a:pt x="2432" y="577"/>
                  </a:lnTo>
                  <a:lnTo>
                    <a:pt x="2434" y="561"/>
                  </a:lnTo>
                  <a:lnTo>
                    <a:pt x="2440" y="546"/>
                  </a:lnTo>
                  <a:lnTo>
                    <a:pt x="2451" y="532"/>
                  </a:lnTo>
                  <a:lnTo>
                    <a:pt x="2958" y="20"/>
                  </a:lnTo>
                  <a:lnTo>
                    <a:pt x="2971" y="9"/>
                  </a:lnTo>
                  <a:lnTo>
                    <a:pt x="2987" y="2"/>
                  </a:lnTo>
                  <a:lnTo>
                    <a:pt x="3003" y="0"/>
                  </a:lnTo>
                  <a:lnTo>
                    <a:pt x="3020" y="2"/>
                  </a:lnTo>
                  <a:lnTo>
                    <a:pt x="3035" y="9"/>
                  </a:lnTo>
                  <a:lnTo>
                    <a:pt x="3049" y="20"/>
                  </a:lnTo>
                  <a:lnTo>
                    <a:pt x="3818" y="788"/>
                  </a:lnTo>
                  <a:lnTo>
                    <a:pt x="3828" y="802"/>
                  </a:lnTo>
                  <a:lnTo>
                    <a:pt x="3834" y="817"/>
                  </a:lnTo>
                  <a:lnTo>
                    <a:pt x="3837" y="833"/>
                  </a:lnTo>
                  <a:lnTo>
                    <a:pt x="3834" y="850"/>
                  </a:lnTo>
                  <a:lnTo>
                    <a:pt x="3828" y="865"/>
                  </a:lnTo>
                  <a:lnTo>
                    <a:pt x="3818" y="879"/>
                  </a:lnTo>
                  <a:lnTo>
                    <a:pt x="3309" y="1390"/>
                  </a:lnTo>
                  <a:lnTo>
                    <a:pt x="3297" y="1400"/>
                  </a:lnTo>
                  <a:lnTo>
                    <a:pt x="3280" y="1406"/>
                  </a:lnTo>
                  <a:lnTo>
                    <a:pt x="3264" y="1409"/>
                  </a:lnTo>
                  <a:lnTo>
                    <a:pt x="3248" y="1406"/>
                  </a:lnTo>
                  <a:lnTo>
                    <a:pt x="3233" y="1400"/>
                  </a:lnTo>
                  <a:lnTo>
                    <a:pt x="3219" y="1390"/>
                  </a:lnTo>
                  <a:lnTo>
                    <a:pt x="3169" y="1340"/>
                  </a:lnTo>
                  <a:lnTo>
                    <a:pt x="3105" y="1404"/>
                  </a:lnTo>
                  <a:lnTo>
                    <a:pt x="3091" y="1466"/>
                  </a:lnTo>
                  <a:lnTo>
                    <a:pt x="3071" y="1525"/>
                  </a:lnTo>
                  <a:lnTo>
                    <a:pt x="3046" y="1583"/>
                  </a:lnTo>
                  <a:lnTo>
                    <a:pt x="3017" y="1639"/>
                  </a:lnTo>
                  <a:lnTo>
                    <a:pt x="2984" y="1691"/>
                  </a:lnTo>
                  <a:lnTo>
                    <a:pt x="2945" y="1741"/>
                  </a:lnTo>
                  <a:lnTo>
                    <a:pt x="2902" y="1788"/>
                  </a:lnTo>
                  <a:lnTo>
                    <a:pt x="2185" y="2506"/>
                  </a:lnTo>
                  <a:lnTo>
                    <a:pt x="2162" y="2525"/>
                  </a:lnTo>
                  <a:lnTo>
                    <a:pt x="2136" y="2541"/>
                  </a:lnTo>
                  <a:lnTo>
                    <a:pt x="2110" y="2553"/>
                  </a:lnTo>
                  <a:lnTo>
                    <a:pt x="2081" y="2559"/>
                  </a:lnTo>
                  <a:lnTo>
                    <a:pt x="2050" y="2561"/>
                  </a:lnTo>
                  <a:lnTo>
                    <a:pt x="2049" y="2561"/>
                  </a:lnTo>
                  <a:lnTo>
                    <a:pt x="2018" y="2559"/>
                  </a:lnTo>
                  <a:lnTo>
                    <a:pt x="1986" y="2551"/>
                  </a:lnTo>
                  <a:lnTo>
                    <a:pt x="1958" y="2538"/>
                  </a:lnTo>
                  <a:lnTo>
                    <a:pt x="1932" y="2520"/>
                  </a:lnTo>
                  <a:lnTo>
                    <a:pt x="1908" y="2499"/>
                  </a:lnTo>
                  <a:lnTo>
                    <a:pt x="1889" y="2474"/>
                  </a:lnTo>
                  <a:lnTo>
                    <a:pt x="1873" y="2446"/>
                  </a:lnTo>
                  <a:lnTo>
                    <a:pt x="1813" y="2506"/>
                  </a:lnTo>
                  <a:lnTo>
                    <a:pt x="1791" y="2525"/>
                  </a:lnTo>
                  <a:lnTo>
                    <a:pt x="1765" y="2541"/>
                  </a:lnTo>
                  <a:lnTo>
                    <a:pt x="1737" y="2553"/>
                  </a:lnTo>
                  <a:lnTo>
                    <a:pt x="1708" y="2559"/>
                  </a:lnTo>
                  <a:lnTo>
                    <a:pt x="1679" y="2561"/>
                  </a:lnTo>
                  <a:lnTo>
                    <a:pt x="1678" y="2561"/>
                  </a:lnTo>
                  <a:lnTo>
                    <a:pt x="1644" y="2559"/>
                  </a:lnTo>
                  <a:lnTo>
                    <a:pt x="1614" y="2549"/>
                  </a:lnTo>
                  <a:lnTo>
                    <a:pt x="1585" y="2537"/>
                  </a:lnTo>
                  <a:lnTo>
                    <a:pt x="1558" y="2519"/>
                  </a:lnTo>
                  <a:lnTo>
                    <a:pt x="1536" y="2497"/>
                  </a:lnTo>
                  <a:lnTo>
                    <a:pt x="1516" y="2471"/>
                  </a:lnTo>
                  <a:lnTo>
                    <a:pt x="1502" y="2443"/>
                  </a:lnTo>
                  <a:lnTo>
                    <a:pt x="1492" y="2412"/>
                  </a:lnTo>
                  <a:lnTo>
                    <a:pt x="1487" y="2379"/>
                  </a:lnTo>
                  <a:lnTo>
                    <a:pt x="1451" y="2374"/>
                  </a:lnTo>
                  <a:lnTo>
                    <a:pt x="1418" y="2363"/>
                  </a:lnTo>
                  <a:lnTo>
                    <a:pt x="1388" y="2346"/>
                  </a:lnTo>
                  <a:lnTo>
                    <a:pt x="1361" y="2324"/>
                  </a:lnTo>
                  <a:lnTo>
                    <a:pt x="1341" y="2297"/>
                  </a:lnTo>
                  <a:lnTo>
                    <a:pt x="1323" y="2266"/>
                  </a:lnTo>
                  <a:lnTo>
                    <a:pt x="1311" y="2234"/>
                  </a:lnTo>
                  <a:lnTo>
                    <a:pt x="1306" y="2198"/>
                  </a:lnTo>
                  <a:lnTo>
                    <a:pt x="1273" y="2193"/>
                  </a:lnTo>
                  <a:lnTo>
                    <a:pt x="1243" y="2184"/>
                  </a:lnTo>
                  <a:lnTo>
                    <a:pt x="1214" y="2169"/>
                  </a:lnTo>
                  <a:lnTo>
                    <a:pt x="1188" y="2150"/>
                  </a:lnTo>
                  <a:lnTo>
                    <a:pt x="1167" y="2127"/>
                  </a:lnTo>
                  <a:lnTo>
                    <a:pt x="1149" y="2101"/>
                  </a:lnTo>
                  <a:lnTo>
                    <a:pt x="1136" y="2072"/>
                  </a:lnTo>
                  <a:lnTo>
                    <a:pt x="1128" y="2041"/>
                  </a:lnTo>
                  <a:lnTo>
                    <a:pt x="1124" y="2008"/>
                  </a:lnTo>
                  <a:lnTo>
                    <a:pt x="1126" y="1980"/>
                  </a:lnTo>
                  <a:lnTo>
                    <a:pt x="1116" y="1973"/>
                  </a:lnTo>
                  <a:lnTo>
                    <a:pt x="1105" y="1965"/>
                  </a:lnTo>
                  <a:lnTo>
                    <a:pt x="937" y="1787"/>
                  </a:lnTo>
                  <a:lnTo>
                    <a:pt x="894" y="1740"/>
                  </a:lnTo>
                  <a:lnTo>
                    <a:pt x="855" y="1690"/>
                  </a:lnTo>
                  <a:lnTo>
                    <a:pt x="822" y="1638"/>
                  </a:lnTo>
                  <a:lnTo>
                    <a:pt x="792" y="1583"/>
                  </a:lnTo>
                  <a:lnTo>
                    <a:pt x="769" y="1525"/>
                  </a:lnTo>
                  <a:lnTo>
                    <a:pt x="749" y="1466"/>
                  </a:lnTo>
                  <a:lnTo>
                    <a:pt x="735" y="1404"/>
                  </a:lnTo>
                  <a:lnTo>
                    <a:pt x="671" y="1340"/>
                  </a:lnTo>
                  <a:lnTo>
                    <a:pt x="621" y="1390"/>
                  </a:lnTo>
                  <a:lnTo>
                    <a:pt x="607" y="1400"/>
                  </a:lnTo>
                  <a:lnTo>
                    <a:pt x="592" y="1407"/>
                  </a:lnTo>
                  <a:lnTo>
                    <a:pt x="576" y="1409"/>
                  </a:lnTo>
                  <a:lnTo>
                    <a:pt x="560" y="1407"/>
                  </a:lnTo>
                  <a:lnTo>
                    <a:pt x="545" y="1400"/>
                  </a:lnTo>
                  <a:lnTo>
                    <a:pt x="531" y="1390"/>
                  </a:lnTo>
                  <a:lnTo>
                    <a:pt x="19" y="880"/>
                  </a:lnTo>
                  <a:lnTo>
                    <a:pt x="19" y="879"/>
                  </a:lnTo>
                  <a:lnTo>
                    <a:pt x="8" y="866"/>
                  </a:lnTo>
                  <a:lnTo>
                    <a:pt x="2" y="850"/>
                  </a:lnTo>
                  <a:lnTo>
                    <a:pt x="0" y="835"/>
                  </a:lnTo>
                  <a:lnTo>
                    <a:pt x="2" y="818"/>
                  </a:lnTo>
                  <a:lnTo>
                    <a:pt x="8" y="802"/>
                  </a:lnTo>
                  <a:lnTo>
                    <a:pt x="19" y="789"/>
                  </a:lnTo>
                  <a:lnTo>
                    <a:pt x="788" y="20"/>
                  </a:lnTo>
                  <a:lnTo>
                    <a:pt x="802" y="9"/>
                  </a:lnTo>
                  <a:lnTo>
                    <a:pt x="817" y="2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32" name="Group 116"/>
          <p:cNvGrpSpPr/>
          <p:nvPr/>
        </p:nvGrpSpPr>
        <p:grpSpPr>
          <a:xfrm>
            <a:off x="9658411" y="3478364"/>
            <a:ext cx="339399" cy="479847"/>
            <a:chOff x="3621088" y="958850"/>
            <a:chExt cx="4937125" cy="4933950"/>
          </a:xfrm>
        </p:grpSpPr>
        <p:sp>
          <p:nvSpPr>
            <p:cNvPr id="233" name="Freeform 121"/>
            <p:cNvSpPr>
              <a:spLocks/>
            </p:cNvSpPr>
            <p:nvPr/>
          </p:nvSpPr>
          <p:spPr bwMode="auto">
            <a:xfrm>
              <a:off x="6508750" y="3843338"/>
              <a:ext cx="2001838" cy="2001838"/>
            </a:xfrm>
            <a:custGeom>
              <a:avLst/>
              <a:gdLst>
                <a:gd name="T0" fmla="*/ 574 w 2523"/>
                <a:gd name="T1" fmla="*/ 0 h 2521"/>
                <a:gd name="T2" fmla="*/ 2485 w 2523"/>
                <a:gd name="T3" fmla="*/ 1910 h 2521"/>
                <a:gd name="T4" fmla="*/ 2506 w 2523"/>
                <a:gd name="T5" fmla="*/ 1939 h 2521"/>
                <a:gd name="T6" fmla="*/ 2519 w 2523"/>
                <a:gd name="T7" fmla="*/ 1969 h 2521"/>
                <a:gd name="T8" fmla="*/ 2523 w 2523"/>
                <a:gd name="T9" fmla="*/ 2003 h 2521"/>
                <a:gd name="T10" fmla="*/ 2519 w 2523"/>
                <a:gd name="T11" fmla="*/ 2035 h 2521"/>
                <a:gd name="T12" fmla="*/ 2506 w 2523"/>
                <a:gd name="T13" fmla="*/ 2067 h 2521"/>
                <a:gd name="T14" fmla="*/ 2485 w 2523"/>
                <a:gd name="T15" fmla="*/ 2094 h 2521"/>
                <a:gd name="T16" fmla="*/ 2095 w 2523"/>
                <a:gd name="T17" fmla="*/ 2482 h 2521"/>
                <a:gd name="T18" fmla="*/ 2069 w 2523"/>
                <a:gd name="T19" fmla="*/ 2504 h 2521"/>
                <a:gd name="T20" fmla="*/ 2037 w 2523"/>
                <a:gd name="T21" fmla="*/ 2516 h 2521"/>
                <a:gd name="T22" fmla="*/ 2004 w 2523"/>
                <a:gd name="T23" fmla="*/ 2521 h 2521"/>
                <a:gd name="T24" fmla="*/ 1970 w 2523"/>
                <a:gd name="T25" fmla="*/ 2516 h 2521"/>
                <a:gd name="T26" fmla="*/ 1940 w 2523"/>
                <a:gd name="T27" fmla="*/ 2504 h 2521"/>
                <a:gd name="T28" fmla="*/ 1912 w 2523"/>
                <a:gd name="T29" fmla="*/ 2482 h 2521"/>
                <a:gd name="T30" fmla="*/ 0 w 2523"/>
                <a:gd name="T31" fmla="*/ 571 h 2521"/>
                <a:gd name="T32" fmla="*/ 574 w 2523"/>
                <a:gd name="T33" fmla="*/ 0 h 2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3" h="2521">
                  <a:moveTo>
                    <a:pt x="574" y="0"/>
                  </a:moveTo>
                  <a:lnTo>
                    <a:pt x="2485" y="1910"/>
                  </a:lnTo>
                  <a:lnTo>
                    <a:pt x="2506" y="1939"/>
                  </a:lnTo>
                  <a:lnTo>
                    <a:pt x="2519" y="1969"/>
                  </a:lnTo>
                  <a:lnTo>
                    <a:pt x="2523" y="2003"/>
                  </a:lnTo>
                  <a:lnTo>
                    <a:pt x="2519" y="2035"/>
                  </a:lnTo>
                  <a:lnTo>
                    <a:pt x="2506" y="2067"/>
                  </a:lnTo>
                  <a:lnTo>
                    <a:pt x="2485" y="2094"/>
                  </a:lnTo>
                  <a:lnTo>
                    <a:pt x="2095" y="2482"/>
                  </a:lnTo>
                  <a:lnTo>
                    <a:pt x="2069" y="2504"/>
                  </a:lnTo>
                  <a:lnTo>
                    <a:pt x="2037" y="2516"/>
                  </a:lnTo>
                  <a:lnTo>
                    <a:pt x="2004" y="2521"/>
                  </a:lnTo>
                  <a:lnTo>
                    <a:pt x="1970" y="2516"/>
                  </a:lnTo>
                  <a:lnTo>
                    <a:pt x="1940" y="2504"/>
                  </a:lnTo>
                  <a:lnTo>
                    <a:pt x="1912" y="2482"/>
                  </a:lnTo>
                  <a:lnTo>
                    <a:pt x="0" y="571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4" name="Freeform 122"/>
            <p:cNvSpPr>
              <a:spLocks/>
            </p:cNvSpPr>
            <p:nvPr/>
          </p:nvSpPr>
          <p:spPr bwMode="auto">
            <a:xfrm>
              <a:off x="4302125" y="1639888"/>
              <a:ext cx="1073150" cy="1071563"/>
            </a:xfrm>
            <a:custGeom>
              <a:avLst/>
              <a:gdLst>
                <a:gd name="T0" fmla="*/ 1236 w 1353"/>
                <a:gd name="T1" fmla="*/ 0 h 1351"/>
                <a:gd name="T2" fmla="*/ 1268 w 1353"/>
                <a:gd name="T3" fmla="*/ 4 h 1351"/>
                <a:gd name="T4" fmla="*/ 1295 w 1353"/>
                <a:gd name="T5" fmla="*/ 15 h 1351"/>
                <a:gd name="T6" fmla="*/ 1319 w 1353"/>
                <a:gd name="T7" fmla="*/ 32 h 1351"/>
                <a:gd name="T8" fmla="*/ 1336 w 1353"/>
                <a:gd name="T9" fmla="*/ 57 h 1351"/>
                <a:gd name="T10" fmla="*/ 1350 w 1353"/>
                <a:gd name="T11" fmla="*/ 85 h 1351"/>
                <a:gd name="T12" fmla="*/ 1353 w 1353"/>
                <a:gd name="T13" fmla="*/ 116 h 1351"/>
                <a:gd name="T14" fmla="*/ 1350 w 1353"/>
                <a:gd name="T15" fmla="*/ 148 h 1351"/>
                <a:gd name="T16" fmla="*/ 1336 w 1353"/>
                <a:gd name="T17" fmla="*/ 174 h 1351"/>
                <a:gd name="T18" fmla="*/ 1319 w 1353"/>
                <a:gd name="T19" fmla="*/ 199 h 1351"/>
                <a:gd name="T20" fmla="*/ 1295 w 1353"/>
                <a:gd name="T21" fmla="*/ 216 h 1351"/>
                <a:gd name="T22" fmla="*/ 1268 w 1353"/>
                <a:gd name="T23" fmla="*/ 229 h 1351"/>
                <a:gd name="T24" fmla="*/ 1236 w 1353"/>
                <a:gd name="T25" fmla="*/ 233 h 1351"/>
                <a:gd name="T26" fmla="*/ 1128 w 1353"/>
                <a:gd name="T27" fmla="*/ 239 h 1351"/>
                <a:gd name="T28" fmla="*/ 1022 w 1353"/>
                <a:gd name="T29" fmla="*/ 256 h 1351"/>
                <a:gd name="T30" fmla="*/ 920 w 1353"/>
                <a:gd name="T31" fmla="*/ 284 h 1351"/>
                <a:gd name="T32" fmla="*/ 824 w 1353"/>
                <a:gd name="T33" fmla="*/ 322 h 1351"/>
                <a:gd name="T34" fmla="*/ 731 w 1353"/>
                <a:gd name="T35" fmla="*/ 369 h 1351"/>
                <a:gd name="T36" fmla="*/ 644 w 1353"/>
                <a:gd name="T37" fmla="*/ 426 h 1351"/>
                <a:gd name="T38" fmla="*/ 564 w 1353"/>
                <a:gd name="T39" fmla="*/ 490 h 1351"/>
                <a:gd name="T40" fmla="*/ 492 w 1353"/>
                <a:gd name="T41" fmla="*/ 564 h 1351"/>
                <a:gd name="T42" fmla="*/ 428 w 1353"/>
                <a:gd name="T43" fmla="*/ 643 h 1351"/>
                <a:gd name="T44" fmla="*/ 371 w 1353"/>
                <a:gd name="T45" fmla="*/ 729 h 1351"/>
                <a:gd name="T46" fmla="*/ 324 w 1353"/>
                <a:gd name="T47" fmla="*/ 821 h 1351"/>
                <a:gd name="T48" fmla="*/ 284 w 1353"/>
                <a:gd name="T49" fmla="*/ 918 h 1351"/>
                <a:gd name="T50" fmla="*/ 258 w 1353"/>
                <a:gd name="T51" fmla="*/ 1020 h 1351"/>
                <a:gd name="T52" fmla="*/ 239 w 1353"/>
                <a:gd name="T53" fmla="*/ 1126 h 1351"/>
                <a:gd name="T54" fmla="*/ 233 w 1353"/>
                <a:gd name="T55" fmla="*/ 1235 h 1351"/>
                <a:gd name="T56" fmla="*/ 229 w 1353"/>
                <a:gd name="T57" fmla="*/ 1266 h 1351"/>
                <a:gd name="T58" fmla="*/ 218 w 1353"/>
                <a:gd name="T59" fmla="*/ 1294 h 1351"/>
                <a:gd name="T60" fmla="*/ 199 w 1353"/>
                <a:gd name="T61" fmla="*/ 1317 h 1351"/>
                <a:gd name="T62" fmla="*/ 176 w 1353"/>
                <a:gd name="T63" fmla="*/ 1336 h 1351"/>
                <a:gd name="T64" fmla="*/ 148 w 1353"/>
                <a:gd name="T65" fmla="*/ 1347 h 1351"/>
                <a:gd name="T66" fmla="*/ 118 w 1353"/>
                <a:gd name="T67" fmla="*/ 1351 h 1351"/>
                <a:gd name="T68" fmla="*/ 86 w 1353"/>
                <a:gd name="T69" fmla="*/ 1347 h 1351"/>
                <a:gd name="T70" fmla="*/ 59 w 1353"/>
                <a:gd name="T71" fmla="*/ 1336 h 1351"/>
                <a:gd name="T72" fmla="*/ 34 w 1353"/>
                <a:gd name="T73" fmla="*/ 1317 h 1351"/>
                <a:gd name="T74" fmla="*/ 17 w 1353"/>
                <a:gd name="T75" fmla="*/ 1294 h 1351"/>
                <a:gd name="T76" fmla="*/ 4 w 1353"/>
                <a:gd name="T77" fmla="*/ 1266 h 1351"/>
                <a:gd name="T78" fmla="*/ 0 w 1353"/>
                <a:gd name="T79" fmla="*/ 1235 h 1351"/>
                <a:gd name="T80" fmla="*/ 6 w 1353"/>
                <a:gd name="T81" fmla="*/ 1116 h 1351"/>
                <a:gd name="T82" fmla="*/ 23 w 1353"/>
                <a:gd name="T83" fmla="*/ 1001 h 1351"/>
                <a:gd name="T84" fmla="*/ 50 w 1353"/>
                <a:gd name="T85" fmla="*/ 889 h 1351"/>
                <a:gd name="T86" fmla="*/ 87 w 1353"/>
                <a:gd name="T87" fmla="*/ 781 h 1351"/>
                <a:gd name="T88" fmla="*/ 133 w 1353"/>
                <a:gd name="T89" fmla="*/ 677 h 1351"/>
                <a:gd name="T90" fmla="*/ 190 w 1353"/>
                <a:gd name="T91" fmla="*/ 581 h 1351"/>
                <a:gd name="T92" fmla="*/ 252 w 1353"/>
                <a:gd name="T93" fmla="*/ 488 h 1351"/>
                <a:gd name="T94" fmla="*/ 324 w 1353"/>
                <a:gd name="T95" fmla="*/ 403 h 1351"/>
                <a:gd name="T96" fmla="*/ 403 w 1353"/>
                <a:gd name="T97" fmla="*/ 324 h 1351"/>
                <a:gd name="T98" fmla="*/ 489 w 1353"/>
                <a:gd name="T99" fmla="*/ 252 h 1351"/>
                <a:gd name="T100" fmla="*/ 581 w 1353"/>
                <a:gd name="T101" fmla="*/ 188 h 1351"/>
                <a:gd name="T102" fmla="*/ 680 w 1353"/>
                <a:gd name="T103" fmla="*/ 133 h 1351"/>
                <a:gd name="T104" fmla="*/ 782 w 1353"/>
                <a:gd name="T105" fmla="*/ 85 h 1351"/>
                <a:gd name="T106" fmla="*/ 890 w 1353"/>
                <a:gd name="T107" fmla="*/ 49 h 1351"/>
                <a:gd name="T108" fmla="*/ 1001 w 1353"/>
                <a:gd name="T109" fmla="*/ 21 h 1351"/>
                <a:gd name="T110" fmla="*/ 1119 w 1353"/>
                <a:gd name="T111" fmla="*/ 6 h 1351"/>
                <a:gd name="T112" fmla="*/ 1236 w 1353"/>
                <a:gd name="T113" fmla="*/ 0 h 1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53" h="1351">
                  <a:moveTo>
                    <a:pt x="1236" y="0"/>
                  </a:moveTo>
                  <a:lnTo>
                    <a:pt x="1268" y="4"/>
                  </a:lnTo>
                  <a:lnTo>
                    <a:pt x="1295" y="15"/>
                  </a:lnTo>
                  <a:lnTo>
                    <a:pt x="1319" y="32"/>
                  </a:lnTo>
                  <a:lnTo>
                    <a:pt x="1336" y="57"/>
                  </a:lnTo>
                  <a:lnTo>
                    <a:pt x="1350" y="85"/>
                  </a:lnTo>
                  <a:lnTo>
                    <a:pt x="1353" y="116"/>
                  </a:lnTo>
                  <a:lnTo>
                    <a:pt x="1350" y="148"/>
                  </a:lnTo>
                  <a:lnTo>
                    <a:pt x="1336" y="174"/>
                  </a:lnTo>
                  <a:lnTo>
                    <a:pt x="1319" y="199"/>
                  </a:lnTo>
                  <a:lnTo>
                    <a:pt x="1295" y="216"/>
                  </a:lnTo>
                  <a:lnTo>
                    <a:pt x="1268" y="229"/>
                  </a:lnTo>
                  <a:lnTo>
                    <a:pt x="1236" y="233"/>
                  </a:lnTo>
                  <a:lnTo>
                    <a:pt x="1128" y="239"/>
                  </a:lnTo>
                  <a:lnTo>
                    <a:pt x="1022" y="256"/>
                  </a:lnTo>
                  <a:lnTo>
                    <a:pt x="920" y="284"/>
                  </a:lnTo>
                  <a:lnTo>
                    <a:pt x="824" y="322"/>
                  </a:lnTo>
                  <a:lnTo>
                    <a:pt x="731" y="369"/>
                  </a:lnTo>
                  <a:lnTo>
                    <a:pt x="644" y="426"/>
                  </a:lnTo>
                  <a:lnTo>
                    <a:pt x="564" y="490"/>
                  </a:lnTo>
                  <a:lnTo>
                    <a:pt x="492" y="564"/>
                  </a:lnTo>
                  <a:lnTo>
                    <a:pt x="428" y="643"/>
                  </a:lnTo>
                  <a:lnTo>
                    <a:pt x="371" y="729"/>
                  </a:lnTo>
                  <a:lnTo>
                    <a:pt x="324" y="821"/>
                  </a:lnTo>
                  <a:lnTo>
                    <a:pt x="284" y="918"/>
                  </a:lnTo>
                  <a:lnTo>
                    <a:pt x="258" y="1020"/>
                  </a:lnTo>
                  <a:lnTo>
                    <a:pt x="239" y="1126"/>
                  </a:lnTo>
                  <a:lnTo>
                    <a:pt x="233" y="1235"/>
                  </a:lnTo>
                  <a:lnTo>
                    <a:pt x="229" y="1266"/>
                  </a:lnTo>
                  <a:lnTo>
                    <a:pt x="218" y="1294"/>
                  </a:lnTo>
                  <a:lnTo>
                    <a:pt x="199" y="1317"/>
                  </a:lnTo>
                  <a:lnTo>
                    <a:pt x="176" y="1336"/>
                  </a:lnTo>
                  <a:lnTo>
                    <a:pt x="148" y="1347"/>
                  </a:lnTo>
                  <a:lnTo>
                    <a:pt x="118" y="1351"/>
                  </a:lnTo>
                  <a:lnTo>
                    <a:pt x="86" y="1347"/>
                  </a:lnTo>
                  <a:lnTo>
                    <a:pt x="59" y="1336"/>
                  </a:lnTo>
                  <a:lnTo>
                    <a:pt x="34" y="1317"/>
                  </a:lnTo>
                  <a:lnTo>
                    <a:pt x="17" y="1294"/>
                  </a:lnTo>
                  <a:lnTo>
                    <a:pt x="4" y="1266"/>
                  </a:lnTo>
                  <a:lnTo>
                    <a:pt x="0" y="1235"/>
                  </a:lnTo>
                  <a:lnTo>
                    <a:pt x="6" y="1116"/>
                  </a:lnTo>
                  <a:lnTo>
                    <a:pt x="23" y="1001"/>
                  </a:lnTo>
                  <a:lnTo>
                    <a:pt x="50" y="889"/>
                  </a:lnTo>
                  <a:lnTo>
                    <a:pt x="87" y="781"/>
                  </a:lnTo>
                  <a:lnTo>
                    <a:pt x="133" y="677"/>
                  </a:lnTo>
                  <a:lnTo>
                    <a:pt x="190" y="581"/>
                  </a:lnTo>
                  <a:lnTo>
                    <a:pt x="252" y="488"/>
                  </a:lnTo>
                  <a:lnTo>
                    <a:pt x="324" y="403"/>
                  </a:lnTo>
                  <a:lnTo>
                    <a:pt x="403" y="324"/>
                  </a:lnTo>
                  <a:lnTo>
                    <a:pt x="489" y="252"/>
                  </a:lnTo>
                  <a:lnTo>
                    <a:pt x="581" y="188"/>
                  </a:lnTo>
                  <a:lnTo>
                    <a:pt x="680" y="133"/>
                  </a:lnTo>
                  <a:lnTo>
                    <a:pt x="782" y="85"/>
                  </a:lnTo>
                  <a:lnTo>
                    <a:pt x="890" y="49"/>
                  </a:lnTo>
                  <a:lnTo>
                    <a:pt x="1001" y="21"/>
                  </a:lnTo>
                  <a:lnTo>
                    <a:pt x="1119" y="6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5" name="Freeform 123"/>
            <p:cNvSpPr>
              <a:spLocks noEditPoints="1"/>
            </p:cNvSpPr>
            <p:nvPr/>
          </p:nvSpPr>
          <p:spPr bwMode="auto">
            <a:xfrm>
              <a:off x="3621088" y="958850"/>
              <a:ext cx="4937125" cy="4933950"/>
            </a:xfrm>
            <a:custGeom>
              <a:avLst/>
              <a:gdLst>
                <a:gd name="T0" fmla="*/ 5568 w 6221"/>
                <a:gd name="T1" fmla="*/ 5965 h 6217"/>
                <a:gd name="T2" fmla="*/ 5713 w 6221"/>
                <a:gd name="T3" fmla="*/ 5965 h 6217"/>
                <a:gd name="T4" fmla="*/ 5984 w 6221"/>
                <a:gd name="T5" fmla="*/ 5676 h 6217"/>
                <a:gd name="T6" fmla="*/ 5946 w 6221"/>
                <a:gd name="T7" fmla="*/ 5534 h 6217"/>
                <a:gd name="T8" fmla="*/ 1807 w 6221"/>
                <a:gd name="T9" fmla="*/ 253 h 6217"/>
                <a:gd name="T10" fmla="*/ 1278 w 6221"/>
                <a:gd name="T11" fmla="*/ 421 h 6217"/>
                <a:gd name="T12" fmla="*/ 829 w 6221"/>
                <a:gd name="T13" fmla="*/ 730 h 6217"/>
                <a:gd name="T14" fmla="*/ 488 w 6221"/>
                <a:gd name="T15" fmla="*/ 1153 h 6217"/>
                <a:gd name="T16" fmla="*/ 282 w 6221"/>
                <a:gd name="T17" fmla="*/ 1666 h 6217"/>
                <a:gd name="T18" fmla="*/ 239 w 6221"/>
                <a:gd name="T19" fmla="*/ 2237 h 6217"/>
                <a:gd name="T20" fmla="*/ 367 w 6221"/>
                <a:gd name="T21" fmla="*/ 2784 h 6217"/>
                <a:gd name="T22" fmla="*/ 644 w 6221"/>
                <a:gd name="T23" fmla="*/ 3255 h 6217"/>
                <a:gd name="T24" fmla="*/ 1041 w 6221"/>
                <a:gd name="T25" fmla="*/ 3624 h 6217"/>
                <a:gd name="T26" fmla="*/ 1533 w 6221"/>
                <a:gd name="T27" fmla="*/ 3866 h 6217"/>
                <a:gd name="T28" fmla="*/ 2095 w 6221"/>
                <a:gd name="T29" fmla="*/ 3953 h 6217"/>
                <a:gd name="T30" fmla="*/ 2657 w 6221"/>
                <a:gd name="T31" fmla="*/ 3866 h 6217"/>
                <a:gd name="T32" fmla="*/ 3149 w 6221"/>
                <a:gd name="T33" fmla="*/ 3624 h 6217"/>
                <a:gd name="T34" fmla="*/ 3547 w 6221"/>
                <a:gd name="T35" fmla="*/ 3255 h 6217"/>
                <a:gd name="T36" fmla="*/ 3823 w 6221"/>
                <a:gd name="T37" fmla="*/ 2784 h 6217"/>
                <a:gd name="T38" fmla="*/ 3952 w 6221"/>
                <a:gd name="T39" fmla="*/ 2237 h 6217"/>
                <a:gd name="T40" fmla="*/ 3908 w 6221"/>
                <a:gd name="T41" fmla="*/ 1666 h 6217"/>
                <a:gd name="T42" fmla="*/ 3702 w 6221"/>
                <a:gd name="T43" fmla="*/ 1153 h 6217"/>
                <a:gd name="T44" fmla="*/ 3361 w 6221"/>
                <a:gd name="T45" fmla="*/ 730 h 6217"/>
                <a:gd name="T46" fmla="*/ 2913 w 6221"/>
                <a:gd name="T47" fmla="*/ 421 h 6217"/>
                <a:gd name="T48" fmla="*/ 2383 w 6221"/>
                <a:gd name="T49" fmla="*/ 253 h 6217"/>
                <a:gd name="T50" fmla="*/ 2250 w 6221"/>
                <a:gd name="T51" fmla="*/ 5 h 6217"/>
                <a:gd name="T52" fmla="*/ 2841 w 6221"/>
                <a:gd name="T53" fmla="*/ 136 h 6217"/>
                <a:gd name="T54" fmla="*/ 3354 w 6221"/>
                <a:gd name="T55" fmla="*/ 421 h 6217"/>
                <a:gd name="T56" fmla="*/ 3766 w 6221"/>
                <a:gd name="T57" fmla="*/ 834 h 6217"/>
                <a:gd name="T58" fmla="*/ 4052 w 6221"/>
                <a:gd name="T59" fmla="*/ 1346 h 6217"/>
                <a:gd name="T60" fmla="*/ 4182 w 6221"/>
                <a:gd name="T61" fmla="*/ 1936 h 6217"/>
                <a:gd name="T62" fmla="*/ 4135 w 6221"/>
                <a:gd name="T63" fmla="*/ 2559 h 6217"/>
                <a:gd name="T64" fmla="*/ 3916 w 6221"/>
                <a:gd name="T65" fmla="*/ 3122 h 6217"/>
                <a:gd name="T66" fmla="*/ 3925 w 6221"/>
                <a:gd name="T67" fmla="*/ 3756 h 6217"/>
                <a:gd name="T68" fmla="*/ 4211 w 6221"/>
                <a:gd name="T69" fmla="*/ 3520 h 6217"/>
                <a:gd name="T70" fmla="*/ 6109 w 6221"/>
                <a:gd name="T71" fmla="*/ 5368 h 6217"/>
                <a:gd name="T72" fmla="*/ 6217 w 6221"/>
                <a:gd name="T73" fmla="*/ 5576 h 6217"/>
                <a:gd name="T74" fmla="*/ 6181 w 6221"/>
                <a:gd name="T75" fmla="*/ 5808 h 6217"/>
                <a:gd name="T76" fmla="*/ 5863 w 6221"/>
                <a:gd name="T77" fmla="*/ 6143 h 6217"/>
                <a:gd name="T78" fmla="*/ 5641 w 6221"/>
                <a:gd name="T79" fmla="*/ 6217 h 6217"/>
                <a:gd name="T80" fmla="*/ 5418 w 6221"/>
                <a:gd name="T81" fmla="*/ 6143 h 6217"/>
                <a:gd name="T82" fmla="*/ 3526 w 6221"/>
                <a:gd name="T83" fmla="*/ 4236 h 6217"/>
                <a:gd name="T84" fmla="*/ 3556 w 6221"/>
                <a:gd name="T85" fmla="*/ 4123 h 6217"/>
                <a:gd name="T86" fmla="*/ 3253 w 6221"/>
                <a:gd name="T87" fmla="*/ 3834 h 6217"/>
                <a:gd name="T88" fmla="*/ 2710 w 6221"/>
                <a:gd name="T89" fmla="*/ 4091 h 6217"/>
                <a:gd name="T90" fmla="*/ 2093 w 6221"/>
                <a:gd name="T91" fmla="*/ 4184 h 6217"/>
                <a:gd name="T92" fmla="*/ 1489 w 6221"/>
                <a:gd name="T93" fmla="*/ 4095 h 6217"/>
                <a:gd name="T94" fmla="*/ 954 w 6221"/>
                <a:gd name="T95" fmla="*/ 3847 h 6217"/>
                <a:gd name="T96" fmla="*/ 515 w 6221"/>
                <a:gd name="T97" fmla="*/ 3463 h 6217"/>
                <a:gd name="T98" fmla="*/ 195 w 6221"/>
                <a:gd name="T99" fmla="*/ 2973 h 6217"/>
                <a:gd name="T100" fmla="*/ 23 w 6221"/>
                <a:gd name="T101" fmla="*/ 2400 h 6217"/>
                <a:gd name="T102" fmla="*/ 23 w 6221"/>
                <a:gd name="T103" fmla="*/ 1783 h 6217"/>
                <a:gd name="T104" fmla="*/ 195 w 6221"/>
                <a:gd name="T105" fmla="*/ 1210 h 6217"/>
                <a:gd name="T106" fmla="*/ 515 w 6221"/>
                <a:gd name="T107" fmla="*/ 720 h 6217"/>
                <a:gd name="T108" fmla="*/ 956 w 6221"/>
                <a:gd name="T109" fmla="*/ 338 h 6217"/>
                <a:gd name="T110" fmla="*/ 1491 w 6221"/>
                <a:gd name="T111" fmla="*/ 88 h 6217"/>
                <a:gd name="T112" fmla="*/ 2095 w 6221"/>
                <a:gd name="T113" fmla="*/ 0 h 6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21" h="6217">
                  <a:moveTo>
                    <a:pt x="4211" y="3798"/>
                  </a:moveTo>
                  <a:lnTo>
                    <a:pt x="3802" y="4206"/>
                  </a:lnTo>
                  <a:lnTo>
                    <a:pt x="5537" y="5943"/>
                  </a:lnTo>
                  <a:lnTo>
                    <a:pt x="5568" y="5965"/>
                  </a:lnTo>
                  <a:lnTo>
                    <a:pt x="5602" y="5980"/>
                  </a:lnTo>
                  <a:lnTo>
                    <a:pt x="5641" y="5986"/>
                  </a:lnTo>
                  <a:lnTo>
                    <a:pt x="5679" y="5980"/>
                  </a:lnTo>
                  <a:lnTo>
                    <a:pt x="5713" y="5965"/>
                  </a:lnTo>
                  <a:lnTo>
                    <a:pt x="5746" y="5943"/>
                  </a:lnTo>
                  <a:lnTo>
                    <a:pt x="5946" y="5740"/>
                  </a:lnTo>
                  <a:lnTo>
                    <a:pt x="5969" y="5712"/>
                  </a:lnTo>
                  <a:lnTo>
                    <a:pt x="5984" y="5676"/>
                  </a:lnTo>
                  <a:lnTo>
                    <a:pt x="5990" y="5638"/>
                  </a:lnTo>
                  <a:lnTo>
                    <a:pt x="5984" y="5598"/>
                  </a:lnTo>
                  <a:lnTo>
                    <a:pt x="5969" y="5564"/>
                  </a:lnTo>
                  <a:lnTo>
                    <a:pt x="5946" y="5534"/>
                  </a:lnTo>
                  <a:lnTo>
                    <a:pt x="4211" y="3798"/>
                  </a:lnTo>
                  <a:close/>
                  <a:moveTo>
                    <a:pt x="2095" y="232"/>
                  </a:moveTo>
                  <a:lnTo>
                    <a:pt x="1949" y="238"/>
                  </a:lnTo>
                  <a:lnTo>
                    <a:pt x="1807" y="253"/>
                  </a:lnTo>
                  <a:lnTo>
                    <a:pt x="1669" y="281"/>
                  </a:lnTo>
                  <a:lnTo>
                    <a:pt x="1533" y="317"/>
                  </a:lnTo>
                  <a:lnTo>
                    <a:pt x="1402" y="365"/>
                  </a:lnTo>
                  <a:lnTo>
                    <a:pt x="1278" y="421"/>
                  </a:lnTo>
                  <a:lnTo>
                    <a:pt x="1156" y="486"/>
                  </a:lnTo>
                  <a:lnTo>
                    <a:pt x="1041" y="559"/>
                  </a:lnTo>
                  <a:lnTo>
                    <a:pt x="931" y="641"/>
                  </a:lnTo>
                  <a:lnTo>
                    <a:pt x="829" y="730"/>
                  </a:lnTo>
                  <a:lnTo>
                    <a:pt x="732" y="826"/>
                  </a:lnTo>
                  <a:lnTo>
                    <a:pt x="644" y="928"/>
                  </a:lnTo>
                  <a:lnTo>
                    <a:pt x="562" y="1038"/>
                  </a:lnTo>
                  <a:lnTo>
                    <a:pt x="488" y="1153"/>
                  </a:lnTo>
                  <a:lnTo>
                    <a:pt x="424" y="1274"/>
                  </a:lnTo>
                  <a:lnTo>
                    <a:pt x="367" y="1401"/>
                  </a:lnTo>
                  <a:lnTo>
                    <a:pt x="320" y="1532"/>
                  </a:lnTo>
                  <a:lnTo>
                    <a:pt x="282" y="1666"/>
                  </a:lnTo>
                  <a:lnTo>
                    <a:pt x="256" y="1804"/>
                  </a:lnTo>
                  <a:lnTo>
                    <a:pt x="239" y="1946"/>
                  </a:lnTo>
                  <a:lnTo>
                    <a:pt x="233" y="2092"/>
                  </a:lnTo>
                  <a:lnTo>
                    <a:pt x="239" y="2237"/>
                  </a:lnTo>
                  <a:lnTo>
                    <a:pt x="256" y="2379"/>
                  </a:lnTo>
                  <a:lnTo>
                    <a:pt x="282" y="2517"/>
                  </a:lnTo>
                  <a:lnTo>
                    <a:pt x="320" y="2653"/>
                  </a:lnTo>
                  <a:lnTo>
                    <a:pt x="367" y="2784"/>
                  </a:lnTo>
                  <a:lnTo>
                    <a:pt x="424" y="2909"/>
                  </a:lnTo>
                  <a:lnTo>
                    <a:pt x="488" y="3030"/>
                  </a:lnTo>
                  <a:lnTo>
                    <a:pt x="562" y="3145"/>
                  </a:lnTo>
                  <a:lnTo>
                    <a:pt x="644" y="3255"/>
                  </a:lnTo>
                  <a:lnTo>
                    <a:pt x="732" y="3357"/>
                  </a:lnTo>
                  <a:lnTo>
                    <a:pt x="829" y="3453"/>
                  </a:lnTo>
                  <a:lnTo>
                    <a:pt x="931" y="3542"/>
                  </a:lnTo>
                  <a:lnTo>
                    <a:pt x="1041" y="3624"/>
                  </a:lnTo>
                  <a:lnTo>
                    <a:pt x="1156" y="3697"/>
                  </a:lnTo>
                  <a:lnTo>
                    <a:pt x="1278" y="3764"/>
                  </a:lnTo>
                  <a:lnTo>
                    <a:pt x="1402" y="3818"/>
                  </a:lnTo>
                  <a:lnTo>
                    <a:pt x="1533" y="3866"/>
                  </a:lnTo>
                  <a:lnTo>
                    <a:pt x="1669" y="3904"/>
                  </a:lnTo>
                  <a:lnTo>
                    <a:pt x="1807" y="3930"/>
                  </a:lnTo>
                  <a:lnTo>
                    <a:pt x="1949" y="3947"/>
                  </a:lnTo>
                  <a:lnTo>
                    <a:pt x="2095" y="3953"/>
                  </a:lnTo>
                  <a:lnTo>
                    <a:pt x="2241" y="3947"/>
                  </a:lnTo>
                  <a:lnTo>
                    <a:pt x="2383" y="3930"/>
                  </a:lnTo>
                  <a:lnTo>
                    <a:pt x="2521" y="3904"/>
                  </a:lnTo>
                  <a:lnTo>
                    <a:pt x="2657" y="3866"/>
                  </a:lnTo>
                  <a:lnTo>
                    <a:pt x="2788" y="3818"/>
                  </a:lnTo>
                  <a:lnTo>
                    <a:pt x="2913" y="3764"/>
                  </a:lnTo>
                  <a:lnTo>
                    <a:pt x="3034" y="3697"/>
                  </a:lnTo>
                  <a:lnTo>
                    <a:pt x="3149" y="3624"/>
                  </a:lnTo>
                  <a:lnTo>
                    <a:pt x="3259" y="3542"/>
                  </a:lnTo>
                  <a:lnTo>
                    <a:pt x="3361" y="3453"/>
                  </a:lnTo>
                  <a:lnTo>
                    <a:pt x="3458" y="3357"/>
                  </a:lnTo>
                  <a:lnTo>
                    <a:pt x="3547" y="3255"/>
                  </a:lnTo>
                  <a:lnTo>
                    <a:pt x="3628" y="3145"/>
                  </a:lnTo>
                  <a:lnTo>
                    <a:pt x="3702" y="3030"/>
                  </a:lnTo>
                  <a:lnTo>
                    <a:pt x="3766" y="2909"/>
                  </a:lnTo>
                  <a:lnTo>
                    <a:pt x="3823" y="2784"/>
                  </a:lnTo>
                  <a:lnTo>
                    <a:pt x="3870" y="2653"/>
                  </a:lnTo>
                  <a:lnTo>
                    <a:pt x="3908" y="2517"/>
                  </a:lnTo>
                  <a:lnTo>
                    <a:pt x="3934" y="2379"/>
                  </a:lnTo>
                  <a:lnTo>
                    <a:pt x="3952" y="2237"/>
                  </a:lnTo>
                  <a:lnTo>
                    <a:pt x="3957" y="2092"/>
                  </a:lnTo>
                  <a:lnTo>
                    <a:pt x="3952" y="1946"/>
                  </a:lnTo>
                  <a:lnTo>
                    <a:pt x="3934" y="1804"/>
                  </a:lnTo>
                  <a:lnTo>
                    <a:pt x="3908" y="1666"/>
                  </a:lnTo>
                  <a:lnTo>
                    <a:pt x="3870" y="1532"/>
                  </a:lnTo>
                  <a:lnTo>
                    <a:pt x="3823" y="1401"/>
                  </a:lnTo>
                  <a:lnTo>
                    <a:pt x="3766" y="1274"/>
                  </a:lnTo>
                  <a:lnTo>
                    <a:pt x="3702" y="1153"/>
                  </a:lnTo>
                  <a:lnTo>
                    <a:pt x="3628" y="1038"/>
                  </a:lnTo>
                  <a:lnTo>
                    <a:pt x="3547" y="928"/>
                  </a:lnTo>
                  <a:lnTo>
                    <a:pt x="3458" y="826"/>
                  </a:lnTo>
                  <a:lnTo>
                    <a:pt x="3361" y="730"/>
                  </a:lnTo>
                  <a:lnTo>
                    <a:pt x="3259" y="641"/>
                  </a:lnTo>
                  <a:lnTo>
                    <a:pt x="3149" y="559"/>
                  </a:lnTo>
                  <a:lnTo>
                    <a:pt x="3034" y="486"/>
                  </a:lnTo>
                  <a:lnTo>
                    <a:pt x="2913" y="421"/>
                  </a:lnTo>
                  <a:lnTo>
                    <a:pt x="2788" y="365"/>
                  </a:lnTo>
                  <a:lnTo>
                    <a:pt x="2657" y="317"/>
                  </a:lnTo>
                  <a:lnTo>
                    <a:pt x="2521" y="281"/>
                  </a:lnTo>
                  <a:lnTo>
                    <a:pt x="2383" y="253"/>
                  </a:lnTo>
                  <a:lnTo>
                    <a:pt x="2241" y="238"/>
                  </a:lnTo>
                  <a:lnTo>
                    <a:pt x="2095" y="232"/>
                  </a:lnTo>
                  <a:close/>
                  <a:moveTo>
                    <a:pt x="2095" y="0"/>
                  </a:moveTo>
                  <a:lnTo>
                    <a:pt x="2250" y="5"/>
                  </a:lnTo>
                  <a:lnTo>
                    <a:pt x="2403" y="22"/>
                  </a:lnTo>
                  <a:lnTo>
                    <a:pt x="2553" y="51"/>
                  </a:lnTo>
                  <a:lnTo>
                    <a:pt x="2699" y="88"/>
                  </a:lnTo>
                  <a:lnTo>
                    <a:pt x="2841" y="136"/>
                  </a:lnTo>
                  <a:lnTo>
                    <a:pt x="2977" y="194"/>
                  </a:lnTo>
                  <a:lnTo>
                    <a:pt x="3107" y="261"/>
                  </a:lnTo>
                  <a:lnTo>
                    <a:pt x="3234" y="338"/>
                  </a:lnTo>
                  <a:lnTo>
                    <a:pt x="3354" y="421"/>
                  </a:lnTo>
                  <a:lnTo>
                    <a:pt x="3467" y="514"/>
                  </a:lnTo>
                  <a:lnTo>
                    <a:pt x="3575" y="612"/>
                  </a:lnTo>
                  <a:lnTo>
                    <a:pt x="3673" y="720"/>
                  </a:lnTo>
                  <a:lnTo>
                    <a:pt x="3766" y="834"/>
                  </a:lnTo>
                  <a:lnTo>
                    <a:pt x="3851" y="953"/>
                  </a:lnTo>
                  <a:lnTo>
                    <a:pt x="3927" y="1080"/>
                  </a:lnTo>
                  <a:lnTo>
                    <a:pt x="3993" y="1210"/>
                  </a:lnTo>
                  <a:lnTo>
                    <a:pt x="4052" y="1346"/>
                  </a:lnTo>
                  <a:lnTo>
                    <a:pt x="4099" y="1488"/>
                  </a:lnTo>
                  <a:lnTo>
                    <a:pt x="4137" y="1634"/>
                  </a:lnTo>
                  <a:lnTo>
                    <a:pt x="4165" y="1783"/>
                  </a:lnTo>
                  <a:lnTo>
                    <a:pt x="4182" y="1936"/>
                  </a:lnTo>
                  <a:lnTo>
                    <a:pt x="4188" y="2092"/>
                  </a:lnTo>
                  <a:lnTo>
                    <a:pt x="4182" y="2250"/>
                  </a:lnTo>
                  <a:lnTo>
                    <a:pt x="4165" y="2407"/>
                  </a:lnTo>
                  <a:lnTo>
                    <a:pt x="4135" y="2559"/>
                  </a:lnTo>
                  <a:lnTo>
                    <a:pt x="4095" y="2708"/>
                  </a:lnTo>
                  <a:lnTo>
                    <a:pt x="4046" y="2850"/>
                  </a:lnTo>
                  <a:lnTo>
                    <a:pt x="3986" y="2990"/>
                  </a:lnTo>
                  <a:lnTo>
                    <a:pt x="3916" y="3122"/>
                  </a:lnTo>
                  <a:lnTo>
                    <a:pt x="3836" y="3251"/>
                  </a:lnTo>
                  <a:lnTo>
                    <a:pt x="3749" y="3372"/>
                  </a:lnTo>
                  <a:lnTo>
                    <a:pt x="3654" y="3486"/>
                  </a:lnTo>
                  <a:lnTo>
                    <a:pt x="3925" y="3756"/>
                  </a:lnTo>
                  <a:lnTo>
                    <a:pt x="4128" y="3554"/>
                  </a:lnTo>
                  <a:lnTo>
                    <a:pt x="4152" y="3535"/>
                  </a:lnTo>
                  <a:lnTo>
                    <a:pt x="4180" y="3523"/>
                  </a:lnTo>
                  <a:lnTo>
                    <a:pt x="4211" y="3520"/>
                  </a:lnTo>
                  <a:lnTo>
                    <a:pt x="4239" y="3523"/>
                  </a:lnTo>
                  <a:lnTo>
                    <a:pt x="4268" y="3535"/>
                  </a:lnTo>
                  <a:lnTo>
                    <a:pt x="4292" y="3554"/>
                  </a:lnTo>
                  <a:lnTo>
                    <a:pt x="6109" y="5368"/>
                  </a:lnTo>
                  <a:lnTo>
                    <a:pt x="6149" y="5415"/>
                  </a:lnTo>
                  <a:lnTo>
                    <a:pt x="6181" y="5464"/>
                  </a:lnTo>
                  <a:lnTo>
                    <a:pt x="6204" y="5519"/>
                  </a:lnTo>
                  <a:lnTo>
                    <a:pt x="6217" y="5576"/>
                  </a:lnTo>
                  <a:lnTo>
                    <a:pt x="6221" y="5636"/>
                  </a:lnTo>
                  <a:lnTo>
                    <a:pt x="6217" y="5697"/>
                  </a:lnTo>
                  <a:lnTo>
                    <a:pt x="6204" y="5753"/>
                  </a:lnTo>
                  <a:lnTo>
                    <a:pt x="6181" y="5808"/>
                  </a:lnTo>
                  <a:lnTo>
                    <a:pt x="6149" y="5857"/>
                  </a:lnTo>
                  <a:lnTo>
                    <a:pt x="6109" y="5903"/>
                  </a:lnTo>
                  <a:lnTo>
                    <a:pt x="5908" y="6105"/>
                  </a:lnTo>
                  <a:lnTo>
                    <a:pt x="5863" y="6143"/>
                  </a:lnTo>
                  <a:lnTo>
                    <a:pt x="5812" y="6175"/>
                  </a:lnTo>
                  <a:lnTo>
                    <a:pt x="5759" y="6198"/>
                  </a:lnTo>
                  <a:lnTo>
                    <a:pt x="5700" y="6211"/>
                  </a:lnTo>
                  <a:lnTo>
                    <a:pt x="5641" y="6217"/>
                  </a:lnTo>
                  <a:lnTo>
                    <a:pt x="5581" y="6211"/>
                  </a:lnTo>
                  <a:lnTo>
                    <a:pt x="5524" y="6198"/>
                  </a:lnTo>
                  <a:lnTo>
                    <a:pt x="5469" y="6175"/>
                  </a:lnTo>
                  <a:lnTo>
                    <a:pt x="5418" y="6143"/>
                  </a:lnTo>
                  <a:lnTo>
                    <a:pt x="5373" y="6105"/>
                  </a:lnTo>
                  <a:lnTo>
                    <a:pt x="3556" y="4288"/>
                  </a:lnTo>
                  <a:lnTo>
                    <a:pt x="3537" y="4263"/>
                  </a:lnTo>
                  <a:lnTo>
                    <a:pt x="3526" y="4236"/>
                  </a:lnTo>
                  <a:lnTo>
                    <a:pt x="3520" y="4206"/>
                  </a:lnTo>
                  <a:lnTo>
                    <a:pt x="3526" y="4176"/>
                  </a:lnTo>
                  <a:lnTo>
                    <a:pt x="3537" y="4148"/>
                  </a:lnTo>
                  <a:lnTo>
                    <a:pt x="3556" y="4123"/>
                  </a:lnTo>
                  <a:lnTo>
                    <a:pt x="3758" y="3921"/>
                  </a:lnTo>
                  <a:lnTo>
                    <a:pt x="3488" y="3650"/>
                  </a:lnTo>
                  <a:lnTo>
                    <a:pt x="3374" y="3745"/>
                  </a:lnTo>
                  <a:lnTo>
                    <a:pt x="3253" y="3834"/>
                  </a:lnTo>
                  <a:lnTo>
                    <a:pt x="3125" y="3911"/>
                  </a:lnTo>
                  <a:lnTo>
                    <a:pt x="2992" y="3981"/>
                  </a:lnTo>
                  <a:lnTo>
                    <a:pt x="2852" y="4042"/>
                  </a:lnTo>
                  <a:lnTo>
                    <a:pt x="2710" y="4091"/>
                  </a:lnTo>
                  <a:lnTo>
                    <a:pt x="2561" y="4131"/>
                  </a:lnTo>
                  <a:lnTo>
                    <a:pt x="2409" y="4161"/>
                  </a:lnTo>
                  <a:lnTo>
                    <a:pt x="2252" y="4178"/>
                  </a:lnTo>
                  <a:lnTo>
                    <a:pt x="2093" y="4184"/>
                  </a:lnTo>
                  <a:lnTo>
                    <a:pt x="1938" y="4178"/>
                  </a:lnTo>
                  <a:lnTo>
                    <a:pt x="1785" y="4161"/>
                  </a:lnTo>
                  <a:lnTo>
                    <a:pt x="1635" y="4134"/>
                  </a:lnTo>
                  <a:lnTo>
                    <a:pt x="1489" y="4095"/>
                  </a:lnTo>
                  <a:lnTo>
                    <a:pt x="1349" y="4047"/>
                  </a:lnTo>
                  <a:lnTo>
                    <a:pt x="1211" y="3989"/>
                  </a:lnTo>
                  <a:lnTo>
                    <a:pt x="1081" y="3923"/>
                  </a:lnTo>
                  <a:lnTo>
                    <a:pt x="954" y="3847"/>
                  </a:lnTo>
                  <a:lnTo>
                    <a:pt x="835" y="3762"/>
                  </a:lnTo>
                  <a:lnTo>
                    <a:pt x="721" y="3671"/>
                  </a:lnTo>
                  <a:lnTo>
                    <a:pt x="615" y="3571"/>
                  </a:lnTo>
                  <a:lnTo>
                    <a:pt x="515" y="3463"/>
                  </a:lnTo>
                  <a:lnTo>
                    <a:pt x="422" y="3349"/>
                  </a:lnTo>
                  <a:lnTo>
                    <a:pt x="339" y="3230"/>
                  </a:lnTo>
                  <a:lnTo>
                    <a:pt x="263" y="3103"/>
                  </a:lnTo>
                  <a:lnTo>
                    <a:pt x="195" y="2973"/>
                  </a:lnTo>
                  <a:lnTo>
                    <a:pt x="138" y="2837"/>
                  </a:lnTo>
                  <a:lnTo>
                    <a:pt x="89" y="2695"/>
                  </a:lnTo>
                  <a:lnTo>
                    <a:pt x="51" y="2549"/>
                  </a:lnTo>
                  <a:lnTo>
                    <a:pt x="23" y="2400"/>
                  </a:lnTo>
                  <a:lnTo>
                    <a:pt x="6" y="2249"/>
                  </a:lnTo>
                  <a:lnTo>
                    <a:pt x="0" y="2092"/>
                  </a:lnTo>
                  <a:lnTo>
                    <a:pt x="6" y="1936"/>
                  </a:lnTo>
                  <a:lnTo>
                    <a:pt x="23" y="1783"/>
                  </a:lnTo>
                  <a:lnTo>
                    <a:pt x="51" y="1634"/>
                  </a:lnTo>
                  <a:lnTo>
                    <a:pt x="89" y="1488"/>
                  </a:lnTo>
                  <a:lnTo>
                    <a:pt x="138" y="1346"/>
                  </a:lnTo>
                  <a:lnTo>
                    <a:pt x="195" y="1210"/>
                  </a:lnTo>
                  <a:lnTo>
                    <a:pt x="263" y="1080"/>
                  </a:lnTo>
                  <a:lnTo>
                    <a:pt x="339" y="953"/>
                  </a:lnTo>
                  <a:lnTo>
                    <a:pt x="422" y="834"/>
                  </a:lnTo>
                  <a:lnTo>
                    <a:pt x="515" y="720"/>
                  </a:lnTo>
                  <a:lnTo>
                    <a:pt x="615" y="612"/>
                  </a:lnTo>
                  <a:lnTo>
                    <a:pt x="721" y="514"/>
                  </a:lnTo>
                  <a:lnTo>
                    <a:pt x="837" y="421"/>
                  </a:lnTo>
                  <a:lnTo>
                    <a:pt x="956" y="338"/>
                  </a:lnTo>
                  <a:lnTo>
                    <a:pt x="1083" y="261"/>
                  </a:lnTo>
                  <a:lnTo>
                    <a:pt x="1213" y="194"/>
                  </a:lnTo>
                  <a:lnTo>
                    <a:pt x="1349" y="136"/>
                  </a:lnTo>
                  <a:lnTo>
                    <a:pt x="1491" y="88"/>
                  </a:lnTo>
                  <a:lnTo>
                    <a:pt x="1637" y="51"/>
                  </a:lnTo>
                  <a:lnTo>
                    <a:pt x="1787" y="22"/>
                  </a:lnTo>
                  <a:lnTo>
                    <a:pt x="1940" y="5"/>
                  </a:lnTo>
                  <a:lnTo>
                    <a:pt x="2095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35149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0012" y="304800"/>
            <a:ext cx="9829800" cy="711081"/>
          </a:xfrm>
        </p:spPr>
        <p:txBody>
          <a:bodyPr/>
          <a:lstStyle/>
          <a:p>
            <a:r>
              <a:rPr lang="es-PE" sz="48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 DATOS NO HAY ANALYTICS</a:t>
            </a:r>
            <a:endParaRPr lang="es-PE" sz="4800" b="1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36612" y="1371600"/>
            <a:ext cx="10896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2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Sé un embajador de los datos en tu empresa.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2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Promueve una cultura Data – </a:t>
            </a:r>
            <a:r>
              <a:rPr lang="es-PE" sz="28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Driven</a:t>
            </a:r>
            <a:r>
              <a:rPr lang="es-PE" sz="2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a través de la adopción de la analítica.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2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No tener miedo a </a:t>
            </a:r>
            <a:r>
              <a:rPr lang="es-PE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probar, la cultura de pilotos es importante.</a:t>
            </a:r>
            <a:endParaRPr lang="es-PE" sz="2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2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Capitaliza cada  proyecto -&gt; Crea artefactos reusables.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2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Cada iniciativa debe durar entre 8 a 12 semanas.</a:t>
            </a:r>
            <a:endParaRPr lang="es-PE" sz="2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0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286" y="1219200"/>
            <a:ext cx="6572251" cy="399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2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esperan</a:t>
            </a:r>
            <a:r>
              <a:rPr lang="en-US" dirty="0" smtClean="0"/>
              <a:t> las </a:t>
            </a:r>
            <a:r>
              <a:rPr lang="en-US" dirty="0" err="1" smtClean="0"/>
              <a:t>empresas</a:t>
            </a:r>
            <a:r>
              <a:rPr lang="en-US" dirty="0" smtClean="0"/>
              <a:t> de Advanced Analytics?</a:t>
            </a:r>
            <a:endParaRPr lang="en-US" dirty="0"/>
          </a:p>
        </p:txBody>
      </p:sp>
      <p:sp>
        <p:nvSpPr>
          <p:cNvPr id="8" name="Marcador de contenido 4"/>
          <p:cNvSpPr>
            <a:spLocks noGrp="1"/>
          </p:cNvSpPr>
          <p:nvPr>
            <p:ph idx="1"/>
          </p:nvPr>
        </p:nvSpPr>
        <p:spPr>
          <a:xfrm>
            <a:off x="609441" y="1295400"/>
            <a:ext cx="10969943" cy="483076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s-PE" sz="1800" dirty="0" smtClean="0">
                <a:solidFill>
                  <a:srgbClr val="002060"/>
                </a:solidFill>
              </a:rPr>
              <a:t>Entender el comportamiento del cliente</a:t>
            </a:r>
          </a:p>
          <a:p>
            <a:pPr>
              <a:lnSpc>
                <a:spcPct val="150000"/>
              </a:lnSpc>
            </a:pPr>
            <a:r>
              <a:rPr lang="es-PE" sz="1800" dirty="0" smtClean="0">
                <a:solidFill>
                  <a:srgbClr val="002060"/>
                </a:solidFill>
              </a:rPr>
              <a:t>Optimizar la inversión del </a:t>
            </a:r>
            <a:r>
              <a:rPr lang="es-PE" sz="1800" dirty="0" smtClean="0">
                <a:solidFill>
                  <a:srgbClr val="002060"/>
                </a:solidFill>
              </a:rPr>
              <a:t>marketing</a:t>
            </a:r>
            <a:endParaRPr lang="es-PE" sz="18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s-PE" sz="1800" dirty="0" smtClean="0">
                <a:solidFill>
                  <a:srgbClr val="002060"/>
                </a:solidFill>
              </a:rPr>
              <a:t>Reducir fugas de clientes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PE" sz="1800" dirty="0" smtClean="0">
                <a:solidFill>
                  <a:srgbClr val="002060"/>
                </a:solidFill>
              </a:rPr>
              <a:t>Incrementar la satisfacción y lealtad de su consumidor</a:t>
            </a:r>
          </a:p>
          <a:p>
            <a:pPr>
              <a:lnSpc>
                <a:spcPct val="150000"/>
              </a:lnSpc>
            </a:pPr>
            <a:r>
              <a:rPr lang="es-PE" sz="1800" dirty="0" smtClean="0">
                <a:solidFill>
                  <a:srgbClr val="002060"/>
                </a:solidFill>
              </a:rPr>
              <a:t>Mejorar el valor del ciclo de vida del cliente</a:t>
            </a:r>
          </a:p>
          <a:p>
            <a:pPr>
              <a:lnSpc>
                <a:spcPct val="150000"/>
              </a:lnSpc>
            </a:pPr>
            <a:r>
              <a:rPr lang="es-PE" sz="1800" dirty="0" smtClean="0">
                <a:solidFill>
                  <a:srgbClr val="002060"/>
                </a:solidFill>
              </a:rPr>
              <a:t>Creación de productos nuevos</a:t>
            </a:r>
          </a:p>
          <a:p>
            <a:pPr>
              <a:lnSpc>
                <a:spcPct val="150000"/>
              </a:lnSpc>
            </a:pPr>
            <a:r>
              <a:rPr lang="es-PE" sz="1800" dirty="0" smtClean="0">
                <a:solidFill>
                  <a:srgbClr val="002060"/>
                </a:solidFill>
              </a:rPr>
              <a:t>Mejorar </a:t>
            </a:r>
            <a:r>
              <a:rPr lang="es-PE" sz="1800" dirty="0" smtClean="0">
                <a:solidFill>
                  <a:srgbClr val="002060"/>
                </a:solidFill>
              </a:rPr>
              <a:t>el pronóstico de la demanda</a:t>
            </a:r>
          </a:p>
          <a:p>
            <a:pPr>
              <a:lnSpc>
                <a:spcPct val="150000"/>
              </a:lnSpc>
            </a:pPr>
            <a:r>
              <a:rPr lang="es-PE" sz="1800" dirty="0" smtClean="0">
                <a:solidFill>
                  <a:srgbClr val="002060"/>
                </a:solidFill>
              </a:rPr>
              <a:t>Reducir </a:t>
            </a:r>
            <a:r>
              <a:rPr lang="es-PE" sz="1800" dirty="0" smtClean="0">
                <a:solidFill>
                  <a:srgbClr val="002060"/>
                </a:solidFill>
              </a:rPr>
              <a:t>inventarios</a:t>
            </a:r>
            <a:endParaRPr lang="es-PE" sz="20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s-PE" sz="2000" dirty="0" smtClean="0">
                <a:solidFill>
                  <a:srgbClr val="002060"/>
                </a:solidFill>
              </a:rPr>
              <a:t>Incrementar las ventas</a:t>
            </a:r>
            <a:endParaRPr lang="es-PE" sz="2000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s-PE" sz="2000" b="1" dirty="0" smtClean="0">
                <a:solidFill>
                  <a:srgbClr val="002060"/>
                </a:solidFill>
              </a:rPr>
              <a:t>…… IMPACTO EN EL NEGOCIO</a:t>
            </a:r>
            <a:endParaRPr lang="es-PE" sz="2000" b="1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s-PE" sz="18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s-PE" sz="18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s-PE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543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Los dos </a:t>
            </a:r>
            <a:r>
              <a:rPr lang="en-US" dirty="0" err="1" smtClean="0"/>
              <a:t>principales</a:t>
            </a:r>
            <a:r>
              <a:rPr lang="en-US" dirty="0" smtClean="0"/>
              <a:t> </a:t>
            </a:r>
            <a:r>
              <a:rPr lang="en-US" dirty="0" err="1" smtClean="0"/>
              <a:t>motivos</a:t>
            </a:r>
            <a:r>
              <a:rPr lang="en-US" dirty="0" smtClean="0"/>
              <a:t> para </a:t>
            </a:r>
            <a:r>
              <a:rPr lang="en-US" dirty="0" err="1" smtClean="0"/>
              <a:t>lanzar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iniciativa</a:t>
            </a:r>
            <a:r>
              <a:rPr lang="en-US" dirty="0" smtClean="0"/>
              <a:t> de Advanced Analytics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empresa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29930" y="3732621"/>
            <a:ext cx="4648201" cy="2286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err="1" smtClean="0"/>
              <a:t>Mejora</a:t>
            </a:r>
            <a:r>
              <a:rPr lang="en-US" dirty="0" smtClean="0"/>
              <a:t> la </a:t>
            </a:r>
            <a:r>
              <a:rPr lang="en-US" dirty="0" err="1" smtClean="0"/>
              <a:t>relación</a:t>
            </a:r>
            <a:r>
              <a:rPr lang="en-US" dirty="0" smtClean="0"/>
              <a:t> con el </a:t>
            </a:r>
            <a:r>
              <a:rPr lang="en-US" dirty="0" err="1" smtClean="0"/>
              <a:t>cliente</a:t>
            </a:r>
            <a:endParaRPr lang="en-US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6246809" y="3712259"/>
            <a:ext cx="4648201" cy="2286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itchFamily="34" charset="0"/>
              <a:buNone/>
              <a:defRPr sz="3600">
                <a:latin typeface="Arial" pitchFamily="34" charset="0"/>
                <a:cs typeface="Arial" pitchFamily="34" charset="0"/>
              </a:defRPr>
            </a:lvl1pPr>
            <a:lvl2pPr marL="990427" indent="-380933">
              <a:spcBef>
                <a:spcPct val="20000"/>
              </a:spcBef>
              <a:buFont typeface="Arial" pitchFamily="34" charset="0"/>
              <a:buChar char="–"/>
              <a:defRPr sz="3200">
                <a:latin typeface="Arial" pitchFamily="34" charset="0"/>
                <a:cs typeface="Arial" pitchFamily="34" charset="0"/>
              </a:defRPr>
            </a:lvl2pPr>
            <a:lvl3pPr marL="1523733" indent="-304747">
              <a:spcBef>
                <a:spcPct val="20000"/>
              </a:spcBef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3pPr>
            <a:lvl4pPr marL="2133227" indent="-304747">
              <a:spcBef>
                <a:spcPct val="20000"/>
              </a:spcBef>
              <a:buFont typeface="Arial" pitchFamily="34" charset="0"/>
              <a:buChar char="–"/>
              <a:defRPr sz="2000">
                <a:latin typeface="Arial" pitchFamily="34" charset="0"/>
                <a:cs typeface="Arial" pitchFamily="34" charset="0"/>
              </a:defRPr>
            </a:lvl4pPr>
            <a:lvl5pPr marL="2742720" indent="-304747">
              <a:spcBef>
                <a:spcPct val="20000"/>
              </a:spcBef>
              <a:buFont typeface="Arial" pitchFamily="34" charset="0"/>
              <a:buChar char="»"/>
              <a:defRPr sz="2000">
                <a:latin typeface="Arial" pitchFamily="34" charset="0"/>
                <a:cs typeface="Arial" pitchFamily="34" charset="0"/>
              </a:defRPr>
            </a:lvl5pPr>
            <a:lvl6pPr marL="3352213" indent="-304747">
              <a:spcBef>
                <a:spcPct val="20000"/>
              </a:spcBef>
              <a:buFont typeface="Arial" pitchFamily="34" charset="0"/>
              <a:buChar char="•"/>
              <a:defRPr sz="2700"/>
            </a:lvl6pPr>
            <a:lvl7pPr marL="3961707" indent="-304747">
              <a:spcBef>
                <a:spcPct val="20000"/>
              </a:spcBef>
              <a:buFont typeface="Arial" pitchFamily="34" charset="0"/>
              <a:buChar char="•"/>
              <a:defRPr sz="2700"/>
            </a:lvl7pPr>
            <a:lvl8pPr marL="4571200" indent="-304747">
              <a:spcBef>
                <a:spcPct val="20000"/>
              </a:spcBef>
              <a:buFont typeface="Arial" pitchFamily="34" charset="0"/>
              <a:buChar char="•"/>
              <a:defRPr sz="2700"/>
            </a:lvl8pPr>
            <a:lvl9pPr marL="5180693" indent="-304747">
              <a:spcBef>
                <a:spcPct val="20000"/>
              </a:spcBef>
              <a:buFont typeface="Arial" pitchFamily="34" charset="0"/>
              <a:buChar char="•"/>
              <a:defRPr sz="2700"/>
            </a:lvl9pPr>
          </a:lstStyle>
          <a:p>
            <a:r>
              <a:rPr lang="en-US" dirty="0" err="1" smtClean="0"/>
              <a:t>Automatización</a:t>
            </a:r>
            <a:r>
              <a:rPr lang="en-US" dirty="0" smtClean="0"/>
              <a:t> y </a:t>
            </a:r>
            <a:r>
              <a:rPr lang="en-US" dirty="0" err="1" smtClean="0"/>
              <a:t>mejora</a:t>
            </a:r>
            <a:r>
              <a:rPr lang="en-US" dirty="0" smtClean="0"/>
              <a:t> de </a:t>
            </a:r>
            <a:r>
              <a:rPr lang="en-US" dirty="0" err="1" smtClean="0"/>
              <a:t>procesos</a:t>
            </a:r>
            <a:endParaRPr lang="en-US" dirty="0"/>
          </a:p>
        </p:txBody>
      </p:sp>
      <p:pic>
        <p:nvPicPr>
          <p:cNvPr id="1026" name="Picture 2" descr="Resultado de imagen para shake hand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292" y="1744704"/>
            <a:ext cx="1977240" cy="198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proces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730" y="1805480"/>
            <a:ext cx="288036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32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384" y="470420"/>
            <a:ext cx="10555690" cy="941424"/>
          </a:xfrm>
        </p:spPr>
        <p:txBody>
          <a:bodyPr/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Cómo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lograr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iniciativas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Advanced Analytics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exitosas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D3EDE4-C751-439E-AEB0-B352DD42CCF1}"/>
              </a:ext>
            </a:extLst>
          </p:cNvPr>
          <p:cNvSpPr/>
          <p:nvPr/>
        </p:nvSpPr>
        <p:spPr>
          <a:xfrm flipH="1">
            <a:off x="6561016" y="2006284"/>
            <a:ext cx="1055496" cy="771030"/>
          </a:xfrm>
          <a:custGeom>
            <a:avLst/>
            <a:gdLst>
              <a:gd name="connsiteX0" fmla="*/ 1208136 w 1406962"/>
              <a:gd name="connsiteY0" fmla="*/ 0 h 1027772"/>
              <a:gd name="connsiteX1" fmla="*/ 1118744 w 1406962"/>
              <a:gd name="connsiteY1" fmla="*/ 32712 h 1027772"/>
              <a:gd name="connsiteX2" fmla="*/ 89937 w 1406962"/>
              <a:gd name="connsiteY2" fmla="*/ 879756 h 1027772"/>
              <a:gd name="connsiteX3" fmla="*/ 0 w 1406962"/>
              <a:gd name="connsiteY3" fmla="*/ 1027772 h 1027772"/>
              <a:gd name="connsiteX4" fmla="*/ 817569 w 1406962"/>
              <a:gd name="connsiteY4" fmla="*/ 1027772 h 1027772"/>
              <a:gd name="connsiteX5" fmla="*/ 1406962 w 1406962"/>
              <a:gd name="connsiteY5" fmla="*/ 438379 h 1027772"/>
              <a:gd name="connsiteX6" fmla="*/ 1234333 w 1406962"/>
              <a:gd name="connsiteY6" fmla="*/ 21615 h 1027772"/>
              <a:gd name="connsiteX7" fmla="*/ 1208136 w 1406962"/>
              <a:gd name="connsiteY7" fmla="*/ 0 h 1027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6962" h="1027772">
                <a:moveTo>
                  <a:pt x="1208136" y="0"/>
                </a:moveTo>
                <a:lnTo>
                  <a:pt x="1118744" y="32712"/>
                </a:lnTo>
                <a:cubicBezTo>
                  <a:pt x="699109" y="210170"/>
                  <a:pt x="342069" y="506621"/>
                  <a:pt x="89937" y="879756"/>
                </a:cubicBezTo>
                <a:lnTo>
                  <a:pt x="0" y="1027772"/>
                </a:lnTo>
                <a:lnTo>
                  <a:pt x="817569" y="1027772"/>
                </a:lnTo>
                <a:cubicBezTo>
                  <a:pt x="1143082" y="1027772"/>
                  <a:pt x="1406962" y="763892"/>
                  <a:pt x="1406962" y="438379"/>
                </a:cubicBezTo>
                <a:cubicBezTo>
                  <a:pt x="1406962" y="275622"/>
                  <a:pt x="1340992" y="128274"/>
                  <a:pt x="1234333" y="21615"/>
                </a:cubicBezTo>
                <a:lnTo>
                  <a:pt x="120813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92D2C56-99C9-4C45-AB7A-842D89C6DB43}"/>
              </a:ext>
            </a:extLst>
          </p:cNvPr>
          <p:cNvSpPr/>
          <p:nvPr/>
        </p:nvSpPr>
        <p:spPr>
          <a:xfrm flipH="1">
            <a:off x="4572313" y="2006287"/>
            <a:ext cx="1055496" cy="771029"/>
          </a:xfrm>
          <a:custGeom>
            <a:avLst/>
            <a:gdLst>
              <a:gd name="connsiteX0" fmla="*/ 198826 w 1406962"/>
              <a:gd name="connsiteY0" fmla="*/ 0 h 1027771"/>
              <a:gd name="connsiteX1" fmla="*/ 172629 w 1406962"/>
              <a:gd name="connsiteY1" fmla="*/ 21614 h 1027771"/>
              <a:gd name="connsiteX2" fmla="*/ 0 w 1406962"/>
              <a:gd name="connsiteY2" fmla="*/ 438378 h 1027771"/>
              <a:gd name="connsiteX3" fmla="*/ 589393 w 1406962"/>
              <a:gd name="connsiteY3" fmla="*/ 1027771 h 1027771"/>
              <a:gd name="connsiteX4" fmla="*/ 1406962 w 1406962"/>
              <a:gd name="connsiteY4" fmla="*/ 1027771 h 1027771"/>
              <a:gd name="connsiteX5" fmla="*/ 1317024 w 1406962"/>
              <a:gd name="connsiteY5" fmla="*/ 879755 h 1027771"/>
              <a:gd name="connsiteX6" fmla="*/ 288217 w 1406962"/>
              <a:gd name="connsiteY6" fmla="*/ 32711 h 1027771"/>
              <a:gd name="connsiteX7" fmla="*/ 198826 w 1406962"/>
              <a:gd name="connsiteY7" fmla="*/ 0 h 102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6962" h="1027771">
                <a:moveTo>
                  <a:pt x="198826" y="0"/>
                </a:moveTo>
                <a:lnTo>
                  <a:pt x="172629" y="21614"/>
                </a:lnTo>
                <a:cubicBezTo>
                  <a:pt x="65970" y="128273"/>
                  <a:pt x="0" y="275621"/>
                  <a:pt x="0" y="438378"/>
                </a:cubicBezTo>
                <a:cubicBezTo>
                  <a:pt x="0" y="763891"/>
                  <a:pt x="263880" y="1027771"/>
                  <a:pt x="589393" y="1027771"/>
                </a:cubicBezTo>
                <a:lnTo>
                  <a:pt x="1406962" y="1027771"/>
                </a:lnTo>
                <a:lnTo>
                  <a:pt x="1317024" y="879755"/>
                </a:lnTo>
                <a:cubicBezTo>
                  <a:pt x="1064893" y="506620"/>
                  <a:pt x="707852" y="210169"/>
                  <a:pt x="288217" y="32711"/>
                </a:cubicBezTo>
                <a:lnTo>
                  <a:pt x="1988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951481A-7C17-4E46-8D1D-F150FF680CD4}"/>
              </a:ext>
            </a:extLst>
          </p:cNvPr>
          <p:cNvSpPr/>
          <p:nvPr/>
        </p:nvSpPr>
        <p:spPr>
          <a:xfrm flipH="1">
            <a:off x="2656707" y="1892994"/>
            <a:ext cx="2821945" cy="884320"/>
          </a:xfrm>
          <a:custGeom>
            <a:avLst/>
            <a:gdLst>
              <a:gd name="connsiteX0" fmla="*/ 3172221 w 3761614"/>
              <a:gd name="connsiteY0" fmla="*/ 0 h 1178786"/>
              <a:gd name="connsiteX1" fmla="*/ 390567 w 3761614"/>
              <a:gd name="connsiteY1" fmla="*/ 0 h 1178786"/>
              <a:gd name="connsiteX2" fmla="*/ 61032 w 3761614"/>
              <a:gd name="connsiteY2" fmla="*/ 100659 h 1178786"/>
              <a:gd name="connsiteX3" fmla="*/ 0 w 3761614"/>
              <a:gd name="connsiteY3" fmla="*/ 151015 h 1178786"/>
              <a:gd name="connsiteX4" fmla="*/ 89391 w 3761614"/>
              <a:gd name="connsiteY4" fmla="*/ 183726 h 1178786"/>
              <a:gd name="connsiteX5" fmla="*/ 1118198 w 3761614"/>
              <a:gd name="connsiteY5" fmla="*/ 1030770 h 1178786"/>
              <a:gd name="connsiteX6" fmla="*/ 1208136 w 3761614"/>
              <a:gd name="connsiteY6" fmla="*/ 1178786 h 1178786"/>
              <a:gd name="connsiteX7" fmla="*/ 3172221 w 3761614"/>
              <a:gd name="connsiteY7" fmla="*/ 1178786 h 1178786"/>
              <a:gd name="connsiteX8" fmla="*/ 3761614 w 3761614"/>
              <a:gd name="connsiteY8" fmla="*/ 589393 h 1178786"/>
              <a:gd name="connsiteX9" fmla="*/ 3172221 w 3761614"/>
              <a:gd name="connsiteY9" fmla="*/ 0 h 117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61614" h="1178786">
                <a:moveTo>
                  <a:pt x="3172221" y="0"/>
                </a:moveTo>
                <a:lnTo>
                  <a:pt x="390567" y="0"/>
                </a:lnTo>
                <a:cubicBezTo>
                  <a:pt x="268500" y="0"/>
                  <a:pt x="155100" y="37108"/>
                  <a:pt x="61032" y="100659"/>
                </a:cubicBezTo>
                <a:lnTo>
                  <a:pt x="0" y="151015"/>
                </a:lnTo>
                <a:lnTo>
                  <a:pt x="89391" y="183726"/>
                </a:lnTo>
                <a:cubicBezTo>
                  <a:pt x="509026" y="361184"/>
                  <a:pt x="866067" y="657635"/>
                  <a:pt x="1118198" y="1030770"/>
                </a:cubicBezTo>
                <a:lnTo>
                  <a:pt x="1208136" y="1178786"/>
                </a:lnTo>
                <a:lnTo>
                  <a:pt x="3172221" y="1178786"/>
                </a:lnTo>
                <a:cubicBezTo>
                  <a:pt x="3497734" y="1178786"/>
                  <a:pt x="3761614" y="914906"/>
                  <a:pt x="3761614" y="589393"/>
                </a:cubicBezTo>
                <a:cubicBezTo>
                  <a:pt x="3761614" y="263880"/>
                  <a:pt x="3497734" y="0"/>
                  <a:pt x="3172221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3048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2F08D8A-6FFD-40ED-B2EF-AE519C1DBD82}"/>
              </a:ext>
            </a:extLst>
          </p:cNvPr>
          <p:cNvSpPr/>
          <p:nvPr/>
        </p:nvSpPr>
        <p:spPr>
          <a:xfrm flipH="1">
            <a:off x="6710175" y="1892994"/>
            <a:ext cx="2821945" cy="884320"/>
          </a:xfrm>
          <a:custGeom>
            <a:avLst/>
            <a:gdLst>
              <a:gd name="connsiteX0" fmla="*/ 3371047 w 3761614"/>
              <a:gd name="connsiteY0" fmla="*/ 0 h 1178786"/>
              <a:gd name="connsiteX1" fmla="*/ 589393 w 3761614"/>
              <a:gd name="connsiteY1" fmla="*/ 0 h 1178786"/>
              <a:gd name="connsiteX2" fmla="*/ 0 w 3761614"/>
              <a:gd name="connsiteY2" fmla="*/ 589393 h 1178786"/>
              <a:gd name="connsiteX3" fmla="*/ 589393 w 3761614"/>
              <a:gd name="connsiteY3" fmla="*/ 1178786 h 1178786"/>
              <a:gd name="connsiteX4" fmla="*/ 2553478 w 3761614"/>
              <a:gd name="connsiteY4" fmla="*/ 1178786 h 1178786"/>
              <a:gd name="connsiteX5" fmla="*/ 2643415 w 3761614"/>
              <a:gd name="connsiteY5" fmla="*/ 1030770 h 1178786"/>
              <a:gd name="connsiteX6" fmla="*/ 3672222 w 3761614"/>
              <a:gd name="connsiteY6" fmla="*/ 183726 h 1178786"/>
              <a:gd name="connsiteX7" fmla="*/ 3761614 w 3761614"/>
              <a:gd name="connsiteY7" fmla="*/ 151014 h 1178786"/>
              <a:gd name="connsiteX8" fmla="*/ 3700582 w 3761614"/>
              <a:gd name="connsiteY8" fmla="*/ 100659 h 1178786"/>
              <a:gd name="connsiteX9" fmla="*/ 3371047 w 3761614"/>
              <a:gd name="connsiteY9" fmla="*/ 0 h 117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61614" h="1178786">
                <a:moveTo>
                  <a:pt x="3371047" y="0"/>
                </a:moveTo>
                <a:lnTo>
                  <a:pt x="589393" y="0"/>
                </a:lnTo>
                <a:cubicBezTo>
                  <a:pt x="263880" y="0"/>
                  <a:pt x="0" y="263880"/>
                  <a:pt x="0" y="589393"/>
                </a:cubicBezTo>
                <a:cubicBezTo>
                  <a:pt x="0" y="914906"/>
                  <a:pt x="263880" y="1178786"/>
                  <a:pt x="589393" y="1178786"/>
                </a:cubicBezTo>
                <a:lnTo>
                  <a:pt x="2553478" y="1178786"/>
                </a:lnTo>
                <a:lnTo>
                  <a:pt x="2643415" y="1030770"/>
                </a:lnTo>
                <a:cubicBezTo>
                  <a:pt x="2895547" y="657635"/>
                  <a:pt x="3252587" y="361184"/>
                  <a:pt x="3672222" y="183726"/>
                </a:cubicBezTo>
                <a:lnTo>
                  <a:pt x="3761614" y="151014"/>
                </a:lnTo>
                <a:lnTo>
                  <a:pt x="3700582" y="100659"/>
                </a:lnTo>
                <a:cubicBezTo>
                  <a:pt x="3606515" y="37108"/>
                  <a:pt x="3493115" y="0"/>
                  <a:pt x="3371047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3048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72B662-DAB8-4471-A98A-B1BFB88AFC6E}"/>
              </a:ext>
            </a:extLst>
          </p:cNvPr>
          <p:cNvSpPr txBox="1"/>
          <p:nvPr/>
        </p:nvSpPr>
        <p:spPr>
          <a:xfrm>
            <a:off x="6651072" y="2174411"/>
            <a:ext cx="527359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z="3001" spc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B2158A-F9A5-4644-8119-9CE4A1971E69}"/>
              </a:ext>
            </a:extLst>
          </p:cNvPr>
          <p:cNvSpPr txBox="1"/>
          <p:nvPr/>
        </p:nvSpPr>
        <p:spPr>
          <a:xfrm>
            <a:off x="4967006" y="2174411"/>
            <a:ext cx="527359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z="3001" spc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3B8C64-0CE8-43E7-A2D2-E029F44DE0EF}"/>
              </a:ext>
            </a:extLst>
          </p:cNvPr>
          <p:cNvSpPr txBox="1"/>
          <p:nvPr/>
        </p:nvSpPr>
        <p:spPr>
          <a:xfrm>
            <a:off x="3200114" y="2064367"/>
            <a:ext cx="1592914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Test &amp; Learn a </a:t>
            </a:r>
            <a:r>
              <a:rPr lang="en-US" sz="12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través</a:t>
            </a:r>
            <a:r>
              <a:rPr lang="en-US" sz="1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1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PILOTOS</a:t>
            </a:r>
            <a:endParaRPr lang="en-US" sz="1200" b="1" kern="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b="1" kern="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B357F12-2AE1-47A5-B1D3-9BD5B8E6B78D}"/>
              </a:ext>
            </a:extLst>
          </p:cNvPr>
          <p:cNvSpPr/>
          <p:nvPr/>
        </p:nvSpPr>
        <p:spPr>
          <a:xfrm flipH="1">
            <a:off x="4340192" y="3204738"/>
            <a:ext cx="610525" cy="884320"/>
          </a:xfrm>
          <a:custGeom>
            <a:avLst/>
            <a:gdLst>
              <a:gd name="connsiteX0" fmla="*/ 735912 w 813822"/>
              <a:gd name="connsiteY0" fmla="*/ 0 h 1178786"/>
              <a:gd name="connsiteX1" fmla="*/ 589393 w 813822"/>
              <a:gd name="connsiteY1" fmla="*/ 0 h 1178786"/>
              <a:gd name="connsiteX2" fmla="*/ 0 w 813822"/>
              <a:gd name="connsiteY2" fmla="*/ 589393 h 1178786"/>
              <a:gd name="connsiteX3" fmla="*/ 589393 w 813822"/>
              <a:gd name="connsiteY3" fmla="*/ 1178786 h 1178786"/>
              <a:gd name="connsiteX4" fmla="*/ 735912 w 813822"/>
              <a:gd name="connsiteY4" fmla="*/ 1178786 h 1178786"/>
              <a:gd name="connsiteX5" fmla="*/ 766315 w 813822"/>
              <a:gd name="connsiteY5" fmla="*/ 1060567 h 1178786"/>
              <a:gd name="connsiteX6" fmla="*/ 813822 w 813822"/>
              <a:gd name="connsiteY6" fmla="*/ 589393 h 1178786"/>
              <a:gd name="connsiteX7" fmla="*/ 766315 w 813822"/>
              <a:gd name="connsiteY7" fmla="*/ 118219 h 1178786"/>
              <a:gd name="connsiteX8" fmla="*/ 735912 w 813822"/>
              <a:gd name="connsiteY8" fmla="*/ 0 h 117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3822" h="1178786">
                <a:moveTo>
                  <a:pt x="735912" y="0"/>
                </a:moveTo>
                <a:lnTo>
                  <a:pt x="589393" y="0"/>
                </a:lnTo>
                <a:cubicBezTo>
                  <a:pt x="263880" y="0"/>
                  <a:pt x="0" y="263880"/>
                  <a:pt x="0" y="589393"/>
                </a:cubicBezTo>
                <a:cubicBezTo>
                  <a:pt x="0" y="914906"/>
                  <a:pt x="263880" y="1178786"/>
                  <a:pt x="589393" y="1178786"/>
                </a:cubicBezTo>
                <a:lnTo>
                  <a:pt x="735912" y="1178786"/>
                </a:lnTo>
                <a:lnTo>
                  <a:pt x="766315" y="1060567"/>
                </a:lnTo>
                <a:cubicBezTo>
                  <a:pt x="797464" y="908374"/>
                  <a:pt x="813822" y="750793"/>
                  <a:pt x="813822" y="589393"/>
                </a:cubicBezTo>
                <a:cubicBezTo>
                  <a:pt x="813822" y="427992"/>
                  <a:pt x="797464" y="270412"/>
                  <a:pt x="766315" y="118219"/>
                </a:cubicBezTo>
                <a:lnTo>
                  <a:pt x="7359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B340D53-2003-49F7-9D6B-8A410C2167F4}"/>
              </a:ext>
            </a:extLst>
          </p:cNvPr>
          <p:cNvSpPr/>
          <p:nvPr/>
        </p:nvSpPr>
        <p:spPr>
          <a:xfrm flipH="1">
            <a:off x="1979612" y="3204738"/>
            <a:ext cx="2419026" cy="884320"/>
          </a:xfrm>
          <a:custGeom>
            <a:avLst/>
            <a:gdLst>
              <a:gd name="connsiteX0" fmla="*/ 2635135 w 3224528"/>
              <a:gd name="connsiteY0" fmla="*/ 0 h 1178786"/>
              <a:gd name="connsiteX1" fmla="*/ 0 w 3224528"/>
              <a:gd name="connsiteY1" fmla="*/ 0 h 1178786"/>
              <a:gd name="connsiteX2" fmla="*/ 30403 w 3224528"/>
              <a:gd name="connsiteY2" fmla="*/ 118219 h 1178786"/>
              <a:gd name="connsiteX3" fmla="*/ 77910 w 3224528"/>
              <a:gd name="connsiteY3" fmla="*/ 589393 h 1178786"/>
              <a:gd name="connsiteX4" fmla="*/ 30403 w 3224528"/>
              <a:gd name="connsiteY4" fmla="*/ 1060567 h 1178786"/>
              <a:gd name="connsiteX5" fmla="*/ 0 w 3224528"/>
              <a:gd name="connsiteY5" fmla="*/ 1178786 h 1178786"/>
              <a:gd name="connsiteX6" fmla="*/ 2635135 w 3224528"/>
              <a:gd name="connsiteY6" fmla="*/ 1178786 h 1178786"/>
              <a:gd name="connsiteX7" fmla="*/ 3224528 w 3224528"/>
              <a:gd name="connsiteY7" fmla="*/ 589393 h 1178786"/>
              <a:gd name="connsiteX8" fmla="*/ 2635135 w 3224528"/>
              <a:gd name="connsiteY8" fmla="*/ 0 h 117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24528" h="1178786">
                <a:moveTo>
                  <a:pt x="2635135" y="0"/>
                </a:moveTo>
                <a:lnTo>
                  <a:pt x="0" y="0"/>
                </a:lnTo>
                <a:lnTo>
                  <a:pt x="30403" y="118219"/>
                </a:lnTo>
                <a:cubicBezTo>
                  <a:pt x="61552" y="270412"/>
                  <a:pt x="77910" y="427992"/>
                  <a:pt x="77910" y="589393"/>
                </a:cubicBezTo>
                <a:cubicBezTo>
                  <a:pt x="77910" y="750793"/>
                  <a:pt x="61552" y="908374"/>
                  <a:pt x="30403" y="1060567"/>
                </a:cubicBezTo>
                <a:lnTo>
                  <a:pt x="0" y="1178786"/>
                </a:lnTo>
                <a:lnTo>
                  <a:pt x="2635135" y="1178786"/>
                </a:lnTo>
                <a:cubicBezTo>
                  <a:pt x="2960648" y="1178786"/>
                  <a:pt x="3224528" y="914906"/>
                  <a:pt x="3224528" y="589393"/>
                </a:cubicBezTo>
                <a:cubicBezTo>
                  <a:pt x="3224528" y="263880"/>
                  <a:pt x="2960648" y="0"/>
                  <a:pt x="2635135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3048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23B0AE-8F17-4369-8310-220ECADDE833}"/>
              </a:ext>
            </a:extLst>
          </p:cNvPr>
          <p:cNvSpPr txBox="1"/>
          <p:nvPr/>
        </p:nvSpPr>
        <p:spPr>
          <a:xfrm>
            <a:off x="4359324" y="3381371"/>
            <a:ext cx="527359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z="3001" spc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3001" spc="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BF81E0-64D0-4D23-9A72-9676EC21A45C}"/>
              </a:ext>
            </a:extLst>
          </p:cNvPr>
          <p:cNvSpPr txBox="1"/>
          <p:nvPr/>
        </p:nvSpPr>
        <p:spPr>
          <a:xfrm>
            <a:off x="2775918" y="3750703"/>
            <a:ext cx="1592914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endParaRPr lang="en-US" sz="1200" b="1" kern="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5942232-0477-4547-A411-30CDCB9727C8}"/>
              </a:ext>
            </a:extLst>
          </p:cNvPr>
          <p:cNvSpPr/>
          <p:nvPr/>
        </p:nvSpPr>
        <p:spPr>
          <a:xfrm flipH="1">
            <a:off x="7238110" y="3204738"/>
            <a:ext cx="610526" cy="884320"/>
          </a:xfrm>
          <a:custGeom>
            <a:avLst/>
            <a:gdLst>
              <a:gd name="connsiteX0" fmla="*/ 224430 w 813823"/>
              <a:gd name="connsiteY0" fmla="*/ 0 h 1178786"/>
              <a:gd name="connsiteX1" fmla="*/ 77910 w 813823"/>
              <a:gd name="connsiteY1" fmla="*/ 0 h 1178786"/>
              <a:gd name="connsiteX2" fmla="*/ 47507 w 813823"/>
              <a:gd name="connsiteY2" fmla="*/ 118219 h 1178786"/>
              <a:gd name="connsiteX3" fmla="*/ 0 w 813823"/>
              <a:gd name="connsiteY3" fmla="*/ 589393 h 1178786"/>
              <a:gd name="connsiteX4" fmla="*/ 47507 w 813823"/>
              <a:gd name="connsiteY4" fmla="*/ 1060567 h 1178786"/>
              <a:gd name="connsiteX5" fmla="*/ 77910 w 813823"/>
              <a:gd name="connsiteY5" fmla="*/ 1178786 h 1178786"/>
              <a:gd name="connsiteX6" fmla="*/ 224430 w 813823"/>
              <a:gd name="connsiteY6" fmla="*/ 1178786 h 1178786"/>
              <a:gd name="connsiteX7" fmla="*/ 813823 w 813823"/>
              <a:gd name="connsiteY7" fmla="*/ 589393 h 1178786"/>
              <a:gd name="connsiteX8" fmla="*/ 224430 w 813823"/>
              <a:gd name="connsiteY8" fmla="*/ 0 h 117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3823" h="1178786">
                <a:moveTo>
                  <a:pt x="224430" y="0"/>
                </a:moveTo>
                <a:lnTo>
                  <a:pt x="77910" y="0"/>
                </a:lnTo>
                <a:lnTo>
                  <a:pt x="47507" y="118219"/>
                </a:lnTo>
                <a:cubicBezTo>
                  <a:pt x="16358" y="270412"/>
                  <a:pt x="0" y="427992"/>
                  <a:pt x="0" y="589393"/>
                </a:cubicBezTo>
                <a:cubicBezTo>
                  <a:pt x="0" y="750793"/>
                  <a:pt x="16358" y="908374"/>
                  <a:pt x="47507" y="1060567"/>
                </a:cubicBezTo>
                <a:lnTo>
                  <a:pt x="77910" y="1178786"/>
                </a:lnTo>
                <a:lnTo>
                  <a:pt x="224430" y="1178786"/>
                </a:lnTo>
                <a:cubicBezTo>
                  <a:pt x="549943" y="1178786"/>
                  <a:pt x="813823" y="914906"/>
                  <a:pt x="813823" y="589393"/>
                </a:cubicBezTo>
                <a:cubicBezTo>
                  <a:pt x="813823" y="263880"/>
                  <a:pt x="549943" y="0"/>
                  <a:pt x="2244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F81B825-772B-4DF7-9A64-961DF19198D4}"/>
              </a:ext>
            </a:extLst>
          </p:cNvPr>
          <p:cNvSpPr/>
          <p:nvPr/>
        </p:nvSpPr>
        <p:spPr>
          <a:xfrm flipH="1">
            <a:off x="7790190" y="3204738"/>
            <a:ext cx="2419025" cy="884320"/>
          </a:xfrm>
          <a:custGeom>
            <a:avLst/>
            <a:gdLst>
              <a:gd name="connsiteX0" fmla="*/ 3224527 w 3224527"/>
              <a:gd name="connsiteY0" fmla="*/ 0 h 1178786"/>
              <a:gd name="connsiteX1" fmla="*/ 589393 w 3224527"/>
              <a:gd name="connsiteY1" fmla="*/ 0 h 1178786"/>
              <a:gd name="connsiteX2" fmla="*/ 0 w 3224527"/>
              <a:gd name="connsiteY2" fmla="*/ 589393 h 1178786"/>
              <a:gd name="connsiteX3" fmla="*/ 589393 w 3224527"/>
              <a:gd name="connsiteY3" fmla="*/ 1178786 h 1178786"/>
              <a:gd name="connsiteX4" fmla="*/ 3224527 w 3224527"/>
              <a:gd name="connsiteY4" fmla="*/ 1178786 h 1178786"/>
              <a:gd name="connsiteX5" fmla="*/ 3194124 w 3224527"/>
              <a:gd name="connsiteY5" fmla="*/ 1060567 h 1178786"/>
              <a:gd name="connsiteX6" fmla="*/ 3146617 w 3224527"/>
              <a:gd name="connsiteY6" fmla="*/ 589393 h 1178786"/>
              <a:gd name="connsiteX7" fmla="*/ 3194124 w 3224527"/>
              <a:gd name="connsiteY7" fmla="*/ 118219 h 1178786"/>
              <a:gd name="connsiteX8" fmla="*/ 3224527 w 3224527"/>
              <a:gd name="connsiteY8" fmla="*/ 0 h 117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24527" h="1178786">
                <a:moveTo>
                  <a:pt x="3224527" y="0"/>
                </a:moveTo>
                <a:lnTo>
                  <a:pt x="589393" y="0"/>
                </a:lnTo>
                <a:cubicBezTo>
                  <a:pt x="263880" y="0"/>
                  <a:pt x="0" y="263880"/>
                  <a:pt x="0" y="589393"/>
                </a:cubicBezTo>
                <a:cubicBezTo>
                  <a:pt x="0" y="914906"/>
                  <a:pt x="263880" y="1178786"/>
                  <a:pt x="589393" y="1178786"/>
                </a:cubicBezTo>
                <a:lnTo>
                  <a:pt x="3224527" y="1178786"/>
                </a:lnTo>
                <a:lnTo>
                  <a:pt x="3194124" y="1060567"/>
                </a:lnTo>
                <a:cubicBezTo>
                  <a:pt x="3162975" y="908374"/>
                  <a:pt x="3146617" y="750793"/>
                  <a:pt x="3146617" y="589393"/>
                </a:cubicBezTo>
                <a:cubicBezTo>
                  <a:pt x="3146617" y="427992"/>
                  <a:pt x="3162975" y="270412"/>
                  <a:pt x="3194124" y="118219"/>
                </a:cubicBezTo>
                <a:lnTo>
                  <a:pt x="3224527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3048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FC182C-9CC3-485D-B1E2-186E9F1A08BC}"/>
              </a:ext>
            </a:extLst>
          </p:cNvPr>
          <p:cNvSpPr txBox="1"/>
          <p:nvPr/>
        </p:nvSpPr>
        <p:spPr>
          <a:xfrm>
            <a:off x="7290066" y="3381371"/>
            <a:ext cx="527359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z="3001" spc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9A3AFB-BD06-437D-936C-B160D5F25C7B}"/>
              </a:ext>
            </a:extLst>
          </p:cNvPr>
          <p:cNvSpPr txBox="1"/>
          <p:nvPr/>
        </p:nvSpPr>
        <p:spPr>
          <a:xfrm>
            <a:off x="8065497" y="3416065"/>
            <a:ext cx="1592914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Plantear</a:t>
            </a:r>
            <a:r>
              <a:rPr lang="en-US" sz="1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las </a:t>
            </a:r>
            <a:r>
              <a:rPr lang="en-US" sz="1200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hipótesis</a:t>
            </a:r>
            <a:r>
              <a:rPr lang="en-US" sz="1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correctas</a:t>
            </a:r>
            <a:endParaRPr lang="en-US" sz="1200" b="1" kern="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EC46FC1-3058-46F0-B15C-94CF3CD3FFE5}"/>
              </a:ext>
            </a:extLst>
          </p:cNvPr>
          <p:cNvSpPr/>
          <p:nvPr/>
        </p:nvSpPr>
        <p:spPr>
          <a:xfrm flipH="1">
            <a:off x="4572313" y="4516482"/>
            <a:ext cx="1055496" cy="771030"/>
          </a:xfrm>
          <a:custGeom>
            <a:avLst/>
            <a:gdLst>
              <a:gd name="connsiteX0" fmla="*/ 1406962 w 1406962"/>
              <a:gd name="connsiteY0" fmla="*/ 0 h 1027772"/>
              <a:gd name="connsiteX1" fmla="*/ 589393 w 1406962"/>
              <a:gd name="connsiteY1" fmla="*/ 0 h 1027772"/>
              <a:gd name="connsiteX2" fmla="*/ 0 w 1406962"/>
              <a:gd name="connsiteY2" fmla="*/ 589393 h 1027772"/>
              <a:gd name="connsiteX3" fmla="*/ 172629 w 1406962"/>
              <a:gd name="connsiteY3" fmla="*/ 1006157 h 1027772"/>
              <a:gd name="connsiteX4" fmla="*/ 198826 w 1406962"/>
              <a:gd name="connsiteY4" fmla="*/ 1027772 h 1027772"/>
              <a:gd name="connsiteX5" fmla="*/ 288217 w 1406962"/>
              <a:gd name="connsiteY5" fmla="*/ 995060 h 1027772"/>
              <a:gd name="connsiteX6" fmla="*/ 1317024 w 1406962"/>
              <a:gd name="connsiteY6" fmla="*/ 148016 h 1027772"/>
              <a:gd name="connsiteX7" fmla="*/ 1406962 w 1406962"/>
              <a:gd name="connsiteY7" fmla="*/ 0 h 1027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6962" h="1027772">
                <a:moveTo>
                  <a:pt x="1406962" y="0"/>
                </a:moveTo>
                <a:lnTo>
                  <a:pt x="589393" y="0"/>
                </a:lnTo>
                <a:cubicBezTo>
                  <a:pt x="263880" y="0"/>
                  <a:pt x="0" y="263880"/>
                  <a:pt x="0" y="589393"/>
                </a:cubicBezTo>
                <a:cubicBezTo>
                  <a:pt x="0" y="752150"/>
                  <a:pt x="65970" y="899498"/>
                  <a:pt x="172629" y="1006157"/>
                </a:cubicBezTo>
                <a:lnTo>
                  <a:pt x="198826" y="1027772"/>
                </a:lnTo>
                <a:lnTo>
                  <a:pt x="288217" y="995060"/>
                </a:lnTo>
                <a:cubicBezTo>
                  <a:pt x="707852" y="817602"/>
                  <a:pt x="1064893" y="521152"/>
                  <a:pt x="1317024" y="148016"/>
                </a:cubicBezTo>
                <a:lnTo>
                  <a:pt x="140696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1EDE877-62AA-4F01-87BD-238FB0916CBF}"/>
              </a:ext>
            </a:extLst>
          </p:cNvPr>
          <p:cNvSpPr/>
          <p:nvPr/>
        </p:nvSpPr>
        <p:spPr>
          <a:xfrm flipH="1">
            <a:off x="6561016" y="4516482"/>
            <a:ext cx="1055496" cy="771030"/>
          </a:xfrm>
          <a:custGeom>
            <a:avLst/>
            <a:gdLst>
              <a:gd name="connsiteX0" fmla="*/ 817569 w 1406962"/>
              <a:gd name="connsiteY0" fmla="*/ 0 h 1027772"/>
              <a:gd name="connsiteX1" fmla="*/ 0 w 1406962"/>
              <a:gd name="connsiteY1" fmla="*/ 0 h 1027772"/>
              <a:gd name="connsiteX2" fmla="*/ 89937 w 1406962"/>
              <a:gd name="connsiteY2" fmla="*/ 148016 h 1027772"/>
              <a:gd name="connsiteX3" fmla="*/ 1118744 w 1406962"/>
              <a:gd name="connsiteY3" fmla="*/ 995060 h 1027772"/>
              <a:gd name="connsiteX4" fmla="*/ 1208136 w 1406962"/>
              <a:gd name="connsiteY4" fmla="*/ 1027772 h 1027772"/>
              <a:gd name="connsiteX5" fmla="*/ 1234333 w 1406962"/>
              <a:gd name="connsiteY5" fmla="*/ 1006157 h 1027772"/>
              <a:gd name="connsiteX6" fmla="*/ 1406962 w 1406962"/>
              <a:gd name="connsiteY6" fmla="*/ 589393 h 1027772"/>
              <a:gd name="connsiteX7" fmla="*/ 817569 w 1406962"/>
              <a:gd name="connsiteY7" fmla="*/ 0 h 1027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6962" h="1027772">
                <a:moveTo>
                  <a:pt x="817569" y="0"/>
                </a:moveTo>
                <a:lnTo>
                  <a:pt x="0" y="0"/>
                </a:lnTo>
                <a:lnTo>
                  <a:pt x="89937" y="148016"/>
                </a:lnTo>
                <a:cubicBezTo>
                  <a:pt x="342069" y="521152"/>
                  <a:pt x="699109" y="817602"/>
                  <a:pt x="1118744" y="995060"/>
                </a:cubicBezTo>
                <a:lnTo>
                  <a:pt x="1208136" y="1027772"/>
                </a:lnTo>
                <a:lnTo>
                  <a:pt x="1234333" y="1006157"/>
                </a:lnTo>
                <a:cubicBezTo>
                  <a:pt x="1340992" y="899498"/>
                  <a:pt x="1406962" y="752150"/>
                  <a:pt x="1406962" y="589393"/>
                </a:cubicBezTo>
                <a:cubicBezTo>
                  <a:pt x="1406962" y="263880"/>
                  <a:pt x="1143082" y="0"/>
                  <a:pt x="8175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51AEB9-6636-45BE-A33E-6653E6365BD6}"/>
              </a:ext>
            </a:extLst>
          </p:cNvPr>
          <p:cNvSpPr/>
          <p:nvPr/>
        </p:nvSpPr>
        <p:spPr>
          <a:xfrm flipH="1">
            <a:off x="2656707" y="4516482"/>
            <a:ext cx="2821945" cy="884320"/>
          </a:xfrm>
          <a:custGeom>
            <a:avLst/>
            <a:gdLst>
              <a:gd name="connsiteX0" fmla="*/ 3172221 w 3761614"/>
              <a:gd name="connsiteY0" fmla="*/ 0 h 1178786"/>
              <a:gd name="connsiteX1" fmla="*/ 1208136 w 3761614"/>
              <a:gd name="connsiteY1" fmla="*/ 0 h 1178786"/>
              <a:gd name="connsiteX2" fmla="*/ 1118198 w 3761614"/>
              <a:gd name="connsiteY2" fmla="*/ 148016 h 1178786"/>
              <a:gd name="connsiteX3" fmla="*/ 89391 w 3761614"/>
              <a:gd name="connsiteY3" fmla="*/ 995060 h 1178786"/>
              <a:gd name="connsiteX4" fmla="*/ 0 w 3761614"/>
              <a:gd name="connsiteY4" fmla="*/ 1027772 h 1178786"/>
              <a:gd name="connsiteX5" fmla="*/ 61032 w 3761614"/>
              <a:gd name="connsiteY5" fmla="*/ 1078127 h 1178786"/>
              <a:gd name="connsiteX6" fmla="*/ 390567 w 3761614"/>
              <a:gd name="connsiteY6" fmla="*/ 1178786 h 1178786"/>
              <a:gd name="connsiteX7" fmla="*/ 3172221 w 3761614"/>
              <a:gd name="connsiteY7" fmla="*/ 1178786 h 1178786"/>
              <a:gd name="connsiteX8" fmla="*/ 3761614 w 3761614"/>
              <a:gd name="connsiteY8" fmla="*/ 589393 h 1178786"/>
              <a:gd name="connsiteX9" fmla="*/ 3172221 w 3761614"/>
              <a:gd name="connsiteY9" fmla="*/ 0 h 117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61614" h="1178786">
                <a:moveTo>
                  <a:pt x="3172221" y="0"/>
                </a:moveTo>
                <a:lnTo>
                  <a:pt x="1208136" y="0"/>
                </a:lnTo>
                <a:lnTo>
                  <a:pt x="1118198" y="148016"/>
                </a:lnTo>
                <a:cubicBezTo>
                  <a:pt x="866067" y="521152"/>
                  <a:pt x="509026" y="817602"/>
                  <a:pt x="89391" y="995060"/>
                </a:cubicBezTo>
                <a:lnTo>
                  <a:pt x="0" y="1027772"/>
                </a:lnTo>
                <a:lnTo>
                  <a:pt x="61032" y="1078127"/>
                </a:lnTo>
                <a:cubicBezTo>
                  <a:pt x="155100" y="1141678"/>
                  <a:pt x="268500" y="1178786"/>
                  <a:pt x="390567" y="1178786"/>
                </a:cubicBezTo>
                <a:lnTo>
                  <a:pt x="3172221" y="1178786"/>
                </a:lnTo>
                <a:cubicBezTo>
                  <a:pt x="3497734" y="1178786"/>
                  <a:pt x="3761614" y="914906"/>
                  <a:pt x="3761614" y="589393"/>
                </a:cubicBezTo>
                <a:cubicBezTo>
                  <a:pt x="3761614" y="263880"/>
                  <a:pt x="3497734" y="0"/>
                  <a:pt x="3172221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3048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AA4A04A-DD46-4C3D-A563-B22D605C9CAC}"/>
              </a:ext>
            </a:extLst>
          </p:cNvPr>
          <p:cNvSpPr/>
          <p:nvPr/>
        </p:nvSpPr>
        <p:spPr>
          <a:xfrm flipH="1">
            <a:off x="6710175" y="4516482"/>
            <a:ext cx="2821945" cy="884320"/>
          </a:xfrm>
          <a:custGeom>
            <a:avLst/>
            <a:gdLst>
              <a:gd name="connsiteX0" fmla="*/ 2553478 w 3761614"/>
              <a:gd name="connsiteY0" fmla="*/ 0 h 1178786"/>
              <a:gd name="connsiteX1" fmla="*/ 589393 w 3761614"/>
              <a:gd name="connsiteY1" fmla="*/ 0 h 1178786"/>
              <a:gd name="connsiteX2" fmla="*/ 0 w 3761614"/>
              <a:gd name="connsiteY2" fmla="*/ 589393 h 1178786"/>
              <a:gd name="connsiteX3" fmla="*/ 589393 w 3761614"/>
              <a:gd name="connsiteY3" fmla="*/ 1178786 h 1178786"/>
              <a:gd name="connsiteX4" fmla="*/ 3371047 w 3761614"/>
              <a:gd name="connsiteY4" fmla="*/ 1178786 h 1178786"/>
              <a:gd name="connsiteX5" fmla="*/ 3700582 w 3761614"/>
              <a:gd name="connsiteY5" fmla="*/ 1078127 h 1178786"/>
              <a:gd name="connsiteX6" fmla="*/ 3761614 w 3761614"/>
              <a:gd name="connsiteY6" fmla="*/ 1027772 h 1178786"/>
              <a:gd name="connsiteX7" fmla="*/ 3672222 w 3761614"/>
              <a:gd name="connsiteY7" fmla="*/ 995060 h 1178786"/>
              <a:gd name="connsiteX8" fmla="*/ 2643415 w 3761614"/>
              <a:gd name="connsiteY8" fmla="*/ 148016 h 1178786"/>
              <a:gd name="connsiteX9" fmla="*/ 2553478 w 3761614"/>
              <a:gd name="connsiteY9" fmla="*/ 0 h 117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61614" h="1178786">
                <a:moveTo>
                  <a:pt x="2553478" y="0"/>
                </a:moveTo>
                <a:lnTo>
                  <a:pt x="589393" y="0"/>
                </a:lnTo>
                <a:cubicBezTo>
                  <a:pt x="263880" y="0"/>
                  <a:pt x="0" y="263880"/>
                  <a:pt x="0" y="589393"/>
                </a:cubicBezTo>
                <a:cubicBezTo>
                  <a:pt x="0" y="914906"/>
                  <a:pt x="263880" y="1178786"/>
                  <a:pt x="589393" y="1178786"/>
                </a:cubicBezTo>
                <a:lnTo>
                  <a:pt x="3371047" y="1178786"/>
                </a:lnTo>
                <a:cubicBezTo>
                  <a:pt x="3493115" y="1178786"/>
                  <a:pt x="3606515" y="1141678"/>
                  <a:pt x="3700582" y="1078127"/>
                </a:cubicBezTo>
                <a:lnTo>
                  <a:pt x="3761614" y="1027772"/>
                </a:lnTo>
                <a:lnTo>
                  <a:pt x="3672222" y="995060"/>
                </a:lnTo>
                <a:cubicBezTo>
                  <a:pt x="3252587" y="817602"/>
                  <a:pt x="2895547" y="521152"/>
                  <a:pt x="2643415" y="148016"/>
                </a:cubicBezTo>
                <a:lnTo>
                  <a:pt x="2553478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3048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5BCF58-751B-409B-A153-892B642E8EB4}"/>
              </a:ext>
            </a:extLst>
          </p:cNvPr>
          <p:cNvSpPr txBox="1"/>
          <p:nvPr/>
        </p:nvSpPr>
        <p:spPr>
          <a:xfrm>
            <a:off x="6651072" y="4564412"/>
            <a:ext cx="527359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z="3001" spc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A5F8FE-EB60-4E3C-84B5-3DDA7AB438AC}"/>
              </a:ext>
            </a:extLst>
          </p:cNvPr>
          <p:cNvSpPr txBox="1"/>
          <p:nvPr/>
        </p:nvSpPr>
        <p:spPr>
          <a:xfrm>
            <a:off x="4967006" y="4564412"/>
            <a:ext cx="527359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z="3001" spc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0017A8C-D03A-4D29-A454-4B9C76AC34BE}"/>
              </a:ext>
            </a:extLst>
          </p:cNvPr>
          <p:cNvSpPr txBox="1"/>
          <p:nvPr/>
        </p:nvSpPr>
        <p:spPr>
          <a:xfrm>
            <a:off x="3263981" y="4793205"/>
            <a:ext cx="1592914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Entender</a:t>
            </a:r>
            <a:r>
              <a:rPr lang="en-US" sz="1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los</a:t>
            </a:r>
            <a:r>
              <a:rPr lang="en-US" sz="1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datos</a:t>
            </a:r>
            <a:endParaRPr lang="en-US" sz="1200" b="1" kern="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AED6F87-0097-475D-B69A-5BF077C12059}"/>
              </a:ext>
            </a:extLst>
          </p:cNvPr>
          <p:cNvSpPr txBox="1"/>
          <p:nvPr/>
        </p:nvSpPr>
        <p:spPr>
          <a:xfrm>
            <a:off x="7629178" y="2071682"/>
            <a:ext cx="1592914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Equipo</a:t>
            </a:r>
            <a:r>
              <a:rPr lang="en-US" sz="1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multifuncional</a:t>
            </a:r>
            <a:endParaRPr lang="en-US" sz="1200" b="1" kern="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A4EBA10-E9CA-4B2F-A3B4-2ADCBB475B55}"/>
              </a:ext>
            </a:extLst>
          </p:cNvPr>
          <p:cNvSpPr txBox="1"/>
          <p:nvPr/>
        </p:nvSpPr>
        <p:spPr>
          <a:xfrm>
            <a:off x="7503146" y="4810664"/>
            <a:ext cx="1592914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Entender</a:t>
            </a:r>
            <a:r>
              <a:rPr lang="en-US" sz="1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el </a:t>
            </a:r>
            <a:r>
              <a:rPr lang="en-US" sz="1200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proceso</a:t>
            </a:r>
            <a:endParaRPr lang="en-US" sz="1200" b="1" kern="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2" name="Graphic 61" descr="Network">
            <a:extLst>
              <a:ext uri="{FF2B5EF4-FFF2-40B4-BE49-F238E27FC236}">
                <a16:creationId xmlns:a16="http://schemas.microsoft.com/office/drawing/2014/main" id="{1CDC86D3-A5B4-4DF5-BBFC-0587CE20C5A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772868" y="4773428"/>
            <a:ext cx="370428" cy="370428"/>
          </a:xfrm>
          <a:prstGeom prst="rect">
            <a:avLst/>
          </a:prstGeom>
        </p:spPr>
      </p:pic>
      <p:pic>
        <p:nvPicPr>
          <p:cNvPr id="64" name="Graphic 63" descr="Download from cloud">
            <a:extLst>
              <a:ext uri="{FF2B5EF4-FFF2-40B4-BE49-F238E27FC236}">
                <a16:creationId xmlns:a16="http://schemas.microsoft.com/office/drawing/2014/main" id="{ED5BFAD5-9C5C-44A9-B065-490200F49789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2148270" y="3461684"/>
            <a:ext cx="370428" cy="370428"/>
          </a:xfrm>
          <a:prstGeom prst="rect">
            <a:avLst/>
          </a:prstGeom>
        </p:spPr>
      </p:pic>
      <p:pic>
        <p:nvPicPr>
          <p:cNvPr id="66" name="Graphic 65" descr="Call center">
            <a:extLst>
              <a:ext uri="{FF2B5EF4-FFF2-40B4-BE49-F238E27FC236}">
                <a16:creationId xmlns:a16="http://schemas.microsoft.com/office/drawing/2014/main" id="{9E4FCF13-7439-4345-836A-A6366C598FE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9069094" y="4773428"/>
            <a:ext cx="370428" cy="370428"/>
          </a:xfrm>
          <a:prstGeom prst="rect">
            <a:avLst/>
          </a:prstGeom>
        </p:spPr>
      </p:pic>
      <p:pic>
        <p:nvPicPr>
          <p:cNvPr id="68" name="Graphic 67" descr="Satellite dish">
            <a:extLst>
              <a:ext uri="{FF2B5EF4-FFF2-40B4-BE49-F238E27FC236}">
                <a16:creationId xmlns:a16="http://schemas.microsoft.com/office/drawing/2014/main" id="{8B6AF5B5-13C8-4AA0-BB8A-82263911936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2764306" y="2149940"/>
            <a:ext cx="370428" cy="370428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E853B4B3-126C-4185-803D-F15E08FB0182}"/>
              </a:ext>
            </a:extLst>
          </p:cNvPr>
          <p:cNvSpPr txBox="1"/>
          <p:nvPr/>
        </p:nvSpPr>
        <p:spPr>
          <a:xfrm>
            <a:off x="5297955" y="3970764"/>
            <a:ext cx="15929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900" kern="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1" name="Group 120"/>
          <p:cNvGrpSpPr/>
          <p:nvPr/>
        </p:nvGrpSpPr>
        <p:grpSpPr>
          <a:xfrm>
            <a:off x="5652765" y="3014508"/>
            <a:ext cx="1111296" cy="1164393"/>
            <a:chOff x="2492376" y="630238"/>
            <a:chExt cx="6507163" cy="6505575"/>
          </a:xfrm>
        </p:grpSpPr>
        <p:sp>
          <p:nvSpPr>
            <p:cNvPr id="212" name="Freeform 128"/>
            <p:cNvSpPr>
              <a:spLocks/>
            </p:cNvSpPr>
            <p:nvPr/>
          </p:nvSpPr>
          <p:spPr bwMode="auto">
            <a:xfrm>
              <a:off x="7850188" y="882651"/>
              <a:ext cx="639763" cy="514350"/>
            </a:xfrm>
            <a:custGeom>
              <a:avLst/>
              <a:gdLst>
                <a:gd name="T0" fmla="*/ 403 w 403"/>
                <a:gd name="T1" fmla="*/ 0 h 324"/>
                <a:gd name="T2" fmla="*/ 403 w 403"/>
                <a:gd name="T3" fmla="*/ 324 h 324"/>
                <a:gd name="T4" fmla="*/ 0 w 403"/>
                <a:gd name="T5" fmla="*/ 162 h 324"/>
                <a:gd name="T6" fmla="*/ 403 w 403"/>
                <a:gd name="T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3" h="324">
                  <a:moveTo>
                    <a:pt x="403" y="0"/>
                  </a:moveTo>
                  <a:lnTo>
                    <a:pt x="403" y="324"/>
                  </a:lnTo>
                  <a:lnTo>
                    <a:pt x="0" y="16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C000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213" name="Group 122"/>
            <p:cNvGrpSpPr/>
            <p:nvPr/>
          </p:nvGrpSpPr>
          <p:grpSpPr>
            <a:xfrm>
              <a:off x="2903538" y="2919413"/>
              <a:ext cx="2517775" cy="2008188"/>
              <a:chOff x="2903538" y="2919413"/>
              <a:chExt cx="2517775" cy="2008188"/>
            </a:xfrm>
          </p:grpSpPr>
          <p:sp>
            <p:nvSpPr>
              <p:cNvPr id="218" name="Freeform 131"/>
              <p:cNvSpPr>
                <a:spLocks/>
              </p:cNvSpPr>
              <p:nvPr/>
            </p:nvSpPr>
            <p:spPr bwMode="auto">
              <a:xfrm>
                <a:off x="5135563" y="4289426"/>
                <a:ext cx="285750" cy="182563"/>
              </a:xfrm>
              <a:custGeom>
                <a:avLst/>
                <a:gdLst>
                  <a:gd name="T0" fmla="*/ 0 w 180"/>
                  <a:gd name="T1" fmla="*/ 0 h 115"/>
                  <a:gd name="T2" fmla="*/ 180 w 180"/>
                  <a:gd name="T3" fmla="*/ 0 h 115"/>
                  <a:gd name="T4" fmla="*/ 173 w 180"/>
                  <a:gd name="T5" fmla="*/ 15 h 115"/>
                  <a:gd name="T6" fmla="*/ 163 w 180"/>
                  <a:gd name="T7" fmla="*/ 28 h 115"/>
                  <a:gd name="T8" fmla="*/ 153 w 180"/>
                  <a:gd name="T9" fmla="*/ 36 h 115"/>
                  <a:gd name="T10" fmla="*/ 127 w 180"/>
                  <a:gd name="T11" fmla="*/ 54 h 115"/>
                  <a:gd name="T12" fmla="*/ 98 w 180"/>
                  <a:gd name="T13" fmla="*/ 69 h 115"/>
                  <a:gd name="T14" fmla="*/ 67 w 180"/>
                  <a:gd name="T15" fmla="*/ 82 h 115"/>
                  <a:gd name="T16" fmla="*/ 23 w 180"/>
                  <a:gd name="T17" fmla="*/ 102 h 115"/>
                  <a:gd name="T18" fmla="*/ 0 w 180"/>
                  <a:gd name="T19" fmla="*/ 115 h 115"/>
                  <a:gd name="T20" fmla="*/ 0 w 180"/>
                  <a:gd name="T21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0" h="115">
                    <a:moveTo>
                      <a:pt x="0" y="0"/>
                    </a:moveTo>
                    <a:lnTo>
                      <a:pt x="180" y="0"/>
                    </a:lnTo>
                    <a:lnTo>
                      <a:pt x="173" y="15"/>
                    </a:lnTo>
                    <a:lnTo>
                      <a:pt x="163" y="28"/>
                    </a:lnTo>
                    <a:lnTo>
                      <a:pt x="153" y="36"/>
                    </a:lnTo>
                    <a:lnTo>
                      <a:pt x="127" y="54"/>
                    </a:lnTo>
                    <a:lnTo>
                      <a:pt x="98" y="69"/>
                    </a:lnTo>
                    <a:lnTo>
                      <a:pt x="67" y="82"/>
                    </a:lnTo>
                    <a:lnTo>
                      <a:pt x="23" y="102"/>
                    </a:lnTo>
                    <a:lnTo>
                      <a:pt x="0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57150">
                <a:solidFill>
                  <a:schemeClr val="accent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Freeform 132"/>
              <p:cNvSpPr>
                <a:spLocks/>
              </p:cNvSpPr>
              <p:nvPr/>
            </p:nvSpPr>
            <p:spPr bwMode="auto">
              <a:xfrm>
                <a:off x="2903538" y="2919413"/>
                <a:ext cx="1520825" cy="2008188"/>
              </a:xfrm>
              <a:custGeom>
                <a:avLst/>
                <a:gdLst>
                  <a:gd name="T0" fmla="*/ 770 w 958"/>
                  <a:gd name="T1" fmla="*/ 0 h 1265"/>
                  <a:gd name="T2" fmla="*/ 545 w 958"/>
                  <a:gd name="T3" fmla="*/ 226 h 1265"/>
                  <a:gd name="T4" fmla="*/ 516 w 958"/>
                  <a:gd name="T5" fmla="*/ 259 h 1265"/>
                  <a:gd name="T6" fmla="*/ 492 w 958"/>
                  <a:gd name="T7" fmla="*/ 294 h 1265"/>
                  <a:gd name="T8" fmla="*/ 474 w 958"/>
                  <a:gd name="T9" fmla="*/ 332 h 1265"/>
                  <a:gd name="T10" fmla="*/ 461 w 958"/>
                  <a:gd name="T11" fmla="*/ 371 h 1265"/>
                  <a:gd name="T12" fmla="*/ 454 w 958"/>
                  <a:gd name="T13" fmla="*/ 412 h 1265"/>
                  <a:gd name="T14" fmla="*/ 450 w 958"/>
                  <a:gd name="T15" fmla="*/ 453 h 1265"/>
                  <a:gd name="T16" fmla="*/ 454 w 958"/>
                  <a:gd name="T17" fmla="*/ 493 h 1265"/>
                  <a:gd name="T18" fmla="*/ 461 w 958"/>
                  <a:gd name="T19" fmla="*/ 534 h 1265"/>
                  <a:gd name="T20" fmla="*/ 474 w 958"/>
                  <a:gd name="T21" fmla="*/ 572 h 1265"/>
                  <a:gd name="T22" fmla="*/ 492 w 958"/>
                  <a:gd name="T23" fmla="*/ 611 h 1265"/>
                  <a:gd name="T24" fmla="*/ 516 w 958"/>
                  <a:gd name="T25" fmla="*/ 646 h 1265"/>
                  <a:gd name="T26" fmla="*/ 545 w 958"/>
                  <a:gd name="T27" fmla="*/ 679 h 1265"/>
                  <a:gd name="T28" fmla="*/ 780 w 958"/>
                  <a:gd name="T29" fmla="*/ 913 h 1265"/>
                  <a:gd name="T30" fmla="*/ 796 w 958"/>
                  <a:gd name="T31" fmla="*/ 926 h 1265"/>
                  <a:gd name="T32" fmla="*/ 815 w 958"/>
                  <a:gd name="T33" fmla="*/ 932 h 1265"/>
                  <a:gd name="T34" fmla="*/ 835 w 958"/>
                  <a:gd name="T35" fmla="*/ 932 h 1265"/>
                  <a:gd name="T36" fmla="*/ 853 w 958"/>
                  <a:gd name="T37" fmla="*/ 926 h 1265"/>
                  <a:gd name="T38" fmla="*/ 869 w 958"/>
                  <a:gd name="T39" fmla="*/ 913 h 1265"/>
                  <a:gd name="T40" fmla="*/ 958 w 958"/>
                  <a:gd name="T41" fmla="*/ 826 h 1265"/>
                  <a:gd name="T42" fmla="*/ 958 w 958"/>
                  <a:gd name="T43" fmla="*/ 1212 h 1265"/>
                  <a:gd name="T44" fmla="*/ 912 w 958"/>
                  <a:gd name="T45" fmla="*/ 1234 h 1265"/>
                  <a:gd name="T46" fmla="*/ 866 w 958"/>
                  <a:gd name="T47" fmla="*/ 1250 h 1265"/>
                  <a:gd name="T48" fmla="*/ 820 w 958"/>
                  <a:gd name="T49" fmla="*/ 1260 h 1265"/>
                  <a:gd name="T50" fmla="*/ 772 w 958"/>
                  <a:gd name="T51" fmla="*/ 1265 h 1265"/>
                  <a:gd name="T52" fmla="*/ 726 w 958"/>
                  <a:gd name="T53" fmla="*/ 1265 h 1265"/>
                  <a:gd name="T54" fmla="*/ 682 w 958"/>
                  <a:gd name="T55" fmla="*/ 1261 h 1265"/>
                  <a:gd name="T56" fmla="*/ 639 w 958"/>
                  <a:gd name="T57" fmla="*/ 1254 h 1265"/>
                  <a:gd name="T58" fmla="*/ 598 w 958"/>
                  <a:gd name="T59" fmla="*/ 1245 h 1265"/>
                  <a:gd name="T60" fmla="*/ 561 w 958"/>
                  <a:gd name="T61" fmla="*/ 1234 h 1265"/>
                  <a:gd name="T62" fmla="*/ 509 w 958"/>
                  <a:gd name="T63" fmla="*/ 1218 h 1265"/>
                  <a:gd name="T64" fmla="*/ 451 w 958"/>
                  <a:gd name="T65" fmla="*/ 1201 h 1265"/>
                  <a:gd name="T66" fmla="*/ 390 w 958"/>
                  <a:gd name="T67" fmla="*/ 1183 h 1265"/>
                  <a:gd name="T68" fmla="*/ 328 w 958"/>
                  <a:gd name="T69" fmla="*/ 1168 h 1265"/>
                  <a:gd name="T70" fmla="*/ 262 w 958"/>
                  <a:gd name="T71" fmla="*/ 1154 h 1265"/>
                  <a:gd name="T72" fmla="*/ 196 w 958"/>
                  <a:gd name="T73" fmla="*/ 1145 h 1265"/>
                  <a:gd name="T74" fmla="*/ 130 w 958"/>
                  <a:gd name="T75" fmla="*/ 1140 h 1265"/>
                  <a:gd name="T76" fmla="*/ 64 w 958"/>
                  <a:gd name="T77" fmla="*/ 1140 h 1265"/>
                  <a:gd name="T78" fmla="*/ 0 w 958"/>
                  <a:gd name="T79" fmla="*/ 1146 h 1265"/>
                  <a:gd name="T80" fmla="*/ 44 w 958"/>
                  <a:gd name="T81" fmla="*/ 1057 h 1265"/>
                  <a:gd name="T82" fmla="*/ 85 w 958"/>
                  <a:gd name="T83" fmla="*/ 967 h 1265"/>
                  <a:gd name="T84" fmla="*/ 125 w 958"/>
                  <a:gd name="T85" fmla="*/ 875 h 1265"/>
                  <a:gd name="T86" fmla="*/ 166 w 958"/>
                  <a:gd name="T87" fmla="*/ 779 h 1265"/>
                  <a:gd name="T88" fmla="*/ 209 w 958"/>
                  <a:gd name="T89" fmla="*/ 689 h 1265"/>
                  <a:gd name="T90" fmla="*/ 248 w 958"/>
                  <a:gd name="T91" fmla="*/ 605 h 1265"/>
                  <a:gd name="T92" fmla="*/ 277 w 958"/>
                  <a:gd name="T93" fmla="*/ 545 h 1265"/>
                  <a:gd name="T94" fmla="*/ 306 w 958"/>
                  <a:gd name="T95" fmla="*/ 486 h 1265"/>
                  <a:gd name="T96" fmla="*/ 337 w 958"/>
                  <a:gd name="T97" fmla="*/ 428 h 1265"/>
                  <a:gd name="T98" fmla="*/ 370 w 958"/>
                  <a:gd name="T99" fmla="*/ 372 h 1265"/>
                  <a:gd name="T100" fmla="*/ 405 w 958"/>
                  <a:gd name="T101" fmla="*/ 320 h 1265"/>
                  <a:gd name="T102" fmla="*/ 436 w 958"/>
                  <a:gd name="T103" fmla="*/ 279 h 1265"/>
                  <a:gd name="T104" fmla="*/ 472 w 958"/>
                  <a:gd name="T105" fmla="*/ 236 h 1265"/>
                  <a:gd name="T106" fmla="*/ 512 w 958"/>
                  <a:gd name="T107" fmla="*/ 193 h 1265"/>
                  <a:gd name="T108" fmla="*/ 555 w 958"/>
                  <a:gd name="T109" fmla="*/ 151 h 1265"/>
                  <a:gd name="T110" fmla="*/ 603 w 958"/>
                  <a:gd name="T111" fmla="*/ 110 h 1265"/>
                  <a:gd name="T112" fmla="*/ 654 w 958"/>
                  <a:gd name="T113" fmla="*/ 70 h 1265"/>
                  <a:gd name="T114" fmla="*/ 710 w 958"/>
                  <a:gd name="T115" fmla="*/ 34 h 1265"/>
                  <a:gd name="T116" fmla="*/ 770 w 958"/>
                  <a:gd name="T117" fmla="*/ 0 h 1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58" h="1265">
                    <a:moveTo>
                      <a:pt x="770" y="0"/>
                    </a:moveTo>
                    <a:lnTo>
                      <a:pt x="545" y="226"/>
                    </a:lnTo>
                    <a:lnTo>
                      <a:pt x="516" y="259"/>
                    </a:lnTo>
                    <a:lnTo>
                      <a:pt x="492" y="294"/>
                    </a:lnTo>
                    <a:lnTo>
                      <a:pt x="474" y="332"/>
                    </a:lnTo>
                    <a:lnTo>
                      <a:pt x="461" y="371"/>
                    </a:lnTo>
                    <a:lnTo>
                      <a:pt x="454" y="412"/>
                    </a:lnTo>
                    <a:lnTo>
                      <a:pt x="450" y="453"/>
                    </a:lnTo>
                    <a:lnTo>
                      <a:pt x="454" y="493"/>
                    </a:lnTo>
                    <a:lnTo>
                      <a:pt x="461" y="534"/>
                    </a:lnTo>
                    <a:lnTo>
                      <a:pt x="474" y="572"/>
                    </a:lnTo>
                    <a:lnTo>
                      <a:pt x="492" y="611"/>
                    </a:lnTo>
                    <a:lnTo>
                      <a:pt x="516" y="646"/>
                    </a:lnTo>
                    <a:lnTo>
                      <a:pt x="545" y="679"/>
                    </a:lnTo>
                    <a:lnTo>
                      <a:pt x="780" y="913"/>
                    </a:lnTo>
                    <a:lnTo>
                      <a:pt x="796" y="926"/>
                    </a:lnTo>
                    <a:lnTo>
                      <a:pt x="815" y="932"/>
                    </a:lnTo>
                    <a:lnTo>
                      <a:pt x="835" y="932"/>
                    </a:lnTo>
                    <a:lnTo>
                      <a:pt x="853" y="926"/>
                    </a:lnTo>
                    <a:lnTo>
                      <a:pt x="869" y="913"/>
                    </a:lnTo>
                    <a:lnTo>
                      <a:pt x="958" y="826"/>
                    </a:lnTo>
                    <a:lnTo>
                      <a:pt x="958" y="1212"/>
                    </a:lnTo>
                    <a:lnTo>
                      <a:pt x="912" y="1234"/>
                    </a:lnTo>
                    <a:lnTo>
                      <a:pt x="866" y="1250"/>
                    </a:lnTo>
                    <a:lnTo>
                      <a:pt x="820" y="1260"/>
                    </a:lnTo>
                    <a:lnTo>
                      <a:pt x="772" y="1265"/>
                    </a:lnTo>
                    <a:lnTo>
                      <a:pt x="726" y="1265"/>
                    </a:lnTo>
                    <a:lnTo>
                      <a:pt x="682" y="1261"/>
                    </a:lnTo>
                    <a:lnTo>
                      <a:pt x="639" y="1254"/>
                    </a:lnTo>
                    <a:lnTo>
                      <a:pt x="598" y="1245"/>
                    </a:lnTo>
                    <a:lnTo>
                      <a:pt x="561" y="1234"/>
                    </a:lnTo>
                    <a:lnTo>
                      <a:pt x="509" y="1218"/>
                    </a:lnTo>
                    <a:lnTo>
                      <a:pt x="451" y="1201"/>
                    </a:lnTo>
                    <a:lnTo>
                      <a:pt x="390" y="1183"/>
                    </a:lnTo>
                    <a:lnTo>
                      <a:pt x="328" y="1168"/>
                    </a:lnTo>
                    <a:lnTo>
                      <a:pt x="262" y="1154"/>
                    </a:lnTo>
                    <a:lnTo>
                      <a:pt x="196" y="1145"/>
                    </a:lnTo>
                    <a:lnTo>
                      <a:pt x="130" y="1140"/>
                    </a:lnTo>
                    <a:lnTo>
                      <a:pt x="64" y="1140"/>
                    </a:lnTo>
                    <a:lnTo>
                      <a:pt x="0" y="1146"/>
                    </a:lnTo>
                    <a:lnTo>
                      <a:pt x="44" y="1057"/>
                    </a:lnTo>
                    <a:lnTo>
                      <a:pt x="85" y="967"/>
                    </a:lnTo>
                    <a:lnTo>
                      <a:pt x="125" y="875"/>
                    </a:lnTo>
                    <a:lnTo>
                      <a:pt x="166" y="779"/>
                    </a:lnTo>
                    <a:lnTo>
                      <a:pt x="209" y="689"/>
                    </a:lnTo>
                    <a:lnTo>
                      <a:pt x="248" y="605"/>
                    </a:lnTo>
                    <a:lnTo>
                      <a:pt x="277" y="545"/>
                    </a:lnTo>
                    <a:lnTo>
                      <a:pt x="306" y="486"/>
                    </a:lnTo>
                    <a:lnTo>
                      <a:pt x="337" y="428"/>
                    </a:lnTo>
                    <a:lnTo>
                      <a:pt x="370" y="372"/>
                    </a:lnTo>
                    <a:lnTo>
                      <a:pt x="405" y="320"/>
                    </a:lnTo>
                    <a:lnTo>
                      <a:pt x="436" y="279"/>
                    </a:lnTo>
                    <a:lnTo>
                      <a:pt x="472" y="236"/>
                    </a:lnTo>
                    <a:lnTo>
                      <a:pt x="512" y="193"/>
                    </a:lnTo>
                    <a:lnTo>
                      <a:pt x="555" y="151"/>
                    </a:lnTo>
                    <a:lnTo>
                      <a:pt x="603" y="110"/>
                    </a:lnTo>
                    <a:lnTo>
                      <a:pt x="654" y="70"/>
                    </a:lnTo>
                    <a:lnTo>
                      <a:pt x="710" y="34"/>
                    </a:lnTo>
                    <a:lnTo>
                      <a:pt x="77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57150">
                <a:solidFill>
                  <a:schemeClr val="accent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Freeform 133"/>
              <p:cNvSpPr>
                <a:spLocks/>
              </p:cNvSpPr>
              <p:nvPr/>
            </p:nvSpPr>
            <p:spPr bwMode="auto">
              <a:xfrm>
                <a:off x="4305301" y="3519488"/>
                <a:ext cx="119063" cy="234950"/>
              </a:xfrm>
              <a:custGeom>
                <a:avLst/>
                <a:gdLst>
                  <a:gd name="T0" fmla="*/ 75 w 75"/>
                  <a:gd name="T1" fmla="*/ 0 h 148"/>
                  <a:gd name="T2" fmla="*/ 75 w 75"/>
                  <a:gd name="T3" fmla="*/ 148 h 148"/>
                  <a:gd name="T4" fmla="*/ 0 w 75"/>
                  <a:gd name="T5" fmla="*/ 75 h 148"/>
                  <a:gd name="T6" fmla="*/ 75 w 75"/>
                  <a:gd name="T7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148">
                    <a:moveTo>
                      <a:pt x="75" y="0"/>
                    </a:moveTo>
                    <a:lnTo>
                      <a:pt x="75" y="148"/>
                    </a:lnTo>
                    <a:lnTo>
                      <a:pt x="0" y="75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5715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214" name="Freeform 129"/>
            <p:cNvSpPr>
              <a:spLocks/>
            </p:cNvSpPr>
            <p:nvPr/>
          </p:nvSpPr>
          <p:spPr bwMode="auto">
            <a:xfrm>
              <a:off x="4416426" y="1951038"/>
              <a:ext cx="814388" cy="814388"/>
            </a:xfrm>
            <a:custGeom>
              <a:avLst/>
              <a:gdLst>
                <a:gd name="T0" fmla="*/ 256 w 513"/>
                <a:gd name="T1" fmla="*/ 0 h 513"/>
                <a:gd name="T2" fmla="*/ 297 w 513"/>
                <a:gd name="T3" fmla="*/ 4 h 513"/>
                <a:gd name="T4" fmla="*/ 337 w 513"/>
                <a:gd name="T5" fmla="*/ 14 h 513"/>
                <a:gd name="T6" fmla="*/ 373 w 513"/>
                <a:gd name="T7" fmla="*/ 29 h 513"/>
                <a:gd name="T8" fmla="*/ 407 w 513"/>
                <a:gd name="T9" fmla="*/ 50 h 513"/>
                <a:gd name="T10" fmla="*/ 437 w 513"/>
                <a:gd name="T11" fmla="*/ 76 h 513"/>
                <a:gd name="T12" fmla="*/ 463 w 513"/>
                <a:gd name="T13" fmla="*/ 106 h 513"/>
                <a:gd name="T14" fmla="*/ 484 w 513"/>
                <a:gd name="T15" fmla="*/ 140 h 513"/>
                <a:gd name="T16" fmla="*/ 499 w 513"/>
                <a:gd name="T17" fmla="*/ 176 h 513"/>
                <a:gd name="T18" fmla="*/ 509 w 513"/>
                <a:gd name="T19" fmla="*/ 216 h 513"/>
                <a:gd name="T20" fmla="*/ 513 w 513"/>
                <a:gd name="T21" fmla="*/ 257 h 513"/>
                <a:gd name="T22" fmla="*/ 509 w 513"/>
                <a:gd name="T23" fmla="*/ 299 h 513"/>
                <a:gd name="T24" fmla="*/ 499 w 513"/>
                <a:gd name="T25" fmla="*/ 338 h 513"/>
                <a:gd name="T26" fmla="*/ 484 w 513"/>
                <a:gd name="T27" fmla="*/ 375 h 513"/>
                <a:gd name="T28" fmla="*/ 463 w 513"/>
                <a:gd name="T29" fmla="*/ 409 h 513"/>
                <a:gd name="T30" fmla="*/ 437 w 513"/>
                <a:gd name="T31" fmla="*/ 438 h 513"/>
                <a:gd name="T32" fmla="*/ 407 w 513"/>
                <a:gd name="T33" fmla="*/ 463 h 513"/>
                <a:gd name="T34" fmla="*/ 373 w 513"/>
                <a:gd name="T35" fmla="*/ 484 h 513"/>
                <a:gd name="T36" fmla="*/ 337 w 513"/>
                <a:gd name="T37" fmla="*/ 501 h 513"/>
                <a:gd name="T38" fmla="*/ 297 w 513"/>
                <a:gd name="T39" fmla="*/ 509 h 513"/>
                <a:gd name="T40" fmla="*/ 256 w 513"/>
                <a:gd name="T41" fmla="*/ 513 h 513"/>
                <a:gd name="T42" fmla="*/ 214 w 513"/>
                <a:gd name="T43" fmla="*/ 509 h 513"/>
                <a:gd name="T44" fmla="*/ 175 w 513"/>
                <a:gd name="T45" fmla="*/ 501 h 513"/>
                <a:gd name="T46" fmla="*/ 138 w 513"/>
                <a:gd name="T47" fmla="*/ 484 h 513"/>
                <a:gd name="T48" fmla="*/ 104 w 513"/>
                <a:gd name="T49" fmla="*/ 463 h 513"/>
                <a:gd name="T50" fmla="*/ 75 w 513"/>
                <a:gd name="T51" fmla="*/ 438 h 513"/>
                <a:gd name="T52" fmla="*/ 50 w 513"/>
                <a:gd name="T53" fmla="*/ 409 h 513"/>
                <a:gd name="T54" fmla="*/ 28 w 513"/>
                <a:gd name="T55" fmla="*/ 375 h 513"/>
                <a:gd name="T56" fmla="*/ 12 w 513"/>
                <a:gd name="T57" fmla="*/ 338 h 513"/>
                <a:gd name="T58" fmla="*/ 4 w 513"/>
                <a:gd name="T59" fmla="*/ 299 h 513"/>
                <a:gd name="T60" fmla="*/ 0 w 513"/>
                <a:gd name="T61" fmla="*/ 257 h 513"/>
                <a:gd name="T62" fmla="*/ 4 w 513"/>
                <a:gd name="T63" fmla="*/ 216 h 513"/>
                <a:gd name="T64" fmla="*/ 12 w 513"/>
                <a:gd name="T65" fmla="*/ 176 h 513"/>
                <a:gd name="T66" fmla="*/ 28 w 513"/>
                <a:gd name="T67" fmla="*/ 140 h 513"/>
                <a:gd name="T68" fmla="*/ 50 w 513"/>
                <a:gd name="T69" fmla="*/ 106 h 513"/>
                <a:gd name="T70" fmla="*/ 75 w 513"/>
                <a:gd name="T71" fmla="*/ 76 h 513"/>
                <a:gd name="T72" fmla="*/ 104 w 513"/>
                <a:gd name="T73" fmla="*/ 50 h 513"/>
                <a:gd name="T74" fmla="*/ 138 w 513"/>
                <a:gd name="T75" fmla="*/ 29 h 513"/>
                <a:gd name="T76" fmla="*/ 175 w 513"/>
                <a:gd name="T77" fmla="*/ 14 h 513"/>
                <a:gd name="T78" fmla="*/ 214 w 513"/>
                <a:gd name="T79" fmla="*/ 4 h 513"/>
                <a:gd name="T80" fmla="*/ 256 w 513"/>
                <a:gd name="T81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3" h="513">
                  <a:moveTo>
                    <a:pt x="256" y="0"/>
                  </a:moveTo>
                  <a:lnTo>
                    <a:pt x="297" y="4"/>
                  </a:lnTo>
                  <a:lnTo>
                    <a:pt x="337" y="14"/>
                  </a:lnTo>
                  <a:lnTo>
                    <a:pt x="373" y="29"/>
                  </a:lnTo>
                  <a:lnTo>
                    <a:pt x="407" y="50"/>
                  </a:lnTo>
                  <a:lnTo>
                    <a:pt x="437" y="76"/>
                  </a:lnTo>
                  <a:lnTo>
                    <a:pt x="463" y="106"/>
                  </a:lnTo>
                  <a:lnTo>
                    <a:pt x="484" y="140"/>
                  </a:lnTo>
                  <a:lnTo>
                    <a:pt x="499" y="176"/>
                  </a:lnTo>
                  <a:lnTo>
                    <a:pt x="509" y="216"/>
                  </a:lnTo>
                  <a:lnTo>
                    <a:pt x="513" y="257"/>
                  </a:lnTo>
                  <a:lnTo>
                    <a:pt x="509" y="299"/>
                  </a:lnTo>
                  <a:lnTo>
                    <a:pt x="499" y="338"/>
                  </a:lnTo>
                  <a:lnTo>
                    <a:pt x="484" y="375"/>
                  </a:lnTo>
                  <a:lnTo>
                    <a:pt x="463" y="409"/>
                  </a:lnTo>
                  <a:lnTo>
                    <a:pt x="437" y="438"/>
                  </a:lnTo>
                  <a:lnTo>
                    <a:pt x="407" y="463"/>
                  </a:lnTo>
                  <a:lnTo>
                    <a:pt x="373" y="484"/>
                  </a:lnTo>
                  <a:lnTo>
                    <a:pt x="337" y="501"/>
                  </a:lnTo>
                  <a:lnTo>
                    <a:pt x="297" y="509"/>
                  </a:lnTo>
                  <a:lnTo>
                    <a:pt x="256" y="513"/>
                  </a:lnTo>
                  <a:lnTo>
                    <a:pt x="214" y="509"/>
                  </a:lnTo>
                  <a:lnTo>
                    <a:pt x="175" y="501"/>
                  </a:lnTo>
                  <a:lnTo>
                    <a:pt x="138" y="484"/>
                  </a:lnTo>
                  <a:lnTo>
                    <a:pt x="104" y="463"/>
                  </a:lnTo>
                  <a:lnTo>
                    <a:pt x="75" y="438"/>
                  </a:lnTo>
                  <a:lnTo>
                    <a:pt x="50" y="409"/>
                  </a:lnTo>
                  <a:lnTo>
                    <a:pt x="28" y="375"/>
                  </a:lnTo>
                  <a:lnTo>
                    <a:pt x="12" y="338"/>
                  </a:lnTo>
                  <a:lnTo>
                    <a:pt x="4" y="299"/>
                  </a:lnTo>
                  <a:lnTo>
                    <a:pt x="0" y="257"/>
                  </a:lnTo>
                  <a:lnTo>
                    <a:pt x="4" y="216"/>
                  </a:lnTo>
                  <a:lnTo>
                    <a:pt x="12" y="176"/>
                  </a:lnTo>
                  <a:lnTo>
                    <a:pt x="28" y="140"/>
                  </a:lnTo>
                  <a:lnTo>
                    <a:pt x="50" y="106"/>
                  </a:lnTo>
                  <a:lnTo>
                    <a:pt x="75" y="76"/>
                  </a:lnTo>
                  <a:lnTo>
                    <a:pt x="104" y="50"/>
                  </a:lnTo>
                  <a:lnTo>
                    <a:pt x="138" y="29"/>
                  </a:lnTo>
                  <a:lnTo>
                    <a:pt x="175" y="14"/>
                  </a:lnTo>
                  <a:lnTo>
                    <a:pt x="214" y="4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5" name="Freeform 130"/>
            <p:cNvSpPr>
              <a:spLocks/>
            </p:cNvSpPr>
            <p:nvPr/>
          </p:nvSpPr>
          <p:spPr bwMode="auto">
            <a:xfrm>
              <a:off x="3824288" y="1951038"/>
              <a:ext cx="2532063" cy="3660775"/>
            </a:xfrm>
            <a:custGeom>
              <a:avLst/>
              <a:gdLst>
                <a:gd name="T0" fmla="*/ 1530 w 1595"/>
                <a:gd name="T1" fmla="*/ 0 h 2306"/>
                <a:gd name="T2" fmla="*/ 1526 w 1595"/>
                <a:gd name="T3" fmla="*/ 552 h 2306"/>
                <a:gd name="T4" fmla="*/ 1498 w 1595"/>
                <a:gd name="T5" fmla="*/ 620 h 2306"/>
                <a:gd name="T6" fmla="*/ 1446 w 1595"/>
                <a:gd name="T7" fmla="*/ 672 h 2306"/>
                <a:gd name="T8" fmla="*/ 1377 w 1595"/>
                <a:gd name="T9" fmla="*/ 701 h 2306"/>
                <a:gd name="T10" fmla="*/ 954 w 1595"/>
                <a:gd name="T11" fmla="*/ 706 h 2306"/>
                <a:gd name="T12" fmla="*/ 917 w 1595"/>
                <a:gd name="T13" fmla="*/ 717 h 2306"/>
                <a:gd name="T14" fmla="*/ 893 w 1595"/>
                <a:gd name="T15" fmla="*/ 749 h 2306"/>
                <a:gd name="T16" fmla="*/ 891 w 1595"/>
                <a:gd name="T17" fmla="*/ 1089 h 2306"/>
                <a:gd name="T18" fmla="*/ 903 w 1595"/>
                <a:gd name="T19" fmla="*/ 1128 h 2306"/>
                <a:gd name="T20" fmla="*/ 934 w 1595"/>
                <a:gd name="T21" fmla="*/ 1150 h 2306"/>
                <a:gd name="T22" fmla="*/ 1402 w 1595"/>
                <a:gd name="T23" fmla="*/ 1154 h 2306"/>
                <a:gd name="T24" fmla="*/ 1477 w 1595"/>
                <a:gd name="T25" fmla="*/ 1169 h 2306"/>
                <a:gd name="T26" fmla="*/ 1538 w 1595"/>
                <a:gd name="T27" fmla="*/ 1210 h 2306"/>
                <a:gd name="T28" fmla="*/ 1580 w 1595"/>
                <a:gd name="T29" fmla="*/ 1271 h 2306"/>
                <a:gd name="T30" fmla="*/ 1595 w 1595"/>
                <a:gd name="T31" fmla="*/ 1345 h 2306"/>
                <a:gd name="T32" fmla="*/ 1402 w 1595"/>
                <a:gd name="T33" fmla="*/ 1793 h 2306"/>
                <a:gd name="T34" fmla="*/ 1400 w 1595"/>
                <a:gd name="T35" fmla="*/ 1389 h 2306"/>
                <a:gd name="T36" fmla="*/ 1376 w 1595"/>
                <a:gd name="T37" fmla="*/ 1358 h 2306"/>
                <a:gd name="T38" fmla="*/ 1339 w 1595"/>
                <a:gd name="T39" fmla="*/ 1345 h 2306"/>
                <a:gd name="T40" fmla="*/ 742 w 1595"/>
                <a:gd name="T41" fmla="*/ 1349 h 2306"/>
                <a:gd name="T42" fmla="*/ 710 w 1595"/>
                <a:gd name="T43" fmla="*/ 1371 h 2306"/>
                <a:gd name="T44" fmla="*/ 698 w 1595"/>
                <a:gd name="T45" fmla="*/ 1410 h 2306"/>
                <a:gd name="T46" fmla="*/ 506 w 1595"/>
                <a:gd name="T47" fmla="*/ 2306 h 2306"/>
                <a:gd name="T48" fmla="*/ 504 w 1595"/>
                <a:gd name="T49" fmla="*/ 814 h 2306"/>
                <a:gd name="T50" fmla="*/ 482 w 1595"/>
                <a:gd name="T51" fmla="*/ 784 h 2306"/>
                <a:gd name="T52" fmla="*/ 448 w 1595"/>
                <a:gd name="T53" fmla="*/ 769 h 2306"/>
                <a:gd name="T54" fmla="*/ 411 w 1595"/>
                <a:gd name="T55" fmla="*/ 777 h 2306"/>
                <a:gd name="T56" fmla="*/ 168 w 1595"/>
                <a:gd name="T57" fmla="*/ 1017 h 2306"/>
                <a:gd name="T58" fmla="*/ 151 w 1595"/>
                <a:gd name="T59" fmla="*/ 1045 h 2306"/>
                <a:gd name="T60" fmla="*/ 151 w 1595"/>
                <a:gd name="T61" fmla="*/ 1079 h 2306"/>
                <a:gd name="T62" fmla="*/ 168 w 1595"/>
                <a:gd name="T63" fmla="*/ 1108 h 2306"/>
                <a:gd name="T64" fmla="*/ 245 w 1595"/>
                <a:gd name="T65" fmla="*/ 1388 h 2306"/>
                <a:gd name="T66" fmla="*/ 33 w 1595"/>
                <a:gd name="T67" fmla="*/ 1171 h 2306"/>
                <a:gd name="T68" fmla="*/ 4 w 1595"/>
                <a:gd name="T69" fmla="*/ 1111 h 2306"/>
                <a:gd name="T70" fmla="*/ 0 w 1595"/>
                <a:gd name="T71" fmla="*/ 1045 h 2306"/>
                <a:gd name="T72" fmla="*/ 16 w 1595"/>
                <a:gd name="T73" fmla="*/ 982 h 2306"/>
                <a:gd name="T74" fmla="*/ 54 w 1595"/>
                <a:gd name="T75" fmla="*/ 926 h 2306"/>
                <a:gd name="T76" fmla="*/ 449 w 1595"/>
                <a:gd name="T77" fmla="*/ 596 h 2306"/>
                <a:gd name="T78" fmla="*/ 535 w 1595"/>
                <a:gd name="T79" fmla="*/ 630 h 2306"/>
                <a:gd name="T80" fmla="*/ 629 w 1595"/>
                <a:gd name="T81" fmla="*/ 641 h 2306"/>
                <a:gd name="T82" fmla="*/ 634 w 1595"/>
                <a:gd name="T83" fmla="*/ 1026 h 2306"/>
                <a:gd name="T84" fmla="*/ 762 w 1595"/>
                <a:gd name="T85" fmla="*/ 617 h 2306"/>
                <a:gd name="T86" fmla="*/ 841 w 1595"/>
                <a:gd name="T87" fmla="*/ 578 h 2306"/>
                <a:gd name="T88" fmla="*/ 1358 w 1595"/>
                <a:gd name="T89" fmla="*/ 574 h 2306"/>
                <a:gd name="T90" fmla="*/ 1390 w 1595"/>
                <a:gd name="T91" fmla="*/ 552 h 2306"/>
                <a:gd name="T92" fmla="*/ 1402 w 1595"/>
                <a:gd name="T93" fmla="*/ 513 h 2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95" h="2306">
                  <a:moveTo>
                    <a:pt x="1402" y="0"/>
                  </a:moveTo>
                  <a:lnTo>
                    <a:pt x="1530" y="0"/>
                  </a:lnTo>
                  <a:lnTo>
                    <a:pt x="1530" y="513"/>
                  </a:lnTo>
                  <a:lnTo>
                    <a:pt x="1526" y="552"/>
                  </a:lnTo>
                  <a:lnTo>
                    <a:pt x="1515" y="588"/>
                  </a:lnTo>
                  <a:lnTo>
                    <a:pt x="1498" y="620"/>
                  </a:lnTo>
                  <a:lnTo>
                    <a:pt x="1474" y="649"/>
                  </a:lnTo>
                  <a:lnTo>
                    <a:pt x="1446" y="672"/>
                  </a:lnTo>
                  <a:lnTo>
                    <a:pt x="1413" y="690"/>
                  </a:lnTo>
                  <a:lnTo>
                    <a:pt x="1377" y="701"/>
                  </a:lnTo>
                  <a:lnTo>
                    <a:pt x="1339" y="706"/>
                  </a:lnTo>
                  <a:lnTo>
                    <a:pt x="954" y="706"/>
                  </a:lnTo>
                  <a:lnTo>
                    <a:pt x="934" y="708"/>
                  </a:lnTo>
                  <a:lnTo>
                    <a:pt x="917" y="717"/>
                  </a:lnTo>
                  <a:lnTo>
                    <a:pt x="903" y="732"/>
                  </a:lnTo>
                  <a:lnTo>
                    <a:pt x="893" y="749"/>
                  </a:lnTo>
                  <a:lnTo>
                    <a:pt x="891" y="769"/>
                  </a:lnTo>
                  <a:lnTo>
                    <a:pt x="891" y="1089"/>
                  </a:lnTo>
                  <a:lnTo>
                    <a:pt x="893" y="1110"/>
                  </a:lnTo>
                  <a:lnTo>
                    <a:pt x="903" y="1128"/>
                  </a:lnTo>
                  <a:lnTo>
                    <a:pt x="917" y="1141"/>
                  </a:lnTo>
                  <a:lnTo>
                    <a:pt x="934" y="1150"/>
                  </a:lnTo>
                  <a:lnTo>
                    <a:pt x="954" y="1154"/>
                  </a:lnTo>
                  <a:lnTo>
                    <a:pt x="1402" y="1154"/>
                  </a:lnTo>
                  <a:lnTo>
                    <a:pt x="1441" y="1157"/>
                  </a:lnTo>
                  <a:lnTo>
                    <a:pt x="1477" y="1169"/>
                  </a:lnTo>
                  <a:lnTo>
                    <a:pt x="1510" y="1186"/>
                  </a:lnTo>
                  <a:lnTo>
                    <a:pt x="1538" y="1210"/>
                  </a:lnTo>
                  <a:lnTo>
                    <a:pt x="1561" y="1238"/>
                  </a:lnTo>
                  <a:lnTo>
                    <a:pt x="1580" y="1271"/>
                  </a:lnTo>
                  <a:lnTo>
                    <a:pt x="1591" y="1307"/>
                  </a:lnTo>
                  <a:lnTo>
                    <a:pt x="1595" y="1345"/>
                  </a:lnTo>
                  <a:lnTo>
                    <a:pt x="1595" y="1793"/>
                  </a:lnTo>
                  <a:lnTo>
                    <a:pt x="1402" y="1793"/>
                  </a:lnTo>
                  <a:lnTo>
                    <a:pt x="1402" y="1410"/>
                  </a:lnTo>
                  <a:lnTo>
                    <a:pt x="1400" y="1389"/>
                  </a:lnTo>
                  <a:lnTo>
                    <a:pt x="1390" y="1371"/>
                  </a:lnTo>
                  <a:lnTo>
                    <a:pt x="1376" y="1358"/>
                  </a:lnTo>
                  <a:lnTo>
                    <a:pt x="1358" y="1349"/>
                  </a:lnTo>
                  <a:lnTo>
                    <a:pt x="1339" y="1345"/>
                  </a:lnTo>
                  <a:lnTo>
                    <a:pt x="762" y="1345"/>
                  </a:lnTo>
                  <a:lnTo>
                    <a:pt x="742" y="1349"/>
                  </a:lnTo>
                  <a:lnTo>
                    <a:pt x="724" y="1358"/>
                  </a:lnTo>
                  <a:lnTo>
                    <a:pt x="710" y="1371"/>
                  </a:lnTo>
                  <a:lnTo>
                    <a:pt x="701" y="1389"/>
                  </a:lnTo>
                  <a:lnTo>
                    <a:pt x="698" y="1410"/>
                  </a:lnTo>
                  <a:lnTo>
                    <a:pt x="698" y="2306"/>
                  </a:lnTo>
                  <a:lnTo>
                    <a:pt x="506" y="2306"/>
                  </a:lnTo>
                  <a:lnTo>
                    <a:pt x="506" y="833"/>
                  </a:lnTo>
                  <a:lnTo>
                    <a:pt x="504" y="814"/>
                  </a:lnTo>
                  <a:lnTo>
                    <a:pt x="495" y="798"/>
                  </a:lnTo>
                  <a:lnTo>
                    <a:pt x="482" y="784"/>
                  </a:lnTo>
                  <a:lnTo>
                    <a:pt x="466" y="774"/>
                  </a:lnTo>
                  <a:lnTo>
                    <a:pt x="448" y="769"/>
                  </a:lnTo>
                  <a:lnTo>
                    <a:pt x="429" y="771"/>
                  </a:lnTo>
                  <a:lnTo>
                    <a:pt x="411" y="777"/>
                  </a:lnTo>
                  <a:lnTo>
                    <a:pt x="397" y="788"/>
                  </a:lnTo>
                  <a:lnTo>
                    <a:pt x="168" y="1017"/>
                  </a:lnTo>
                  <a:lnTo>
                    <a:pt x="158" y="1031"/>
                  </a:lnTo>
                  <a:lnTo>
                    <a:pt x="151" y="1045"/>
                  </a:lnTo>
                  <a:lnTo>
                    <a:pt x="149" y="1063"/>
                  </a:lnTo>
                  <a:lnTo>
                    <a:pt x="151" y="1079"/>
                  </a:lnTo>
                  <a:lnTo>
                    <a:pt x="158" y="1094"/>
                  </a:lnTo>
                  <a:lnTo>
                    <a:pt x="168" y="1108"/>
                  </a:lnTo>
                  <a:lnTo>
                    <a:pt x="347" y="1287"/>
                  </a:lnTo>
                  <a:lnTo>
                    <a:pt x="245" y="1388"/>
                  </a:lnTo>
                  <a:lnTo>
                    <a:pt x="54" y="1198"/>
                  </a:lnTo>
                  <a:lnTo>
                    <a:pt x="33" y="1171"/>
                  </a:lnTo>
                  <a:lnTo>
                    <a:pt x="16" y="1142"/>
                  </a:lnTo>
                  <a:lnTo>
                    <a:pt x="4" y="1111"/>
                  </a:lnTo>
                  <a:lnTo>
                    <a:pt x="0" y="1079"/>
                  </a:lnTo>
                  <a:lnTo>
                    <a:pt x="0" y="1045"/>
                  </a:lnTo>
                  <a:lnTo>
                    <a:pt x="4" y="1013"/>
                  </a:lnTo>
                  <a:lnTo>
                    <a:pt x="16" y="982"/>
                  </a:lnTo>
                  <a:lnTo>
                    <a:pt x="33" y="953"/>
                  </a:lnTo>
                  <a:lnTo>
                    <a:pt x="54" y="926"/>
                  </a:lnTo>
                  <a:lnTo>
                    <a:pt x="409" y="571"/>
                  </a:lnTo>
                  <a:lnTo>
                    <a:pt x="449" y="596"/>
                  </a:lnTo>
                  <a:lnTo>
                    <a:pt x="490" y="615"/>
                  </a:lnTo>
                  <a:lnTo>
                    <a:pt x="535" y="630"/>
                  </a:lnTo>
                  <a:lnTo>
                    <a:pt x="581" y="639"/>
                  </a:lnTo>
                  <a:lnTo>
                    <a:pt x="629" y="641"/>
                  </a:lnTo>
                  <a:lnTo>
                    <a:pt x="634" y="641"/>
                  </a:lnTo>
                  <a:lnTo>
                    <a:pt x="634" y="1026"/>
                  </a:lnTo>
                  <a:lnTo>
                    <a:pt x="762" y="1026"/>
                  </a:lnTo>
                  <a:lnTo>
                    <a:pt x="762" y="617"/>
                  </a:lnTo>
                  <a:lnTo>
                    <a:pt x="802" y="599"/>
                  </a:lnTo>
                  <a:lnTo>
                    <a:pt x="841" y="578"/>
                  </a:lnTo>
                  <a:lnTo>
                    <a:pt x="1339" y="578"/>
                  </a:lnTo>
                  <a:lnTo>
                    <a:pt x="1358" y="574"/>
                  </a:lnTo>
                  <a:lnTo>
                    <a:pt x="1376" y="565"/>
                  </a:lnTo>
                  <a:lnTo>
                    <a:pt x="1390" y="552"/>
                  </a:lnTo>
                  <a:lnTo>
                    <a:pt x="1400" y="533"/>
                  </a:lnTo>
                  <a:lnTo>
                    <a:pt x="1402" y="513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6" name="Freeform 134"/>
            <p:cNvSpPr>
              <a:spLocks noEditPoints="1"/>
            </p:cNvSpPr>
            <p:nvPr/>
          </p:nvSpPr>
          <p:spPr bwMode="auto">
            <a:xfrm>
              <a:off x="2492376" y="630238"/>
              <a:ext cx="6507163" cy="6505575"/>
            </a:xfrm>
            <a:custGeom>
              <a:avLst/>
              <a:gdLst>
                <a:gd name="T0" fmla="*/ 3375 w 4099"/>
                <a:gd name="T1" fmla="*/ 321 h 4098"/>
                <a:gd name="T2" fmla="*/ 3778 w 4099"/>
                <a:gd name="T3" fmla="*/ 159 h 4098"/>
                <a:gd name="T4" fmla="*/ 3860 w 4099"/>
                <a:gd name="T5" fmla="*/ 3 h 4098"/>
                <a:gd name="T6" fmla="*/ 3890 w 4099"/>
                <a:gd name="T7" fmla="*/ 23 h 4098"/>
                <a:gd name="T8" fmla="*/ 3905 w 4099"/>
                <a:gd name="T9" fmla="*/ 49 h 4098"/>
                <a:gd name="T10" fmla="*/ 3906 w 4099"/>
                <a:gd name="T11" fmla="*/ 1921 h 4098"/>
                <a:gd name="T12" fmla="*/ 4099 w 4099"/>
                <a:gd name="T13" fmla="*/ 2049 h 4098"/>
                <a:gd name="T14" fmla="*/ 2575 w 4099"/>
                <a:gd name="T15" fmla="*/ 3215 h 4098"/>
                <a:gd name="T16" fmla="*/ 2540 w 4099"/>
                <a:gd name="T17" fmla="*/ 3233 h 4098"/>
                <a:gd name="T18" fmla="*/ 2501 w 4099"/>
                <a:gd name="T19" fmla="*/ 3227 h 4098"/>
                <a:gd name="T20" fmla="*/ 2241 w 4099"/>
                <a:gd name="T21" fmla="*/ 2972 h 4098"/>
                <a:gd name="T22" fmla="*/ 1469 w 4099"/>
                <a:gd name="T23" fmla="*/ 3740 h 4098"/>
                <a:gd name="T24" fmla="*/ 1431 w 4099"/>
                <a:gd name="T25" fmla="*/ 3745 h 4098"/>
                <a:gd name="T26" fmla="*/ 1396 w 4099"/>
                <a:gd name="T27" fmla="*/ 3727 h 4098"/>
                <a:gd name="T28" fmla="*/ 128 w 4099"/>
                <a:gd name="T29" fmla="*/ 4061 h 4098"/>
                <a:gd name="T30" fmla="*/ 0 w 4099"/>
                <a:gd name="T31" fmla="*/ 4098 h 4098"/>
                <a:gd name="T32" fmla="*/ 2 w 4099"/>
                <a:gd name="T33" fmla="*/ 4017 h 4098"/>
                <a:gd name="T34" fmla="*/ 18 w 4099"/>
                <a:gd name="T35" fmla="*/ 3989 h 4098"/>
                <a:gd name="T36" fmla="*/ 899 w 4099"/>
                <a:gd name="T37" fmla="*/ 3113 h 4098"/>
                <a:gd name="T38" fmla="*/ 938 w 4099"/>
                <a:gd name="T39" fmla="*/ 3107 h 4098"/>
                <a:gd name="T40" fmla="*/ 974 w 4099"/>
                <a:gd name="T41" fmla="*/ 3124 h 4098"/>
                <a:gd name="T42" fmla="*/ 2196 w 4099"/>
                <a:gd name="T43" fmla="*/ 2837 h 4098"/>
                <a:gd name="T44" fmla="*/ 2232 w 4099"/>
                <a:gd name="T45" fmla="*/ 2818 h 4098"/>
                <a:gd name="T46" fmla="*/ 2270 w 4099"/>
                <a:gd name="T47" fmla="*/ 2824 h 4098"/>
                <a:gd name="T48" fmla="*/ 2530 w 4099"/>
                <a:gd name="T49" fmla="*/ 3079 h 4098"/>
                <a:gd name="T50" fmla="*/ 3682 w 4099"/>
                <a:gd name="T51" fmla="*/ 1930 h 4098"/>
                <a:gd name="T52" fmla="*/ 3714 w 4099"/>
                <a:gd name="T53" fmla="*/ 1921 h 4098"/>
                <a:gd name="T54" fmla="*/ 3778 w 4099"/>
                <a:gd name="T55" fmla="*/ 620 h 4098"/>
                <a:gd name="T56" fmla="*/ 3162 w 4099"/>
                <a:gd name="T57" fmla="*/ 371 h 4098"/>
                <a:gd name="T58" fmla="*/ 3141 w 4099"/>
                <a:gd name="T59" fmla="*/ 340 h 4098"/>
                <a:gd name="T60" fmla="*/ 3141 w 4099"/>
                <a:gd name="T61" fmla="*/ 301 h 4098"/>
                <a:gd name="T62" fmla="*/ 3162 w 4099"/>
                <a:gd name="T63" fmla="*/ 271 h 4098"/>
                <a:gd name="T64" fmla="*/ 3819 w 4099"/>
                <a:gd name="T65" fmla="*/ 5 h 4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99" h="4098">
                  <a:moveTo>
                    <a:pt x="3778" y="159"/>
                  </a:moveTo>
                  <a:lnTo>
                    <a:pt x="3375" y="321"/>
                  </a:lnTo>
                  <a:lnTo>
                    <a:pt x="3778" y="483"/>
                  </a:lnTo>
                  <a:lnTo>
                    <a:pt x="3778" y="159"/>
                  </a:lnTo>
                  <a:close/>
                  <a:moveTo>
                    <a:pt x="3839" y="0"/>
                  </a:moveTo>
                  <a:lnTo>
                    <a:pt x="3860" y="3"/>
                  </a:lnTo>
                  <a:lnTo>
                    <a:pt x="3879" y="11"/>
                  </a:lnTo>
                  <a:lnTo>
                    <a:pt x="3890" y="23"/>
                  </a:lnTo>
                  <a:lnTo>
                    <a:pt x="3899" y="35"/>
                  </a:lnTo>
                  <a:lnTo>
                    <a:pt x="3905" y="49"/>
                  </a:lnTo>
                  <a:lnTo>
                    <a:pt x="3906" y="65"/>
                  </a:lnTo>
                  <a:lnTo>
                    <a:pt x="3906" y="1921"/>
                  </a:lnTo>
                  <a:lnTo>
                    <a:pt x="4099" y="1921"/>
                  </a:lnTo>
                  <a:lnTo>
                    <a:pt x="4099" y="2049"/>
                  </a:lnTo>
                  <a:lnTo>
                    <a:pt x="3741" y="2049"/>
                  </a:lnTo>
                  <a:lnTo>
                    <a:pt x="2575" y="3215"/>
                  </a:lnTo>
                  <a:lnTo>
                    <a:pt x="2558" y="3227"/>
                  </a:lnTo>
                  <a:lnTo>
                    <a:pt x="2540" y="3233"/>
                  </a:lnTo>
                  <a:lnTo>
                    <a:pt x="2520" y="3233"/>
                  </a:lnTo>
                  <a:lnTo>
                    <a:pt x="2501" y="3227"/>
                  </a:lnTo>
                  <a:lnTo>
                    <a:pt x="2485" y="3215"/>
                  </a:lnTo>
                  <a:lnTo>
                    <a:pt x="2241" y="2972"/>
                  </a:lnTo>
                  <a:lnTo>
                    <a:pt x="1486" y="3727"/>
                  </a:lnTo>
                  <a:lnTo>
                    <a:pt x="1469" y="3740"/>
                  </a:lnTo>
                  <a:lnTo>
                    <a:pt x="1451" y="3745"/>
                  </a:lnTo>
                  <a:lnTo>
                    <a:pt x="1431" y="3745"/>
                  </a:lnTo>
                  <a:lnTo>
                    <a:pt x="1412" y="3740"/>
                  </a:lnTo>
                  <a:lnTo>
                    <a:pt x="1396" y="3727"/>
                  </a:lnTo>
                  <a:lnTo>
                    <a:pt x="928" y="3261"/>
                  </a:lnTo>
                  <a:lnTo>
                    <a:pt x="128" y="4061"/>
                  </a:lnTo>
                  <a:lnTo>
                    <a:pt x="128" y="4098"/>
                  </a:lnTo>
                  <a:lnTo>
                    <a:pt x="0" y="4098"/>
                  </a:lnTo>
                  <a:lnTo>
                    <a:pt x="0" y="4035"/>
                  </a:lnTo>
                  <a:lnTo>
                    <a:pt x="2" y="4017"/>
                  </a:lnTo>
                  <a:lnTo>
                    <a:pt x="8" y="4002"/>
                  </a:lnTo>
                  <a:lnTo>
                    <a:pt x="18" y="3989"/>
                  </a:lnTo>
                  <a:lnTo>
                    <a:pt x="883" y="3124"/>
                  </a:lnTo>
                  <a:lnTo>
                    <a:pt x="899" y="3113"/>
                  </a:lnTo>
                  <a:lnTo>
                    <a:pt x="919" y="3107"/>
                  </a:lnTo>
                  <a:lnTo>
                    <a:pt x="938" y="3107"/>
                  </a:lnTo>
                  <a:lnTo>
                    <a:pt x="957" y="3113"/>
                  </a:lnTo>
                  <a:lnTo>
                    <a:pt x="974" y="3124"/>
                  </a:lnTo>
                  <a:lnTo>
                    <a:pt x="1441" y="3592"/>
                  </a:lnTo>
                  <a:lnTo>
                    <a:pt x="2196" y="2837"/>
                  </a:lnTo>
                  <a:lnTo>
                    <a:pt x="2212" y="2824"/>
                  </a:lnTo>
                  <a:lnTo>
                    <a:pt x="2232" y="2818"/>
                  </a:lnTo>
                  <a:lnTo>
                    <a:pt x="2251" y="2818"/>
                  </a:lnTo>
                  <a:lnTo>
                    <a:pt x="2270" y="2824"/>
                  </a:lnTo>
                  <a:lnTo>
                    <a:pt x="2287" y="2837"/>
                  </a:lnTo>
                  <a:lnTo>
                    <a:pt x="2530" y="3079"/>
                  </a:lnTo>
                  <a:lnTo>
                    <a:pt x="3670" y="1940"/>
                  </a:lnTo>
                  <a:lnTo>
                    <a:pt x="3682" y="1930"/>
                  </a:lnTo>
                  <a:lnTo>
                    <a:pt x="3698" y="1923"/>
                  </a:lnTo>
                  <a:lnTo>
                    <a:pt x="3714" y="1921"/>
                  </a:lnTo>
                  <a:lnTo>
                    <a:pt x="3778" y="1921"/>
                  </a:lnTo>
                  <a:lnTo>
                    <a:pt x="3778" y="620"/>
                  </a:lnTo>
                  <a:lnTo>
                    <a:pt x="3178" y="381"/>
                  </a:lnTo>
                  <a:lnTo>
                    <a:pt x="3162" y="371"/>
                  </a:lnTo>
                  <a:lnTo>
                    <a:pt x="3149" y="357"/>
                  </a:lnTo>
                  <a:lnTo>
                    <a:pt x="3141" y="340"/>
                  </a:lnTo>
                  <a:lnTo>
                    <a:pt x="3138" y="321"/>
                  </a:lnTo>
                  <a:lnTo>
                    <a:pt x="3141" y="301"/>
                  </a:lnTo>
                  <a:lnTo>
                    <a:pt x="3149" y="285"/>
                  </a:lnTo>
                  <a:lnTo>
                    <a:pt x="3162" y="271"/>
                  </a:lnTo>
                  <a:lnTo>
                    <a:pt x="3178" y="261"/>
                  </a:lnTo>
                  <a:lnTo>
                    <a:pt x="3819" y="5"/>
                  </a:lnTo>
                  <a:lnTo>
                    <a:pt x="3839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7" name="Freeform 135"/>
            <p:cNvSpPr>
              <a:spLocks noEditPoints="1"/>
            </p:cNvSpPr>
            <p:nvPr/>
          </p:nvSpPr>
          <p:spPr bwMode="auto">
            <a:xfrm>
              <a:off x="2493963" y="1751013"/>
              <a:ext cx="4065588" cy="4064000"/>
            </a:xfrm>
            <a:custGeom>
              <a:avLst/>
              <a:gdLst>
                <a:gd name="T0" fmla="*/ 1817 w 2561"/>
                <a:gd name="T1" fmla="*/ 1635 h 2560"/>
                <a:gd name="T2" fmla="*/ 1216 w 2561"/>
                <a:gd name="T3" fmla="*/ 1262 h 2560"/>
                <a:gd name="T4" fmla="*/ 770 w 2561"/>
                <a:gd name="T5" fmla="*/ 929 h 2560"/>
                <a:gd name="T6" fmla="*/ 535 w 2561"/>
                <a:gd name="T7" fmla="*/ 1281 h 2560"/>
                <a:gd name="T8" fmla="*/ 258 w 2561"/>
                <a:gd name="T9" fmla="*/ 1882 h 2560"/>
                <a:gd name="T10" fmla="*/ 709 w 2561"/>
                <a:gd name="T11" fmla="*/ 1937 h 2560"/>
                <a:gd name="T12" fmla="*/ 1030 w 2561"/>
                <a:gd name="T13" fmla="*/ 2001 h 2560"/>
                <a:gd name="T14" fmla="*/ 1111 w 2561"/>
                <a:gd name="T15" fmla="*/ 1662 h 2560"/>
                <a:gd name="T16" fmla="*/ 750 w 2561"/>
                <a:gd name="T17" fmla="*/ 1347 h 2560"/>
                <a:gd name="T18" fmla="*/ 732 w 2561"/>
                <a:gd name="T19" fmla="*/ 1068 h 2560"/>
                <a:gd name="T20" fmla="*/ 2238 w 2561"/>
                <a:gd name="T21" fmla="*/ 659 h 2560"/>
                <a:gd name="T22" fmla="*/ 1600 w 2561"/>
                <a:gd name="T23" fmla="*/ 743 h 2560"/>
                <a:gd name="T24" fmla="*/ 1328 w 2561"/>
                <a:gd name="T25" fmla="*/ 741 h 2560"/>
                <a:gd name="T26" fmla="*/ 838 w 2561"/>
                <a:gd name="T27" fmla="*/ 1171 h 2560"/>
                <a:gd name="T28" fmla="*/ 1185 w 2561"/>
                <a:gd name="T29" fmla="*/ 1413 h 2560"/>
                <a:gd name="T30" fmla="*/ 1006 w 2561"/>
                <a:gd name="T31" fmla="*/ 1143 h 2560"/>
                <a:gd name="T32" fmla="*/ 1333 w 2561"/>
                <a:gd name="T33" fmla="*/ 924 h 2560"/>
                <a:gd name="T34" fmla="*/ 1548 w 2561"/>
                <a:gd name="T35" fmla="*/ 1497 h 2560"/>
                <a:gd name="T36" fmla="*/ 2228 w 2561"/>
                <a:gd name="T37" fmla="*/ 1497 h 2560"/>
                <a:gd name="T38" fmla="*/ 2418 w 2561"/>
                <a:gd name="T39" fmla="*/ 1397 h 2560"/>
                <a:gd name="T40" fmla="*/ 1792 w 2561"/>
                <a:gd name="T41" fmla="*/ 1280 h 2560"/>
                <a:gd name="T42" fmla="*/ 1731 w 2561"/>
                <a:gd name="T43" fmla="*/ 875 h 2560"/>
                <a:gd name="T44" fmla="*/ 2251 w 2561"/>
                <a:gd name="T45" fmla="*/ 816 h 2560"/>
                <a:gd name="T46" fmla="*/ 2368 w 2561"/>
                <a:gd name="T47" fmla="*/ 126 h 2560"/>
                <a:gd name="T48" fmla="*/ 1286 w 2561"/>
                <a:gd name="T49" fmla="*/ 202 h 2560"/>
                <a:gd name="T50" fmla="*/ 1223 w 2561"/>
                <a:gd name="T51" fmla="*/ 464 h 2560"/>
                <a:gd name="T52" fmla="*/ 1425 w 2561"/>
                <a:gd name="T53" fmla="*/ 635 h 2560"/>
                <a:gd name="T54" fmla="*/ 1674 w 2561"/>
                <a:gd name="T55" fmla="*/ 535 h 2560"/>
                <a:gd name="T56" fmla="*/ 1695 w 2561"/>
                <a:gd name="T57" fmla="*/ 266 h 2560"/>
                <a:gd name="T58" fmla="*/ 1467 w 2561"/>
                <a:gd name="T59" fmla="*/ 126 h 2560"/>
                <a:gd name="T60" fmla="*/ 1739 w 2561"/>
                <a:gd name="T61" fmla="*/ 112 h 2560"/>
                <a:gd name="T62" fmla="*/ 1848 w 2561"/>
                <a:gd name="T63" fmla="*/ 435 h 2560"/>
                <a:gd name="T64" fmla="*/ 2124 w 2561"/>
                <a:gd name="T65" fmla="*/ 26 h 2560"/>
                <a:gd name="T66" fmla="*/ 2484 w 2561"/>
                <a:gd name="T67" fmla="*/ 26 h 2560"/>
                <a:gd name="T68" fmla="*/ 2445 w 2561"/>
                <a:gd name="T69" fmla="*/ 813 h 2560"/>
                <a:gd name="T70" fmla="*/ 2177 w 2561"/>
                <a:gd name="T71" fmla="*/ 959 h 2560"/>
                <a:gd name="T72" fmla="*/ 2414 w 2561"/>
                <a:gd name="T73" fmla="*/ 1203 h 2560"/>
                <a:gd name="T74" fmla="*/ 2561 w 2561"/>
                <a:gd name="T75" fmla="*/ 1471 h 2560"/>
                <a:gd name="T76" fmla="*/ 2177 w 2561"/>
                <a:gd name="T77" fmla="*/ 2047 h 2560"/>
                <a:gd name="T78" fmla="*/ 1979 w 2561"/>
                <a:gd name="T79" fmla="*/ 1599 h 2560"/>
                <a:gd name="T80" fmla="*/ 1821 w 2561"/>
                <a:gd name="T81" fmla="*/ 1781 h 2560"/>
                <a:gd name="T82" fmla="*/ 1664 w 2561"/>
                <a:gd name="T83" fmla="*/ 2496 h 2560"/>
                <a:gd name="T84" fmla="*/ 1259 w 2561"/>
                <a:gd name="T85" fmla="*/ 2556 h 2560"/>
                <a:gd name="T86" fmla="*/ 1116 w 2561"/>
                <a:gd name="T87" fmla="*/ 2119 h 2560"/>
                <a:gd name="T88" fmla="*/ 744 w 2561"/>
                <a:gd name="T89" fmla="*/ 2081 h 2560"/>
                <a:gd name="T90" fmla="*/ 453 w 2561"/>
                <a:gd name="T91" fmla="*/ 2010 h 2560"/>
                <a:gd name="T92" fmla="*/ 170 w 2561"/>
                <a:gd name="T93" fmla="*/ 2045 h 2560"/>
                <a:gd name="T94" fmla="*/ 19 w 2561"/>
                <a:gd name="T95" fmla="*/ 2094 h 2560"/>
                <a:gd name="T96" fmla="*/ 56 w 2561"/>
                <a:gd name="T97" fmla="*/ 1958 h 2560"/>
                <a:gd name="T98" fmla="*/ 265 w 2561"/>
                <a:gd name="T99" fmla="*/ 1561 h 2560"/>
                <a:gd name="T100" fmla="*/ 485 w 2561"/>
                <a:gd name="T101" fmla="*/ 1098 h 2560"/>
                <a:gd name="T102" fmla="*/ 852 w 2561"/>
                <a:gd name="T103" fmla="*/ 692 h 2560"/>
                <a:gd name="T104" fmla="*/ 1085 w 2561"/>
                <a:gd name="T105" fmla="*/ 430 h 2560"/>
                <a:gd name="T106" fmla="*/ 1196 w 2561"/>
                <a:gd name="T107" fmla="*/ 112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61" h="2560">
                  <a:moveTo>
                    <a:pt x="1664" y="1599"/>
                  </a:moveTo>
                  <a:lnTo>
                    <a:pt x="1664" y="1714"/>
                  </a:lnTo>
                  <a:lnTo>
                    <a:pt x="1687" y="1701"/>
                  </a:lnTo>
                  <a:lnTo>
                    <a:pt x="1731" y="1681"/>
                  </a:lnTo>
                  <a:lnTo>
                    <a:pt x="1762" y="1668"/>
                  </a:lnTo>
                  <a:lnTo>
                    <a:pt x="1791" y="1653"/>
                  </a:lnTo>
                  <a:lnTo>
                    <a:pt x="1817" y="1635"/>
                  </a:lnTo>
                  <a:lnTo>
                    <a:pt x="1827" y="1627"/>
                  </a:lnTo>
                  <a:lnTo>
                    <a:pt x="1837" y="1614"/>
                  </a:lnTo>
                  <a:lnTo>
                    <a:pt x="1844" y="1599"/>
                  </a:lnTo>
                  <a:lnTo>
                    <a:pt x="1664" y="1599"/>
                  </a:lnTo>
                  <a:close/>
                  <a:moveTo>
                    <a:pt x="1216" y="1114"/>
                  </a:moveTo>
                  <a:lnTo>
                    <a:pt x="1141" y="1189"/>
                  </a:lnTo>
                  <a:lnTo>
                    <a:pt x="1216" y="1262"/>
                  </a:lnTo>
                  <a:lnTo>
                    <a:pt x="1216" y="1114"/>
                  </a:lnTo>
                  <a:close/>
                  <a:moveTo>
                    <a:pt x="1028" y="736"/>
                  </a:moveTo>
                  <a:lnTo>
                    <a:pt x="968" y="770"/>
                  </a:lnTo>
                  <a:lnTo>
                    <a:pt x="912" y="806"/>
                  </a:lnTo>
                  <a:lnTo>
                    <a:pt x="861" y="846"/>
                  </a:lnTo>
                  <a:lnTo>
                    <a:pt x="813" y="887"/>
                  </a:lnTo>
                  <a:lnTo>
                    <a:pt x="770" y="929"/>
                  </a:lnTo>
                  <a:lnTo>
                    <a:pt x="730" y="972"/>
                  </a:lnTo>
                  <a:lnTo>
                    <a:pt x="694" y="1015"/>
                  </a:lnTo>
                  <a:lnTo>
                    <a:pt x="663" y="1056"/>
                  </a:lnTo>
                  <a:lnTo>
                    <a:pt x="628" y="1108"/>
                  </a:lnTo>
                  <a:lnTo>
                    <a:pt x="595" y="1164"/>
                  </a:lnTo>
                  <a:lnTo>
                    <a:pt x="564" y="1222"/>
                  </a:lnTo>
                  <a:lnTo>
                    <a:pt x="535" y="1281"/>
                  </a:lnTo>
                  <a:lnTo>
                    <a:pt x="506" y="1341"/>
                  </a:lnTo>
                  <a:lnTo>
                    <a:pt x="467" y="1425"/>
                  </a:lnTo>
                  <a:lnTo>
                    <a:pt x="424" y="1515"/>
                  </a:lnTo>
                  <a:lnTo>
                    <a:pt x="383" y="1611"/>
                  </a:lnTo>
                  <a:lnTo>
                    <a:pt x="343" y="1703"/>
                  </a:lnTo>
                  <a:lnTo>
                    <a:pt x="302" y="1793"/>
                  </a:lnTo>
                  <a:lnTo>
                    <a:pt x="258" y="1882"/>
                  </a:lnTo>
                  <a:lnTo>
                    <a:pt x="322" y="1876"/>
                  </a:lnTo>
                  <a:lnTo>
                    <a:pt x="388" y="1876"/>
                  </a:lnTo>
                  <a:lnTo>
                    <a:pt x="454" y="1881"/>
                  </a:lnTo>
                  <a:lnTo>
                    <a:pt x="520" y="1890"/>
                  </a:lnTo>
                  <a:lnTo>
                    <a:pt x="586" y="1904"/>
                  </a:lnTo>
                  <a:lnTo>
                    <a:pt x="648" y="1919"/>
                  </a:lnTo>
                  <a:lnTo>
                    <a:pt x="709" y="1937"/>
                  </a:lnTo>
                  <a:lnTo>
                    <a:pt x="767" y="1954"/>
                  </a:lnTo>
                  <a:lnTo>
                    <a:pt x="819" y="1970"/>
                  </a:lnTo>
                  <a:lnTo>
                    <a:pt x="856" y="1981"/>
                  </a:lnTo>
                  <a:lnTo>
                    <a:pt x="897" y="1990"/>
                  </a:lnTo>
                  <a:lnTo>
                    <a:pt x="940" y="1997"/>
                  </a:lnTo>
                  <a:lnTo>
                    <a:pt x="984" y="2001"/>
                  </a:lnTo>
                  <a:lnTo>
                    <a:pt x="1030" y="2001"/>
                  </a:lnTo>
                  <a:lnTo>
                    <a:pt x="1078" y="1996"/>
                  </a:lnTo>
                  <a:lnTo>
                    <a:pt x="1124" y="1986"/>
                  </a:lnTo>
                  <a:lnTo>
                    <a:pt x="1170" y="1970"/>
                  </a:lnTo>
                  <a:lnTo>
                    <a:pt x="1216" y="1948"/>
                  </a:lnTo>
                  <a:lnTo>
                    <a:pt x="1216" y="1562"/>
                  </a:lnTo>
                  <a:lnTo>
                    <a:pt x="1127" y="1650"/>
                  </a:lnTo>
                  <a:lnTo>
                    <a:pt x="1111" y="1662"/>
                  </a:lnTo>
                  <a:lnTo>
                    <a:pt x="1093" y="1668"/>
                  </a:lnTo>
                  <a:lnTo>
                    <a:pt x="1073" y="1668"/>
                  </a:lnTo>
                  <a:lnTo>
                    <a:pt x="1054" y="1662"/>
                  </a:lnTo>
                  <a:lnTo>
                    <a:pt x="1038" y="1650"/>
                  </a:lnTo>
                  <a:lnTo>
                    <a:pt x="803" y="1415"/>
                  </a:lnTo>
                  <a:lnTo>
                    <a:pt x="774" y="1382"/>
                  </a:lnTo>
                  <a:lnTo>
                    <a:pt x="750" y="1347"/>
                  </a:lnTo>
                  <a:lnTo>
                    <a:pt x="732" y="1310"/>
                  </a:lnTo>
                  <a:lnTo>
                    <a:pt x="719" y="1270"/>
                  </a:lnTo>
                  <a:lnTo>
                    <a:pt x="712" y="1230"/>
                  </a:lnTo>
                  <a:lnTo>
                    <a:pt x="708" y="1189"/>
                  </a:lnTo>
                  <a:lnTo>
                    <a:pt x="712" y="1148"/>
                  </a:lnTo>
                  <a:lnTo>
                    <a:pt x="719" y="1107"/>
                  </a:lnTo>
                  <a:lnTo>
                    <a:pt x="732" y="1068"/>
                  </a:lnTo>
                  <a:lnTo>
                    <a:pt x="750" y="1031"/>
                  </a:lnTo>
                  <a:lnTo>
                    <a:pt x="774" y="995"/>
                  </a:lnTo>
                  <a:lnTo>
                    <a:pt x="803" y="962"/>
                  </a:lnTo>
                  <a:lnTo>
                    <a:pt x="1028" y="736"/>
                  </a:lnTo>
                  <a:close/>
                  <a:moveTo>
                    <a:pt x="2240" y="126"/>
                  </a:moveTo>
                  <a:lnTo>
                    <a:pt x="2240" y="639"/>
                  </a:lnTo>
                  <a:lnTo>
                    <a:pt x="2238" y="659"/>
                  </a:lnTo>
                  <a:lnTo>
                    <a:pt x="2228" y="678"/>
                  </a:lnTo>
                  <a:lnTo>
                    <a:pt x="2214" y="691"/>
                  </a:lnTo>
                  <a:lnTo>
                    <a:pt x="2196" y="700"/>
                  </a:lnTo>
                  <a:lnTo>
                    <a:pt x="2177" y="704"/>
                  </a:lnTo>
                  <a:lnTo>
                    <a:pt x="1679" y="704"/>
                  </a:lnTo>
                  <a:lnTo>
                    <a:pt x="1640" y="725"/>
                  </a:lnTo>
                  <a:lnTo>
                    <a:pt x="1600" y="743"/>
                  </a:lnTo>
                  <a:lnTo>
                    <a:pt x="1600" y="1152"/>
                  </a:lnTo>
                  <a:lnTo>
                    <a:pt x="1472" y="1152"/>
                  </a:lnTo>
                  <a:lnTo>
                    <a:pt x="1472" y="767"/>
                  </a:lnTo>
                  <a:lnTo>
                    <a:pt x="1467" y="767"/>
                  </a:lnTo>
                  <a:lnTo>
                    <a:pt x="1419" y="765"/>
                  </a:lnTo>
                  <a:lnTo>
                    <a:pt x="1373" y="756"/>
                  </a:lnTo>
                  <a:lnTo>
                    <a:pt x="1328" y="741"/>
                  </a:lnTo>
                  <a:lnTo>
                    <a:pt x="1287" y="722"/>
                  </a:lnTo>
                  <a:lnTo>
                    <a:pt x="1247" y="697"/>
                  </a:lnTo>
                  <a:lnTo>
                    <a:pt x="892" y="1052"/>
                  </a:lnTo>
                  <a:lnTo>
                    <a:pt x="871" y="1079"/>
                  </a:lnTo>
                  <a:lnTo>
                    <a:pt x="854" y="1108"/>
                  </a:lnTo>
                  <a:lnTo>
                    <a:pt x="842" y="1139"/>
                  </a:lnTo>
                  <a:lnTo>
                    <a:pt x="838" y="1171"/>
                  </a:lnTo>
                  <a:lnTo>
                    <a:pt x="838" y="1205"/>
                  </a:lnTo>
                  <a:lnTo>
                    <a:pt x="842" y="1237"/>
                  </a:lnTo>
                  <a:lnTo>
                    <a:pt x="854" y="1268"/>
                  </a:lnTo>
                  <a:lnTo>
                    <a:pt x="871" y="1297"/>
                  </a:lnTo>
                  <a:lnTo>
                    <a:pt x="892" y="1324"/>
                  </a:lnTo>
                  <a:lnTo>
                    <a:pt x="1083" y="1514"/>
                  </a:lnTo>
                  <a:lnTo>
                    <a:pt x="1185" y="1413"/>
                  </a:lnTo>
                  <a:lnTo>
                    <a:pt x="1006" y="1234"/>
                  </a:lnTo>
                  <a:lnTo>
                    <a:pt x="996" y="1220"/>
                  </a:lnTo>
                  <a:lnTo>
                    <a:pt x="989" y="1205"/>
                  </a:lnTo>
                  <a:lnTo>
                    <a:pt x="987" y="1189"/>
                  </a:lnTo>
                  <a:lnTo>
                    <a:pt x="989" y="1171"/>
                  </a:lnTo>
                  <a:lnTo>
                    <a:pt x="996" y="1157"/>
                  </a:lnTo>
                  <a:lnTo>
                    <a:pt x="1006" y="1143"/>
                  </a:lnTo>
                  <a:lnTo>
                    <a:pt x="1235" y="914"/>
                  </a:lnTo>
                  <a:lnTo>
                    <a:pt x="1249" y="903"/>
                  </a:lnTo>
                  <a:lnTo>
                    <a:pt x="1267" y="897"/>
                  </a:lnTo>
                  <a:lnTo>
                    <a:pt x="1286" y="895"/>
                  </a:lnTo>
                  <a:lnTo>
                    <a:pt x="1304" y="900"/>
                  </a:lnTo>
                  <a:lnTo>
                    <a:pt x="1320" y="910"/>
                  </a:lnTo>
                  <a:lnTo>
                    <a:pt x="1333" y="924"/>
                  </a:lnTo>
                  <a:lnTo>
                    <a:pt x="1342" y="940"/>
                  </a:lnTo>
                  <a:lnTo>
                    <a:pt x="1344" y="959"/>
                  </a:lnTo>
                  <a:lnTo>
                    <a:pt x="1344" y="2432"/>
                  </a:lnTo>
                  <a:lnTo>
                    <a:pt x="1536" y="2432"/>
                  </a:lnTo>
                  <a:lnTo>
                    <a:pt x="1536" y="1536"/>
                  </a:lnTo>
                  <a:lnTo>
                    <a:pt x="1539" y="1515"/>
                  </a:lnTo>
                  <a:lnTo>
                    <a:pt x="1548" y="1497"/>
                  </a:lnTo>
                  <a:lnTo>
                    <a:pt x="1562" y="1484"/>
                  </a:lnTo>
                  <a:lnTo>
                    <a:pt x="1580" y="1475"/>
                  </a:lnTo>
                  <a:lnTo>
                    <a:pt x="1600" y="1471"/>
                  </a:lnTo>
                  <a:lnTo>
                    <a:pt x="2177" y="1471"/>
                  </a:lnTo>
                  <a:lnTo>
                    <a:pt x="2196" y="1475"/>
                  </a:lnTo>
                  <a:lnTo>
                    <a:pt x="2214" y="1484"/>
                  </a:lnTo>
                  <a:lnTo>
                    <a:pt x="2228" y="1497"/>
                  </a:lnTo>
                  <a:lnTo>
                    <a:pt x="2238" y="1515"/>
                  </a:lnTo>
                  <a:lnTo>
                    <a:pt x="2240" y="1536"/>
                  </a:lnTo>
                  <a:lnTo>
                    <a:pt x="2240" y="1919"/>
                  </a:lnTo>
                  <a:lnTo>
                    <a:pt x="2433" y="1919"/>
                  </a:lnTo>
                  <a:lnTo>
                    <a:pt x="2433" y="1471"/>
                  </a:lnTo>
                  <a:lnTo>
                    <a:pt x="2429" y="1433"/>
                  </a:lnTo>
                  <a:lnTo>
                    <a:pt x="2418" y="1397"/>
                  </a:lnTo>
                  <a:lnTo>
                    <a:pt x="2399" y="1364"/>
                  </a:lnTo>
                  <a:lnTo>
                    <a:pt x="2376" y="1336"/>
                  </a:lnTo>
                  <a:lnTo>
                    <a:pt x="2348" y="1312"/>
                  </a:lnTo>
                  <a:lnTo>
                    <a:pt x="2315" y="1295"/>
                  </a:lnTo>
                  <a:lnTo>
                    <a:pt x="2279" y="1283"/>
                  </a:lnTo>
                  <a:lnTo>
                    <a:pt x="2240" y="1280"/>
                  </a:lnTo>
                  <a:lnTo>
                    <a:pt x="1792" y="1280"/>
                  </a:lnTo>
                  <a:lnTo>
                    <a:pt x="1772" y="1276"/>
                  </a:lnTo>
                  <a:lnTo>
                    <a:pt x="1755" y="1267"/>
                  </a:lnTo>
                  <a:lnTo>
                    <a:pt x="1741" y="1254"/>
                  </a:lnTo>
                  <a:lnTo>
                    <a:pt x="1731" y="1236"/>
                  </a:lnTo>
                  <a:lnTo>
                    <a:pt x="1729" y="1215"/>
                  </a:lnTo>
                  <a:lnTo>
                    <a:pt x="1729" y="895"/>
                  </a:lnTo>
                  <a:lnTo>
                    <a:pt x="1731" y="875"/>
                  </a:lnTo>
                  <a:lnTo>
                    <a:pt x="1741" y="858"/>
                  </a:lnTo>
                  <a:lnTo>
                    <a:pt x="1755" y="843"/>
                  </a:lnTo>
                  <a:lnTo>
                    <a:pt x="1772" y="834"/>
                  </a:lnTo>
                  <a:lnTo>
                    <a:pt x="1792" y="832"/>
                  </a:lnTo>
                  <a:lnTo>
                    <a:pt x="2177" y="832"/>
                  </a:lnTo>
                  <a:lnTo>
                    <a:pt x="2215" y="827"/>
                  </a:lnTo>
                  <a:lnTo>
                    <a:pt x="2251" y="816"/>
                  </a:lnTo>
                  <a:lnTo>
                    <a:pt x="2284" y="798"/>
                  </a:lnTo>
                  <a:lnTo>
                    <a:pt x="2312" y="775"/>
                  </a:lnTo>
                  <a:lnTo>
                    <a:pt x="2336" y="746"/>
                  </a:lnTo>
                  <a:lnTo>
                    <a:pt x="2353" y="714"/>
                  </a:lnTo>
                  <a:lnTo>
                    <a:pt x="2364" y="678"/>
                  </a:lnTo>
                  <a:lnTo>
                    <a:pt x="2368" y="639"/>
                  </a:lnTo>
                  <a:lnTo>
                    <a:pt x="2368" y="126"/>
                  </a:lnTo>
                  <a:lnTo>
                    <a:pt x="2240" y="126"/>
                  </a:lnTo>
                  <a:close/>
                  <a:moveTo>
                    <a:pt x="1467" y="126"/>
                  </a:moveTo>
                  <a:lnTo>
                    <a:pt x="1425" y="130"/>
                  </a:lnTo>
                  <a:lnTo>
                    <a:pt x="1386" y="140"/>
                  </a:lnTo>
                  <a:lnTo>
                    <a:pt x="1349" y="155"/>
                  </a:lnTo>
                  <a:lnTo>
                    <a:pt x="1315" y="176"/>
                  </a:lnTo>
                  <a:lnTo>
                    <a:pt x="1286" y="202"/>
                  </a:lnTo>
                  <a:lnTo>
                    <a:pt x="1261" y="232"/>
                  </a:lnTo>
                  <a:lnTo>
                    <a:pt x="1239" y="266"/>
                  </a:lnTo>
                  <a:lnTo>
                    <a:pt x="1223" y="302"/>
                  </a:lnTo>
                  <a:lnTo>
                    <a:pt x="1215" y="342"/>
                  </a:lnTo>
                  <a:lnTo>
                    <a:pt x="1211" y="383"/>
                  </a:lnTo>
                  <a:lnTo>
                    <a:pt x="1215" y="425"/>
                  </a:lnTo>
                  <a:lnTo>
                    <a:pt x="1223" y="464"/>
                  </a:lnTo>
                  <a:lnTo>
                    <a:pt x="1239" y="501"/>
                  </a:lnTo>
                  <a:lnTo>
                    <a:pt x="1261" y="535"/>
                  </a:lnTo>
                  <a:lnTo>
                    <a:pt x="1286" y="564"/>
                  </a:lnTo>
                  <a:lnTo>
                    <a:pt x="1315" y="589"/>
                  </a:lnTo>
                  <a:lnTo>
                    <a:pt x="1349" y="610"/>
                  </a:lnTo>
                  <a:lnTo>
                    <a:pt x="1386" y="627"/>
                  </a:lnTo>
                  <a:lnTo>
                    <a:pt x="1425" y="635"/>
                  </a:lnTo>
                  <a:lnTo>
                    <a:pt x="1467" y="639"/>
                  </a:lnTo>
                  <a:lnTo>
                    <a:pt x="1508" y="635"/>
                  </a:lnTo>
                  <a:lnTo>
                    <a:pt x="1548" y="627"/>
                  </a:lnTo>
                  <a:lnTo>
                    <a:pt x="1584" y="610"/>
                  </a:lnTo>
                  <a:lnTo>
                    <a:pt x="1618" y="589"/>
                  </a:lnTo>
                  <a:lnTo>
                    <a:pt x="1648" y="564"/>
                  </a:lnTo>
                  <a:lnTo>
                    <a:pt x="1674" y="535"/>
                  </a:lnTo>
                  <a:lnTo>
                    <a:pt x="1695" y="501"/>
                  </a:lnTo>
                  <a:lnTo>
                    <a:pt x="1710" y="464"/>
                  </a:lnTo>
                  <a:lnTo>
                    <a:pt x="1720" y="425"/>
                  </a:lnTo>
                  <a:lnTo>
                    <a:pt x="1724" y="383"/>
                  </a:lnTo>
                  <a:lnTo>
                    <a:pt x="1720" y="342"/>
                  </a:lnTo>
                  <a:lnTo>
                    <a:pt x="1710" y="302"/>
                  </a:lnTo>
                  <a:lnTo>
                    <a:pt x="1695" y="266"/>
                  </a:lnTo>
                  <a:lnTo>
                    <a:pt x="1674" y="232"/>
                  </a:lnTo>
                  <a:lnTo>
                    <a:pt x="1648" y="202"/>
                  </a:lnTo>
                  <a:lnTo>
                    <a:pt x="1618" y="176"/>
                  </a:lnTo>
                  <a:lnTo>
                    <a:pt x="1584" y="155"/>
                  </a:lnTo>
                  <a:lnTo>
                    <a:pt x="1548" y="140"/>
                  </a:lnTo>
                  <a:lnTo>
                    <a:pt x="1508" y="130"/>
                  </a:lnTo>
                  <a:lnTo>
                    <a:pt x="1467" y="126"/>
                  </a:lnTo>
                  <a:close/>
                  <a:moveTo>
                    <a:pt x="1467" y="0"/>
                  </a:moveTo>
                  <a:lnTo>
                    <a:pt x="1519" y="2"/>
                  </a:lnTo>
                  <a:lnTo>
                    <a:pt x="1569" y="13"/>
                  </a:lnTo>
                  <a:lnTo>
                    <a:pt x="1617" y="29"/>
                  </a:lnTo>
                  <a:lnTo>
                    <a:pt x="1661" y="52"/>
                  </a:lnTo>
                  <a:lnTo>
                    <a:pt x="1701" y="79"/>
                  </a:lnTo>
                  <a:lnTo>
                    <a:pt x="1739" y="112"/>
                  </a:lnTo>
                  <a:lnTo>
                    <a:pt x="1771" y="149"/>
                  </a:lnTo>
                  <a:lnTo>
                    <a:pt x="1798" y="190"/>
                  </a:lnTo>
                  <a:lnTo>
                    <a:pt x="1821" y="233"/>
                  </a:lnTo>
                  <a:lnTo>
                    <a:pt x="1838" y="281"/>
                  </a:lnTo>
                  <a:lnTo>
                    <a:pt x="1848" y="330"/>
                  </a:lnTo>
                  <a:lnTo>
                    <a:pt x="1852" y="383"/>
                  </a:lnTo>
                  <a:lnTo>
                    <a:pt x="1848" y="435"/>
                  </a:lnTo>
                  <a:lnTo>
                    <a:pt x="1838" y="485"/>
                  </a:lnTo>
                  <a:lnTo>
                    <a:pt x="1821" y="531"/>
                  </a:lnTo>
                  <a:lnTo>
                    <a:pt x="1799" y="576"/>
                  </a:lnTo>
                  <a:lnTo>
                    <a:pt x="2112" y="576"/>
                  </a:lnTo>
                  <a:lnTo>
                    <a:pt x="2112" y="63"/>
                  </a:lnTo>
                  <a:lnTo>
                    <a:pt x="2116" y="43"/>
                  </a:lnTo>
                  <a:lnTo>
                    <a:pt x="2124" y="26"/>
                  </a:lnTo>
                  <a:lnTo>
                    <a:pt x="2139" y="11"/>
                  </a:lnTo>
                  <a:lnTo>
                    <a:pt x="2157" y="2"/>
                  </a:lnTo>
                  <a:lnTo>
                    <a:pt x="2177" y="0"/>
                  </a:lnTo>
                  <a:lnTo>
                    <a:pt x="2433" y="0"/>
                  </a:lnTo>
                  <a:lnTo>
                    <a:pt x="2453" y="2"/>
                  </a:lnTo>
                  <a:lnTo>
                    <a:pt x="2470" y="11"/>
                  </a:lnTo>
                  <a:lnTo>
                    <a:pt x="2484" y="26"/>
                  </a:lnTo>
                  <a:lnTo>
                    <a:pt x="2494" y="43"/>
                  </a:lnTo>
                  <a:lnTo>
                    <a:pt x="2496" y="63"/>
                  </a:lnTo>
                  <a:lnTo>
                    <a:pt x="2496" y="639"/>
                  </a:lnTo>
                  <a:lnTo>
                    <a:pt x="2493" y="686"/>
                  </a:lnTo>
                  <a:lnTo>
                    <a:pt x="2483" y="731"/>
                  </a:lnTo>
                  <a:lnTo>
                    <a:pt x="2467" y="775"/>
                  </a:lnTo>
                  <a:lnTo>
                    <a:pt x="2445" y="813"/>
                  </a:lnTo>
                  <a:lnTo>
                    <a:pt x="2418" y="849"/>
                  </a:lnTo>
                  <a:lnTo>
                    <a:pt x="2387" y="880"/>
                  </a:lnTo>
                  <a:lnTo>
                    <a:pt x="2351" y="908"/>
                  </a:lnTo>
                  <a:lnTo>
                    <a:pt x="2311" y="929"/>
                  </a:lnTo>
                  <a:lnTo>
                    <a:pt x="2269" y="946"/>
                  </a:lnTo>
                  <a:lnTo>
                    <a:pt x="2224" y="956"/>
                  </a:lnTo>
                  <a:lnTo>
                    <a:pt x="2177" y="959"/>
                  </a:lnTo>
                  <a:lnTo>
                    <a:pt x="1857" y="959"/>
                  </a:lnTo>
                  <a:lnTo>
                    <a:pt x="1857" y="1152"/>
                  </a:lnTo>
                  <a:lnTo>
                    <a:pt x="2240" y="1152"/>
                  </a:lnTo>
                  <a:lnTo>
                    <a:pt x="2287" y="1155"/>
                  </a:lnTo>
                  <a:lnTo>
                    <a:pt x="2333" y="1165"/>
                  </a:lnTo>
                  <a:lnTo>
                    <a:pt x="2376" y="1181"/>
                  </a:lnTo>
                  <a:lnTo>
                    <a:pt x="2414" y="1203"/>
                  </a:lnTo>
                  <a:lnTo>
                    <a:pt x="2450" y="1230"/>
                  </a:lnTo>
                  <a:lnTo>
                    <a:pt x="2483" y="1261"/>
                  </a:lnTo>
                  <a:lnTo>
                    <a:pt x="2509" y="1297"/>
                  </a:lnTo>
                  <a:lnTo>
                    <a:pt x="2531" y="1337"/>
                  </a:lnTo>
                  <a:lnTo>
                    <a:pt x="2547" y="1379"/>
                  </a:lnTo>
                  <a:lnTo>
                    <a:pt x="2557" y="1424"/>
                  </a:lnTo>
                  <a:lnTo>
                    <a:pt x="2561" y="1471"/>
                  </a:lnTo>
                  <a:lnTo>
                    <a:pt x="2561" y="1984"/>
                  </a:lnTo>
                  <a:lnTo>
                    <a:pt x="2557" y="2004"/>
                  </a:lnTo>
                  <a:lnTo>
                    <a:pt x="2549" y="2021"/>
                  </a:lnTo>
                  <a:lnTo>
                    <a:pt x="2535" y="2035"/>
                  </a:lnTo>
                  <a:lnTo>
                    <a:pt x="2516" y="2045"/>
                  </a:lnTo>
                  <a:lnTo>
                    <a:pt x="2496" y="2047"/>
                  </a:lnTo>
                  <a:lnTo>
                    <a:pt x="2177" y="2047"/>
                  </a:lnTo>
                  <a:lnTo>
                    <a:pt x="2157" y="2045"/>
                  </a:lnTo>
                  <a:lnTo>
                    <a:pt x="2139" y="2035"/>
                  </a:lnTo>
                  <a:lnTo>
                    <a:pt x="2124" y="2021"/>
                  </a:lnTo>
                  <a:lnTo>
                    <a:pt x="2116" y="2004"/>
                  </a:lnTo>
                  <a:lnTo>
                    <a:pt x="2112" y="1984"/>
                  </a:lnTo>
                  <a:lnTo>
                    <a:pt x="2112" y="1599"/>
                  </a:lnTo>
                  <a:lnTo>
                    <a:pt x="1979" y="1599"/>
                  </a:lnTo>
                  <a:lnTo>
                    <a:pt x="1969" y="1632"/>
                  </a:lnTo>
                  <a:lnTo>
                    <a:pt x="1955" y="1663"/>
                  </a:lnTo>
                  <a:lnTo>
                    <a:pt x="1938" y="1693"/>
                  </a:lnTo>
                  <a:lnTo>
                    <a:pt x="1918" y="1718"/>
                  </a:lnTo>
                  <a:lnTo>
                    <a:pt x="1894" y="1739"/>
                  </a:lnTo>
                  <a:lnTo>
                    <a:pt x="1858" y="1762"/>
                  </a:lnTo>
                  <a:lnTo>
                    <a:pt x="1821" y="1781"/>
                  </a:lnTo>
                  <a:lnTo>
                    <a:pt x="1783" y="1798"/>
                  </a:lnTo>
                  <a:lnTo>
                    <a:pt x="1745" y="1817"/>
                  </a:lnTo>
                  <a:lnTo>
                    <a:pt x="1717" y="1831"/>
                  </a:lnTo>
                  <a:lnTo>
                    <a:pt x="1695" y="1844"/>
                  </a:lnTo>
                  <a:lnTo>
                    <a:pt x="1678" y="1858"/>
                  </a:lnTo>
                  <a:lnTo>
                    <a:pt x="1664" y="1873"/>
                  </a:lnTo>
                  <a:lnTo>
                    <a:pt x="1664" y="2496"/>
                  </a:lnTo>
                  <a:lnTo>
                    <a:pt x="1661" y="2516"/>
                  </a:lnTo>
                  <a:lnTo>
                    <a:pt x="1651" y="2534"/>
                  </a:lnTo>
                  <a:lnTo>
                    <a:pt x="1638" y="2547"/>
                  </a:lnTo>
                  <a:lnTo>
                    <a:pt x="1620" y="2556"/>
                  </a:lnTo>
                  <a:lnTo>
                    <a:pt x="1600" y="2560"/>
                  </a:lnTo>
                  <a:lnTo>
                    <a:pt x="1279" y="2560"/>
                  </a:lnTo>
                  <a:lnTo>
                    <a:pt x="1259" y="2556"/>
                  </a:lnTo>
                  <a:lnTo>
                    <a:pt x="1242" y="2547"/>
                  </a:lnTo>
                  <a:lnTo>
                    <a:pt x="1228" y="2534"/>
                  </a:lnTo>
                  <a:lnTo>
                    <a:pt x="1220" y="2516"/>
                  </a:lnTo>
                  <a:lnTo>
                    <a:pt x="1216" y="2496"/>
                  </a:lnTo>
                  <a:lnTo>
                    <a:pt x="1216" y="2090"/>
                  </a:lnTo>
                  <a:lnTo>
                    <a:pt x="1167" y="2107"/>
                  </a:lnTo>
                  <a:lnTo>
                    <a:pt x="1116" y="2119"/>
                  </a:lnTo>
                  <a:lnTo>
                    <a:pt x="1064" y="2128"/>
                  </a:lnTo>
                  <a:lnTo>
                    <a:pt x="1009" y="2131"/>
                  </a:lnTo>
                  <a:lnTo>
                    <a:pt x="954" y="2128"/>
                  </a:lnTo>
                  <a:lnTo>
                    <a:pt x="897" y="2121"/>
                  </a:lnTo>
                  <a:lnTo>
                    <a:pt x="839" y="2108"/>
                  </a:lnTo>
                  <a:lnTo>
                    <a:pt x="780" y="2092"/>
                  </a:lnTo>
                  <a:lnTo>
                    <a:pt x="744" y="2081"/>
                  </a:lnTo>
                  <a:lnTo>
                    <a:pt x="707" y="2070"/>
                  </a:lnTo>
                  <a:lnTo>
                    <a:pt x="667" y="2057"/>
                  </a:lnTo>
                  <a:lnTo>
                    <a:pt x="626" y="2046"/>
                  </a:lnTo>
                  <a:lnTo>
                    <a:pt x="584" y="2035"/>
                  </a:lnTo>
                  <a:lnTo>
                    <a:pt x="540" y="2025"/>
                  </a:lnTo>
                  <a:lnTo>
                    <a:pt x="497" y="2016"/>
                  </a:lnTo>
                  <a:lnTo>
                    <a:pt x="453" y="2010"/>
                  </a:lnTo>
                  <a:lnTo>
                    <a:pt x="409" y="2005"/>
                  </a:lnTo>
                  <a:lnTo>
                    <a:pt x="366" y="2004"/>
                  </a:lnTo>
                  <a:lnTo>
                    <a:pt x="324" y="2004"/>
                  </a:lnTo>
                  <a:lnTo>
                    <a:pt x="282" y="2009"/>
                  </a:lnTo>
                  <a:lnTo>
                    <a:pt x="243" y="2016"/>
                  </a:lnTo>
                  <a:lnTo>
                    <a:pt x="205" y="2029"/>
                  </a:lnTo>
                  <a:lnTo>
                    <a:pt x="170" y="2045"/>
                  </a:lnTo>
                  <a:lnTo>
                    <a:pt x="138" y="2066"/>
                  </a:lnTo>
                  <a:lnTo>
                    <a:pt x="110" y="2092"/>
                  </a:lnTo>
                  <a:lnTo>
                    <a:pt x="93" y="2104"/>
                  </a:lnTo>
                  <a:lnTo>
                    <a:pt x="75" y="2111"/>
                  </a:lnTo>
                  <a:lnTo>
                    <a:pt x="55" y="2111"/>
                  </a:lnTo>
                  <a:lnTo>
                    <a:pt x="36" y="2106"/>
                  </a:lnTo>
                  <a:lnTo>
                    <a:pt x="19" y="2094"/>
                  </a:lnTo>
                  <a:lnTo>
                    <a:pt x="6" y="2078"/>
                  </a:lnTo>
                  <a:lnTo>
                    <a:pt x="0" y="2060"/>
                  </a:lnTo>
                  <a:lnTo>
                    <a:pt x="0" y="2040"/>
                  </a:lnTo>
                  <a:lnTo>
                    <a:pt x="5" y="2021"/>
                  </a:lnTo>
                  <a:lnTo>
                    <a:pt x="16" y="2004"/>
                  </a:lnTo>
                  <a:lnTo>
                    <a:pt x="16" y="2004"/>
                  </a:lnTo>
                  <a:lnTo>
                    <a:pt x="56" y="1958"/>
                  </a:lnTo>
                  <a:lnTo>
                    <a:pt x="92" y="1908"/>
                  </a:lnTo>
                  <a:lnTo>
                    <a:pt x="126" y="1856"/>
                  </a:lnTo>
                  <a:lnTo>
                    <a:pt x="157" y="1798"/>
                  </a:lnTo>
                  <a:lnTo>
                    <a:pt x="185" y="1741"/>
                  </a:lnTo>
                  <a:lnTo>
                    <a:pt x="213" y="1681"/>
                  </a:lnTo>
                  <a:lnTo>
                    <a:pt x="240" y="1621"/>
                  </a:lnTo>
                  <a:lnTo>
                    <a:pt x="265" y="1561"/>
                  </a:lnTo>
                  <a:lnTo>
                    <a:pt x="294" y="1495"/>
                  </a:lnTo>
                  <a:lnTo>
                    <a:pt x="322" y="1431"/>
                  </a:lnTo>
                  <a:lnTo>
                    <a:pt x="351" y="1368"/>
                  </a:lnTo>
                  <a:lnTo>
                    <a:pt x="391" y="1286"/>
                  </a:lnTo>
                  <a:lnTo>
                    <a:pt x="421" y="1224"/>
                  </a:lnTo>
                  <a:lnTo>
                    <a:pt x="452" y="1160"/>
                  </a:lnTo>
                  <a:lnTo>
                    <a:pt x="485" y="1098"/>
                  </a:lnTo>
                  <a:lnTo>
                    <a:pt x="521" y="1038"/>
                  </a:lnTo>
                  <a:lnTo>
                    <a:pt x="560" y="980"/>
                  </a:lnTo>
                  <a:lnTo>
                    <a:pt x="614" y="911"/>
                  </a:lnTo>
                  <a:lnTo>
                    <a:pt x="670" y="849"/>
                  </a:lnTo>
                  <a:lnTo>
                    <a:pt x="728" y="791"/>
                  </a:lnTo>
                  <a:lnTo>
                    <a:pt x="789" y="739"/>
                  </a:lnTo>
                  <a:lnTo>
                    <a:pt x="852" y="692"/>
                  </a:lnTo>
                  <a:lnTo>
                    <a:pt x="918" y="650"/>
                  </a:lnTo>
                  <a:lnTo>
                    <a:pt x="986" y="615"/>
                  </a:lnTo>
                  <a:lnTo>
                    <a:pt x="1055" y="586"/>
                  </a:lnTo>
                  <a:lnTo>
                    <a:pt x="1126" y="561"/>
                  </a:lnTo>
                  <a:lnTo>
                    <a:pt x="1108" y="520"/>
                  </a:lnTo>
                  <a:lnTo>
                    <a:pt x="1094" y="476"/>
                  </a:lnTo>
                  <a:lnTo>
                    <a:pt x="1085" y="430"/>
                  </a:lnTo>
                  <a:lnTo>
                    <a:pt x="1083" y="383"/>
                  </a:lnTo>
                  <a:lnTo>
                    <a:pt x="1086" y="330"/>
                  </a:lnTo>
                  <a:lnTo>
                    <a:pt x="1096" y="281"/>
                  </a:lnTo>
                  <a:lnTo>
                    <a:pt x="1113" y="233"/>
                  </a:lnTo>
                  <a:lnTo>
                    <a:pt x="1135" y="190"/>
                  </a:lnTo>
                  <a:lnTo>
                    <a:pt x="1162" y="149"/>
                  </a:lnTo>
                  <a:lnTo>
                    <a:pt x="1196" y="112"/>
                  </a:lnTo>
                  <a:lnTo>
                    <a:pt x="1232" y="79"/>
                  </a:lnTo>
                  <a:lnTo>
                    <a:pt x="1273" y="52"/>
                  </a:lnTo>
                  <a:lnTo>
                    <a:pt x="1318" y="29"/>
                  </a:lnTo>
                  <a:lnTo>
                    <a:pt x="1365" y="13"/>
                  </a:lnTo>
                  <a:lnTo>
                    <a:pt x="1415" y="2"/>
                  </a:lnTo>
                  <a:lnTo>
                    <a:pt x="1467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21" name="TextBox 42">
            <a:extLst>
              <a:ext uri="{FF2B5EF4-FFF2-40B4-BE49-F238E27FC236}">
                <a16:creationId xmlns:a16="http://schemas.microsoft.com/office/drawing/2014/main" id="{673B8C64-0CE8-43E7-A2D2-E029F44DE0EF}"/>
              </a:ext>
            </a:extLst>
          </p:cNvPr>
          <p:cNvSpPr txBox="1"/>
          <p:nvPr/>
        </p:nvSpPr>
        <p:spPr>
          <a:xfrm>
            <a:off x="2578976" y="3429000"/>
            <a:ext cx="1592914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Diseñar</a:t>
            </a:r>
            <a:r>
              <a:rPr lang="en-US" sz="1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y </a:t>
            </a:r>
            <a:r>
              <a:rPr lang="en-US" sz="1200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crear</a:t>
            </a:r>
            <a:r>
              <a:rPr lang="en-US" sz="1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solución</a:t>
            </a:r>
            <a:r>
              <a:rPr lang="en-US" sz="1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analítca</a:t>
            </a:r>
            <a:endParaRPr lang="en-US" sz="1200" b="1" kern="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b="1" kern="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3" name="Group 49"/>
          <p:cNvGrpSpPr/>
          <p:nvPr/>
        </p:nvGrpSpPr>
        <p:grpSpPr>
          <a:xfrm>
            <a:off x="8802873" y="2117287"/>
            <a:ext cx="532441" cy="372879"/>
            <a:chOff x="3046413" y="1401763"/>
            <a:chExt cx="6091238" cy="4065588"/>
          </a:xfrm>
        </p:grpSpPr>
        <p:sp>
          <p:nvSpPr>
            <p:cNvPr id="225" name="Freeform 38"/>
            <p:cNvSpPr>
              <a:spLocks/>
            </p:cNvSpPr>
            <p:nvPr/>
          </p:nvSpPr>
          <p:spPr bwMode="auto">
            <a:xfrm>
              <a:off x="4062413" y="2247900"/>
              <a:ext cx="4217988" cy="3117850"/>
            </a:xfrm>
            <a:custGeom>
              <a:avLst/>
              <a:gdLst>
                <a:gd name="T0" fmla="*/ 2657 w 2657"/>
                <a:gd name="T1" fmla="*/ 589 h 1964"/>
                <a:gd name="T2" fmla="*/ 2394 w 2657"/>
                <a:gd name="T3" fmla="*/ 900 h 1964"/>
                <a:gd name="T4" fmla="*/ 2354 w 2657"/>
                <a:gd name="T5" fmla="*/ 1013 h 1964"/>
                <a:gd name="T6" fmla="*/ 2295 w 2657"/>
                <a:gd name="T7" fmla="*/ 1118 h 1964"/>
                <a:gd name="T8" fmla="*/ 2217 w 2657"/>
                <a:gd name="T9" fmla="*/ 1210 h 1964"/>
                <a:gd name="T10" fmla="*/ 1480 w 2657"/>
                <a:gd name="T11" fmla="*/ 1943 h 1964"/>
                <a:gd name="T12" fmla="*/ 1435 w 2657"/>
                <a:gd name="T13" fmla="*/ 1962 h 1964"/>
                <a:gd name="T14" fmla="*/ 1380 w 2657"/>
                <a:gd name="T15" fmla="*/ 1960 h 1964"/>
                <a:gd name="T16" fmla="*/ 1330 w 2657"/>
                <a:gd name="T17" fmla="*/ 1936 h 1964"/>
                <a:gd name="T18" fmla="*/ 1295 w 2657"/>
                <a:gd name="T19" fmla="*/ 1893 h 1964"/>
                <a:gd name="T20" fmla="*/ 1282 w 2657"/>
                <a:gd name="T21" fmla="*/ 1836 h 1964"/>
                <a:gd name="T22" fmla="*/ 1292 w 2657"/>
                <a:gd name="T23" fmla="*/ 1788 h 1964"/>
                <a:gd name="T24" fmla="*/ 1318 w 2657"/>
                <a:gd name="T25" fmla="*/ 1746 h 1964"/>
                <a:gd name="T26" fmla="*/ 1358 w 2657"/>
                <a:gd name="T27" fmla="*/ 1697 h 1964"/>
                <a:gd name="T28" fmla="*/ 1109 w 2657"/>
                <a:gd name="T29" fmla="*/ 1943 h 1964"/>
                <a:gd name="T30" fmla="*/ 1064 w 2657"/>
                <a:gd name="T31" fmla="*/ 1962 h 1964"/>
                <a:gd name="T32" fmla="*/ 1009 w 2657"/>
                <a:gd name="T33" fmla="*/ 1960 h 1964"/>
                <a:gd name="T34" fmla="*/ 958 w 2657"/>
                <a:gd name="T35" fmla="*/ 1936 h 1964"/>
                <a:gd name="T36" fmla="*/ 923 w 2657"/>
                <a:gd name="T37" fmla="*/ 1893 h 1964"/>
                <a:gd name="T38" fmla="*/ 910 w 2657"/>
                <a:gd name="T39" fmla="*/ 1836 h 1964"/>
                <a:gd name="T40" fmla="*/ 919 w 2657"/>
                <a:gd name="T41" fmla="*/ 1788 h 1964"/>
                <a:gd name="T42" fmla="*/ 947 w 2657"/>
                <a:gd name="T43" fmla="*/ 1746 h 1964"/>
                <a:gd name="T44" fmla="*/ 905 w 2657"/>
                <a:gd name="T45" fmla="*/ 1774 h 1964"/>
                <a:gd name="T46" fmla="*/ 856 w 2657"/>
                <a:gd name="T47" fmla="*/ 1784 h 1964"/>
                <a:gd name="T48" fmla="*/ 801 w 2657"/>
                <a:gd name="T49" fmla="*/ 1771 h 1964"/>
                <a:gd name="T50" fmla="*/ 758 w 2657"/>
                <a:gd name="T51" fmla="*/ 1736 h 1964"/>
                <a:gd name="T52" fmla="*/ 733 w 2657"/>
                <a:gd name="T53" fmla="*/ 1685 h 1964"/>
                <a:gd name="T54" fmla="*/ 732 w 2657"/>
                <a:gd name="T55" fmla="*/ 1630 h 1964"/>
                <a:gd name="T56" fmla="*/ 751 w 2657"/>
                <a:gd name="T57" fmla="*/ 1584 h 1964"/>
                <a:gd name="T58" fmla="*/ 747 w 2657"/>
                <a:gd name="T59" fmla="*/ 1581 h 1964"/>
                <a:gd name="T60" fmla="*/ 701 w 2657"/>
                <a:gd name="T61" fmla="*/ 1600 h 1964"/>
                <a:gd name="T62" fmla="*/ 647 w 2657"/>
                <a:gd name="T63" fmla="*/ 1598 h 1964"/>
                <a:gd name="T64" fmla="*/ 596 w 2657"/>
                <a:gd name="T65" fmla="*/ 1574 h 1964"/>
                <a:gd name="T66" fmla="*/ 561 w 2657"/>
                <a:gd name="T67" fmla="*/ 1531 h 1964"/>
                <a:gd name="T68" fmla="*/ 548 w 2657"/>
                <a:gd name="T69" fmla="*/ 1474 h 1964"/>
                <a:gd name="T70" fmla="*/ 556 w 2657"/>
                <a:gd name="T71" fmla="*/ 1431 h 1964"/>
                <a:gd name="T72" fmla="*/ 303 w 2657"/>
                <a:gd name="T73" fmla="*/ 1165 h 1964"/>
                <a:gd name="T74" fmla="*/ 234 w 2657"/>
                <a:gd name="T75" fmla="*/ 1066 h 1964"/>
                <a:gd name="T76" fmla="*/ 184 w 2657"/>
                <a:gd name="T77" fmla="*/ 957 h 1964"/>
                <a:gd name="T78" fmla="*/ 155 w 2657"/>
                <a:gd name="T79" fmla="*/ 841 h 1964"/>
                <a:gd name="T80" fmla="*/ 576 w 2657"/>
                <a:gd name="T81" fmla="*/ 107 h 1964"/>
                <a:gd name="T82" fmla="*/ 984 w 2657"/>
                <a:gd name="T83" fmla="*/ 297 h 1964"/>
                <a:gd name="T84" fmla="*/ 1135 w 2657"/>
                <a:gd name="T85" fmla="*/ 320 h 1964"/>
                <a:gd name="T86" fmla="*/ 1280 w 2657"/>
                <a:gd name="T87" fmla="*/ 363 h 1964"/>
                <a:gd name="T88" fmla="*/ 1394 w 2657"/>
                <a:gd name="T89" fmla="*/ 319 h 1964"/>
                <a:gd name="T90" fmla="*/ 1514 w 2657"/>
                <a:gd name="T91" fmla="*/ 298 h 1964"/>
                <a:gd name="T92" fmla="*/ 1772 w 2657"/>
                <a:gd name="T93" fmla="*/ 297 h 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57" h="1964">
                  <a:moveTo>
                    <a:pt x="2069" y="0"/>
                  </a:moveTo>
                  <a:lnTo>
                    <a:pt x="2657" y="589"/>
                  </a:lnTo>
                  <a:lnTo>
                    <a:pt x="2405" y="841"/>
                  </a:lnTo>
                  <a:lnTo>
                    <a:pt x="2394" y="900"/>
                  </a:lnTo>
                  <a:lnTo>
                    <a:pt x="2376" y="957"/>
                  </a:lnTo>
                  <a:lnTo>
                    <a:pt x="2354" y="1013"/>
                  </a:lnTo>
                  <a:lnTo>
                    <a:pt x="2326" y="1066"/>
                  </a:lnTo>
                  <a:lnTo>
                    <a:pt x="2295" y="1118"/>
                  </a:lnTo>
                  <a:lnTo>
                    <a:pt x="2257" y="1165"/>
                  </a:lnTo>
                  <a:lnTo>
                    <a:pt x="2217" y="1210"/>
                  </a:lnTo>
                  <a:lnTo>
                    <a:pt x="1500" y="1928"/>
                  </a:lnTo>
                  <a:lnTo>
                    <a:pt x="1480" y="1943"/>
                  </a:lnTo>
                  <a:lnTo>
                    <a:pt x="1458" y="1955"/>
                  </a:lnTo>
                  <a:lnTo>
                    <a:pt x="1435" y="1962"/>
                  </a:lnTo>
                  <a:lnTo>
                    <a:pt x="1410" y="1964"/>
                  </a:lnTo>
                  <a:lnTo>
                    <a:pt x="1380" y="1960"/>
                  </a:lnTo>
                  <a:lnTo>
                    <a:pt x="1353" y="1951"/>
                  </a:lnTo>
                  <a:lnTo>
                    <a:pt x="1330" y="1936"/>
                  </a:lnTo>
                  <a:lnTo>
                    <a:pt x="1310" y="1916"/>
                  </a:lnTo>
                  <a:lnTo>
                    <a:pt x="1295" y="1893"/>
                  </a:lnTo>
                  <a:lnTo>
                    <a:pt x="1286" y="1866"/>
                  </a:lnTo>
                  <a:lnTo>
                    <a:pt x="1282" y="1836"/>
                  </a:lnTo>
                  <a:lnTo>
                    <a:pt x="1285" y="1811"/>
                  </a:lnTo>
                  <a:lnTo>
                    <a:pt x="1292" y="1788"/>
                  </a:lnTo>
                  <a:lnTo>
                    <a:pt x="1303" y="1766"/>
                  </a:lnTo>
                  <a:lnTo>
                    <a:pt x="1318" y="1746"/>
                  </a:lnTo>
                  <a:lnTo>
                    <a:pt x="1360" y="1704"/>
                  </a:lnTo>
                  <a:lnTo>
                    <a:pt x="1358" y="1697"/>
                  </a:lnTo>
                  <a:lnTo>
                    <a:pt x="1128" y="1928"/>
                  </a:lnTo>
                  <a:lnTo>
                    <a:pt x="1109" y="1943"/>
                  </a:lnTo>
                  <a:lnTo>
                    <a:pt x="1087" y="1955"/>
                  </a:lnTo>
                  <a:lnTo>
                    <a:pt x="1064" y="1962"/>
                  </a:lnTo>
                  <a:lnTo>
                    <a:pt x="1038" y="1964"/>
                  </a:lnTo>
                  <a:lnTo>
                    <a:pt x="1009" y="1960"/>
                  </a:lnTo>
                  <a:lnTo>
                    <a:pt x="982" y="1951"/>
                  </a:lnTo>
                  <a:lnTo>
                    <a:pt x="958" y="1936"/>
                  </a:lnTo>
                  <a:lnTo>
                    <a:pt x="938" y="1916"/>
                  </a:lnTo>
                  <a:lnTo>
                    <a:pt x="923" y="1893"/>
                  </a:lnTo>
                  <a:lnTo>
                    <a:pt x="913" y="1866"/>
                  </a:lnTo>
                  <a:lnTo>
                    <a:pt x="910" y="1836"/>
                  </a:lnTo>
                  <a:lnTo>
                    <a:pt x="912" y="1811"/>
                  </a:lnTo>
                  <a:lnTo>
                    <a:pt x="919" y="1788"/>
                  </a:lnTo>
                  <a:lnTo>
                    <a:pt x="931" y="1766"/>
                  </a:lnTo>
                  <a:lnTo>
                    <a:pt x="947" y="1746"/>
                  </a:lnTo>
                  <a:lnTo>
                    <a:pt x="927" y="1763"/>
                  </a:lnTo>
                  <a:lnTo>
                    <a:pt x="905" y="1774"/>
                  </a:lnTo>
                  <a:lnTo>
                    <a:pt x="882" y="1781"/>
                  </a:lnTo>
                  <a:lnTo>
                    <a:pt x="856" y="1784"/>
                  </a:lnTo>
                  <a:lnTo>
                    <a:pt x="827" y="1780"/>
                  </a:lnTo>
                  <a:lnTo>
                    <a:pt x="801" y="1771"/>
                  </a:lnTo>
                  <a:lnTo>
                    <a:pt x="777" y="1756"/>
                  </a:lnTo>
                  <a:lnTo>
                    <a:pt x="758" y="1736"/>
                  </a:lnTo>
                  <a:lnTo>
                    <a:pt x="742" y="1711"/>
                  </a:lnTo>
                  <a:lnTo>
                    <a:pt x="733" y="1685"/>
                  </a:lnTo>
                  <a:lnTo>
                    <a:pt x="728" y="1655"/>
                  </a:lnTo>
                  <a:lnTo>
                    <a:pt x="732" y="1630"/>
                  </a:lnTo>
                  <a:lnTo>
                    <a:pt x="739" y="1607"/>
                  </a:lnTo>
                  <a:lnTo>
                    <a:pt x="751" y="1584"/>
                  </a:lnTo>
                  <a:lnTo>
                    <a:pt x="766" y="1566"/>
                  </a:lnTo>
                  <a:lnTo>
                    <a:pt x="747" y="1581"/>
                  </a:lnTo>
                  <a:lnTo>
                    <a:pt x="725" y="1593"/>
                  </a:lnTo>
                  <a:lnTo>
                    <a:pt x="701" y="1600"/>
                  </a:lnTo>
                  <a:lnTo>
                    <a:pt x="676" y="1602"/>
                  </a:lnTo>
                  <a:lnTo>
                    <a:pt x="647" y="1598"/>
                  </a:lnTo>
                  <a:lnTo>
                    <a:pt x="620" y="1589"/>
                  </a:lnTo>
                  <a:lnTo>
                    <a:pt x="596" y="1574"/>
                  </a:lnTo>
                  <a:lnTo>
                    <a:pt x="576" y="1554"/>
                  </a:lnTo>
                  <a:lnTo>
                    <a:pt x="561" y="1531"/>
                  </a:lnTo>
                  <a:lnTo>
                    <a:pt x="552" y="1503"/>
                  </a:lnTo>
                  <a:lnTo>
                    <a:pt x="548" y="1474"/>
                  </a:lnTo>
                  <a:lnTo>
                    <a:pt x="550" y="1453"/>
                  </a:lnTo>
                  <a:lnTo>
                    <a:pt x="556" y="1431"/>
                  </a:lnTo>
                  <a:lnTo>
                    <a:pt x="343" y="1210"/>
                  </a:lnTo>
                  <a:lnTo>
                    <a:pt x="303" y="1165"/>
                  </a:lnTo>
                  <a:lnTo>
                    <a:pt x="265" y="1118"/>
                  </a:lnTo>
                  <a:lnTo>
                    <a:pt x="234" y="1066"/>
                  </a:lnTo>
                  <a:lnTo>
                    <a:pt x="206" y="1013"/>
                  </a:lnTo>
                  <a:lnTo>
                    <a:pt x="184" y="957"/>
                  </a:lnTo>
                  <a:lnTo>
                    <a:pt x="166" y="900"/>
                  </a:lnTo>
                  <a:lnTo>
                    <a:pt x="155" y="841"/>
                  </a:lnTo>
                  <a:lnTo>
                    <a:pt x="0" y="686"/>
                  </a:lnTo>
                  <a:lnTo>
                    <a:pt x="576" y="107"/>
                  </a:lnTo>
                  <a:lnTo>
                    <a:pt x="768" y="299"/>
                  </a:lnTo>
                  <a:lnTo>
                    <a:pt x="984" y="297"/>
                  </a:lnTo>
                  <a:lnTo>
                    <a:pt x="1060" y="306"/>
                  </a:lnTo>
                  <a:lnTo>
                    <a:pt x="1135" y="320"/>
                  </a:lnTo>
                  <a:lnTo>
                    <a:pt x="1208" y="340"/>
                  </a:lnTo>
                  <a:lnTo>
                    <a:pt x="1280" y="363"/>
                  </a:lnTo>
                  <a:lnTo>
                    <a:pt x="1336" y="339"/>
                  </a:lnTo>
                  <a:lnTo>
                    <a:pt x="1394" y="319"/>
                  </a:lnTo>
                  <a:lnTo>
                    <a:pt x="1453" y="306"/>
                  </a:lnTo>
                  <a:lnTo>
                    <a:pt x="1514" y="298"/>
                  </a:lnTo>
                  <a:lnTo>
                    <a:pt x="1576" y="297"/>
                  </a:lnTo>
                  <a:lnTo>
                    <a:pt x="1772" y="297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6" name="Freeform 39"/>
            <p:cNvSpPr>
              <a:spLocks/>
            </p:cNvSpPr>
            <p:nvPr/>
          </p:nvSpPr>
          <p:spPr bwMode="auto">
            <a:xfrm>
              <a:off x="4932363" y="2247900"/>
              <a:ext cx="3348038" cy="3117850"/>
            </a:xfrm>
            <a:custGeom>
              <a:avLst/>
              <a:gdLst>
                <a:gd name="T0" fmla="*/ 2109 w 2109"/>
                <a:gd name="T1" fmla="*/ 589 h 1964"/>
                <a:gd name="T2" fmla="*/ 1846 w 2109"/>
                <a:gd name="T3" fmla="*/ 900 h 1964"/>
                <a:gd name="T4" fmla="*/ 1806 w 2109"/>
                <a:gd name="T5" fmla="*/ 1013 h 1964"/>
                <a:gd name="T6" fmla="*/ 1747 w 2109"/>
                <a:gd name="T7" fmla="*/ 1118 h 1964"/>
                <a:gd name="T8" fmla="*/ 1669 w 2109"/>
                <a:gd name="T9" fmla="*/ 1210 h 1964"/>
                <a:gd name="T10" fmla="*/ 932 w 2109"/>
                <a:gd name="T11" fmla="*/ 1943 h 1964"/>
                <a:gd name="T12" fmla="*/ 887 w 2109"/>
                <a:gd name="T13" fmla="*/ 1962 h 1964"/>
                <a:gd name="T14" fmla="*/ 832 w 2109"/>
                <a:gd name="T15" fmla="*/ 1960 h 1964"/>
                <a:gd name="T16" fmla="*/ 782 w 2109"/>
                <a:gd name="T17" fmla="*/ 1936 h 1964"/>
                <a:gd name="T18" fmla="*/ 747 w 2109"/>
                <a:gd name="T19" fmla="*/ 1893 h 1964"/>
                <a:gd name="T20" fmla="*/ 734 w 2109"/>
                <a:gd name="T21" fmla="*/ 1836 h 1964"/>
                <a:gd name="T22" fmla="*/ 744 w 2109"/>
                <a:gd name="T23" fmla="*/ 1788 h 1964"/>
                <a:gd name="T24" fmla="*/ 770 w 2109"/>
                <a:gd name="T25" fmla="*/ 1746 h 1964"/>
                <a:gd name="T26" fmla="*/ 810 w 2109"/>
                <a:gd name="T27" fmla="*/ 1697 h 1964"/>
                <a:gd name="T28" fmla="*/ 561 w 2109"/>
                <a:gd name="T29" fmla="*/ 1943 h 1964"/>
                <a:gd name="T30" fmla="*/ 516 w 2109"/>
                <a:gd name="T31" fmla="*/ 1962 h 1964"/>
                <a:gd name="T32" fmla="*/ 461 w 2109"/>
                <a:gd name="T33" fmla="*/ 1960 h 1964"/>
                <a:gd name="T34" fmla="*/ 410 w 2109"/>
                <a:gd name="T35" fmla="*/ 1936 h 1964"/>
                <a:gd name="T36" fmla="*/ 375 w 2109"/>
                <a:gd name="T37" fmla="*/ 1893 h 1964"/>
                <a:gd name="T38" fmla="*/ 362 w 2109"/>
                <a:gd name="T39" fmla="*/ 1836 h 1964"/>
                <a:gd name="T40" fmla="*/ 371 w 2109"/>
                <a:gd name="T41" fmla="*/ 1788 h 1964"/>
                <a:gd name="T42" fmla="*/ 399 w 2109"/>
                <a:gd name="T43" fmla="*/ 1746 h 1964"/>
                <a:gd name="T44" fmla="*/ 357 w 2109"/>
                <a:gd name="T45" fmla="*/ 1774 h 1964"/>
                <a:gd name="T46" fmla="*/ 308 w 2109"/>
                <a:gd name="T47" fmla="*/ 1784 h 1964"/>
                <a:gd name="T48" fmla="*/ 253 w 2109"/>
                <a:gd name="T49" fmla="*/ 1771 h 1964"/>
                <a:gd name="T50" fmla="*/ 210 w 2109"/>
                <a:gd name="T51" fmla="*/ 1736 h 1964"/>
                <a:gd name="T52" fmla="*/ 185 w 2109"/>
                <a:gd name="T53" fmla="*/ 1685 h 1964"/>
                <a:gd name="T54" fmla="*/ 184 w 2109"/>
                <a:gd name="T55" fmla="*/ 1630 h 1964"/>
                <a:gd name="T56" fmla="*/ 203 w 2109"/>
                <a:gd name="T57" fmla="*/ 1584 h 1964"/>
                <a:gd name="T58" fmla="*/ 199 w 2109"/>
                <a:gd name="T59" fmla="*/ 1581 h 1964"/>
                <a:gd name="T60" fmla="*/ 153 w 2109"/>
                <a:gd name="T61" fmla="*/ 1600 h 1964"/>
                <a:gd name="T62" fmla="*/ 99 w 2109"/>
                <a:gd name="T63" fmla="*/ 1598 h 1964"/>
                <a:gd name="T64" fmla="*/ 48 w 2109"/>
                <a:gd name="T65" fmla="*/ 1574 h 1964"/>
                <a:gd name="T66" fmla="*/ 13 w 2109"/>
                <a:gd name="T67" fmla="*/ 1531 h 1964"/>
                <a:gd name="T68" fmla="*/ 0 w 2109"/>
                <a:gd name="T69" fmla="*/ 1474 h 1964"/>
                <a:gd name="T70" fmla="*/ 9 w 2109"/>
                <a:gd name="T71" fmla="*/ 1425 h 1964"/>
                <a:gd name="T72" fmla="*/ 37 w 2109"/>
                <a:gd name="T73" fmla="*/ 1384 h 1964"/>
                <a:gd name="T74" fmla="*/ 962 w 2109"/>
                <a:gd name="T75" fmla="*/ 903 h 1964"/>
                <a:gd name="T76" fmla="*/ 1003 w 2109"/>
                <a:gd name="T77" fmla="*/ 930 h 1964"/>
                <a:gd name="T78" fmla="*/ 1052 w 2109"/>
                <a:gd name="T79" fmla="*/ 940 h 1964"/>
                <a:gd name="T80" fmla="*/ 1108 w 2109"/>
                <a:gd name="T81" fmla="*/ 927 h 1964"/>
                <a:gd name="T82" fmla="*/ 1152 w 2109"/>
                <a:gd name="T83" fmla="*/ 892 h 1964"/>
                <a:gd name="T84" fmla="*/ 1177 w 2109"/>
                <a:gd name="T85" fmla="*/ 842 h 1964"/>
                <a:gd name="T86" fmla="*/ 1178 w 2109"/>
                <a:gd name="T87" fmla="*/ 787 h 1964"/>
                <a:gd name="T88" fmla="*/ 1159 w 2109"/>
                <a:gd name="T89" fmla="*/ 742 h 1964"/>
                <a:gd name="T90" fmla="*/ 732 w 2109"/>
                <a:gd name="T91" fmla="*/ 363 h 1964"/>
                <a:gd name="T92" fmla="*/ 846 w 2109"/>
                <a:gd name="T93" fmla="*/ 319 h 1964"/>
                <a:gd name="T94" fmla="*/ 966 w 2109"/>
                <a:gd name="T95" fmla="*/ 298 h 1964"/>
                <a:gd name="T96" fmla="*/ 1224 w 2109"/>
                <a:gd name="T97" fmla="*/ 297 h 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09" h="1964">
                  <a:moveTo>
                    <a:pt x="1521" y="0"/>
                  </a:moveTo>
                  <a:lnTo>
                    <a:pt x="2109" y="589"/>
                  </a:lnTo>
                  <a:lnTo>
                    <a:pt x="1857" y="841"/>
                  </a:lnTo>
                  <a:lnTo>
                    <a:pt x="1846" y="900"/>
                  </a:lnTo>
                  <a:lnTo>
                    <a:pt x="1828" y="957"/>
                  </a:lnTo>
                  <a:lnTo>
                    <a:pt x="1806" y="1013"/>
                  </a:lnTo>
                  <a:lnTo>
                    <a:pt x="1778" y="1066"/>
                  </a:lnTo>
                  <a:lnTo>
                    <a:pt x="1747" y="1118"/>
                  </a:lnTo>
                  <a:lnTo>
                    <a:pt x="1709" y="1165"/>
                  </a:lnTo>
                  <a:lnTo>
                    <a:pt x="1669" y="1210"/>
                  </a:lnTo>
                  <a:lnTo>
                    <a:pt x="952" y="1928"/>
                  </a:lnTo>
                  <a:lnTo>
                    <a:pt x="932" y="1943"/>
                  </a:lnTo>
                  <a:lnTo>
                    <a:pt x="910" y="1955"/>
                  </a:lnTo>
                  <a:lnTo>
                    <a:pt x="887" y="1962"/>
                  </a:lnTo>
                  <a:lnTo>
                    <a:pt x="862" y="1964"/>
                  </a:lnTo>
                  <a:lnTo>
                    <a:pt x="832" y="1960"/>
                  </a:lnTo>
                  <a:lnTo>
                    <a:pt x="805" y="1951"/>
                  </a:lnTo>
                  <a:lnTo>
                    <a:pt x="782" y="1936"/>
                  </a:lnTo>
                  <a:lnTo>
                    <a:pt x="762" y="1916"/>
                  </a:lnTo>
                  <a:lnTo>
                    <a:pt x="747" y="1893"/>
                  </a:lnTo>
                  <a:lnTo>
                    <a:pt x="738" y="1866"/>
                  </a:lnTo>
                  <a:lnTo>
                    <a:pt x="734" y="1836"/>
                  </a:lnTo>
                  <a:lnTo>
                    <a:pt x="737" y="1811"/>
                  </a:lnTo>
                  <a:lnTo>
                    <a:pt x="744" y="1788"/>
                  </a:lnTo>
                  <a:lnTo>
                    <a:pt x="755" y="1766"/>
                  </a:lnTo>
                  <a:lnTo>
                    <a:pt x="770" y="1746"/>
                  </a:lnTo>
                  <a:lnTo>
                    <a:pt x="812" y="1704"/>
                  </a:lnTo>
                  <a:lnTo>
                    <a:pt x="810" y="1697"/>
                  </a:lnTo>
                  <a:lnTo>
                    <a:pt x="580" y="1928"/>
                  </a:lnTo>
                  <a:lnTo>
                    <a:pt x="561" y="1943"/>
                  </a:lnTo>
                  <a:lnTo>
                    <a:pt x="539" y="1955"/>
                  </a:lnTo>
                  <a:lnTo>
                    <a:pt x="516" y="1962"/>
                  </a:lnTo>
                  <a:lnTo>
                    <a:pt x="490" y="1964"/>
                  </a:lnTo>
                  <a:lnTo>
                    <a:pt x="461" y="1960"/>
                  </a:lnTo>
                  <a:lnTo>
                    <a:pt x="434" y="1951"/>
                  </a:lnTo>
                  <a:lnTo>
                    <a:pt x="410" y="1936"/>
                  </a:lnTo>
                  <a:lnTo>
                    <a:pt x="390" y="1916"/>
                  </a:lnTo>
                  <a:lnTo>
                    <a:pt x="375" y="1893"/>
                  </a:lnTo>
                  <a:lnTo>
                    <a:pt x="365" y="1866"/>
                  </a:lnTo>
                  <a:lnTo>
                    <a:pt x="362" y="1836"/>
                  </a:lnTo>
                  <a:lnTo>
                    <a:pt x="364" y="1811"/>
                  </a:lnTo>
                  <a:lnTo>
                    <a:pt x="371" y="1788"/>
                  </a:lnTo>
                  <a:lnTo>
                    <a:pt x="383" y="1766"/>
                  </a:lnTo>
                  <a:lnTo>
                    <a:pt x="399" y="1746"/>
                  </a:lnTo>
                  <a:lnTo>
                    <a:pt x="379" y="1763"/>
                  </a:lnTo>
                  <a:lnTo>
                    <a:pt x="357" y="1774"/>
                  </a:lnTo>
                  <a:lnTo>
                    <a:pt x="334" y="1781"/>
                  </a:lnTo>
                  <a:lnTo>
                    <a:pt x="308" y="1784"/>
                  </a:lnTo>
                  <a:lnTo>
                    <a:pt x="279" y="1780"/>
                  </a:lnTo>
                  <a:lnTo>
                    <a:pt x="253" y="1771"/>
                  </a:lnTo>
                  <a:lnTo>
                    <a:pt x="229" y="1756"/>
                  </a:lnTo>
                  <a:lnTo>
                    <a:pt x="210" y="1736"/>
                  </a:lnTo>
                  <a:lnTo>
                    <a:pt x="194" y="1711"/>
                  </a:lnTo>
                  <a:lnTo>
                    <a:pt x="185" y="1685"/>
                  </a:lnTo>
                  <a:lnTo>
                    <a:pt x="180" y="1655"/>
                  </a:lnTo>
                  <a:lnTo>
                    <a:pt x="184" y="1630"/>
                  </a:lnTo>
                  <a:lnTo>
                    <a:pt x="191" y="1607"/>
                  </a:lnTo>
                  <a:lnTo>
                    <a:pt x="203" y="1584"/>
                  </a:lnTo>
                  <a:lnTo>
                    <a:pt x="218" y="1566"/>
                  </a:lnTo>
                  <a:lnTo>
                    <a:pt x="199" y="1581"/>
                  </a:lnTo>
                  <a:lnTo>
                    <a:pt x="177" y="1593"/>
                  </a:lnTo>
                  <a:lnTo>
                    <a:pt x="153" y="1600"/>
                  </a:lnTo>
                  <a:lnTo>
                    <a:pt x="128" y="1602"/>
                  </a:lnTo>
                  <a:lnTo>
                    <a:pt x="99" y="1598"/>
                  </a:lnTo>
                  <a:lnTo>
                    <a:pt x="72" y="1589"/>
                  </a:lnTo>
                  <a:lnTo>
                    <a:pt x="48" y="1574"/>
                  </a:lnTo>
                  <a:lnTo>
                    <a:pt x="28" y="1554"/>
                  </a:lnTo>
                  <a:lnTo>
                    <a:pt x="13" y="1531"/>
                  </a:lnTo>
                  <a:lnTo>
                    <a:pt x="4" y="1503"/>
                  </a:lnTo>
                  <a:lnTo>
                    <a:pt x="0" y="1474"/>
                  </a:lnTo>
                  <a:lnTo>
                    <a:pt x="2" y="1449"/>
                  </a:lnTo>
                  <a:lnTo>
                    <a:pt x="9" y="1425"/>
                  </a:lnTo>
                  <a:lnTo>
                    <a:pt x="21" y="1404"/>
                  </a:lnTo>
                  <a:lnTo>
                    <a:pt x="37" y="1384"/>
                  </a:lnTo>
                  <a:lnTo>
                    <a:pt x="732" y="683"/>
                  </a:lnTo>
                  <a:lnTo>
                    <a:pt x="962" y="903"/>
                  </a:lnTo>
                  <a:lnTo>
                    <a:pt x="981" y="919"/>
                  </a:lnTo>
                  <a:lnTo>
                    <a:pt x="1003" y="930"/>
                  </a:lnTo>
                  <a:lnTo>
                    <a:pt x="1028" y="937"/>
                  </a:lnTo>
                  <a:lnTo>
                    <a:pt x="1052" y="940"/>
                  </a:lnTo>
                  <a:lnTo>
                    <a:pt x="1081" y="936"/>
                  </a:lnTo>
                  <a:lnTo>
                    <a:pt x="1108" y="927"/>
                  </a:lnTo>
                  <a:lnTo>
                    <a:pt x="1132" y="912"/>
                  </a:lnTo>
                  <a:lnTo>
                    <a:pt x="1152" y="892"/>
                  </a:lnTo>
                  <a:lnTo>
                    <a:pt x="1167" y="869"/>
                  </a:lnTo>
                  <a:lnTo>
                    <a:pt x="1177" y="842"/>
                  </a:lnTo>
                  <a:lnTo>
                    <a:pt x="1180" y="812"/>
                  </a:lnTo>
                  <a:lnTo>
                    <a:pt x="1178" y="787"/>
                  </a:lnTo>
                  <a:lnTo>
                    <a:pt x="1171" y="764"/>
                  </a:lnTo>
                  <a:lnTo>
                    <a:pt x="1159" y="742"/>
                  </a:lnTo>
                  <a:lnTo>
                    <a:pt x="1143" y="722"/>
                  </a:lnTo>
                  <a:lnTo>
                    <a:pt x="732" y="363"/>
                  </a:lnTo>
                  <a:lnTo>
                    <a:pt x="788" y="339"/>
                  </a:lnTo>
                  <a:lnTo>
                    <a:pt x="846" y="319"/>
                  </a:lnTo>
                  <a:lnTo>
                    <a:pt x="905" y="306"/>
                  </a:lnTo>
                  <a:lnTo>
                    <a:pt x="966" y="298"/>
                  </a:lnTo>
                  <a:lnTo>
                    <a:pt x="1028" y="297"/>
                  </a:lnTo>
                  <a:lnTo>
                    <a:pt x="1224" y="297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7" name="Freeform 40"/>
            <p:cNvSpPr>
              <a:spLocks/>
            </p:cNvSpPr>
            <p:nvPr/>
          </p:nvSpPr>
          <p:spPr bwMode="auto">
            <a:xfrm>
              <a:off x="4775201" y="3335338"/>
              <a:ext cx="774700" cy="320675"/>
            </a:xfrm>
            <a:custGeom>
              <a:avLst/>
              <a:gdLst>
                <a:gd name="T0" fmla="*/ 425 w 488"/>
                <a:gd name="T1" fmla="*/ 0 h 202"/>
                <a:gd name="T2" fmla="*/ 441 w 488"/>
                <a:gd name="T3" fmla="*/ 2 h 202"/>
                <a:gd name="T4" fmla="*/ 456 w 488"/>
                <a:gd name="T5" fmla="*/ 9 h 202"/>
                <a:gd name="T6" fmla="*/ 470 w 488"/>
                <a:gd name="T7" fmla="*/ 19 h 202"/>
                <a:gd name="T8" fmla="*/ 482 w 488"/>
                <a:gd name="T9" fmla="*/ 36 h 202"/>
                <a:gd name="T10" fmla="*/ 488 w 488"/>
                <a:gd name="T11" fmla="*/ 54 h 202"/>
                <a:gd name="T12" fmla="*/ 488 w 488"/>
                <a:gd name="T13" fmla="*/ 73 h 202"/>
                <a:gd name="T14" fmla="*/ 482 w 488"/>
                <a:gd name="T15" fmla="*/ 92 h 202"/>
                <a:gd name="T16" fmla="*/ 470 w 488"/>
                <a:gd name="T17" fmla="*/ 108 h 202"/>
                <a:gd name="T18" fmla="*/ 439 w 488"/>
                <a:gd name="T19" fmla="*/ 136 h 202"/>
                <a:gd name="T20" fmla="*/ 404 w 488"/>
                <a:gd name="T21" fmla="*/ 159 h 202"/>
                <a:gd name="T22" fmla="*/ 367 w 488"/>
                <a:gd name="T23" fmla="*/ 178 h 202"/>
                <a:gd name="T24" fmla="*/ 327 w 488"/>
                <a:gd name="T25" fmla="*/ 191 h 202"/>
                <a:gd name="T26" fmla="*/ 286 w 488"/>
                <a:gd name="T27" fmla="*/ 199 h 202"/>
                <a:gd name="T28" fmla="*/ 245 w 488"/>
                <a:gd name="T29" fmla="*/ 202 h 202"/>
                <a:gd name="T30" fmla="*/ 201 w 488"/>
                <a:gd name="T31" fmla="*/ 199 h 202"/>
                <a:gd name="T32" fmla="*/ 161 w 488"/>
                <a:gd name="T33" fmla="*/ 191 h 202"/>
                <a:gd name="T34" fmla="*/ 121 w 488"/>
                <a:gd name="T35" fmla="*/ 178 h 202"/>
                <a:gd name="T36" fmla="*/ 84 w 488"/>
                <a:gd name="T37" fmla="*/ 159 h 202"/>
                <a:gd name="T38" fmla="*/ 49 w 488"/>
                <a:gd name="T39" fmla="*/ 136 h 202"/>
                <a:gd name="T40" fmla="*/ 18 w 488"/>
                <a:gd name="T41" fmla="*/ 108 h 202"/>
                <a:gd name="T42" fmla="*/ 7 w 488"/>
                <a:gd name="T43" fmla="*/ 94 h 202"/>
                <a:gd name="T44" fmla="*/ 1 w 488"/>
                <a:gd name="T45" fmla="*/ 79 h 202"/>
                <a:gd name="T46" fmla="*/ 0 w 488"/>
                <a:gd name="T47" fmla="*/ 62 h 202"/>
                <a:gd name="T48" fmla="*/ 2 w 488"/>
                <a:gd name="T49" fmla="*/ 46 h 202"/>
                <a:gd name="T50" fmla="*/ 8 w 488"/>
                <a:gd name="T51" fmla="*/ 31 h 202"/>
                <a:gd name="T52" fmla="*/ 20 w 488"/>
                <a:gd name="T53" fmla="*/ 18 h 202"/>
                <a:gd name="T54" fmla="*/ 36 w 488"/>
                <a:gd name="T55" fmla="*/ 7 h 202"/>
                <a:gd name="T56" fmla="*/ 54 w 488"/>
                <a:gd name="T57" fmla="*/ 1 h 202"/>
                <a:gd name="T58" fmla="*/ 73 w 488"/>
                <a:gd name="T59" fmla="*/ 1 h 202"/>
                <a:gd name="T60" fmla="*/ 92 w 488"/>
                <a:gd name="T61" fmla="*/ 7 h 202"/>
                <a:gd name="T62" fmla="*/ 108 w 488"/>
                <a:gd name="T63" fmla="*/ 18 h 202"/>
                <a:gd name="T64" fmla="*/ 135 w 488"/>
                <a:gd name="T65" fmla="*/ 40 h 202"/>
                <a:gd name="T66" fmla="*/ 164 w 488"/>
                <a:gd name="T67" fmla="*/ 57 h 202"/>
                <a:gd name="T68" fmla="*/ 196 w 488"/>
                <a:gd name="T69" fmla="*/ 68 h 202"/>
                <a:gd name="T70" fmla="*/ 228 w 488"/>
                <a:gd name="T71" fmla="*/ 73 h 202"/>
                <a:gd name="T72" fmla="*/ 261 w 488"/>
                <a:gd name="T73" fmla="*/ 73 h 202"/>
                <a:gd name="T74" fmla="*/ 292 w 488"/>
                <a:gd name="T75" fmla="*/ 68 h 202"/>
                <a:gd name="T76" fmla="*/ 324 w 488"/>
                <a:gd name="T77" fmla="*/ 57 h 202"/>
                <a:gd name="T78" fmla="*/ 353 w 488"/>
                <a:gd name="T79" fmla="*/ 40 h 202"/>
                <a:gd name="T80" fmla="*/ 380 w 488"/>
                <a:gd name="T81" fmla="*/ 18 h 202"/>
                <a:gd name="T82" fmla="*/ 380 w 488"/>
                <a:gd name="T83" fmla="*/ 18 h 202"/>
                <a:gd name="T84" fmla="*/ 393 w 488"/>
                <a:gd name="T85" fmla="*/ 8 h 202"/>
                <a:gd name="T86" fmla="*/ 409 w 488"/>
                <a:gd name="T87" fmla="*/ 2 h 202"/>
                <a:gd name="T88" fmla="*/ 425 w 488"/>
                <a:gd name="T89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88" h="202">
                  <a:moveTo>
                    <a:pt x="425" y="0"/>
                  </a:moveTo>
                  <a:lnTo>
                    <a:pt x="441" y="2"/>
                  </a:lnTo>
                  <a:lnTo>
                    <a:pt x="456" y="9"/>
                  </a:lnTo>
                  <a:lnTo>
                    <a:pt x="470" y="19"/>
                  </a:lnTo>
                  <a:lnTo>
                    <a:pt x="482" y="36"/>
                  </a:lnTo>
                  <a:lnTo>
                    <a:pt x="488" y="54"/>
                  </a:lnTo>
                  <a:lnTo>
                    <a:pt x="488" y="73"/>
                  </a:lnTo>
                  <a:lnTo>
                    <a:pt x="482" y="92"/>
                  </a:lnTo>
                  <a:lnTo>
                    <a:pt x="470" y="108"/>
                  </a:lnTo>
                  <a:lnTo>
                    <a:pt x="439" y="136"/>
                  </a:lnTo>
                  <a:lnTo>
                    <a:pt x="404" y="159"/>
                  </a:lnTo>
                  <a:lnTo>
                    <a:pt x="367" y="178"/>
                  </a:lnTo>
                  <a:lnTo>
                    <a:pt x="327" y="191"/>
                  </a:lnTo>
                  <a:lnTo>
                    <a:pt x="286" y="199"/>
                  </a:lnTo>
                  <a:lnTo>
                    <a:pt x="245" y="202"/>
                  </a:lnTo>
                  <a:lnTo>
                    <a:pt x="201" y="199"/>
                  </a:lnTo>
                  <a:lnTo>
                    <a:pt x="161" y="191"/>
                  </a:lnTo>
                  <a:lnTo>
                    <a:pt x="121" y="178"/>
                  </a:lnTo>
                  <a:lnTo>
                    <a:pt x="84" y="159"/>
                  </a:lnTo>
                  <a:lnTo>
                    <a:pt x="49" y="136"/>
                  </a:lnTo>
                  <a:lnTo>
                    <a:pt x="18" y="108"/>
                  </a:lnTo>
                  <a:lnTo>
                    <a:pt x="7" y="94"/>
                  </a:lnTo>
                  <a:lnTo>
                    <a:pt x="1" y="79"/>
                  </a:lnTo>
                  <a:lnTo>
                    <a:pt x="0" y="62"/>
                  </a:lnTo>
                  <a:lnTo>
                    <a:pt x="2" y="46"/>
                  </a:lnTo>
                  <a:lnTo>
                    <a:pt x="8" y="31"/>
                  </a:lnTo>
                  <a:lnTo>
                    <a:pt x="20" y="18"/>
                  </a:lnTo>
                  <a:lnTo>
                    <a:pt x="36" y="7"/>
                  </a:lnTo>
                  <a:lnTo>
                    <a:pt x="54" y="1"/>
                  </a:lnTo>
                  <a:lnTo>
                    <a:pt x="73" y="1"/>
                  </a:lnTo>
                  <a:lnTo>
                    <a:pt x="92" y="7"/>
                  </a:lnTo>
                  <a:lnTo>
                    <a:pt x="108" y="18"/>
                  </a:lnTo>
                  <a:lnTo>
                    <a:pt x="135" y="40"/>
                  </a:lnTo>
                  <a:lnTo>
                    <a:pt x="164" y="57"/>
                  </a:lnTo>
                  <a:lnTo>
                    <a:pt x="196" y="68"/>
                  </a:lnTo>
                  <a:lnTo>
                    <a:pt x="228" y="73"/>
                  </a:lnTo>
                  <a:lnTo>
                    <a:pt x="261" y="73"/>
                  </a:lnTo>
                  <a:lnTo>
                    <a:pt x="292" y="68"/>
                  </a:lnTo>
                  <a:lnTo>
                    <a:pt x="324" y="57"/>
                  </a:lnTo>
                  <a:lnTo>
                    <a:pt x="353" y="40"/>
                  </a:lnTo>
                  <a:lnTo>
                    <a:pt x="380" y="18"/>
                  </a:lnTo>
                  <a:lnTo>
                    <a:pt x="380" y="18"/>
                  </a:lnTo>
                  <a:lnTo>
                    <a:pt x="393" y="8"/>
                  </a:lnTo>
                  <a:lnTo>
                    <a:pt x="409" y="2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rgbClr val="9A3A5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8" name="Freeform 41"/>
            <p:cNvSpPr>
              <a:spLocks/>
            </p:cNvSpPr>
            <p:nvPr/>
          </p:nvSpPr>
          <p:spPr bwMode="auto">
            <a:xfrm>
              <a:off x="3148013" y="1503363"/>
              <a:ext cx="2032000" cy="2033588"/>
            </a:xfrm>
            <a:custGeom>
              <a:avLst/>
              <a:gdLst>
                <a:gd name="T0" fmla="*/ 769 w 1280"/>
                <a:gd name="T1" fmla="*/ 0 h 1281"/>
                <a:gd name="T2" fmla="*/ 1280 w 1280"/>
                <a:gd name="T3" fmla="*/ 512 h 1281"/>
                <a:gd name="T4" fmla="*/ 512 w 1280"/>
                <a:gd name="T5" fmla="*/ 1281 h 1281"/>
                <a:gd name="T6" fmla="*/ 0 w 1280"/>
                <a:gd name="T7" fmla="*/ 771 h 1281"/>
                <a:gd name="T8" fmla="*/ 769 w 1280"/>
                <a:gd name="T9" fmla="*/ 0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0" h="1281">
                  <a:moveTo>
                    <a:pt x="769" y="0"/>
                  </a:moveTo>
                  <a:lnTo>
                    <a:pt x="1280" y="512"/>
                  </a:lnTo>
                  <a:lnTo>
                    <a:pt x="512" y="1281"/>
                  </a:lnTo>
                  <a:lnTo>
                    <a:pt x="0" y="771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9" name="Freeform 42"/>
            <p:cNvSpPr>
              <a:spLocks/>
            </p:cNvSpPr>
            <p:nvPr/>
          </p:nvSpPr>
          <p:spPr bwMode="auto">
            <a:xfrm>
              <a:off x="7008813" y="1503363"/>
              <a:ext cx="2027238" cy="2033588"/>
            </a:xfrm>
            <a:custGeom>
              <a:avLst/>
              <a:gdLst>
                <a:gd name="T0" fmla="*/ 507 w 1277"/>
                <a:gd name="T1" fmla="*/ 0 h 1281"/>
                <a:gd name="T2" fmla="*/ 1277 w 1277"/>
                <a:gd name="T3" fmla="*/ 771 h 1281"/>
                <a:gd name="T4" fmla="*/ 768 w 1277"/>
                <a:gd name="T5" fmla="*/ 1281 h 1281"/>
                <a:gd name="T6" fmla="*/ 0 w 1277"/>
                <a:gd name="T7" fmla="*/ 512 h 1281"/>
                <a:gd name="T8" fmla="*/ 507 w 1277"/>
                <a:gd name="T9" fmla="*/ 0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281">
                  <a:moveTo>
                    <a:pt x="507" y="0"/>
                  </a:moveTo>
                  <a:lnTo>
                    <a:pt x="1277" y="771"/>
                  </a:lnTo>
                  <a:lnTo>
                    <a:pt x="768" y="1281"/>
                  </a:lnTo>
                  <a:lnTo>
                    <a:pt x="0" y="512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0" name="Freeform 43"/>
            <p:cNvSpPr>
              <a:spLocks/>
            </p:cNvSpPr>
            <p:nvPr/>
          </p:nvSpPr>
          <p:spPr bwMode="auto">
            <a:xfrm>
              <a:off x="4775201" y="3335338"/>
              <a:ext cx="774700" cy="320675"/>
            </a:xfrm>
            <a:custGeom>
              <a:avLst/>
              <a:gdLst>
                <a:gd name="T0" fmla="*/ 63 w 488"/>
                <a:gd name="T1" fmla="*/ 0 h 202"/>
                <a:gd name="T2" fmla="*/ 79 w 488"/>
                <a:gd name="T3" fmla="*/ 2 h 202"/>
                <a:gd name="T4" fmla="*/ 94 w 488"/>
                <a:gd name="T5" fmla="*/ 8 h 202"/>
                <a:gd name="T6" fmla="*/ 108 w 488"/>
                <a:gd name="T7" fmla="*/ 18 h 202"/>
                <a:gd name="T8" fmla="*/ 108 w 488"/>
                <a:gd name="T9" fmla="*/ 18 h 202"/>
                <a:gd name="T10" fmla="*/ 135 w 488"/>
                <a:gd name="T11" fmla="*/ 40 h 202"/>
                <a:gd name="T12" fmla="*/ 164 w 488"/>
                <a:gd name="T13" fmla="*/ 57 h 202"/>
                <a:gd name="T14" fmla="*/ 196 w 488"/>
                <a:gd name="T15" fmla="*/ 68 h 202"/>
                <a:gd name="T16" fmla="*/ 228 w 488"/>
                <a:gd name="T17" fmla="*/ 73 h 202"/>
                <a:gd name="T18" fmla="*/ 261 w 488"/>
                <a:gd name="T19" fmla="*/ 73 h 202"/>
                <a:gd name="T20" fmla="*/ 292 w 488"/>
                <a:gd name="T21" fmla="*/ 68 h 202"/>
                <a:gd name="T22" fmla="*/ 324 w 488"/>
                <a:gd name="T23" fmla="*/ 57 h 202"/>
                <a:gd name="T24" fmla="*/ 353 w 488"/>
                <a:gd name="T25" fmla="*/ 40 h 202"/>
                <a:gd name="T26" fmla="*/ 380 w 488"/>
                <a:gd name="T27" fmla="*/ 18 h 202"/>
                <a:gd name="T28" fmla="*/ 396 w 488"/>
                <a:gd name="T29" fmla="*/ 7 h 202"/>
                <a:gd name="T30" fmla="*/ 414 w 488"/>
                <a:gd name="T31" fmla="*/ 1 h 202"/>
                <a:gd name="T32" fmla="*/ 434 w 488"/>
                <a:gd name="T33" fmla="*/ 1 h 202"/>
                <a:gd name="T34" fmla="*/ 453 w 488"/>
                <a:gd name="T35" fmla="*/ 7 h 202"/>
                <a:gd name="T36" fmla="*/ 469 w 488"/>
                <a:gd name="T37" fmla="*/ 18 h 202"/>
                <a:gd name="T38" fmla="*/ 480 w 488"/>
                <a:gd name="T39" fmla="*/ 31 h 202"/>
                <a:gd name="T40" fmla="*/ 485 w 488"/>
                <a:gd name="T41" fmla="*/ 46 h 202"/>
                <a:gd name="T42" fmla="*/ 488 w 488"/>
                <a:gd name="T43" fmla="*/ 62 h 202"/>
                <a:gd name="T44" fmla="*/ 487 w 488"/>
                <a:gd name="T45" fmla="*/ 79 h 202"/>
                <a:gd name="T46" fmla="*/ 481 w 488"/>
                <a:gd name="T47" fmla="*/ 94 h 202"/>
                <a:gd name="T48" fmla="*/ 470 w 488"/>
                <a:gd name="T49" fmla="*/ 108 h 202"/>
                <a:gd name="T50" fmla="*/ 438 w 488"/>
                <a:gd name="T51" fmla="*/ 137 h 202"/>
                <a:gd name="T52" fmla="*/ 402 w 488"/>
                <a:gd name="T53" fmla="*/ 160 h 202"/>
                <a:gd name="T54" fmla="*/ 364 w 488"/>
                <a:gd name="T55" fmla="*/ 179 h 202"/>
                <a:gd name="T56" fmla="*/ 325 w 488"/>
                <a:gd name="T57" fmla="*/ 192 h 202"/>
                <a:gd name="T58" fmla="*/ 285 w 488"/>
                <a:gd name="T59" fmla="*/ 199 h 202"/>
                <a:gd name="T60" fmla="*/ 245 w 488"/>
                <a:gd name="T61" fmla="*/ 202 h 202"/>
                <a:gd name="T62" fmla="*/ 204 w 488"/>
                <a:gd name="T63" fmla="*/ 199 h 202"/>
                <a:gd name="T64" fmla="*/ 163 w 488"/>
                <a:gd name="T65" fmla="*/ 192 h 202"/>
                <a:gd name="T66" fmla="*/ 124 w 488"/>
                <a:gd name="T67" fmla="*/ 179 h 202"/>
                <a:gd name="T68" fmla="*/ 86 w 488"/>
                <a:gd name="T69" fmla="*/ 160 h 202"/>
                <a:gd name="T70" fmla="*/ 50 w 488"/>
                <a:gd name="T71" fmla="*/ 137 h 202"/>
                <a:gd name="T72" fmla="*/ 18 w 488"/>
                <a:gd name="T73" fmla="*/ 108 h 202"/>
                <a:gd name="T74" fmla="*/ 6 w 488"/>
                <a:gd name="T75" fmla="*/ 92 h 202"/>
                <a:gd name="T76" fmla="*/ 0 w 488"/>
                <a:gd name="T77" fmla="*/ 73 h 202"/>
                <a:gd name="T78" fmla="*/ 0 w 488"/>
                <a:gd name="T79" fmla="*/ 54 h 202"/>
                <a:gd name="T80" fmla="*/ 6 w 488"/>
                <a:gd name="T81" fmla="*/ 36 h 202"/>
                <a:gd name="T82" fmla="*/ 18 w 488"/>
                <a:gd name="T83" fmla="*/ 19 h 202"/>
                <a:gd name="T84" fmla="*/ 32 w 488"/>
                <a:gd name="T85" fmla="*/ 9 h 202"/>
                <a:gd name="T86" fmla="*/ 47 w 488"/>
                <a:gd name="T87" fmla="*/ 2 h 202"/>
                <a:gd name="T88" fmla="*/ 63 w 488"/>
                <a:gd name="T89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88" h="202">
                  <a:moveTo>
                    <a:pt x="63" y="0"/>
                  </a:moveTo>
                  <a:lnTo>
                    <a:pt x="79" y="2"/>
                  </a:lnTo>
                  <a:lnTo>
                    <a:pt x="94" y="8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135" y="40"/>
                  </a:lnTo>
                  <a:lnTo>
                    <a:pt x="164" y="57"/>
                  </a:lnTo>
                  <a:lnTo>
                    <a:pt x="196" y="68"/>
                  </a:lnTo>
                  <a:lnTo>
                    <a:pt x="228" y="73"/>
                  </a:lnTo>
                  <a:lnTo>
                    <a:pt x="261" y="73"/>
                  </a:lnTo>
                  <a:lnTo>
                    <a:pt x="292" y="68"/>
                  </a:lnTo>
                  <a:lnTo>
                    <a:pt x="324" y="57"/>
                  </a:lnTo>
                  <a:lnTo>
                    <a:pt x="353" y="40"/>
                  </a:lnTo>
                  <a:lnTo>
                    <a:pt x="380" y="18"/>
                  </a:lnTo>
                  <a:lnTo>
                    <a:pt x="396" y="7"/>
                  </a:lnTo>
                  <a:lnTo>
                    <a:pt x="414" y="1"/>
                  </a:lnTo>
                  <a:lnTo>
                    <a:pt x="434" y="1"/>
                  </a:lnTo>
                  <a:lnTo>
                    <a:pt x="453" y="7"/>
                  </a:lnTo>
                  <a:lnTo>
                    <a:pt x="469" y="18"/>
                  </a:lnTo>
                  <a:lnTo>
                    <a:pt x="480" y="31"/>
                  </a:lnTo>
                  <a:lnTo>
                    <a:pt x="485" y="46"/>
                  </a:lnTo>
                  <a:lnTo>
                    <a:pt x="488" y="62"/>
                  </a:lnTo>
                  <a:lnTo>
                    <a:pt x="487" y="79"/>
                  </a:lnTo>
                  <a:lnTo>
                    <a:pt x="481" y="94"/>
                  </a:lnTo>
                  <a:lnTo>
                    <a:pt x="470" y="108"/>
                  </a:lnTo>
                  <a:lnTo>
                    <a:pt x="438" y="137"/>
                  </a:lnTo>
                  <a:lnTo>
                    <a:pt x="402" y="160"/>
                  </a:lnTo>
                  <a:lnTo>
                    <a:pt x="364" y="179"/>
                  </a:lnTo>
                  <a:lnTo>
                    <a:pt x="325" y="192"/>
                  </a:lnTo>
                  <a:lnTo>
                    <a:pt x="285" y="199"/>
                  </a:lnTo>
                  <a:lnTo>
                    <a:pt x="245" y="202"/>
                  </a:lnTo>
                  <a:lnTo>
                    <a:pt x="204" y="199"/>
                  </a:lnTo>
                  <a:lnTo>
                    <a:pt x="163" y="192"/>
                  </a:lnTo>
                  <a:lnTo>
                    <a:pt x="124" y="179"/>
                  </a:lnTo>
                  <a:lnTo>
                    <a:pt x="86" y="160"/>
                  </a:lnTo>
                  <a:lnTo>
                    <a:pt x="50" y="137"/>
                  </a:lnTo>
                  <a:lnTo>
                    <a:pt x="18" y="108"/>
                  </a:lnTo>
                  <a:lnTo>
                    <a:pt x="6" y="92"/>
                  </a:lnTo>
                  <a:lnTo>
                    <a:pt x="0" y="73"/>
                  </a:lnTo>
                  <a:lnTo>
                    <a:pt x="0" y="54"/>
                  </a:lnTo>
                  <a:lnTo>
                    <a:pt x="6" y="36"/>
                  </a:lnTo>
                  <a:lnTo>
                    <a:pt x="18" y="19"/>
                  </a:lnTo>
                  <a:lnTo>
                    <a:pt x="32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1" name="Freeform 44"/>
            <p:cNvSpPr>
              <a:spLocks noEditPoints="1"/>
            </p:cNvSpPr>
            <p:nvPr/>
          </p:nvSpPr>
          <p:spPr bwMode="auto">
            <a:xfrm>
              <a:off x="3046413" y="1401763"/>
              <a:ext cx="6091238" cy="4065588"/>
            </a:xfrm>
            <a:custGeom>
              <a:avLst/>
              <a:gdLst>
                <a:gd name="T0" fmla="*/ 868 w 3837"/>
                <a:gd name="T1" fmla="*/ 1417 h 2561"/>
                <a:gd name="T2" fmla="*/ 1029 w 3837"/>
                <a:gd name="T3" fmla="*/ 1697 h 2561"/>
                <a:gd name="T4" fmla="*/ 1896 w 3837"/>
                <a:gd name="T5" fmla="*/ 1158 h 2561"/>
                <a:gd name="T6" fmla="*/ 1965 w 3837"/>
                <a:gd name="T7" fmla="*/ 1172 h 2561"/>
                <a:gd name="T8" fmla="*/ 2277 w 3837"/>
                <a:gd name="T9" fmla="*/ 1397 h 2561"/>
                <a:gd name="T10" fmla="*/ 2285 w 3837"/>
                <a:gd name="T11" fmla="*/ 1300 h 2561"/>
                <a:gd name="T12" fmla="*/ 1787 w 3837"/>
                <a:gd name="T13" fmla="*/ 918 h 2561"/>
                <a:gd name="T14" fmla="*/ 1396 w 3837"/>
                <a:gd name="T15" fmla="*/ 886 h 2561"/>
                <a:gd name="T16" fmla="*/ 2429 w 3837"/>
                <a:gd name="T17" fmla="*/ 892 h 2561"/>
                <a:gd name="T18" fmla="*/ 2078 w 3837"/>
                <a:gd name="T19" fmla="*/ 939 h 2561"/>
                <a:gd name="T20" fmla="*/ 2430 w 3837"/>
                <a:gd name="T21" fmla="*/ 1314 h 2561"/>
                <a:gd name="T22" fmla="*/ 2363 w 3837"/>
                <a:gd name="T23" fmla="*/ 1491 h 2561"/>
                <a:gd name="T24" fmla="*/ 2210 w 3837"/>
                <a:gd name="T25" fmla="*/ 1534 h 2561"/>
                <a:gd name="T26" fmla="*/ 1271 w 3837"/>
                <a:gd name="T27" fmla="*/ 1963 h 2561"/>
                <a:gd name="T28" fmla="*/ 1279 w 3837"/>
                <a:gd name="T29" fmla="*/ 2059 h 2561"/>
                <a:gd name="T30" fmla="*/ 1769 w 3837"/>
                <a:gd name="T31" fmla="*/ 1645 h 2561"/>
                <a:gd name="T32" fmla="*/ 1869 w 3837"/>
                <a:gd name="T33" fmla="*/ 1659 h 2561"/>
                <a:gd name="T34" fmla="*/ 1452 w 3837"/>
                <a:gd name="T35" fmla="*/ 2144 h 2561"/>
                <a:gd name="T36" fmla="*/ 1460 w 3837"/>
                <a:gd name="T37" fmla="*/ 2240 h 2561"/>
                <a:gd name="T38" fmla="*/ 1950 w 3837"/>
                <a:gd name="T39" fmla="*/ 1826 h 2561"/>
                <a:gd name="T40" fmla="*/ 2050 w 3837"/>
                <a:gd name="T41" fmla="*/ 1839 h 2561"/>
                <a:gd name="T42" fmla="*/ 1634 w 3837"/>
                <a:gd name="T43" fmla="*/ 2325 h 2561"/>
                <a:gd name="T44" fmla="*/ 1642 w 3837"/>
                <a:gd name="T45" fmla="*/ 2421 h 2561"/>
                <a:gd name="T46" fmla="*/ 2132 w 3837"/>
                <a:gd name="T47" fmla="*/ 2007 h 2561"/>
                <a:gd name="T48" fmla="*/ 2210 w 3837"/>
                <a:gd name="T49" fmla="*/ 1996 h 2561"/>
                <a:gd name="T50" fmla="*/ 2233 w 3837"/>
                <a:gd name="T51" fmla="*/ 2085 h 2561"/>
                <a:gd name="T52" fmla="*/ 1994 w 3837"/>
                <a:gd name="T53" fmla="*/ 2337 h 2561"/>
                <a:gd name="T54" fmla="*/ 2031 w 3837"/>
                <a:gd name="T55" fmla="*/ 2429 h 2561"/>
                <a:gd name="T56" fmla="*/ 2849 w 3837"/>
                <a:gd name="T57" fmla="*/ 1658 h 2561"/>
                <a:gd name="T58" fmla="*/ 2982 w 3837"/>
                <a:gd name="T59" fmla="*/ 1363 h 2561"/>
                <a:gd name="T60" fmla="*/ 2587 w 3837"/>
                <a:gd name="T61" fmla="*/ 576 h 2561"/>
                <a:gd name="T62" fmla="*/ 576 w 3837"/>
                <a:gd name="T63" fmla="*/ 1255 h 2561"/>
                <a:gd name="T64" fmla="*/ 879 w 3837"/>
                <a:gd name="T65" fmla="*/ 20 h 2561"/>
                <a:gd name="T66" fmla="*/ 1400 w 3837"/>
                <a:gd name="T67" fmla="*/ 609 h 2561"/>
                <a:gd name="T68" fmla="*/ 1743 w 3837"/>
                <a:gd name="T69" fmla="*/ 776 h 2561"/>
                <a:gd name="T70" fmla="*/ 2091 w 3837"/>
                <a:gd name="T71" fmla="*/ 775 h 2561"/>
                <a:gd name="T72" fmla="*/ 2440 w 3837"/>
                <a:gd name="T73" fmla="*/ 609 h 2561"/>
                <a:gd name="T74" fmla="*/ 2958 w 3837"/>
                <a:gd name="T75" fmla="*/ 20 h 2561"/>
                <a:gd name="T76" fmla="*/ 3049 w 3837"/>
                <a:gd name="T77" fmla="*/ 20 h 2561"/>
                <a:gd name="T78" fmla="*/ 3828 w 3837"/>
                <a:gd name="T79" fmla="*/ 865 h 2561"/>
                <a:gd name="T80" fmla="*/ 3248 w 3837"/>
                <a:gd name="T81" fmla="*/ 1406 h 2561"/>
                <a:gd name="T82" fmla="*/ 3071 w 3837"/>
                <a:gd name="T83" fmla="*/ 1525 h 2561"/>
                <a:gd name="T84" fmla="*/ 2185 w 3837"/>
                <a:gd name="T85" fmla="*/ 2506 h 2561"/>
                <a:gd name="T86" fmla="*/ 2049 w 3837"/>
                <a:gd name="T87" fmla="*/ 2561 h 2561"/>
                <a:gd name="T88" fmla="*/ 1889 w 3837"/>
                <a:gd name="T89" fmla="*/ 2474 h 2561"/>
                <a:gd name="T90" fmla="*/ 1708 w 3837"/>
                <a:gd name="T91" fmla="*/ 2559 h 2561"/>
                <a:gd name="T92" fmla="*/ 1558 w 3837"/>
                <a:gd name="T93" fmla="*/ 2519 h 2561"/>
                <a:gd name="T94" fmla="*/ 1451 w 3837"/>
                <a:gd name="T95" fmla="*/ 2374 h 2561"/>
                <a:gd name="T96" fmla="*/ 1311 w 3837"/>
                <a:gd name="T97" fmla="*/ 2234 h 2561"/>
                <a:gd name="T98" fmla="*/ 1167 w 3837"/>
                <a:gd name="T99" fmla="*/ 2127 h 2561"/>
                <a:gd name="T100" fmla="*/ 1116 w 3837"/>
                <a:gd name="T101" fmla="*/ 1973 h 2561"/>
                <a:gd name="T102" fmla="*/ 792 w 3837"/>
                <a:gd name="T103" fmla="*/ 1583 h 2561"/>
                <a:gd name="T104" fmla="*/ 607 w 3837"/>
                <a:gd name="T105" fmla="*/ 1400 h 2561"/>
                <a:gd name="T106" fmla="*/ 19 w 3837"/>
                <a:gd name="T107" fmla="*/ 880 h 2561"/>
                <a:gd name="T108" fmla="*/ 8 w 3837"/>
                <a:gd name="T109" fmla="*/ 802 h 2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37" h="2561">
                  <a:moveTo>
                    <a:pt x="1259" y="752"/>
                  </a:moveTo>
                  <a:lnTo>
                    <a:pt x="762" y="1250"/>
                  </a:lnTo>
                  <a:lnTo>
                    <a:pt x="840" y="1328"/>
                  </a:lnTo>
                  <a:lnTo>
                    <a:pt x="852" y="1345"/>
                  </a:lnTo>
                  <a:lnTo>
                    <a:pt x="858" y="1363"/>
                  </a:lnTo>
                  <a:lnTo>
                    <a:pt x="868" y="1417"/>
                  </a:lnTo>
                  <a:lnTo>
                    <a:pt x="884" y="1469"/>
                  </a:lnTo>
                  <a:lnTo>
                    <a:pt x="904" y="1519"/>
                  </a:lnTo>
                  <a:lnTo>
                    <a:pt x="930" y="1568"/>
                  </a:lnTo>
                  <a:lnTo>
                    <a:pt x="958" y="1613"/>
                  </a:lnTo>
                  <a:lnTo>
                    <a:pt x="991" y="1658"/>
                  </a:lnTo>
                  <a:lnTo>
                    <a:pt x="1029" y="1697"/>
                  </a:lnTo>
                  <a:lnTo>
                    <a:pt x="1187" y="1865"/>
                  </a:lnTo>
                  <a:lnTo>
                    <a:pt x="1875" y="1172"/>
                  </a:lnTo>
                  <a:lnTo>
                    <a:pt x="1880" y="1168"/>
                  </a:lnTo>
                  <a:lnTo>
                    <a:pt x="1886" y="1164"/>
                  </a:lnTo>
                  <a:lnTo>
                    <a:pt x="1890" y="1161"/>
                  </a:lnTo>
                  <a:lnTo>
                    <a:pt x="1896" y="1158"/>
                  </a:lnTo>
                  <a:lnTo>
                    <a:pt x="1919" y="1152"/>
                  </a:lnTo>
                  <a:lnTo>
                    <a:pt x="1927" y="1154"/>
                  </a:lnTo>
                  <a:lnTo>
                    <a:pt x="1934" y="1156"/>
                  </a:lnTo>
                  <a:lnTo>
                    <a:pt x="1944" y="1158"/>
                  </a:lnTo>
                  <a:lnTo>
                    <a:pt x="1965" y="1171"/>
                  </a:lnTo>
                  <a:lnTo>
                    <a:pt x="1965" y="1172"/>
                  </a:lnTo>
                  <a:lnTo>
                    <a:pt x="2195" y="1390"/>
                  </a:lnTo>
                  <a:lnTo>
                    <a:pt x="2207" y="1400"/>
                  </a:lnTo>
                  <a:lnTo>
                    <a:pt x="2224" y="1406"/>
                  </a:lnTo>
                  <a:lnTo>
                    <a:pt x="2240" y="1409"/>
                  </a:lnTo>
                  <a:lnTo>
                    <a:pt x="2260" y="1405"/>
                  </a:lnTo>
                  <a:lnTo>
                    <a:pt x="2277" y="1397"/>
                  </a:lnTo>
                  <a:lnTo>
                    <a:pt x="2291" y="1383"/>
                  </a:lnTo>
                  <a:lnTo>
                    <a:pt x="2301" y="1364"/>
                  </a:lnTo>
                  <a:lnTo>
                    <a:pt x="2304" y="1345"/>
                  </a:lnTo>
                  <a:lnTo>
                    <a:pt x="2302" y="1328"/>
                  </a:lnTo>
                  <a:lnTo>
                    <a:pt x="2296" y="1313"/>
                  </a:lnTo>
                  <a:lnTo>
                    <a:pt x="2285" y="1300"/>
                  </a:lnTo>
                  <a:lnTo>
                    <a:pt x="2019" y="1058"/>
                  </a:lnTo>
                  <a:lnTo>
                    <a:pt x="1978" y="1021"/>
                  </a:lnTo>
                  <a:lnTo>
                    <a:pt x="1934" y="988"/>
                  </a:lnTo>
                  <a:lnTo>
                    <a:pt x="1887" y="960"/>
                  </a:lnTo>
                  <a:lnTo>
                    <a:pt x="1839" y="937"/>
                  </a:lnTo>
                  <a:lnTo>
                    <a:pt x="1787" y="918"/>
                  </a:lnTo>
                  <a:lnTo>
                    <a:pt x="1734" y="904"/>
                  </a:lnTo>
                  <a:lnTo>
                    <a:pt x="1680" y="896"/>
                  </a:lnTo>
                  <a:lnTo>
                    <a:pt x="1624" y="894"/>
                  </a:lnTo>
                  <a:lnTo>
                    <a:pt x="1428" y="894"/>
                  </a:lnTo>
                  <a:lnTo>
                    <a:pt x="1411" y="892"/>
                  </a:lnTo>
                  <a:lnTo>
                    <a:pt x="1396" y="886"/>
                  </a:lnTo>
                  <a:lnTo>
                    <a:pt x="1382" y="875"/>
                  </a:lnTo>
                  <a:lnTo>
                    <a:pt x="1259" y="752"/>
                  </a:lnTo>
                  <a:close/>
                  <a:moveTo>
                    <a:pt x="2580" y="752"/>
                  </a:moveTo>
                  <a:lnTo>
                    <a:pt x="2456" y="875"/>
                  </a:lnTo>
                  <a:lnTo>
                    <a:pt x="2444" y="886"/>
                  </a:lnTo>
                  <a:lnTo>
                    <a:pt x="2429" y="892"/>
                  </a:lnTo>
                  <a:lnTo>
                    <a:pt x="2412" y="894"/>
                  </a:lnTo>
                  <a:lnTo>
                    <a:pt x="2216" y="894"/>
                  </a:lnTo>
                  <a:lnTo>
                    <a:pt x="2160" y="896"/>
                  </a:lnTo>
                  <a:lnTo>
                    <a:pt x="2104" y="903"/>
                  </a:lnTo>
                  <a:lnTo>
                    <a:pt x="2049" y="915"/>
                  </a:lnTo>
                  <a:lnTo>
                    <a:pt x="2078" y="939"/>
                  </a:lnTo>
                  <a:lnTo>
                    <a:pt x="2107" y="966"/>
                  </a:lnTo>
                  <a:lnTo>
                    <a:pt x="2374" y="1207"/>
                  </a:lnTo>
                  <a:lnTo>
                    <a:pt x="2395" y="1230"/>
                  </a:lnTo>
                  <a:lnTo>
                    <a:pt x="2411" y="1256"/>
                  </a:lnTo>
                  <a:lnTo>
                    <a:pt x="2423" y="1284"/>
                  </a:lnTo>
                  <a:lnTo>
                    <a:pt x="2430" y="1314"/>
                  </a:lnTo>
                  <a:lnTo>
                    <a:pt x="2432" y="1345"/>
                  </a:lnTo>
                  <a:lnTo>
                    <a:pt x="2429" y="1379"/>
                  </a:lnTo>
                  <a:lnTo>
                    <a:pt x="2419" y="1412"/>
                  </a:lnTo>
                  <a:lnTo>
                    <a:pt x="2405" y="1441"/>
                  </a:lnTo>
                  <a:lnTo>
                    <a:pt x="2387" y="1468"/>
                  </a:lnTo>
                  <a:lnTo>
                    <a:pt x="2363" y="1491"/>
                  </a:lnTo>
                  <a:lnTo>
                    <a:pt x="2337" y="1511"/>
                  </a:lnTo>
                  <a:lnTo>
                    <a:pt x="2307" y="1525"/>
                  </a:lnTo>
                  <a:lnTo>
                    <a:pt x="2275" y="1534"/>
                  </a:lnTo>
                  <a:lnTo>
                    <a:pt x="2240" y="1537"/>
                  </a:lnTo>
                  <a:lnTo>
                    <a:pt x="2240" y="1537"/>
                  </a:lnTo>
                  <a:lnTo>
                    <a:pt x="2210" y="1534"/>
                  </a:lnTo>
                  <a:lnTo>
                    <a:pt x="2181" y="1528"/>
                  </a:lnTo>
                  <a:lnTo>
                    <a:pt x="2153" y="1517"/>
                  </a:lnTo>
                  <a:lnTo>
                    <a:pt x="2127" y="1501"/>
                  </a:lnTo>
                  <a:lnTo>
                    <a:pt x="2105" y="1482"/>
                  </a:lnTo>
                  <a:lnTo>
                    <a:pt x="1921" y="1306"/>
                  </a:lnTo>
                  <a:lnTo>
                    <a:pt x="1271" y="1963"/>
                  </a:lnTo>
                  <a:lnTo>
                    <a:pt x="1261" y="1975"/>
                  </a:lnTo>
                  <a:lnTo>
                    <a:pt x="1254" y="1991"/>
                  </a:lnTo>
                  <a:lnTo>
                    <a:pt x="1252" y="2007"/>
                  </a:lnTo>
                  <a:lnTo>
                    <a:pt x="1256" y="2028"/>
                  </a:lnTo>
                  <a:lnTo>
                    <a:pt x="1265" y="2045"/>
                  </a:lnTo>
                  <a:lnTo>
                    <a:pt x="1279" y="2059"/>
                  </a:lnTo>
                  <a:lnTo>
                    <a:pt x="1296" y="2069"/>
                  </a:lnTo>
                  <a:lnTo>
                    <a:pt x="1316" y="2071"/>
                  </a:lnTo>
                  <a:lnTo>
                    <a:pt x="1332" y="2070"/>
                  </a:lnTo>
                  <a:lnTo>
                    <a:pt x="1347" y="2063"/>
                  </a:lnTo>
                  <a:lnTo>
                    <a:pt x="1360" y="2053"/>
                  </a:lnTo>
                  <a:lnTo>
                    <a:pt x="1769" y="1645"/>
                  </a:lnTo>
                  <a:lnTo>
                    <a:pt x="1785" y="1633"/>
                  </a:lnTo>
                  <a:lnTo>
                    <a:pt x="1804" y="1627"/>
                  </a:lnTo>
                  <a:lnTo>
                    <a:pt x="1822" y="1627"/>
                  </a:lnTo>
                  <a:lnTo>
                    <a:pt x="1841" y="1633"/>
                  </a:lnTo>
                  <a:lnTo>
                    <a:pt x="1857" y="1645"/>
                  </a:lnTo>
                  <a:lnTo>
                    <a:pt x="1869" y="1659"/>
                  </a:lnTo>
                  <a:lnTo>
                    <a:pt x="1875" y="1674"/>
                  </a:lnTo>
                  <a:lnTo>
                    <a:pt x="1877" y="1690"/>
                  </a:lnTo>
                  <a:lnTo>
                    <a:pt x="1876" y="1707"/>
                  </a:lnTo>
                  <a:lnTo>
                    <a:pt x="1870" y="1722"/>
                  </a:lnTo>
                  <a:lnTo>
                    <a:pt x="1859" y="1736"/>
                  </a:lnTo>
                  <a:lnTo>
                    <a:pt x="1452" y="2144"/>
                  </a:lnTo>
                  <a:lnTo>
                    <a:pt x="1443" y="2157"/>
                  </a:lnTo>
                  <a:lnTo>
                    <a:pt x="1437" y="2172"/>
                  </a:lnTo>
                  <a:lnTo>
                    <a:pt x="1435" y="2188"/>
                  </a:lnTo>
                  <a:lnTo>
                    <a:pt x="1438" y="2208"/>
                  </a:lnTo>
                  <a:lnTo>
                    <a:pt x="1448" y="2226"/>
                  </a:lnTo>
                  <a:lnTo>
                    <a:pt x="1460" y="2240"/>
                  </a:lnTo>
                  <a:lnTo>
                    <a:pt x="1479" y="2249"/>
                  </a:lnTo>
                  <a:lnTo>
                    <a:pt x="1499" y="2253"/>
                  </a:lnTo>
                  <a:lnTo>
                    <a:pt x="1515" y="2250"/>
                  </a:lnTo>
                  <a:lnTo>
                    <a:pt x="1530" y="2244"/>
                  </a:lnTo>
                  <a:lnTo>
                    <a:pt x="1543" y="2234"/>
                  </a:lnTo>
                  <a:lnTo>
                    <a:pt x="1950" y="1826"/>
                  </a:lnTo>
                  <a:lnTo>
                    <a:pt x="1968" y="1815"/>
                  </a:lnTo>
                  <a:lnTo>
                    <a:pt x="1985" y="1809"/>
                  </a:lnTo>
                  <a:lnTo>
                    <a:pt x="2005" y="1809"/>
                  </a:lnTo>
                  <a:lnTo>
                    <a:pt x="2024" y="1815"/>
                  </a:lnTo>
                  <a:lnTo>
                    <a:pt x="2040" y="1826"/>
                  </a:lnTo>
                  <a:lnTo>
                    <a:pt x="2050" y="1839"/>
                  </a:lnTo>
                  <a:lnTo>
                    <a:pt x="2057" y="1854"/>
                  </a:lnTo>
                  <a:lnTo>
                    <a:pt x="2060" y="1871"/>
                  </a:lnTo>
                  <a:lnTo>
                    <a:pt x="2057" y="1887"/>
                  </a:lnTo>
                  <a:lnTo>
                    <a:pt x="2051" y="1903"/>
                  </a:lnTo>
                  <a:lnTo>
                    <a:pt x="2041" y="1917"/>
                  </a:lnTo>
                  <a:lnTo>
                    <a:pt x="1634" y="2325"/>
                  </a:lnTo>
                  <a:lnTo>
                    <a:pt x="1623" y="2337"/>
                  </a:lnTo>
                  <a:lnTo>
                    <a:pt x="1617" y="2354"/>
                  </a:lnTo>
                  <a:lnTo>
                    <a:pt x="1615" y="2370"/>
                  </a:lnTo>
                  <a:lnTo>
                    <a:pt x="1619" y="2390"/>
                  </a:lnTo>
                  <a:lnTo>
                    <a:pt x="1628" y="2407"/>
                  </a:lnTo>
                  <a:lnTo>
                    <a:pt x="1642" y="2421"/>
                  </a:lnTo>
                  <a:lnTo>
                    <a:pt x="1659" y="2431"/>
                  </a:lnTo>
                  <a:lnTo>
                    <a:pt x="1679" y="2434"/>
                  </a:lnTo>
                  <a:lnTo>
                    <a:pt x="1695" y="2432"/>
                  </a:lnTo>
                  <a:lnTo>
                    <a:pt x="1711" y="2426"/>
                  </a:lnTo>
                  <a:lnTo>
                    <a:pt x="1723" y="2415"/>
                  </a:lnTo>
                  <a:lnTo>
                    <a:pt x="2132" y="2007"/>
                  </a:lnTo>
                  <a:lnTo>
                    <a:pt x="2133" y="2006"/>
                  </a:lnTo>
                  <a:lnTo>
                    <a:pt x="2147" y="1995"/>
                  </a:lnTo>
                  <a:lnTo>
                    <a:pt x="2162" y="1989"/>
                  </a:lnTo>
                  <a:lnTo>
                    <a:pt x="2178" y="1988"/>
                  </a:lnTo>
                  <a:lnTo>
                    <a:pt x="2195" y="1991"/>
                  </a:lnTo>
                  <a:lnTo>
                    <a:pt x="2210" y="1996"/>
                  </a:lnTo>
                  <a:lnTo>
                    <a:pt x="2224" y="2007"/>
                  </a:lnTo>
                  <a:lnTo>
                    <a:pt x="2233" y="2021"/>
                  </a:lnTo>
                  <a:lnTo>
                    <a:pt x="2240" y="2037"/>
                  </a:lnTo>
                  <a:lnTo>
                    <a:pt x="2241" y="2053"/>
                  </a:lnTo>
                  <a:lnTo>
                    <a:pt x="2239" y="2069"/>
                  </a:lnTo>
                  <a:lnTo>
                    <a:pt x="2233" y="2085"/>
                  </a:lnTo>
                  <a:lnTo>
                    <a:pt x="2221" y="2098"/>
                  </a:lnTo>
                  <a:lnTo>
                    <a:pt x="2061" y="2258"/>
                  </a:lnTo>
                  <a:lnTo>
                    <a:pt x="2055" y="2272"/>
                  </a:lnTo>
                  <a:lnTo>
                    <a:pt x="2046" y="2283"/>
                  </a:lnTo>
                  <a:lnTo>
                    <a:pt x="2005" y="2325"/>
                  </a:lnTo>
                  <a:lnTo>
                    <a:pt x="1994" y="2337"/>
                  </a:lnTo>
                  <a:lnTo>
                    <a:pt x="1989" y="2353"/>
                  </a:lnTo>
                  <a:lnTo>
                    <a:pt x="1986" y="2369"/>
                  </a:lnTo>
                  <a:lnTo>
                    <a:pt x="1990" y="2390"/>
                  </a:lnTo>
                  <a:lnTo>
                    <a:pt x="1999" y="2407"/>
                  </a:lnTo>
                  <a:lnTo>
                    <a:pt x="2013" y="2421"/>
                  </a:lnTo>
                  <a:lnTo>
                    <a:pt x="2031" y="2429"/>
                  </a:lnTo>
                  <a:lnTo>
                    <a:pt x="2050" y="2433"/>
                  </a:lnTo>
                  <a:lnTo>
                    <a:pt x="2067" y="2432"/>
                  </a:lnTo>
                  <a:lnTo>
                    <a:pt x="2082" y="2425"/>
                  </a:lnTo>
                  <a:lnTo>
                    <a:pt x="2095" y="2415"/>
                  </a:lnTo>
                  <a:lnTo>
                    <a:pt x="2813" y="1697"/>
                  </a:lnTo>
                  <a:lnTo>
                    <a:pt x="2849" y="1658"/>
                  </a:lnTo>
                  <a:lnTo>
                    <a:pt x="2882" y="1613"/>
                  </a:lnTo>
                  <a:lnTo>
                    <a:pt x="2911" y="1568"/>
                  </a:lnTo>
                  <a:lnTo>
                    <a:pt x="2936" y="1519"/>
                  </a:lnTo>
                  <a:lnTo>
                    <a:pt x="2956" y="1469"/>
                  </a:lnTo>
                  <a:lnTo>
                    <a:pt x="2972" y="1417"/>
                  </a:lnTo>
                  <a:lnTo>
                    <a:pt x="2982" y="1363"/>
                  </a:lnTo>
                  <a:lnTo>
                    <a:pt x="2988" y="1345"/>
                  </a:lnTo>
                  <a:lnTo>
                    <a:pt x="3000" y="1328"/>
                  </a:lnTo>
                  <a:lnTo>
                    <a:pt x="3079" y="1250"/>
                  </a:lnTo>
                  <a:lnTo>
                    <a:pt x="2580" y="752"/>
                  </a:lnTo>
                  <a:close/>
                  <a:moveTo>
                    <a:pt x="3003" y="156"/>
                  </a:moveTo>
                  <a:lnTo>
                    <a:pt x="2587" y="576"/>
                  </a:lnTo>
                  <a:lnTo>
                    <a:pt x="3264" y="1255"/>
                  </a:lnTo>
                  <a:lnTo>
                    <a:pt x="3682" y="835"/>
                  </a:lnTo>
                  <a:lnTo>
                    <a:pt x="3003" y="156"/>
                  </a:lnTo>
                  <a:close/>
                  <a:moveTo>
                    <a:pt x="833" y="156"/>
                  </a:moveTo>
                  <a:lnTo>
                    <a:pt x="155" y="835"/>
                  </a:lnTo>
                  <a:lnTo>
                    <a:pt x="576" y="1255"/>
                  </a:lnTo>
                  <a:lnTo>
                    <a:pt x="1253" y="576"/>
                  </a:lnTo>
                  <a:lnTo>
                    <a:pt x="833" y="156"/>
                  </a:lnTo>
                  <a:close/>
                  <a:moveTo>
                    <a:pt x="833" y="0"/>
                  </a:moveTo>
                  <a:lnTo>
                    <a:pt x="851" y="2"/>
                  </a:lnTo>
                  <a:lnTo>
                    <a:pt x="866" y="9"/>
                  </a:lnTo>
                  <a:lnTo>
                    <a:pt x="879" y="20"/>
                  </a:lnTo>
                  <a:lnTo>
                    <a:pt x="1389" y="532"/>
                  </a:lnTo>
                  <a:lnTo>
                    <a:pt x="1400" y="546"/>
                  </a:lnTo>
                  <a:lnTo>
                    <a:pt x="1406" y="561"/>
                  </a:lnTo>
                  <a:lnTo>
                    <a:pt x="1408" y="577"/>
                  </a:lnTo>
                  <a:lnTo>
                    <a:pt x="1406" y="594"/>
                  </a:lnTo>
                  <a:lnTo>
                    <a:pt x="1400" y="609"/>
                  </a:lnTo>
                  <a:lnTo>
                    <a:pt x="1389" y="623"/>
                  </a:lnTo>
                  <a:lnTo>
                    <a:pt x="1350" y="661"/>
                  </a:lnTo>
                  <a:lnTo>
                    <a:pt x="1455" y="766"/>
                  </a:lnTo>
                  <a:lnTo>
                    <a:pt x="1624" y="766"/>
                  </a:lnTo>
                  <a:lnTo>
                    <a:pt x="1684" y="768"/>
                  </a:lnTo>
                  <a:lnTo>
                    <a:pt x="1743" y="776"/>
                  </a:lnTo>
                  <a:lnTo>
                    <a:pt x="1801" y="789"/>
                  </a:lnTo>
                  <a:lnTo>
                    <a:pt x="1857" y="808"/>
                  </a:lnTo>
                  <a:lnTo>
                    <a:pt x="1912" y="830"/>
                  </a:lnTo>
                  <a:lnTo>
                    <a:pt x="1970" y="807"/>
                  </a:lnTo>
                  <a:lnTo>
                    <a:pt x="2029" y="788"/>
                  </a:lnTo>
                  <a:lnTo>
                    <a:pt x="2091" y="775"/>
                  </a:lnTo>
                  <a:lnTo>
                    <a:pt x="2153" y="767"/>
                  </a:lnTo>
                  <a:lnTo>
                    <a:pt x="2216" y="766"/>
                  </a:lnTo>
                  <a:lnTo>
                    <a:pt x="2385" y="766"/>
                  </a:lnTo>
                  <a:lnTo>
                    <a:pt x="2490" y="661"/>
                  </a:lnTo>
                  <a:lnTo>
                    <a:pt x="2451" y="623"/>
                  </a:lnTo>
                  <a:lnTo>
                    <a:pt x="2440" y="609"/>
                  </a:lnTo>
                  <a:lnTo>
                    <a:pt x="2434" y="594"/>
                  </a:lnTo>
                  <a:lnTo>
                    <a:pt x="2432" y="577"/>
                  </a:lnTo>
                  <a:lnTo>
                    <a:pt x="2434" y="561"/>
                  </a:lnTo>
                  <a:lnTo>
                    <a:pt x="2440" y="546"/>
                  </a:lnTo>
                  <a:lnTo>
                    <a:pt x="2451" y="532"/>
                  </a:lnTo>
                  <a:lnTo>
                    <a:pt x="2958" y="20"/>
                  </a:lnTo>
                  <a:lnTo>
                    <a:pt x="2971" y="9"/>
                  </a:lnTo>
                  <a:lnTo>
                    <a:pt x="2987" y="2"/>
                  </a:lnTo>
                  <a:lnTo>
                    <a:pt x="3003" y="0"/>
                  </a:lnTo>
                  <a:lnTo>
                    <a:pt x="3020" y="2"/>
                  </a:lnTo>
                  <a:lnTo>
                    <a:pt x="3035" y="9"/>
                  </a:lnTo>
                  <a:lnTo>
                    <a:pt x="3049" y="20"/>
                  </a:lnTo>
                  <a:lnTo>
                    <a:pt x="3818" y="788"/>
                  </a:lnTo>
                  <a:lnTo>
                    <a:pt x="3828" y="802"/>
                  </a:lnTo>
                  <a:lnTo>
                    <a:pt x="3834" y="817"/>
                  </a:lnTo>
                  <a:lnTo>
                    <a:pt x="3837" y="833"/>
                  </a:lnTo>
                  <a:lnTo>
                    <a:pt x="3834" y="850"/>
                  </a:lnTo>
                  <a:lnTo>
                    <a:pt x="3828" y="865"/>
                  </a:lnTo>
                  <a:lnTo>
                    <a:pt x="3818" y="879"/>
                  </a:lnTo>
                  <a:lnTo>
                    <a:pt x="3309" y="1390"/>
                  </a:lnTo>
                  <a:lnTo>
                    <a:pt x="3297" y="1400"/>
                  </a:lnTo>
                  <a:lnTo>
                    <a:pt x="3280" y="1406"/>
                  </a:lnTo>
                  <a:lnTo>
                    <a:pt x="3264" y="1409"/>
                  </a:lnTo>
                  <a:lnTo>
                    <a:pt x="3248" y="1406"/>
                  </a:lnTo>
                  <a:lnTo>
                    <a:pt x="3233" y="1400"/>
                  </a:lnTo>
                  <a:lnTo>
                    <a:pt x="3219" y="1390"/>
                  </a:lnTo>
                  <a:lnTo>
                    <a:pt x="3169" y="1340"/>
                  </a:lnTo>
                  <a:lnTo>
                    <a:pt x="3105" y="1404"/>
                  </a:lnTo>
                  <a:lnTo>
                    <a:pt x="3091" y="1466"/>
                  </a:lnTo>
                  <a:lnTo>
                    <a:pt x="3071" y="1525"/>
                  </a:lnTo>
                  <a:lnTo>
                    <a:pt x="3046" y="1583"/>
                  </a:lnTo>
                  <a:lnTo>
                    <a:pt x="3017" y="1639"/>
                  </a:lnTo>
                  <a:lnTo>
                    <a:pt x="2984" y="1691"/>
                  </a:lnTo>
                  <a:lnTo>
                    <a:pt x="2945" y="1741"/>
                  </a:lnTo>
                  <a:lnTo>
                    <a:pt x="2902" y="1788"/>
                  </a:lnTo>
                  <a:lnTo>
                    <a:pt x="2185" y="2506"/>
                  </a:lnTo>
                  <a:lnTo>
                    <a:pt x="2162" y="2525"/>
                  </a:lnTo>
                  <a:lnTo>
                    <a:pt x="2136" y="2541"/>
                  </a:lnTo>
                  <a:lnTo>
                    <a:pt x="2110" y="2553"/>
                  </a:lnTo>
                  <a:lnTo>
                    <a:pt x="2081" y="2559"/>
                  </a:lnTo>
                  <a:lnTo>
                    <a:pt x="2050" y="2561"/>
                  </a:lnTo>
                  <a:lnTo>
                    <a:pt x="2049" y="2561"/>
                  </a:lnTo>
                  <a:lnTo>
                    <a:pt x="2018" y="2559"/>
                  </a:lnTo>
                  <a:lnTo>
                    <a:pt x="1986" y="2551"/>
                  </a:lnTo>
                  <a:lnTo>
                    <a:pt x="1958" y="2538"/>
                  </a:lnTo>
                  <a:lnTo>
                    <a:pt x="1932" y="2520"/>
                  </a:lnTo>
                  <a:lnTo>
                    <a:pt x="1908" y="2499"/>
                  </a:lnTo>
                  <a:lnTo>
                    <a:pt x="1889" y="2474"/>
                  </a:lnTo>
                  <a:lnTo>
                    <a:pt x="1873" y="2446"/>
                  </a:lnTo>
                  <a:lnTo>
                    <a:pt x="1813" y="2506"/>
                  </a:lnTo>
                  <a:lnTo>
                    <a:pt x="1791" y="2525"/>
                  </a:lnTo>
                  <a:lnTo>
                    <a:pt x="1765" y="2541"/>
                  </a:lnTo>
                  <a:lnTo>
                    <a:pt x="1737" y="2553"/>
                  </a:lnTo>
                  <a:lnTo>
                    <a:pt x="1708" y="2559"/>
                  </a:lnTo>
                  <a:lnTo>
                    <a:pt x="1679" y="2561"/>
                  </a:lnTo>
                  <a:lnTo>
                    <a:pt x="1678" y="2561"/>
                  </a:lnTo>
                  <a:lnTo>
                    <a:pt x="1644" y="2559"/>
                  </a:lnTo>
                  <a:lnTo>
                    <a:pt x="1614" y="2549"/>
                  </a:lnTo>
                  <a:lnTo>
                    <a:pt x="1585" y="2537"/>
                  </a:lnTo>
                  <a:lnTo>
                    <a:pt x="1558" y="2519"/>
                  </a:lnTo>
                  <a:lnTo>
                    <a:pt x="1536" y="2497"/>
                  </a:lnTo>
                  <a:lnTo>
                    <a:pt x="1516" y="2471"/>
                  </a:lnTo>
                  <a:lnTo>
                    <a:pt x="1502" y="2443"/>
                  </a:lnTo>
                  <a:lnTo>
                    <a:pt x="1492" y="2412"/>
                  </a:lnTo>
                  <a:lnTo>
                    <a:pt x="1487" y="2379"/>
                  </a:lnTo>
                  <a:lnTo>
                    <a:pt x="1451" y="2374"/>
                  </a:lnTo>
                  <a:lnTo>
                    <a:pt x="1418" y="2363"/>
                  </a:lnTo>
                  <a:lnTo>
                    <a:pt x="1388" y="2346"/>
                  </a:lnTo>
                  <a:lnTo>
                    <a:pt x="1361" y="2324"/>
                  </a:lnTo>
                  <a:lnTo>
                    <a:pt x="1341" y="2297"/>
                  </a:lnTo>
                  <a:lnTo>
                    <a:pt x="1323" y="2266"/>
                  </a:lnTo>
                  <a:lnTo>
                    <a:pt x="1311" y="2234"/>
                  </a:lnTo>
                  <a:lnTo>
                    <a:pt x="1306" y="2198"/>
                  </a:lnTo>
                  <a:lnTo>
                    <a:pt x="1273" y="2193"/>
                  </a:lnTo>
                  <a:lnTo>
                    <a:pt x="1243" y="2184"/>
                  </a:lnTo>
                  <a:lnTo>
                    <a:pt x="1214" y="2169"/>
                  </a:lnTo>
                  <a:lnTo>
                    <a:pt x="1188" y="2150"/>
                  </a:lnTo>
                  <a:lnTo>
                    <a:pt x="1167" y="2127"/>
                  </a:lnTo>
                  <a:lnTo>
                    <a:pt x="1149" y="2101"/>
                  </a:lnTo>
                  <a:lnTo>
                    <a:pt x="1136" y="2072"/>
                  </a:lnTo>
                  <a:lnTo>
                    <a:pt x="1128" y="2041"/>
                  </a:lnTo>
                  <a:lnTo>
                    <a:pt x="1124" y="2008"/>
                  </a:lnTo>
                  <a:lnTo>
                    <a:pt x="1126" y="1980"/>
                  </a:lnTo>
                  <a:lnTo>
                    <a:pt x="1116" y="1973"/>
                  </a:lnTo>
                  <a:lnTo>
                    <a:pt x="1105" y="1965"/>
                  </a:lnTo>
                  <a:lnTo>
                    <a:pt x="937" y="1787"/>
                  </a:lnTo>
                  <a:lnTo>
                    <a:pt x="894" y="1740"/>
                  </a:lnTo>
                  <a:lnTo>
                    <a:pt x="855" y="1690"/>
                  </a:lnTo>
                  <a:lnTo>
                    <a:pt x="822" y="1638"/>
                  </a:lnTo>
                  <a:lnTo>
                    <a:pt x="792" y="1583"/>
                  </a:lnTo>
                  <a:lnTo>
                    <a:pt x="769" y="1525"/>
                  </a:lnTo>
                  <a:lnTo>
                    <a:pt x="749" y="1466"/>
                  </a:lnTo>
                  <a:lnTo>
                    <a:pt x="735" y="1404"/>
                  </a:lnTo>
                  <a:lnTo>
                    <a:pt x="671" y="1340"/>
                  </a:lnTo>
                  <a:lnTo>
                    <a:pt x="621" y="1390"/>
                  </a:lnTo>
                  <a:lnTo>
                    <a:pt x="607" y="1400"/>
                  </a:lnTo>
                  <a:lnTo>
                    <a:pt x="592" y="1407"/>
                  </a:lnTo>
                  <a:lnTo>
                    <a:pt x="576" y="1409"/>
                  </a:lnTo>
                  <a:lnTo>
                    <a:pt x="560" y="1407"/>
                  </a:lnTo>
                  <a:lnTo>
                    <a:pt x="545" y="1400"/>
                  </a:lnTo>
                  <a:lnTo>
                    <a:pt x="531" y="1390"/>
                  </a:lnTo>
                  <a:lnTo>
                    <a:pt x="19" y="880"/>
                  </a:lnTo>
                  <a:lnTo>
                    <a:pt x="19" y="879"/>
                  </a:lnTo>
                  <a:lnTo>
                    <a:pt x="8" y="866"/>
                  </a:lnTo>
                  <a:lnTo>
                    <a:pt x="2" y="850"/>
                  </a:lnTo>
                  <a:lnTo>
                    <a:pt x="0" y="835"/>
                  </a:lnTo>
                  <a:lnTo>
                    <a:pt x="2" y="818"/>
                  </a:lnTo>
                  <a:lnTo>
                    <a:pt x="8" y="802"/>
                  </a:lnTo>
                  <a:lnTo>
                    <a:pt x="19" y="789"/>
                  </a:lnTo>
                  <a:lnTo>
                    <a:pt x="788" y="20"/>
                  </a:lnTo>
                  <a:lnTo>
                    <a:pt x="802" y="9"/>
                  </a:lnTo>
                  <a:lnTo>
                    <a:pt x="817" y="2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32" name="Group 116"/>
          <p:cNvGrpSpPr/>
          <p:nvPr/>
        </p:nvGrpSpPr>
        <p:grpSpPr>
          <a:xfrm>
            <a:off x="9658411" y="3478364"/>
            <a:ext cx="339399" cy="479847"/>
            <a:chOff x="3621088" y="958850"/>
            <a:chExt cx="4937125" cy="4933950"/>
          </a:xfrm>
        </p:grpSpPr>
        <p:sp>
          <p:nvSpPr>
            <p:cNvPr id="233" name="Freeform 121"/>
            <p:cNvSpPr>
              <a:spLocks/>
            </p:cNvSpPr>
            <p:nvPr/>
          </p:nvSpPr>
          <p:spPr bwMode="auto">
            <a:xfrm>
              <a:off x="6508750" y="3843338"/>
              <a:ext cx="2001838" cy="2001838"/>
            </a:xfrm>
            <a:custGeom>
              <a:avLst/>
              <a:gdLst>
                <a:gd name="T0" fmla="*/ 574 w 2523"/>
                <a:gd name="T1" fmla="*/ 0 h 2521"/>
                <a:gd name="T2" fmla="*/ 2485 w 2523"/>
                <a:gd name="T3" fmla="*/ 1910 h 2521"/>
                <a:gd name="T4" fmla="*/ 2506 w 2523"/>
                <a:gd name="T5" fmla="*/ 1939 h 2521"/>
                <a:gd name="T6" fmla="*/ 2519 w 2523"/>
                <a:gd name="T7" fmla="*/ 1969 h 2521"/>
                <a:gd name="T8" fmla="*/ 2523 w 2523"/>
                <a:gd name="T9" fmla="*/ 2003 h 2521"/>
                <a:gd name="T10" fmla="*/ 2519 w 2523"/>
                <a:gd name="T11" fmla="*/ 2035 h 2521"/>
                <a:gd name="T12" fmla="*/ 2506 w 2523"/>
                <a:gd name="T13" fmla="*/ 2067 h 2521"/>
                <a:gd name="T14" fmla="*/ 2485 w 2523"/>
                <a:gd name="T15" fmla="*/ 2094 h 2521"/>
                <a:gd name="T16" fmla="*/ 2095 w 2523"/>
                <a:gd name="T17" fmla="*/ 2482 h 2521"/>
                <a:gd name="T18" fmla="*/ 2069 w 2523"/>
                <a:gd name="T19" fmla="*/ 2504 h 2521"/>
                <a:gd name="T20" fmla="*/ 2037 w 2523"/>
                <a:gd name="T21" fmla="*/ 2516 h 2521"/>
                <a:gd name="T22" fmla="*/ 2004 w 2523"/>
                <a:gd name="T23" fmla="*/ 2521 h 2521"/>
                <a:gd name="T24" fmla="*/ 1970 w 2523"/>
                <a:gd name="T25" fmla="*/ 2516 h 2521"/>
                <a:gd name="T26" fmla="*/ 1940 w 2523"/>
                <a:gd name="T27" fmla="*/ 2504 h 2521"/>
                <a:gd name="T28" fmla="*/ 1912 w 2523"/>
                <a:gd name="T29" fmla="*/ 2482 h 2521"/>
                <a:gd name="T30" fmla="*/ 0 w 2523"/>
                <a:gd name="T31" fmla="*/ 571 h 2521"/>
                <a:gd name="T32" fmla="*/ 574 w 2523"/>
                <a:gd name="T33" fmla="*/ 0 h 2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3" h="2521">
                  <a:moveTo>
                    <a:pt x="574" y="0"/>
                  </a:moveTo>
                  <a:lnTo>
                    <a:pt x="2485" y="1910"/>
                  </a:lnTo>
                  <a:lnTo>
                    <a:pt x="2506" y="1939"/>
                  </a:lnTo>
                  <a:lnTo>
                    <a:pt x="2519" y="1969"/>
                  </a:lnTo>
                  <a:lnTo>
                    <a:pt x="2523" y="2003"/>
                  </a:lnTo>
                  <a:lnTo>
                    <a:pt x="2519" y="2035"/>
                  </a:lnTo>
                  <a:lnTo>
                    <a:pt x="2506" y="2067"/>
                  </a:lnTo>
                  <a:lnTo>
                    <a:pt x="2485" y="2094"/>
                  </a:lnTo>
                  <a:lnTo>
                    <a:pt x="2095" y="2482"/>
                  </a:lnTo>
                  <a:lnTo>
                    <a:pt x="2069" y="2504"/>
                  </a:lnTo>
                  <a:lnTo>
                    <a:pt x="2037" y="2516"/>
                  </a:lnTo>
                  <a:lnTo>
                    <a:pt x="2004" y="2521"/>
                  </a:lnTo>
                  <a:lnTo>
                    <a:pt x="1970" y="2516"/>
                  </a:lnTo>
                  <a:lnTo>
                    <a:pt x="1940" y="2504"/>
                  </a:lnTo>
                  <a:lnTo>
                    <a:pt x="1912" y="2482"/>
                  </a:lnTo>
                  <a:lnTo>
                    <a:pt x="0" y="571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4" name="Freeform 122"/>
            <p:cNvSpPr>
              <a:spLocks/>
            </p:cNvSpPr>
            <p:nvPr/>
          </p:nvSpPr>
          <p:spPr bwMode="auto">
            <a:xfrm>
              <a:off x="4302125" y="1639888"/>
              <a:ext cx="1073150" cy="1071563"/>
            </a:xfrm>
            <a:custGeom>
              <a:avLst/>
              <a:gdLst>
                <a:gd name="T0" fmla="*/ 1236 w 1353"/>
                <a:gd name="T1" fmla="*/ 0 h 1351"/>
                <a:gd name="T2" fmla="*/ 1268 w 1353"/>
                <a:gd name="T3" fmla="*/ 4 h 1351"/>
                <a:gd name="T4" fmla="*/ 1295 w 1353"/>
                <a:gd name="T5" fmla="*/ 15 h 1351"/>
                <a:gd name="T6" fmla="*/ 1319 w 1353"/>
                <a:gd name="T7" fmla="*/ 32 h 1351"/>
                <a:gd name="T8" fmla="*/ 1336 w 1353"/>
                <a:gd name="T9" fmla="*/ 57 h 1351"/>
                <a:gd name="T10" fmla="*/ 1350 w 1353"/>
                <a:gd name="T11" fmla="*/ 85 h 1351"/>
                <a:gd name="T12" fmla="*/ 1353 w 1353"/>
                <a:gd name="T13" fmla="*/ 116 h 1351"/>
                <a:gd name="T14" fmla="*/ 1350 w 1353"/>
                <a:gd name="T15" fmla="*/ 148 h 1351"/>
                <a:gd name="T16" fmla="*/ 1336 w 1353"/>
                <a:gd name="T17" fmla="*/ 174 h 1351"/>
                <a:gd name="T18" fmla="*/ 1319 w 1353"/>
                <a:gd name="T19" fmla="*/ 199 h 1351"/>
                <a:gd name="T20" fmla="*/ 1295 w 1353"/>
                <a:gd name="T21" fmla="*/ 216 h 1351"/>
                <a:gd name="T22" fmla="*/ 1268 w 1353"/>
                <a:gd name="T23" fmla="*/ 229 h 1351"/>
                <a:gd name="T24" fmla="*/ 1236 w 1353"/>
                <a:gd name="T25" fmla="*/ 233 h 1351"/>
                <a:gd name="T26" fmla="*/ 1128 w 1353"/>
                <a:gd name="T27" fmla="*/ 239 h 1351"/>
                <a:gd name="T28" fmla="*/ 1022 w 1353"/>
                <a:gd name="T29" fmla="*/ 256 h 1351"/>
                <a:gd name="T30" fmla="*/ 920 w 1353"/>
                <a:gd name="T31" fmla="*/ 284 h 1351"/>
                <a:gd name="T32" fmla="*/ 824 w 1353"/>
                <a:gd name="T33" fmla="*/ 322 h 1351"/>
                <a:gd name="T34" fmla="*/ 731 w 1353"/>
                <a:gd name="T35" fmla="*/ 369 h 1351"/>
                <a:gd name="T36" fmla="*/ 644 w 1353"/>
                <a:gd name="T37" fmla="*/ 426 h 1351"/>
                <a:gd name="T38" fmla="*/ 564 w 1353"/>
                <a:gd name="T39" fmla="*/ 490 h 1351"/>
                <a:gd name="T40" fmla="*/ 492 w 1353"/>
                <a:gd name="T41" fmla="*/ 564 h 1351"/>
                <a:gd name="T42" fmla="*/ 428 w 1353"/>
                <a:gd name="T43" fmla="*/ 643 h 1351"/>
                <a:gd name="T44" fmla="*/ 371 w 1353"/>
                <a:gd name="T45" fmla="*/ 729 h 1351"/>
                <a:gd name="T46" fmla="*/ 324 w 1353"/>
                <a:gd name="T47" fmla="*/ 821 h 1351"/>
                <a:gd name="T48" fmla="*/ 284 w 1353"/>
                <a:gd name="T49" fmla="*/ 918 h 1351"/>
                <a:gd name="T50" fmla="*/ 258 w 1353"/>
                <a:gd name="T51" fmla="*/ 1020 h 1351"/>
                <a:gd name="T52" fmla="*/ 239 w 1353"/>
                <a:gd name="T53" fmla="*/ 1126 h 1351"/>
                <a:gd name="T54" fmla="*/ 233 w 1353"/>
                <a:gd name="T55" fmla="*/ 1235 h 1351"/>
                <a:gd name="T56" fmla="*/ 229 w 1353"/>
                <a:gd name="T57" fmla="*/ 1266 h 1351"/>
                <a:gd name="T58" fmla="*/ 218 w 1353"/>
                <a:gd name="T59" fmla="*/ 1294 h 1351"/>
                <a:gd name="T60" fmla="*/ 199 w 1353"/>
                <a:gd name="T61" fmla="*/ 1317 h 1351"/>
                <a:gd name="T62" fmla="*/ 176 w 1353"/>
                <a:gd name="T63" fmla="*/ 1336 h 1351"/>
                <a:gd name="T64" fmla="*/ 148 w 1353"/>
                <a:gd name="T65" fmla="*/ 1347 h 1351"/>
                <a:gd name="T66" fmla="*/ 118 w 1353"/>
                <a:gd name="T67" fmla="*/ 1351 h 1351"/>
                <a:gd name="T68" fmla="*/ 86 w 1353"/>
                <a:gd name="T69" fmla="*/ 1347 h 1351"/>
                <a:gd name="T70" fmla="*/ 59 w 1353"/>
                <a:gd name="T71" fmla="*/ 1336 h 1351"/>
                <a:gd name="T72" fmla="*/ 34 w 1353"/>
                <a:gd name="T73" fmla="*/ 1317 h 1351"/>
                <a:gd name="T74" fmla="*/ 17 w 1353"/>
                <a:gd name="T75" fmla="*/ 1294 h 1351"/>
                <a:gd name="T76" fmla="*/ 4 w 1353"/>
                <a:gd name="T77" fmla="*/ 1266 h 1351"/>
                <a:gd name="T78" fmla="*/ 0 w 1353"/>
                <a:gd name="T79" fmla="*/ 1235 h 1351"/>
                <a:gd name="T80" fmla="*/ 6 w 1353"/>
                <a:gd name="T81" fmla="*/ 1116 h 1351"/>
                <a:gd name="T82" fmla="*/ 23 w 1353"/>
                <a:gd name="T83" fmla="*/ 1001 h 1351"/>
                <a:gd name="T84" fmla="*/ 50 w 1353"/>
                <a:gd name="T85" fmla="*/ 889 h 1351"/>
                <a:gd name="T86" fmla="*/ 87 w 1353"/>
                <a:gd name="T87" fmla="*/ 781 h 1351"/>
                <a:gd name="T88" fmla="*/ 133 w 1353"/>
                <a:gd name="T89" fmla="*/ 677 h 1351"/>
                <a:gd name="T90" fmla="*/ 190 w 1353"/>
                <a:gd name="T91" fmla="*/ 581 h 1351"/>
                <a:gd name="T92" fmla="*/ 252 w 1353"/>
                <a:gd name="T93" fmla="*/ 488 h 1351"/>
                <a:gd name="T94" fmla="*/ 324 w 1353"/>
                <a:gd name="T95" fmla="*/ 403 h 1351"/>
                <a:gd name="T96" fmla="*/ 403 w 1353"/>
                <a:gd name="T97" fmla="*/ 324 h 1351"/>
                <a:gd name="T98" fmla="*/ 489 w 1353"/>
                <a:gd name="T99" fmla="*/ 252 h 1351"/>
                <a:gd name="T100" fmla="*/ 581 w 1353"/>
                <a:gd name="T101" fmla="*/ 188 h 1351"/>
                <a:gd name="T102" fmla="*/ 680 w 1353"/>
                <a:gd name="T103" fmla="*/ 133 h 1351"/>
                <a:gd name="T104" fmla="*/ 782 w 1353"/>
                <a:gd name="T105" fmla="*/ 85 h 1351"/>
                <a:gd name="T106" fmla="*/ 890 w 1353"/>
                <a:gd name="T107" fmla="*/ 49 h 1351"/>
                <a:gd name="T108" fmla="*/ 1001 w 1353"/>
                <a:gd name="T109" fmla="*/ 21 h 1351"/>
                <a:gd name="T110" fmla="*/ 1119 w 1353"/>
                <a:gd name="T111" fmla="*/ 6 h 1351"/>
                <a:gd name="T112" fmla="*/ 1236 w 1353"/>
                <a:gd name="T113" fmla="*/ 0 h 1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53" h="1351">
                  <a:moveTo>
                    <a:pt x="1236" y="0"/>
                  </a:moveTo>
                  <a:lnTo>
                    <a:pt x="1268" y="4"/>
                  </a:lnTo>
                  <a:lnTo>
                    <a:pt x="1295" y="15"/>
                  </a:lnTo>
                  <a:lnTo>
                    <a:pt x="1319" y="32"/>
                  </a:lnTo>
                  <a:lnTo>
                    <a:pt x="1336" y="57"/>
                  </a:lnTo>
                  <a:lnTo>
                    <a:pt x="1350" y="85"/>
                  </a:lnTo>
                  <a:lnTo>
                    <a:pt x="1353" y="116"/>
                  </a:lnTo>
                  <a:lnTo>
                    <a:pt x="1350" y="148"/>
                  </a:lnTo>
                  <a:lnTo>
                    <a:pt x="1336" y="174"/>
                  </a:lnTo>
                  <a:lnTo>
                    <a:pt x="1319" y="199"/>
                  </a:lnTo>
                  <a:lnTo>
                    <a:pt x="1295" y="216"/>
                  </a:lnTo>
                  <a:lnTo>
                    <a:pt x="1268" y="229"/>
                  </a:lnTo>
                  <a:lnTo>
                    <a:pt x="1236" y="233"/>
                  </a:lnTo>
                  <a:lnTo>
                    <a:pt x="1128" y="239"/>
                  </a:lnTo>
                  <a:lnTo>
                    <a:pt x="1022" y="256"/>
                  </a:lnTo>
                  <a:lnTo>
                    <a:pt x="920" y="284"/>
                  </a:lnTo>
                  <a:lnTo>
                    <a:pt x="824" y="322"/>
                  </a:lnTo>
                  <a:lnTo>
                    <a:pt x="731" y="369"/>
                  </a:lnTo>
                  <a:lnTo>
                    <a:pt x="644" y="426"/>
                  </a:lnTo>
                  <a:lnTo>
                    <a:pt x="564" y="490"/>
                  </a:lnTo>
                  <a:lnTo>
                    <a:pt x="492" y="564"/>
                  </a:lnTo>
                  <a:lnTo>
                    <a:pt x="428" y="643"/>
                  </a:lnTo>
                  <a:lnTo>
                    <a:pt x="371" y="729"/>
                  </a:lnTo>
                  <a:lnTo>
                    <a:pt x="324" y="821"/>
                  </a:lnTo>
                  <a:lnTo>
                    <a:pt x="284" y="918"/>
                  </a:lnTo>
                  <a:lnTo>
                    <a:pt x="258" y="1020"/>
                  </a:lnTo>
                  <a:lnTo>
                    <a:pt x="239" y="1126"/>
                  </a:lnTo>
                  <a:lnTo>
                    <a:pt x="233" y="1235"/>
                  </a:lnTo>
                  <a:lnTo>
                    <a:pt x="229" y="1266"/>
                  </a:lnTo>
                  <a:lnTo>
                    <a:pt x="218" y="1294"/>
                  </a:lnTo>
                  <a:lnTo>
                    <a:pt x="199" y="1317"/>
                  </a:lnTo>
                  <a:lnTo>
                    <a:pt x="176" y="1336"/>
                  </a:lnTo>
                  <a:lnTo>
                    <a:pt x="148" y="1347"/>
                  </a:lnTo>
                  <a:lnTo>
                    <a:pt x="118" y="1351"/>
                  </a:lnTo>
                  <a:lnTo>
                    <a:pt x="86" y="1347"/>
                  </a:lnTo>
                  <a:lnTo>
                    <a:pt x="59" y="1336"/>
                  </a:lnTo>
                  <a:lnTo>
                    <a:pt x="34" y="1317"/>
                  </a:lnTo>
                  <a:lnTo>
                    <a:pt x="17" y="1294"/>
                  </a:lnTo>
                  <a:lnTo>
                    <a:pt x="4" y="1266"/>
                  </a:lnTo>
                  <a:lnTo>
                    <a:pt x="0" y="1235"/>
                  </a:lnTo>
                  <a:lnTo>
                    <a:pt x="6" y="1116"/>
                  </a:lnTo>
                  <a:lnTo>
                    <a:pt x="23" y="1001"/>
                  </a:lnTo>
                  <a:lnTo>
                    <a:pt x="50" y="889"/>
                  </a:lnTo>
                  <a:lnTo>
                    <a:pt x="87" y="781"/>
                  </a:lnTo>
                  <a:lnTo>
                    <a:pt x="133" y="677"/>
                  </a:lnTo>
                  <a:lnTo>
                    <a:pt x="190" y="581"/>
                  </a:lnTo>
                  <a:lnTo>
                    <a:pt x="252" y="488"/>
                  </a:lnTo>
                  <a:lnTo>
                    <a:pt x="324" y="403"/>
                  </a:lnTo>
                  <a:lnTo>
                    <a:pt x="403" y="324"/>
                  </a:lnTo>
                  <a:lnTo>
                    <a:pt x="489" y="252"/>
                  </a:lnTo>
                  <a:lnTo>
                    <a:pt x="581" y="188"/>
                  </a:lnTo>
                  <a:lnTo>
                    <a:pt x="680" y="133"/>
                  </a:lnTo>
                  <a:lnTo>
                    <a:pt x="782" y="85"/>
                  </a:lnTo>
                  <a:lnTo>
                    <a:pt x="890" y="49"/>
                  </a:lnTo>
                  <a:lnTo>
                    <a:pt x="1001" y="21"/>
                  </a:lnTo>
                  <a:lnTo>
                    <a:pt x="1119" y="6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5" name="Freeform 123"/>
            <p:cNvSpPr>
              <a:spLocks noEditPoints="1"/>
            </p:cNvSpPr>
            <p:nvPr/>
          </p:nvSpPr>
          <p:spPr bwMode="auto">
            <a:xfrm>
              <a:off x="3621088" y="958850"/>
              <a:ext cx="4937125" cy="4933950"/>
            </a:xfrm>
            <a:custGeom>
              <a:avLst/>
              <a:gdLst>
                <a:gd name="T0" fmla="*/ 5568 w 6221"/>
                <a:gd name="T1" fmla="*/ 5965 h 6217"/>
                <a:gd name="T2" fmla="*/ 5713 w 6221"/>
                <a:gd name="T3" fmla="*/ 5965 h 6217"/>
                <a:gd name="T4" fmla="*/ 5984 w 6221"/>
                <a:gd name="T5" fmla="*/ 5676 h 6217"/>
                <a:gd name="T6" fmla="*/ 5946 w 6221"/>
                <a:gd name="T7" fmla="*/ 5534 h 6217"/>
                <a:gd name="T8" fmla="*/ 1807 w 6221"/>
                <a:gd name="T9" fmla="*/ 253 h 6217"/>
                <a:gd name="T10" fmla="*/ 1278 w 6221"/>
                <a:gd name="T11" fmla="*/ 421 h 6217"/>
                <a:gd name="T12" fmla="*/ 829 w 6221"/>
                <a:gd name="T13" fmla="*/ 730 h 6217"/>
                <a:gd name="T14" fmla="*/ 488 w 6221"/>
                <a:gd name="T15" fmla="*/ 1153 h 6217"/>
                <a:gd name="T16" fmla="*/ 282 w 6221"/>
                <a:gd name="T17" fmla="*/ 1666 h 6217"/>
                <a:gd name="T18" fmla="*/ 239 w 6221"/>
                <a:gd name="T19" fmla="*/ 2237 h 6217"/>
                <a:gd name="T20" fmla="*/ 367 w 6221"/>
                <a:gd name="T21" fmla="*/ 2784 h 6217"/>
                <a:gd name="T22" fmla="*/ 644 w 6221"/>
                <a:gd name="T23" fmla="*/ 3255 h 6217"/>
                <a:gd name="T24" fmla="*/ 1041 w 6221"/>
                <a:gd name="T25" fmla="*/ 3624 h 6217"/>
                <a:gd name="T26" fmla="*/ 1533 w 6221"/>
                <a:gd name="T27" fmla="*/ 3866 h 6217"/>
                <a:gd name="T28" fmla="*/ 2095 w 6221"/>
                <a:gd name="T29" fmla="*/ 3953 h 6217"/>
                <a:gd name="T30" fmla="*/ 2657 w 6221"/>
                <a:gd name="T31" fmla="*/ 3866 h 6217"/>
                <a:gd name="T32" fmla="*/ 3149 w 6221"/>
                <a:gd name="T33" fmla="*/ 3624 h 6217"/>
                <a:gd name="T34" fmla="*/ 3547 w 6221"/>
                <a:gd name="T35" fmla="*/ 3255 h 6217"/>
                <a:gd name="T36" fmla="*/ 3823 w 6221"/>
                <a:gd name="T37" fmla="*/ 2784 h 6217"/>
                <a:gd name="T38" fmla="*/ 3952 w 6221"/>
                <a:gd name="T39" fmla="*/ 2237 h 6217"/>
                <a:gd name="T40" fmla="*/ 3908 w 6221"/>
                <a:gd name="T41" fmla="*/ 1666 h 6217"/>
                <a:gd name="T42" fmla="*/ 3702 w 6221"/>
                <a:gd name="T43" fmla="*/ 1153 h 6217"/>
                <a:gd name="T44" fmla="*/ 3361 w 6221"/>
                <a:gd name="T45" fmla="*/ 730 h 6217"/>
                <a:gd name="T46" fmla="*/ 2913 w 6221"/>
                <a:gd name="T47" fmla="*/ 421 h 6217"/>
                <a:gd name="T48" fmla="*/ 2383 w 6221"/>
                <a:gd name="T49" fmla="*/ 253 h 6217"/>
                <a:gd name="T50" fmla="*/ 2250 w 6221"/>
                <a:gd name="T51" fmla="*/ 5 h 6217"/>
                <a:gd name="T52" fmla="*/ 2841 w 6221"/>
                <a:gd name="T53" fmla="*/ 136 h 6217"/>
                <a:gd name="T54" fmla="*/ 3354 w 6221"/>
                <a:gd name="T55" fmla="*/ 421 h 6217"/>
                <a:gd name="T56" fmla="*/ 3766 w 6221"/>
                <a:gd name="T57" fmla="*/ 834 h 6217"/>
                <a:gd name="T58" fmla="*/ 4052 w 6221"/>
                <a:gd name="T59" fmla="*/ 1346 h 6217"/>
                <a:gd name="T60" fmla="*/ 4182 w 6221"/>
                <a:gd name="T61" fmla="*/ 1936 h 6217"/>
                <a:gd name="T62" fmla="*/ 4135 w 6221"/>
                <a:gd name="T63" fmla="*/ 2559 h 6217"/>
                <a:gd name="T64" fmla="*/ 3916 w 6221"/>
                <a:gd name="T65" fmla="*/ 3122 h 6217"/>
                <a:gd name="T66" fmla="*/ 3925 w 6221"/>
                <a:gd name="T67" fmla="*/ 3756 h 6217"/>
                <a:gd name="T68" fmla="*/ 4211 w 6221"/>
                <a:gd name="T69" fmla="*/ 3520 h 6217"/>
                <a:gd name="T70" fmla="*/ 6109 w 6221"/>
                <a:gd name="T71" fmla="*/ 5368 h 6217"/>
                <a:gd name="T72" fmla="*/ 6217 w 6221"/>
                <a:gd name="T73" fmla="*/ 5576 h 6217"/>
                <a:gd name="T74" fmla="*/ 6181 w 6221"/>
                <a:gd name="T75" fmla="*/ 5808 h 6217"/>
                <a:gd name="T76" fmla="*/ 5863 w 6221"/>
                <a:gd name="T77" fmla="*/ 6143 h 6217"/>
                <a:gd name="T78" fmla="*/ 5641 w 6221"/>
                <a:gd name="T79" fmla="*/ 6217 h 6217"/>
                <a:gd name="T80" fmla="*/ 5418 w 6221"/>
                <a:gd name="T81" fmla="*/ 6143 h 6217"/>
                <a:gd name="T82" fmla="*/ 3526 w 6221"/>
                <a:gd name="T83" fmla="*/ 4236 h 6217"/>
                <a:gd name="T84" fmla="*/ 3556 w 6221"/>
                <a:gd name="T85" fmla="*/ 4123 h 6217"/>
                <a:gd name="T86" fmla="*/ 3253 w 6221"/>
                <a:gd name="T87" fmla="*/ 3834 h 6217"/>
                <a:gd name="T88" fmla="*/ 2710 w 6221"/>
                <a:gd name="T89" fmla="*/ 4091 h 6217"/>
                <a:gd name="T90" fmla="*/ 2093 w 6221"/>
                <a:gd name="T91" fmla="*/ 4184 h 6217"/>
                <a:gd name="T92" fmla="*/ 1489 w 6221"/>
                <a:gd name="T93" fmla="*/ 4095 h 6217"/>
                <a:gd name="T94" fmla="*/ 954 w 6221"/>
                <a:gd name="T95" fmla="*/ 3847 h 6217"/>
                <a:gd name="T96" fmla="*/ 515 w 6221"/>
                <a:gd name="T97" fmla="*/ 3463 h 6217"/>
                <a:gd name="T98" fmla="*/ 195 w 6221"/>
                <a:gd name="T99" fmla="*/ 2973 h 6217"/>
                <a:gd name="T100" fmla="*/ 23 w 6221"/>
                <a:gd name="T101" fmla="*/ 2400 h 6217"/>
                <a:gd name="T102" fmla="*/ 23 w 6221"/>
                <a:gd name="T103" fmla="*/ 1783 h 6217"/>
                <a:gd name="T104" fmla="*/ 195 w 6221"/>
                <a:gd name="T105" fmla="*/ 1210 h 6217"/>
                <a:gd name="T106" fmla="*/ 515 w 6221"/>
                <a:gd name="T107" fmla="*/ 720 h 6217"/>
                <a:gd name="T108" fmla="*/ 956 w 6221"/>
                <a:gd name="T109" fmla="*/ 338 h 6217"/>
                <a:gd name="T110" fmla="*/ 1491 w 6221"/>
                <a:gd name="T111" fmla="*/ 88 h 6217"/>
                <a:gd name="T112" fmla="*/ 2095 w 6221"/>
                <a:gd name="T113" fmla="*/ 0 h 6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21" h="6217">
                  <a:moveTo>
                    <a:pt x="4211" y="3798"/>
                  </a:moveTo>
                  <a:lnTo>
                    <a:pt x="3802" y="4206"/>
                  </a:lnTo>
                  <a:lnTo>
                    <a:pt x="5537" y="5943"/>
                  </a:lnTo>
                  <a:lnTo>
                    <a:pt x="5568" y="5965"/>
                  </a:lnTo>
                  <a:lnTo>
                    <a:pt x="5602" y="5980"/>
                  </a:lnTo>
                  <a:lnTo>
                    <a:pt x="5641" y="5986"/>
                  </a:lnTo>
                  <a:lnTo>
                    <a:pt x="5679" y="5980"/>
                  </a:lnTo>
                  <a:lnTo>
                    <a:pt x="5713" y="5965"/>
                  </a:lnTo>
                  <a:lnTo>
                    <a:pt x="5746" y="5943"/>
                  </a:lnTo>
                  <a:lnTo>
                    <a:pt x="5946" y="5740"/>
                  </a:lnTo>
                  <a:lnTo>
                    <a:pt x="5969" y="5712"/>
                  </a:lnTo>
                  <a:lnTo>
                    <a:pt x="5984" y="5676"/>
                  </a:lnTo>
                  <a:lnTo>
                    <a:pt x="5990" y="5638"/>
                  </a:lnTo>
                  <a:lnTo>
                    <a:pt x="5984" y="5598"/>
                  </a:lnTo>
                  <a:lnTo>
                    <a:pt x="5969" y="5564"/>
                  </a:lnTo>
                  <a:lnTo>
                    <a:pt x="5946" y="5534"/>
                  </a:lnTo>
                  <a:lnTo>
                    <a:pt x="4211" y="3798"/>
                  </a:lnTo>
                  <a:close/>
                  <a:moveTo>
                    <a:pt x="2095" y="232"/>
                  </a:moveTo>
                  <a:lnTo>
                    <a:pt x="1949" y="238"/>
                  </a:lnTo>
                  <a:lnTo>
                    <a:pt x="1807" y="253"/>
                  </a:lnTo>
                  <a:lnTo>
                    <a:pt x="1669" y="281"/>
                  </a:lnTo>
                  <a:lnTo>
                    <a:pt x="1533" y="317"/>
                  </a:lnTo>
                  <a:lnTo>
                    <a:pt x="1402" y="365"/>
                  </a:lnTo>
                  <a:lnTo>
                    <a:pt x="1278" y="421"/>
                  </a:lnTo>
                  <a:lnTo>
                    <a:pt x="1156" y="486"/>
                  </a:lnTo>
                  <a:lnTo>
                    <a:pt x="1041" y="559"/>
                  </a:lnTo>
                  <a:lnTo>
                    <a:pt x="931" y="641"/>
                  </a:lnTo>
                  <a:lnTo>
                    <a:pt x="829" y="730"/>
                  </a:lnTo>
                  <a:lnTo>
                    <a:pt x="732" y="826"/>
                  </a:lnTo>
                  <a:lnTo>
                    <a:pt x="644" y="928"/>
                  </a:lnTo>
                  <a:lnTo>
                    <a:pt x="562" y="1038"/>
                  </a:lnTo>
                  <a:lnTo>
                    <a:pt x="488" y="1153"/>
                  </a:lnTo>
                  <a:lnTo>
                    <a:pt x="424" y="1274"/>
                  </a:lnTo>
                  <a:lnTo>
                    <a:pt x="367" y="1401"/>
                  </a:lnTo>
                  <a:lnTo>
                    <a:pt x="320" y="1532"/>
                  </a:lnTo>
                  <a:lnTo>
                    <a:pt x="282" y="1666"/>
                  </a:lnTo>
                  <a:lnTo>
                    <a:pt x="256" y="1804"/>
                  </a:lnTo>
                  <a:lnTo>
                    <a:pt x="239" y="1946"/>
                  </a:lnTo>
                  <a:lnTo>
                    <a:pt x="233" y="2092"/>
                  </a:lnTo>
                  <a:lnTo>
                    <a:pt x="239" y="2237"/>
                  </a:lnTo>
                  <a:lnTo>
                    <a:pt x="256" y="2379"/>
                  </a:lnTo>
                  <a:lnTo>
                    <a:pt x="282" y="2517"/>
                  </a:lnTo>
                  <a:lnTo>
                    <a:pt x="320" y="2653"/>
                  </a:lnTo>
                  <a:lnTo>
                    <a:pt x="367" y="2784"/>
                  </a:lnTo>
                  <a:lnTo>
                    <a:pt x="424" y="2909"/>
                  </a:lnTo>
                  <a:lnTo>
                    <a:pt x="488" y="3030"/>
                  </a:lnTo>
                  <a:lnTo>
                    <a:pt x="562" y="3145"/>
                  </a:lnTo>
                  <a:lnTo>
                    <a:pt x="644" y="3255"/>
                  </a:lnTo>
                  <a:lnTo>
                    <a:pt x="732" y="3357"/>
                  </a:lnTo>
                  <a:lnTo>
                    <a:pt x="829" y="3453"/>
                  </a:lnTo>
                  <a:lnTo>
                    <a:pt x="931" y="3542"/>
                  </a:lnTo>
                  <a:lnTo>
                    <a:pt x="1041" y="3624"/>
                  </a:lnTo>
                  <a:lnTo>
                    <a:pt x="1156" y="3697"/>
                  </a:lnTo>
                  <a:lnTo>
                    <a:pt x="1278" y="3764"/>
                  </a:lnTo>
                  <a:lnTo>
                    <a:pt x="1402" y="3818"/>
                  </a:lnTo>
                  <a:lnTo>
                    <a:pt x="1533" y="3866"/>
                  </a:lnTo>
                  <a:lnTo>
                    <a:pt x="1669" y="3904"/>
                  </a:lnTo>
                  <a:lnTo>
                    <a:pt x="1807" y="3930"/>
                  </a:lnTo>
                  <a:lnTo>
                    <a:pt x="1949" y="3947"/>
                  </a:lnTo>
                  <a:lnTo>
                    <a:pt x="2095" y="3953"/>
                  </a:lnTo>
                  <a:lnTo>
                    <a:pt x="2241" y="3947"/>
                  </a:lnTo>
                  <a:lnTo>
                    <a:pt x="2383" y="3930"/>
                  </a:lnTo>
                  <a:lnTo>
                    <a:pt x="2521" y="3904"/>
                  </a:lnTo>
                  <a:lnTo>
                    <a:pt x="2657" y="3866"/>
                  </a:lnTo>
                  <a:lnTo>
                    <a:pt x="2788" y="3818"/>
                  </a:lnTo>
                  <a:lnTo>
                    <a:pt x="2913" y="3764"/>
                  </a:lnTo>
                  <a:lnTo>
                    <a:pt x="3034" y="3697"/>
                  </a:lnTo>
                  <a:lnTo>
                    <a:pt x="3149" y="3624"/>
                  </a:lnTo>
                  <a:lnTo>
                    <a:pt x="3259" y="3542"/>
                  </a:lnTo>
                  <a:lnTo>
                    <a:pt x="3361" y="3453"/>
                  </a:lnTo>
                  <a:lnTo>
                    <a:pt x="3458" y="3357"/>
                  </a:lnTo>
                  <a:lnTo>
                    <a:pt x="3547" y="3255"/>
                  </a:lnTo>
                  <a:lnTo>
                    <a:pt x="3628" y="3145"/>
                  </a:lnTo>
                  <a:lnTo>
                    <a:pt x="3702" y="3030"/>
                  </a:lnTo>
                  <a:lnTo>
                    <a:pt x="3766" y="2909"/>
                  </a:lnTo>
                  <a:lnTo>
                    <a:pt x="3823" y="2784"/>
                  </a:lnTo>
                  <a:lnTo>
                    <a:pt x="3870" y="2653"/>
                  </a:lnTo>
                  <a:lnTo>
                    <a:pt x="3908" y="2517"/>
                  </a:lnTo>
                  <a:lnTo>
                    <a:pt x="3934" y="2379"/>
                  </a:lnTo>
                  <a:lnTo>
                    <a:pt x="3952" y="2237"/>
                  </a:lnTo>
                  <a:lnTo>
                    <a:pt x="3957" y="2092"/>
                  </a:lnTo>
                  <a:lnTo>
                    <a:pt x="3952" y="1946"/>
                  </a:lnTo>
                  <a:lnTo>
                    <a:pt x="3934" y="1804"/>
                  </a:lnTo>
                  <a:lnTo>
                    <a:pt x="3908" y="1666"/>
                  </a:lnTo>
                  <a:lnTo>
                    <a:pt x="3870" y="1532"/>
                  </a:lnTo>
                  <a:lnTo>
                    <a:pt x="3823" y="1401"/>
                  </a:lnTo>
                  <a:lnTo>
                    <a:pt x="3766" y="1274"/>
                  </a:lnTo>
                  <a:lnTo>
                    <a:pt x="3702" y="1153"/>
                  </a:lnTo>
                  <a:lnTo>
                    <a:pt x="3628" y="1038"/>
                  </a:lnTo>
                  <a:lnTo>
                    <a:pt x="3547" y="928"/>
                  </a:lnTo>
                  <a:lnTo>
                    <a:pt x="3458" y="826"/>
                  </a:lnTo>
                  <a:lnTo>
                    <a:pt x="3361" y="730"/>
                  </a:lnTo>
                  <a:lnTo>
                    <a:pt x="3259" y="641"/>
                  </a:lnTo>
                  <a:lnTo>
                    <a:pt x="3149" y="559"/>
                  </a:lnTo>
                  <a:lnTo>
                    <a:pt x="3034" y="486"/>
                  </a:lnTo>
                  <a:lnTo>
                    <a:pt x="2913" y="421"/>
                  </a:lnTo>
                  <a:lnTo>
                    <a:pt x="2788" y="365"/>
                  </a:lnTo>
                  <a:lnTo>
                    <a:pt x="2657" y="317"/>
                  </a:lnTo>
                  <a:lnTo>
                    <a:pt x="2521" y="281"/>
                  </a:lnTo>
                  <a:lnTo>
                    <a:pt x="2383" y="253"/>
                  </a:lnTo>
                  <a:lnTo>
                    <a:pt x="2241" y="238"/>
                  </a:lnTo>
                  <a:lnTo>
                    <a:pt x="2095" y="232"/>
                  </a:lnTo>
                  <a:close/>
                  <a:moveTo>
                    <a:pt x="2095" y="0"/>
                  </a:moveTo>
                  <a:lnTo>
                    <a:pt x="2250" y="5"/>
                  </a:lnTo>
                  <a:lnTo>
                    <a:pt x="2403" y="22"/>
                  </a:lnTo>
                  <a:lnTo>
                    <a:pt x="2553" y="51"/>
                  </a:lnTo>
                  <a:lnTo>
                    <a:pt x="2699" y="88"/>
                  </a:lnTo>
                  <a:lnTo>
                    <a:pt x="2841" y="136"/>
                  </a:lnTo>
                  <a:lnTo>
                    <a:pt x="2977" y="194"/>
                  </a:lnTo>
                  <a:lnTo>
                    <a:pt x="3107" y="261"/>
                  </a:lnTo>
                  <a:lnTo>
                    <a:pt x="3234" y="338"/>
                  </a:lnTo>
                  <a:lnTo>
                    <a:pt x="3354" y="421"/>
                  </a:lnTo>
                  <a:lnTo>
                    <a:pt x="3467" y="514"/>
                  </a:lnTo>
                  <a:lnTo>
                    <a:pt x="3575" y="612"/>
                  </a:lnTo>
                  <a:lnTo>
                    <a:pt x="3673" y="720"/>
                  </a:lnTo>
                  <a:lnTo>
                    <a:pt x="3766" y="834"/>
                  </a:lnTo>
                  <a:lnTo>
                    <a:pt x="3851" y="953"/>
                  </a:lnTo>
                  <a:lnTo>
                    <a:pt x="3927" y="1080"/>
                  </a:lnTo>
                  <a:lnTo>
                    <a:pt x="3993" y="1210"/>
                  </a:lnTo>
                  <a:lnTo>
                    <a:pt x="4052" y="1346"/>
                  </a:lnTo>
                  <a:lnTo>
                    <a:pt x="4099" y="1488"/>
                  </a:lnTo>
                  <a:lnTo>
                    <a:pt x="4137" y="1634"/>
                  </a:lnTo>
                  <a:lnTo>
                    <a:pt x="4165" y="1783"/>
                  </a:lnTo>
                  <a:lnTo>
                    <a:pt x="4182" y="1936"/>
                  </a:lnTo>
                  <a:lnTo>
                    <a:pt x="4188" y="2092"/>
                  </a:lnTo>
                  <a:lnTo>
                    <a:pt x="4182" y="2250"/>
                  </a:lnTo>
                  <a:lnTo>
                    <a:pt x="4165" y="2407"/>
                  </a:lnTo>
                  <a:lnTo>
                    <a:pt x="4135" y="2559"/>
                  </a:lnTo>
                  <a:lnTo>
                    <a:pt x="4095" y="2708"/>
                  </a:lnTo>
                  <a:lnTo>
                    <a:pt x="4046" y="2850"/>
                  </a:lnTo>
                  <a:lnTo>
                    <a:pt x="3986" y="2990"/>
                  </a:lnTo>
                  <a:lnTo>
                    <a:pt x="3916" y="3122"/>
                  </a:lnTo>
                  <a:lnTo>
                    <a:pt x="3836" y="3251"/>
                  </a:lnTo>
                  <a:lnTo>
                    <a:pt x="3749" y="3372"/>
                  </a:lnTo>
                  <a:lnTo>
                    <a:pt x="3654" y="3486"/>
                  </a:lnTo>
                  <a:lnTo>
                    <a:pt x="3925" y="3756"/>
                  </a:lnTo>
                  <a:lnTo>
                    <a:pt x="4128" y="3554"/>
                  </a:lnTo>
                  <a:lnTo>
                    <a:pt x="4152" y="3535"/>
                  </a:lnTo>
                  <a:lnTo>
                    <a:pt x="4180" y="3523"/>
                  </a:lnTo>
                  <a:lnTo>
                    <a:pt x="4211" y="3520"/>
                  </a:lnTo>
                  <a:lnTo>
                    <a:pt x="4239" y="3523"/>
                  </a:lnTo>
                  <a:lnTo>
                    <a:pt x="4268" y="3535"/>
                  </a:lnTo>
                  <a:lnTo>
                    <a:pt x="4292" y="3554"/>
                  </a:lnTo>
                  <a:lnTo>
                    <a:pt x="6109" y="5368"/>
                  </a:lnTo>
                  <a:lnTo>
                    <a:pt x="6149" y="5415"/>
                  </a:lnTo>
                  <a:lnTo>
                    <a:pt x="6181" y="5464"/>
                  </a:lnTo>
                  <a:lnTo>
                    <a:pt x="6204" y="5519"/>
                  </a:lnTo>
                  <a:lnTo>
                    <a:pt x="6217" y="5576"/>
                  </a:lnTo>
                  <a:lnTo>
                    <a:pt x="6221" y="5636"/>
                  </a:lnTo>
                  <a:lnTo>
                    <a:pt x="6217" y="5697"/>
                  </a:lnTo>
                  <a:lnTo>
                    <a:pt x="6204" y="5753"/>
                  </a:lnTo>
                  <a:lnTo>
                    <a:pt x="6181" y="5808"/>
                  </a:lnTo>
                  <a:lnTo>
                    <a:pt x="6149" y="5857"/>
                  </a:lnTo>
                  <a:lnTo>
                    <a:pt x="6109" y="5903"/>
                  </a:lnTo>
                  <a:lnTo>
                    <a:pt x="5908" y="6105"/>
                  </a:lnTo>
                  <a:lnTo>
                    <a:pt x="5863" y="6143"/>
                  </a:lnTo>
                  <a:lnTo>
                    <a:pt x="5812" y="6175"/>
                  </a:lnTo>
                  <a:lnTo>
                    <a:pt x="5759" y="6198"/>
                  </a:lnTo>
                  <a:lnTo>
                    <a:pt x="5700" y="6211"/>
                  </a:lnTo>
                  <a:lnTo>
                    <a:pt x="5641" y="6217"/>
                  </a:lnTo>
                  <a:lnTo>
                    <a:pt x="5581" y="6211"/>
                  </a:lnTo>
                  <a:lnTo>
                    <a:pt x="5524" y="6198"/>
                  </a:lnTo>
                  <a:lnTo>
                    <a:pt x="5469" y="6175"/>
                  </a:lnTo>
                  <a:lnTo>
                    <a:pt x="5418" y="6143"/>
                  </a:lnTo>
                  <a:lnTo>
                    <a:pt x="5373" y="6105"/>
                  </a:lnTo>
                  <a:lnTo>
                    <a:pt x="3556" y="4288"/>
                  </a:lnTo>
                  <a:lnTo>
                    <a:pt x="3537" y="4263"/>
                  </a:lnTo>
                  <a:lnTo>
                    <a:pt x="3526" y="4236"/>
                  </a:lnTo>
                  <a:lnTo>
                    <a:pt x="3520" y="4206"/>
                  </a:lnTo>
                  <a:lnTo>
                    <a:pt x="3526" y="4176"/>
                  </a:lnTo>
                  <a:lnTo>
                    <a:pt x="3537" y="4148"/>
                  </a:lnTo>
                  <a:lnTo>
                    <a:pt x="3556" y="4123"/>
                  </a:lnTo>
                  <a:lnTo>
                    <a:pt x="3758" y="3921"/>
                  </a:lnTo>
                  <a:lnTo>
                    <a:pt x="3488" y="3650"/>
                  </a:lnTo>
                  <a:lnTo>
                    <a:pt x="3374" y="3745"/>
                  </a:lnTo>
                  <a:lnTo>
                    <a:pt x="3253" y="3834"/>
                  </a:lnTo>
                  <a:lnTo>
                    <a:pt x="3125" y="3911"/>
                  </a:lnTo>
                  <a:lnTo>
                    <a:pt x="2992" y="3981"/>
                  </a:lnTo>
                  <a:lnTo>
                    <a:pt x="2852" y="4042"/>
                  </a:lnTo>
                  <a:lnTo>
                    <a:pt x="2710" y="4091"/>
                  </a:lnTo>
                  <a:lnTo>
                    <a:pt x="2561" y="4131"/>
                  </a:lnTo>
                  <a:lnTo>
                    <a:pt x="2409" y="4161"/>
                  </a:lnTo>
                  <a:lnTo>
                    <a:pt x="2252" y="4178"/>
                  </a:lnTo>
                  <a:lnTo>
                    <a:pt x="2093" y="4184"/>
                  </a:lnTo>
                  <a:lnTo>
                    <a:pt x="1938" y="4178"/>
                  </a:lnTo>
                  <a:lnTo>
                    <a:pt x="1785" y="4161"/>
                  </a:lnTo>
                  <a:lnTo>
                    <a:pt x="1635" y="4134"/>
                  </a:lnTo>
                  <a:lnTo>
                    <a:pt x="1489" y="4095"/>
                  </a:lnTo>
                  <a:lnTo>
                    <a:pt x="1349" y="4047"/>
                  </a:lnTo>
                  <a:lnTo>
                    <a:pt x="1211" y="3989"/>
                  </a:lnTo>
                  <a:lnTo>
                    <a:pt x="1081" y="3923"/>
                  </a:lnTo>
                  <a:lnTo>
                    <a:pt x="954" y="3847"/>
                  </a:lnTo>
                  <a:lnTo>
                    <a:pt x="835" y="3762"/>
                  </a:lnTo>
                  <a:lnTo>
                    <a:pt x="721" y="3671"/>
                  </a:lnTo>
                  <a:lnTo>
                    <a:pt x="615" y="3571"/>
                  </a:lnTo>
                  <a:lnTo>
                    <a:pt x="515" y="3463"/>
                  </a:lnTo>
                  <a:lnTo>
                    <a:pt x="422" y="3349"/>
                  </a:lnTo>
                  <a:lnTo>
                    <a:pt x="339" y="3230"/>
                  </a:lnTo>
                  <a:lnTo>
                    <a:pt x="263" y="3103"/>
                  </a:lnTo>
                  <a:lnTo>
                    <a:pt x="195" y="2973"/>
                  </a:lnTo>
                  <a:lnTo>
                    <a:pt x="138" y="2837"/>
                  </a:lnTo>
                  <a:lnTo>
                    <a:pt x="89" y="2695"/>
                  </a:lnTo>
                  <a:lnTo>
                    <a:pt x="51" y="2549"/>
                  </a:lnTo>
                  <a:lnTo>
                    <a:pt x="23" y="2400"/>
                  </a:lnTo>
                  <a:lnTo>
                    <a:pt x="6" y="2249"/>
                  </a:lnTo>
                  <a:lnTo>
                    <a:pt x="0" y="2092"/>
                  </a:lnTo>
                  <a:lnTo>
                    <a:pt x="6" y="1936"/>
                  </a:lnTo>
                  <a:lnTo>
                    <a:pt x="23" y="1783"/>
                  </a:lnTo>
                  <a:lnTo>
                    <a:pt x="51" y="1634"/>
                  </a:lnTo>
                  <a:lnTo>
                    <a:pt x="89" y="1488"/>
                  </a:lnTo>
                  <a:lnTo>
                    <a:pt x="138" y="1346"/>
                  </a:lnTo>
                  <a:lnTo>
                    <a:pt x="195" y="1210"/>
                  </a:lnTo>
                  <a:lnTo>
                    <a:pt x="263" y="1080"/>
                  </a:lnTo>
                  <a:lnTo>
                    <a:pt x="339" y="953"/>
                  </a:lnTo>
                  <a:lnTo>
                    <a:pt x="422" y="834"/>
                  </a:lnTo>
                  <a:lnTo>
                    <a:pt x="515" y="720"/>
                  </a:lnTo>
                  <a:lnTo>
                    <a:pt x="615" y="612"/>
                  </a:lnTo>
                  <a:lnTo>
                    <a:pt x="721" y="514"/>
                  </a:lnTo>
                  <a:lnTo>
                    <a:pt x="837" y="421"/>
                  </a:lnTo>
                  <a:lnTo>
                    <a:pt x="956" y="338"/>
                  </a:lnTo>
                  <a:lnTo>
                    <a:pt x="1083" y="261"/>
                  </a:lnTo>
                  <a:lnTo>
                    <a:pt x="1213" y="194"/>
                  </a:lnTo>
                  <a:lnTo>
                    <a:pt x="1349" y="136"/>
                  </a:lnTo>
                  <a:lnTo>
                    <a:pt x="1491" y="88"/>
                  </a:lnTo>
                  <a:lnTo>
                    <a:pt x="1637" y="51"/>
                  </a:lnTo>
                  <a:lnTo>
                    <a:pt x="1787" y="22"/>
                  </a:lnTo>
                  <a:lnTo>
                    <a:pt x="1940" y="5"/>
                  </a:lnTo>
                  <a:lnTo>
                    <a:pt x="2095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8032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EQUIPO MULTIFUNCIONAL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Freeform: Shape 27">
            <a:extLst>
              <a:ext uri="{FF2B5EF4-FFF2-40B4-BE49-F238E27FC236}">
                <a16:creationId xmlns:a16="http://schemas.microsoft.com/office/drawing/2014/main" id="{85D3EDE4-C751-439E-AEB0-B352DD42CCF1}"/>
              </a:ext>
            </a:extLst>
          </p:cNvPr>
          <p:cNvSpPr/>
          <p:nvPr/>
        </p:nvSpPr>
        <p:spPr>
          <a:xfrm flipH="1">
            <a:off x="9145620" y="445731"/>
            <a:ext cx="1055496" cy="771030"/>
          </a:xfrm>
          <a:custGeom>
            <a:avLst/>
            <a:gdLst>
              <a:gd name="connsiteX0" fmla="*/ 1208136 w 1406962"/>
              <a:gd name="connsiteY0" fmla="*/ 0 h 1027772"/>
              <a:gd name="connsiteX1" fmla="*/ 1118744 w 1406962"/>
              <a:gd name="connsiteY1" fmla="*/ 32712 h 1027772"/>
              <a:gd name="connsiteX2" fmla="*/ 89937 w 1406962"/>
              <a:gd name="connsiteY2" fmla="*/ 879756 h 1027772"/>
              <a:gd name="connsiteX3" fmla="*/ 0 w 1406962"/>
              <a:gd name="connsiteY3" fmla="*/ 1027772 h 1027772"/>
              <a:gd name="connsiteX4" fmla="*/ 817569 w 1406962"/>
              <a:gd name="connsiteY4" fmla="*/ 1027772 h 1027772"/>
              <a:gd name="connsiteX5" fmla="*/ 1406962 w 1406962"/>
              <a:gd name="connsiteY5" fmla="*/ 438379 h 1027772"/>
              <a:gd name="connsiteX6" fmla="*/ 1234333 w 1406962"/>
              <a:gd name="connsiteY6" fmla="*/ 21615 h 1027772"/>
              <a:gd name="connsiteX7" fmla="*/ 1208136 w 1406962"/>
              <a:gd name="connsiteY7" fmla="*/ 0 h 1027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6962" h="1027772">
                <a:moveTo>
                  <a:pt x="1208136" y="0"/>
                </a:moveTo>
                <a:lnTo>
                  <a:pt x="1118744" y="32712"/>
                </a:lnTo>
                <a:cubicBezTo>
                  <a:pt x="699109" y="210170"/>
                  <a:pt x="342069" y="506621"/>
                  <a:pt x="89937" y="879756"/>
                </a:cubicBezTo>
                <a:lnTo>
                  <a:pt x="0" y="1027772"/>
                </a:lnTo>
                <a:lnTo>
                  <a:pt x="817569" y="1027772"/>
                </a:lnTo>
                <a:cubicBezTo>
                  <a:pt x="1143082" y="1027772"/>
                  <a:pt x="1406962" y="763892"/>
                  <a:pt x="1406962" y="438379"/>
                </a:cubicBezTo>
                <a:cubicBezTo>
                  <a:pt x="1406962" y="275622"/>
                  <a:pt x="1340992" y="128274"/>
                  <a:pt x="1234333" y="21615"/>
                </a:cubicBezTo>
                <a:lnTo>
                  <a:pt x="120813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9" name="Freeform: Shape 14">
            <a:extLst>
              <a:ext uri="{FF2B5EF4-FFF2-40B4-BE49-F238E27FC236}">
                <a16:creationId xmlns:a16="http://schemas.microsoft.com/office/drawing/2014/main" id="{C2F08D8A-6FFD-40ED-B2EF-AE519C1DBD82}"/>
              </a:ext>
            </a:extLst>
          </p:cNvPr>
          <p:cNvSpPr/>
          <p:nvPr/>
        </p:nvSpPr>
        <p:spPr>
          <a:xfrm flipH="1">
            <a:off x="9294779" y="332441"/>
            <a:ext cx="2821945" cy="884320"/>
          </a:xfrm>
          <a:custGeom>
            <a:avLst/>
            <a:gdLst>
              <a:gd name="connsiteX0" fmla="*/ 3371047 w 3761614"/>
              <a:gd name="connsiteY0" fmla="*/ 0 h 1178786"/>
              <a:gd name="connsiteX1" fmla="*/ 589393 w 3761614"/>
              <a:gd name="connsiteY1" fmla="*/ 0 h 1178786"/>
              <a:gd name="connsiteX2" fmla="*/ 0 w 3761614"/>
              <a:gd name="connsiteY2" fmla="*/ 589393 h 1178786"/>
              <a:gd name="connsiteX3" fmla="*/ 589393 w 3761614"/>
              <a:gd name="connsiteY3" fmla="*/ 1178786 h 1178786"/>
              <a:gd name="connsiteX4" fmla="*/ 2553478 w 3761614"/>
              <a:gd name="connsiteY4" fmla="*/ 1178786 h 1178786"/>
              <a:gd name="connsiteX5" fmla="*/ 2643415 w 3761614"/>
              <a:gd name="connsiteY5" fmla="*/ 1030770 h 1178786"/>
              <a:gd name="connsiteX6" fmla="*/ 3672222 w 3761614"/>
              <a:gd name="connsiteY6" fmla="*/ 183726 h 1178786"/>
              <a:gd name="connsiteX7" fmla="*/ 3761614 w 3761614"/>
              <a:gd name="connsiteY7" fmla="*/ 151014 h 1178786"/>
              <a:gd name="connsiteX8" fmla="*/ 3700582 w 3761614"/>
              <a:gd name="connsiteY8" fmla="*/ 100659 h 1178786"/>
              <a:gd name="connsiteX9" fmla="*/ 3371047 w 3761614"/>
              <a:gd name="connsiteY9" fmla="*/ 0 h 117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61614" h="1178786">
                <a:moveTo>
                  <a:pt x="3371047" y="0"/>
                </a:moveTo>
                <a:lnTo>
                  <a:pt x="589393" y="0"/>
                </a:lnTo>
                <a:cubicBezTo>
                  <a:pt x="263880" y="0"/>
                  <a:pt x="0" y="263880"/>
                  <a:pt x="0" y="589393"/>
                </a:cubicBezTo>
                <a:cubicBezTo>
                  <a:pt x="0" y="914906"/>
                  <a:pt x="263880" y="1178786"/>
                  <a:pt x="589393" y="1178786"/>
                </a:cubicBezTo>
                <a:lnTo>
                  <a:pt x="2553478" y="1178786"/>
                </a:lnTo>
                <a:lnTo>
                  <a:pt x="2643415" y="1030770"/>
                </a:lnTo>
                <a:cubicBezTo>
                  <a:pt x="2895547" y="657635"/>
                  <a:pt x="3252587" y="361184"/>
                  <a:pt x="3672222" y="183726"/>
                </a:cubicBezTo>
                <a:lnTo>
                  <a:pt x="3761614" y="151014"/>
                </a:lnTo>
                <a:lnTo>
                  <a:pt x="3700582" y="100659"/>
                </a:lnTo>
                <a:cubicBezTo>
                  <a:pt x="3606515" y="37108"/>
                  <a:pt x="3493115" y="0"/>
                  <a:pt x="3371047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3048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0" name="TextBox 34">
            <a:extLst>
              <a:ext uri="{FF2B5EF4-FFF2-40B4-BE49-F238E27FC236}">
                <a16:creationId xmlns:a16="http://schemas.microsoft.com/office/drawing/2014/main" id="{5272B662-DAB8-4471-A98A-B1BFB88AFC6E}"/>
              </a:ext>
            </a:extLst>
          </p:cNvPr>
          <p:cNvSpPr txBox="1"/>
          <p:nvPr/>
        </p:nvSpPr>
        <p:spPr>
          <a:xfrm>
            <a:off x="9235676" y="613858"/>
            <a:ext cx="527359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z="3001" spc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1" name="TextBox 45">
            <a:extLst>
              <a:ext uri="{FF2B5EF4-FFF2-40B4-BE49-F238E27FC236}">
                <a16:creationId xmlns:a16="http://schemas.microsoft.com/office/drawing/2014/main" id="{6AED6F87-0097-475D-B69A-5BF077C12059}"/>
              </a:ext>
            </a:extLst>
          </p:cNvPr>
          <p:cNvSpPr txBox="1"/>
          <p:nvPr/>
        </p:nvSpPr>
        <p:spPr>
          <a:xfrm>
            <a:off x="10213782" y="511129"/>
            <a:ext cx="1592914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Equipo</a:t>
            </a:r>
            <a:r>
              <a:rPr lang="en-US" sz="1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multifuncional</a:t>
            </a:r>
            <a:endParaRPr lang="en-US" sz="1200" b="1" kern="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42" name="Group 49"/>
          <p:cNvGrpSpPr/>
          <p:nvPr/>
        </p:nvGrpSpPr>
        <p:grpSpPr>
          <a:xfrm>
            <a:off x="11387477" y="556734"/>
            <a:ext cx="532441" cy="372879"/>
            <a:chOff x="3046413" y="1401763"/>
            <a:chExt cx="6091238" cy="4065588"/>
          </a:xfrm>
        </p:grpSpPr>
        <p:sp>
          <p:nvSpPr>
            <p:cNvPr id="243" name="Freeform 38"/>
            <p:cNvSpPr>
              <a:spLocks/>
            </p:cNvSpPr>
            <p:nvPr/>
          </p:nvSpPr>
          <p:spPr bwMode="auto">
            <a:xfrm>
              <a:off x="4062413" y="2247900"/>
              <a:ext cx="4217988" cy="3117850"/>
            </a:xfrm>
            <a:custGeom>
              <a:avLst/>
              <a:gdLst>
                <a:gd name="T0" fmla="*/ 2657 w 2657"/>
                <a:gd name="T1" fmla="*/ 589 h 1964"/>
                <a:gd name="T2" fmla="*/ 2394 w 2657"/>
                <a:gd name="T3" fmla="*/ 900 h 1964"/>
                <a:gd name="T4" fmla="*/ 2354 w 2657"/>
                <a:gd name="T5" fmla="*/ 1013 h 1964"/>
                <a:gd name="T6" fmla="*/ 2295 w 2657"/>
                <a:gd name="T7" fmla="*/ 1118 h 1964"/>
                <a:gd name="T8" fmla="*/ 2217 w 2657"/>
                <a:gd name="T9" fmla="*/ 1210 h 1964"/>
                <a:gd name="T10" fmla="*/ 1480 w 2657"/>
                <a:gd name="T11" fmla="*/ 1943 h 1964"/>
                <a:gd name="T12" fmla="*/ 1435 w 2657"/>
                <a:gd name="T13" fmla="*/ 1962 h 1964"/>
                <a:gd name="T14" fmla="*/ 1380 w 2657"/>
                <a:gd name="T15" fmla="*/ 1960 h 1964"/>
                <a:gd name="T16" fmla="*/ 1330 w 2657"/>
                <a:gd name="T17" fmla="*/ 1936 h 1964"/>
                <a:gd name="T18" fmla="*/ 1295 w 2657"/>
                <a:gd name="T19" fmla="*/ 1893 h 1964"/>
                <a:gd name="T20" fmla="*/ 1282 w 2657"/>
                <a:gd name="T21" fmla="*/ 1836 h 1964"/>
                <a:gd name="T22" fmla="*/ 1292 w 2657"/>
                <a:gd name="T23" fmla="*/ 1788 h 1964"/>
                <a:gd name="T24" fmla="*/ 1318 w 2657"/>
                <a:gd name="T25" fmla="*/ 1746 h 1964"/>
                <a:gd name="T26" fmla="*/ 1358 w 2657"/>
                <a:gd name="T27" fmla="*/ 1697 h 1964"/>
                <a:gd name="T28" fmla="*/ 1109 w 2657"/>
                <a:gd name="T29" fmla="*/ 1943 h 1964"/>
                <a:gd name="T30" fmla="*/ 1064 w 2657"/>
                <a:gd name="T31" fmla="*/ 1962 h 1964"/>
                <a:gd name="T32" fmla="*/ 1009 w 2657"/>
                <a:gd name="T33" fmla="*/ 1960 h 1964"/>
                <a:gd name="T34" fmla="*/ 958 w 2657"/>
                <a:gd name="T35" fmla="*/ 1936 h 1964"/>
                <a:gd name="T36" fmla="*/ 923 w 2657"/>
                <a:gd name="T37" fmla="*/ 1893 h 1964"/>
                <a:gd name="T38" fmla="*/ 910 w 2657"/>
                <a:gd name="T39" fmla="*/ 1836 h 1964"/>
                <a:gd name="T40" fmla="*/ 919 w 2657"/>
                <a:gd name="T41" fmla="*/ 1788 h 1964"/>
                <a:gd name="T42" fmla="*/ 947 w 2657"/>
                <a:gd name="T43" fmla="*/ 1746 h 1964"/>
                <a:gd name="T44" fmla="*/ 905 w 2657"/>
                <a:gd name="T45" fmla="*/ 1774 h 1964"/>
                <a:gd name="T46" fmla="*/ 856 w 2657"/>
                <a:gd name="T47" fmla="*/ 1784 h 1964"/>
                <a:gd name="T48" fmla="*/ 801 w 2657"/>
                <a:gd name="T49" fmla="*/ 1771 h 1964"/>
                <a:gd name="T50" fmla="*/ 758 w 2657"/>
                <a:gd name="T51" fmla="*/ 1736 h 1964"/>
                <a:gd name="T52" fmla="*/ 733 w 2657"/>
                <a:gd name="T53" fmla="*/ 1685 h 1964"/>
                <a:gd name="T54" fmla="*/ 732 w 2657"/>
                <a:gd name="T55" fmla="*/ 1630 h 1964"/>
                <a:gd name="T56" fmla="*/ 751 w 2657"/>
                <a:gd name="T57" fmla="*/ 1584 h 1964"/>
                <a:gd name="T58" fmla="*/ 747 w 2657"/>
                <a:gd name="T59" fmla="*/ 1581 h 1964"/>
                <a:gd name="T60" fmla="*/ 701 w 2657"/>
                <a:gd name="T61" fmla="*/ 1600 h 1964"/>
                <a:gd name="T62" fmla="*/ 647 w 2657"/>
                <a:gd name="T63" fmla="*/ 1598 h 1964"/>
                <a:gd name="T64" fmla="*/ 596 w 2657"/>
                <a:gd name="T65" fmla="*/ 1574 h 1964"/>
                <a:gd name="T66" fmla="*/ 561 w 2657"/>
                <a:gd name="T67" fmla="*/ 1531 h 1964"/>
                <a:gd name="T68" fmla="*/ 548 w 2657"/>
                <a:gd name="T69" fmla="*/ 1474 h 1964"/>
                <a:gd name="T70" fmla="*/ 556 w 2657"/>
                <a:gd name="T71" fmla="*/ 1431 h 1964"/>
                <a:gd name="T72" fmla="*/ 303 w 2657"/>
                <a:gd name="T73" fmla="*/ 1165 h 1964"/>
                <a:gd name="T74" fmla="*/ 234 w 2657"/>
                <a:gd name="T75" fmla="*/ 1066 h 1964"/>
                <a:gd name="T76" fmla="*/ 184 w 2657"/>
                <a:gd name="T77" fmla="*/ 957 h 1964"/>
                <a:gd name="T78" fmla="*/ 155 w 2657"/>
                <a:gd name="T79" fmla="*/ 841 h 1964"/>
                <a:gd name="T80" fmla="*/ 576 w 2657"/>
                <a:gd name="T81" fmla="*/ 107 h 1964"/>
                <a:gd name="T82" fmla="*/ 984 w 2657"/>
                <a:gd name="T83" fmla="*/ 297 h 1964"/>
                <a:gd name="T84" fmla="*/ 1135 w 2657"/>
                <a:gd name="T85" fmla="*/ 320 h 1964"/>
                <a:gd name="T86" fmla="*/ 1280 w 2657"/>
                <a:gd name="T87" fmla="*/ 363 h 1964"/>
                <a:gd name="T88" fmla="*/ 1394 w 2657"/>
                <a:gd name="T89" fmla="*/ 319 h 1964"/>
                <a:gd name="T90" fmla="*/ 1514 w 2657"/>
                <a:gd name="T91" fmla="*/ 298 h 1964"/>
                <a:gd name="T92" fmla="*/ 1772 w 2657"/>
                <a:gd name="T93" fmla="*/ 297 h 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57" h="1964">
                  <a:moveTo>
                    <a:pt x="2069" y="0"/>
                  </a:moveTo>
                  <a:lnTo>
                    <a:pt x="2657" y="589"/>
                  </a:lnTo>
                  <a:lnTo>
                    <a:pt x="2405" y="841"/>
                  </a:lnTo>
                  <a:lnTo>
                    <a:pt x="2394" y="900"/>
                  </a:lnTo>
                  <a:lnTo>
                    <a:pt x="2376" y="957"/>
                  </a:lnTo>
                  <a:lnTo>
                    <a:pt x="2354" y="1013"/>
                  </a:lnTo>
                  <a:lnTo>
                    <a:pt x="2326" y="1066"/>
                  </a:lnTo>
                  <a:lnTo>
                    <a:pt x="2295" y="1118"/>
                  </a:lnTo>
                  <a:lnTo>
                    <a:pt x="2257" y="1165"/>
                  </a:lnTo>
                  <a:lnTo>
                    <a:pt x="2217" y="1210"/>
                  </a:lnTo>
                  <a:lnTo>
                    <a:pt x="1500" y="1928"/>
                  </a:lnTo>
                  <a:lnTo>
                    <a:pt x="1480" y="1943"/>
                  </a:lnTo>
                  <a:lnTo>
                    <a:pt x="1458" y="1955"/>
                  </a:lnTo>
                  <a:lnTo>
                    <a:pt x="1435" y="1962"/>
                  </a:lnTo>
                  <a:lnTo>
                    <a:pt x="1410" y="1964"/>
                  </a:lnTo>
                  <a:lnTo>
                    <a:pt x="1380" y="1960"/>
                  </a:lnTo>
                  <a:lnTo>
                    <a:pt x="1353" y="1951"/>
                  </a:lnTo>
                  <a:lnTo>
                    <a:pt x="1330" y="1936"/>
                  </a:lnTo>
                  <a:lnTo>
                    <a:pt x="1310" y="1916"/>
                  </a:lnTo>
                  <a:lnTo>
                    <a:pt x="1295" y="1893"/>
                  </a:lnTo>
                  <a:lnTo>
                    <a:pt x="1286" y="1866"/>
                  </a:lnTo>
                  <a:lnTo>
                    <a:pt x="1282" y="1836"/>
                  </a:lnTo>
                  <a:lnTo>
                    <a:pt x="1285" y="1811"/>
                  </a:lnTo>
                  <a:lnTo>
                    <a:pt x="1292" y="1788"/>
                  </a:lnTo>
                  <a:lnTo>
                    <a:pt x="1303" y="1766"/>
                  </a:lnTo>
                  <a:lnTo>
                    <a:pt x="1318" y="1746"/>
                  </a:lnTo>
                  <a:lnTo>
                    <a:pt x="1360" y="1704"/>
                  </a:lnTo>
                  <a:lnTo>
                    <a:pt x="1358" y="1697"/>
                  </a:lnTo>
                  <a:lnTo>
                    <a:pt x="1128" y="1928"/>
                  </a:lnTo>
                  <a:lnTo>
                    <a:pt x="1109" y="1943"/>
                  </a:lnTo>
                  <a:lnTo>
                    <a:pt x="1087" y="1955"/>
                  </a:lnTo>
                  <a:lnTo>
                    <a:pt x="1064" y="1962"/>
                  </a:lnTo>
                  <a:lnTo>
                    <a:pt x="1038" y="1964"/>
                  </a:lnTo>
                  <a:lnTo>
                    <a:pt x="1009" y="1960"/>
                  </a:lnTo>
                  <a:lnTo>
                    <a:pt x="982" y="1951"/>
                  </a:lnTo>
                  <a:lnTo>
                    <a:pt x="958" y="1936"/>
                  </a:lnTo>
                  <a:lnTo>
                    <a:pt x="938" y="1916"/>
                  </a:lnTo>
                  <a:lnTo>
                    <a:pt x="923" y="1893"/>
                  </a:lnTo>
                  <a:lnTo>
                    <a:pt x="913" y="1866"/>
                  </a:lnTo>
                  <a:lnTo>
                    <a:pt x="910" y="1836"/>
                  </a:lnTo>
                  <a:lnTo>
                    <a:pt x="912" y="1811"/>
                  </a:lnTo>
                  <a:lnTo>
                    <a:pt x="919" y="1788"/>
                  </a:lnTo>
                  <a:lnTo>
                    <a:pt x="931" y="1766"/>
                  </a:lnTo>
                  <a:lnTo>
                    <a:pt x="947" y="1746"/>
                  </a:lnTo>
                  <a:lnTo>
                    <a:pt x="927" y="1763"/>
                  </a:lnTo>
                  <a:lnTo>
                    <a:pt x="905" y="1774"/>
                  </a:lnTo>
                  <a:lnTo>
                    <a:pt x="882" y="1781"/>
                  </a:lnTo>
                  <a:lnTo>
                    <a:pt x="856" y="1784"/>
                  </a:lnTo>
                  <a:lnTo>
                    <a:pt x="827" y="1780"/>
                  </a:lnTo>
                  <a:lnTo>
                    <a:pt x="801" y="1771"/>
                  </a:lnTo>
                  <a:lnTo>
                    <a:pt x="777" y="1756"/>
                  </a:lnTo>
                  <a:lnTo>
                    <a:pt x="758" y="1736"/>
                  </a:lnTo>
                  <a:lnTo>
                    <a:pt x="742" y="1711"/>
                  </a:lnTo>
                  <a:lnTo>
                    <a:pt x="733" y="1685"/>
                  </a:lnTo>
                  <a:lnTo>
                    <a:pt x="728" y="1655"/>
                  </a:lnTo>
                  <a:lnTo>
                    <a:pt x="732" y="1630"/>
                  </a:lnTo>
                  <a:lnTo>
                    <a:pt x="739" y="1607"/>
                  </a:lnTo>
                  <a:lnTo>
                    <a:pt x="751" y="1584"/>
                  </a:lnTo>
                  <a:lnTo>
                    <a:pt x="766" y="1566"/>
                  </a:lnTo>
                  <a:lnTo>
                    <a:pt x="747" y="1581"/>
                  </a:lnTo>
                  <a:lnTo>
                    <a:pt x="725" y="1593"/>
                  </a:lnTo>
                  <a:lnTo>
                    <a:pt x="701" y="1600"/>
                  </a:lnTo>
                  <a:lnTo>
                    <a:pt x="676" y="1602"/>
                  </a:lnTo>
                  <a:lnTo>
                    <a:pt x="647" y="1598"/>
                  </a:lnTo>
                  <a:lnTo>
                    <a:pt x="620" y="1589"/>
                  </a:lnTo>
                  <a:lnTo>
                    <a:pt x="596" y="1574"/>
                  </a:lnTo>
                  <a:lnTo>
                    <a:pt x="576" y="1554"/>
                  </a:lnTo>
                  <a:lnTo>
                    <a:pt x="561" y="1531"/>
                  </a:lnTo>
                  <a:lnTo>
                    <a:pt x="552" y="1503"/>
                  </a:lnTo>
                  <a:lnTo>
                    <a:pt x="548" y="1474"/>
                  </a:lnTo>
                  <a:lnTo>
                    <a:pt x="550" y="1453"/>
                  </a:lnTo>
                  <a:lnTo>
                    <a:pt x="556" y="1431"/>
                  </a:lnTo>
                  <a:lnTo>
                    <a:pt x="343" y="1210"/>
                  </a:lnTo>
                  <a:lnTo>
                    <a:pt x="303" y="1165"/>
                  </a:lnTo>
                  <a:lnTo>
                    <a:pt x="265" y="1118"/>
                  </a:lnTo>
                  <a:lnTo>
                    <a:pt x="234" y="1066"/>
                  </a:lnTo>
                  <a:lnTo>
                    <a:pt x="206" y="1013"/>
                  </a:lnTo>
                  <a:lnTo>
                    <a:pt x="184" y="957"/>
                  </a:lnTo>
                  <a:lnTo>
                    <a:pt x="166" y="900"/>
                  </a:lnTo>
                  <a:lnTo>
                    <a:pt x="155" y="841"/>
                  </a:lnTo>
                  <a:lnTo>
                    <a:pt x="0" y="686"/>
                  </a:lnTo>
                  <a:lnTo>
                    <a:pt x="576" y="107"/>
                  </a:lnTo>
                  <a:lnTo>
                    <a:pt x="768" y="299"/>
                  </a:lnTo>
                  <a:lnTo>
                    <a:pt x="984" y="297"/>
                  </a:lnTo>
                  <a:lnTo>
                    <a:pt x="1060" y="306"/>
                  </a:lnTo>
                  <a:lnTo>
                    <a:pt x="1135" y="320"/>
                  </a:lnTo>
                  <a:lnTo>
                    <a:pt x="1208" y="340"/>
                  </a:lnTo>
                  <a:lnTo>
                    <a:pt x="1280" y="363"/>
                  </a:lnTo>
                  <a:lnTo>
                    <a:pt x="1336" y="339"/>
                  </a:lnTo>
                  <a:lnTo>
                    <a:pt x="1394" y="319"/>
                  </a:lnTo>
                  <a:lnTo>
                    <a:pt x="1453" y="306"/>
                  </a:lnTo>
                  <a:lnTo>
                    <a:pt x="1514" y="298"/>
                  </a:lnTo>
                  <a:lnTo>
                    <a:pt x="1576" y="297"/>
                  </a:lnTo>
                  <a:lnTo>
                    <a:pt x="1772" y="297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4" name="Freeform 39"/>
            <p:cNvSpPr>
              <a:spLocks/>
            </p:cNvSpPr>
            <p:nvPr/>
          </p:nvSpPr>
          <p:spPr bwMode="auto">
            <a:xfrm>
              <a:off x="4932363" y="2247900"/>
              <a:ext cx="3348038" cy="3117850"/>
            </a:xfrm>
            <a:custGeom>
              <a:avLst/>
              <a:gdLst>
                <a:gd name="T0" fmla="*/ 2109 w 2109"/>
                <a:gd name="T1" fmla="*/ 589 h 1964"/>
                <a:gd name="T2" fmla="*/ 1846 w 2109"/>
                <a:gd name="T3" fmla="*/ 900 h 1964"/>
                <a:gd name="T4" fmla="*/ 1806 w 2109"/>
                <a:gd name="T5" fmla="*/ 1013 h 1964"/>
                <a:gd name="T6" fmla="*/ 1747 w 2109"/>
                <a:gd name="T7" fmla="*/ 1118 h 1964"/>
                <a:gd name="T8" fmla="*/ 1669 w 2109"/>
                <a:gd name="T9" fmla="*/ 1210 h 1964"/>
                <a:gd name="T10" fmla="*/ 932 w 2109"/>
                <a:gd name="T11" fmla="*/ 1943 h 1964"/>
                <a:gd name="T12" fmla="*/ 887 w 2109"/>
                <a:gd name="T13" fmla="*/ 1962 h 1964"/>
                <a:gd name="T14" fmla="*/ 832 w 2109"/>
                <a:gd name="T15" fmla="*/ 1960 h 1964"/>
                <a:gd name="T16" fmla="*/ 782 w 2109"/>
                <a:gd name="T17" fmla="*/ 1936 h 1964"/>
                <a:gd name="T18" fmla="*/ 747 w 2109"/>
                <a:gd name="T19" fmla="*/ 1893 h 1964"/>
                <a:gd name="T20" fmla="*/ 734 w 2109"/>
                <a:gd name="T21" fmla="*/ 1836 h 1964"/>
                <a:gd name="T22" fmla="*/ 744 w 2109"/>
                <a:gd name="T23" fmla="*/ 1788 h 1964"/>
                <a:gd name="T24" fmla="*/ 770 w 2109"/>
                <a:gd name="T25" fmla="*/ 1746 h 1964"/>
                <a:gd name="T26" fmla="*/ 810 w 2109"/>
                <a:gd name="T27" fmla="*/ 1697 h 1964"/>
                <a:gd name="T28" fmla="*/ 561 w 2109"/>
                <a:gd name="T29" fmla="*/ 1943 h 1964"/>
                <a:gd name="T30" fmla="*/ 516 w 2109"/>
                <a:gd name="T31" fmla="*/ 1962 h 1964"/>
                <a:gd name="T32" fmla="*/ 461 w 2109"/>
                <a:gd name="T33" fmla="*/ 1960 h 1964"/>
                <a:gd name="T34" fmla="*/ 410 w 2109"/>
                <a:gd name="T35" fmla="*/ 1936 h 1964"/>
                <a:gd name="T36" fmla="*/ 375 w 2109"/>
                <a:gd name="T37" fmla="*/ 1893 h 1964"/>
                <a:gd name="T38" fmla="*/ 362 w 2109"/>
                <a:gd name="T39" fmla="*/ 1836 h 1964"/>
                <a:gd name="T40" fmla="*/ 371 w 2109"/>
                <a:gd name="T41" fmla="*/ 1788 h 1964"/>
                <a:gd name="T42" fmla="*/ 399 w 2109"/>
                <a:gd name="T43" fmla="*/ 1746 h 1964"/>
                <a:gd name="T44" fmla="*/ 357 w 2109"/>
                <a:gd name="T45" fmla="*/ 1774 h 1964"/>
                <a:gd name="T46" fmla="*/ 308 w 2109"/>
                <a:gd name="T47" fmla="*/ 1784 h 1964"/>
                <a:gd name="T48" fmla="*/ 253 w 2109"/>
                <a:gd name="T49" fmla="*/ 1771 h 1964"/>
                <a:gd name="T50" fmla="*/ 210 w 2109"/>
                <a:gd name="T51" fmla="*/ 1736 h 1964"/>
                <a:gd name="T52" fmla="*/ 185 w 2109"/>
                <a:gd name="T53" fmla="*/ 1685 h 1964"/>
                <a:gd name="T54" fmla="*/ 184 w 2109"/>
                <a:gd name="T55" fmla="*/ 1630 h 1964"/>
                <a:gd name="T56" fmla="*/ 203 w 2109"/>
                <a:gd name="T57" fmla="*/ 1584 h 1964"/>
                <a:gd name="T58" fmla="*/ 199 w 2109"/>
                <a:gd name="T59" fmla="*/ 1581 h 1964"/>
                <a:gd name="T60" fmla="*/ 153 w 2109"/>
                <a:gd name="T61" fmla="*/ 1600 h 1964"/>
                <a:gd name="T62" fmla="*/ 99 w 2109"/>
                <a:gd name="T63" fmla="*/ 1598 h 1964"/>
                <a:gd name="T64" fmla="*/ 48 w 2109"/>
                <a:gd name="T65" fmla="*/ 1574 h 1964"/>
                <a:gd name="T66" fmla="*/ 13 w 2109"/>
                <a:gd name="T67" fmla="*/ 1531 h 1964"/>
                <a:gd name="T68" fmla="*/ 0 w 2109"/>
                <a:gd name="T69" fmla="*/ 1474 h 1964"/>
                <a:gd name="T70" fmla="*/ 9 w 2109"/>
                <a:gd name="T71" fmla="*/ 1425 h 1964"/>
                <a:gd name="T72" fmla="*/ 37 w 2109"/>
                <a:gd name="T73" fmla="*/ 1384 h 1964"/>
                <a:gd name="T74" fmla="*/ 962 w 2109"/>
                <a:gd name="T75" fmla="*/ 903 h 1964"/>
                <a:gd name="T76" fmla="*/ 1003 w 2109"/>
                <a:gd name="T77" fmla="*/ 930 h 1964"/>
                <a:gd name="T78" fmla="*/ 1052 w 2109"/>
                <a:gd name="T79" fmla="*/ 940 h 1964"/>
                <a:gd name="T80" fmla="*/ 1108 w 2109"/>
                <a:gd name="T81" fmla="*/ 927 h 1964"/>
                <a:gd name="T82" fmla="*/ 1152 w 2109"/>
                <a:gd name="T83" fmla="*/ 892 h 1964"/>
                <a:gd name="T84" fmla="*/ 1177 w 2109"/>
                <a:gd name="T85" fmla="*/ 842 h 1964"/>
                <a:gd name="T86" fmla="*/ 1178 w 2109"/>
                <a:gd name="T87" fmla="*/ 787 h 1964"/>
                <a:gd name="T88" fmla="*/ 1159 w 2109"/>
                <a:gd name="T89" fmla="*/ 742 h 1964"/>
                <a:gd name="T90" fmla="*/ 732 w 2109"/>
                <a:gd name="T91" fmla="*/ 363 h 1964"/>
                <a:gd name="T92" fmla="*/ 846 w 2109"/>
                <a:gd name="T93" fmla="*/ 319 h 1964"/>
                <a:gd name="T94" fmla="*/ 966 w 2109"/>
                <a:gd name="T95" fmla="*/ 298 h 1964"/>
                <a:gd name="T96" fmla="*/ 1224 w 2109"/>
                <a:gd name="T97" fmla="*/ 297 h 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09" h="1964">
                  <a:moveTo>
                    <a:pt x="1521" y="0"/>
                  </a:moveTo>
                  <a:lnTo>
                    <a:pt x="2109" y="589"/>
                  </a:lnTo>
                  <a:lnTo>
                    <a:pt x="1857" y="841"/>
                  </a:lnTo>
                  <a:lnTo>
                    <a:pt x="1846" y="900"/>
                  </a:lnTo>
                  <a:lnTo>
                    <a:pt x="1828" y="957"/>
                  </a:lnTo>
                  <a:lnTo>
                    <a:pt x="1806" y="1013"/>
                  </a:lnTo>
                  <a:lnTo>
                    <a:pt x="1778" y="1066"/>
                  </a:lnTo>
                  <a:lnTo>
                    <a:pt x="1747" y="1118"/>
                  </a:lnTo>
                  <a:lnTo>
                    <a:pt x="1709" y="1165"/>
                  </a:lnTo>
                  <a:lnTo>
                    <a:pt x="1669" y="1210"/>
                  </a:lnTo>
                  <a:lnTo>
                    <a:pt x="952" y="1928"/>
                  </a:lnTo>
                  <a:lnTo>
                    <a:pt x="932" y="1943"/>
                  </a:lnTo>
                  <a:lnTo>
                    <a:pt x="910" y="1955"/>
                  </a:lnTo>
                  <a:lnTo>
                    <a:pt x="887" y="1962"/>
                  </a:lnTo>
                  <a:lnTo>
                    <a:pt x="862" y="1964"/>
                  </a:lnTo>
                  <a:lnTo>
                    <a:pt x="832" y="1960"/>
                  </a:lnTo>
                  <a:lnTo>
                    <a:pt x="805" y="1951"/>
                  </a:lnTo>
                  <a:lnTo>
                    <a:pt x="782" y="1936"/>
                  </a:lnTo>
                  <a:lnTo>
                    <a:pt x="762" y="1916"/>
                  </a:lnTo>
                  <a:lnTo>
                    <a:pt x="747" y="1893"/>
                  </a:lnTo>
                  <a:lnTo>
                    <a:pt x="738" y="1866"/>
                  </a:lnTo>
                  <a:lnTo>
                    <a:pt x="734" y="1836"/>
                  </a:lnTo>
                  <a:lnTo>
                    <a:pt x="737" y="1811"/>
                  </a:lnTo>
                  <a:lnTo>
                    <a:pt x="744" y="1788"/>
                  </a:lnTo>
                  <a:lnTo>
                    <a:pt x="755" y="1766"/>
                  </a:lnTo>
                  <a:lnTo>
                    <a:pt x="770" y="1746"/>
                  </a:lnTo>
                  <a:lnTo>
                    <a:pt x="812" y="1704"/>
                  </a:lnTo>
                  <a:lnTo>
                    <a:pt x="810" y="1697"/>
                  </a:lnTo>
                  <a:lnTo>
                    <a:pt x="580" y="1928"/>
                  </a:lnTo>
                  <a:lnTo>
                    <a:pt x="561" y="1943"/>
                  </a:lnTo>
                  <a:lnTo>
                    <a:pt x="539" y="1955"/>
                  </a:lnTo>
                  <a:lnTo>
                    <a:pt x="516" y="1962"/>
                  </a:lnTo>
                  <a:lnTo>
                    <a:pt x="490" y="1964"/>
                  </a:lnTo>
                  <a:lnTo>
                    <a:pt x="461" y="1960"/>
                  </a:lnTo>
                  <a:lnTo>
                    <a:pt x="434" y="1951"/>
                  </a:lnTo>
                  <a:lnTo>
                    <a:pt x="410" y="1936"/>
                  </a:lnTo>
                  <a:lnTo>
                    <a:pt x="390" y="1916"/>
                  </a:lnTo>
                  <a:lnTo>
                    <a:pt x="375" y="1893"/>
                  </a:lnTo>
                  <a:lnTo>
                    <a:pt x="365" y="1866"/>
                  </a:lnTo>
                  <a:lnTo>
                    <a:pt x="362" y="1836"/>
                  </a:lnTo>
                  <a:lnTo>
                    <a:pt x="364" y="1811"/>
                  </a:lnTo>
                  <a:lnTo>
                    <a:pt x="371" y="1788"/>
                  </a:lnTo>
                  <a:lnTo>
                    <a:pt x="383" y="1766"/>
                  </a:lnTo>
                  <a:lnTo>
                    <a:pt x="399" y="1746"/>
                  </a:lnTo>
                  <a:lnTo>
                    <a:pt x="379" y="1763"/>
                  </a:lnTo>
                  <a:lnTo>
                    <a:pt x="357" y="1774"/>
                  </a:lnTo>
                  <a:lnTo>
                    <a:pt x="334" y="1781"/>
                  </a:lnTo>
                  <a:lnTo>
                    <a:pt x="308" y="1784"/>
                  </a:lnTo>
                  <a:lnTo>
                    <a:pt x="279" y="1780"/>
                  </a:lnTo>
                  <a:lnTo>
                    <a:pt x="253" y="1771"/>
                  </a:lnTo>
                  <a:lnTo>
                    <a:pt x="229" y="1756"/>
                  </a:lnTo>
                  <a:lnTo>
                    <a:pt x="210" y="1736"/>
                  </a:lnTo>
                  <a:lnTo>
                    <a:pt x="194" y="1711"/>
                  </a:lnTo>
                  <a:lnTo>
                    <a:pt x="185" y="1685"/>
                  </a:lnTo>
                  <a:lnTo>
                    <a:pt x="180" y="1655"/>
                  </a:lnTo>
                  <a:lnTo>
                    <a:pt x="184" y="1630"/>
                  </a:lnTo>
                  <a:lnTo>
                    <a:pt x="191" y="1607"/>
                  </a:lnTo>
                  <a:lnTo>
                    <a:pt x="203" y="1584"/>
                  </a:lnTo>
                  <a:lnTo>
                    <a:pt x="218" y="1566"/>
                  </a:lnTo>
                  <a:lnTo>
                    <a:pt x="199" y="1581"/>
                  </a:lnTo>
                  <a:lnTo>
                    <a:pt x="177" y="1593"/>
                  </a:lnTo>
                  <a:lnTo>
                    <a:pt x="153" y="1600"/>
                  </a:lnTo>
                  <a:lnTo>
                    <a:pt x="128" y="1602"/>
                  </a:lnTo>
                  <a:lnTo>
                    <a:pt x="99" y="1598"/>
                  </a:lnTo>
                  <a:lnTo>
                    <a:pt x="72" y="1589"/>
                  </a:lnTo>
                  <a:lnTo>
                    <a:pt x="48" y="1574"/>
                  </a:lnTo>
                  <a:lnTo>
                    <a:pt x="28" y="1554"/>
                  </a:lnTo>
                  <a:lnTo>
                    <a:pt x="13" y="1531"/>
                  </a:lnTo>
                  <a:lnTo>
                    <a:pt x="4" y="1503"/>
                  </a:lnTo>
                  <a:lnTo>
                    <a:pt x="0" y="1474"/>
                  </a:lnTo>
                  <a:lnTo>
                    <a:pt x="2" y="1449"/>
                  </a:lnTo>
                  <a:lnTo>
                    <a:pt x="9" y="1425"/>
                  </a:lnTo>
                  <a:lnTo>
                    <a:pt x="21" y="1404"/>
                  </a:lnTo>
                  <a:lnTo>
                    <a:pt x="37" y="1384"/>
                  </a:lnTo>
                  <a:lnTo>
                    <a:pt x="732" y="683"/>
                  </a:lnTo>
                  <a:lnTo>
                    <a:pt x="962" y="903"/>
                  </a:lnTo>
                  <a:lnTo>
                    <a:pt x="981" y="919"/>
                  </a:lnTo>
                  <a:lnTo>
                    <a:pt x="1003" y="930"/>
                  </a:lnTo>
                  <a:lnTo>
                    <a:pt x="1028" y="937"/>
                  </a:lnTo>
                  <a:lnTo>
                    <a:pt x="1052" y="940"/>
                  </a:lnTo>
                  <a:lnTo>
                    <a:pt x="1081" y="936"/>
                  </a:lnTo>
                  <a:lnTo>
                    <a:pt x="1108" y="927"/>
                  </a:lnTo>
                  <a:lnTo>
                    <a:pt x="1132" y="912"/>
                  </a:lnTo>
                  <a:lnTo>
                    <a:pt x="1152" y="892"/>
                  </a:lnTo>
                  <a:lnTo>
                    <a:pt x="1167" y="869"/>
                  </a:lnTo>
                  <a:lnTo>
                    <a:pt x="1177" y="842"/>
                  </a:lnTo>
                  <a:lnTo>
                    <a:pt x="1180" y="812"/>
                  </a:lnTo>
                  <a:lnTo>
                    <a:pt x="1178" y="787"/>
                  </a:lnTo>
                  <a:lnTo>
                    <a:pt x="1171" y="764"/>
                  </a:lnTo>
                  <a:lnTo>
                    <a:pt x="1159" y="742"/>
                  </a:lnTo>
                  <a:lnTo>
                    <a:pt x="1143" y="722"/>
                  </a:lnTo>
                  <a:lnTo>
                    <a:pt x="732" y="363"/>
                  </a:lnTo>
                  <a:lnTo>
                    <a:pt x="788" y="339"/>
                  </a:lnTo>
                  <a:lnTo>
                    <a:pt x="846" y="319"/>
                  </a:lnTo>
                  <a:lnTo>
                    <a:pt x="905" y="306"/>
                  </a:lnTo>
                  <a:lnTo>
                    <a:pt x="966" y="298"/>
                  </a:lnTo>
                  <a:lnTo>
                    <a:pt x="1028" y="297"/>
                  </a:lnTo>
                  <a:lnTo>
                    <a:pt x="1224" y="297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5" name="Freeform 40"/>
            <p:cNvSpPr>
              <a:spLocks/>
            </p:cNvSpPr>
            <p:nvPr/>
          </p:nvSpPr>
          <p:spPr bwMode="auto">
            <a:xfrm>
              <a:off x="4775201" y="3335338"/>
              <a:ext cx="774700" cy="320675"/>
            </a:xfrm>
            <a:custGeom>
              <a:avLst/>
              <a:gdLst>
                <a:gd name="T0" fmla="*/ 425 w 488"/>
                <a:gd name="T1" fmla="*/ 0 h 202"/>
                <a:gd name="T2" fmla="*/ 441 w 488"/>
                <a:gd name="T3" fmla="*/ 2 h 202"/>
                <a:gd name="T4" fmla="*/ 456 w 488"/>
                <a:gd name="T5" fmla="*/ 9 h 202"/>
                <a:gd name="T6" fmla="*/ 470 w 488"/>
                <a:gd name="T7" fmla="*/ 19 h 202"/>
                <a:gd name="T8" fmla="*/ 482 w 488"/>
                <a:gd name="T9" fmla="*/ 36 h 202"/>
                <a:gd name="T10" fmla="*/ 488 w 488"/>
                <a:gd name="T11" fmla="*/ 54 h 202"/>
                <a:gd name="T12" fmla="*/ 488 w 488"/>
                <a:gd name="T13" fmla="*/ 73 h 202"/>
                <a:gd name="T14" fmla="*/ 482 w 488"/>
                <a:gd name="T15" fmla="*/ 92 h 202"/>
                <a:gd name="T16" fmla="*/ 470 w 488"/>
                <a:gd name="T17" fmla="*/ 108 h 202"/>
                <a:gd name="T18" fmla="*/ 439 w 488"/>
                <a:gd name="T19" fmla="*/ 136 h 202"/>
                <a:gd name="T20" fmla="*/ 404 w 488"/>
                <a:gd name="T21" fmla="*/ 159 h 202"/>
                <a:gd name="T22" fmla="*/ 367 w 488"/>
                <a:gd name="T23" fmla="*/ 178 h 202"/>
                <a:gd name="T24" fmla="*/ 327 w 488"/>
                <a:gd name="T25" fmla="*/ 191 h 202"/>
                <a:gd name="T26" fmla="*/ 286 w 488"/>
                <a:gd name="T27" fmla="*/ 199 h 202"/>
                <a:gd name="T28" fmla="*/ 245 w 488"/>
                <a:gd name="T29" fmla="*/ 202 h 202"/>
                <a:gd name="T30" fmla="*/ 201 w 488"/>
                <a:gd name="T31" fmla="*/ 199 h 202"/>
                <a:gd name="T32" fmla="*/ 161 w 488"/>
                <a:gd name="T33" fmla="*/ 191 h 202"/>
                <a:gd name="T34" fmla="*/ 121 w 488"/>
                <a:gd name="T35" fmla="*/ 178 h 202"/>
                <a:gd name="T36" fmla="*/ 84 w 488"/>
                <a:gd name="T37" fmla="*/ 159 h 202"/>
                <a:gd name="T38" fmla="*/ 49 w 488"/>
                <a:gd name="T39" fmla="*/ 136 h 202"/>
                <a:gd name="T40" fmla="*/ 18 w 488"/>
                <a:gd name="T41" fmla="*/ 108 h 202"/>
                <a:gd name="T42" fmla="*/ 7 w 488"/>
                <a:gd name="T43" fmla="*/ 94 h 202"/>
                <a:gd name="T44" fmla="*/ 1 w 488"/>
                <a:gd name="T45" fmla="*/ 79 h 202"/>
                <a:gd name="T46" fmla="*/ 0 w 488"/>
                <a:gd name="T47" fmla="*/ 62 h 202"/>
                <a:gd name="T48" fmla="*/ 2 w 488"/>
                <a:gd name="T49" fmla="*/ 46 h 202"/>
                <a:gd name="T50" fmla="*/ 8 w 488"/>
                <a:gd name="T51" fmla="*/ 31 h 202"/>
                <a:gd name="T52" fmla="*/ 20 w 488"/>
                <a:gd name="T53" fmla="*/ 18 h 202"/>
                <a:gd name="T54" fmla="*/ 36 w 488"/>
                <a:gd name="T55" fmla="*/ 7 h 202"/>
                <a:gd name="T56" fmla="*/ 54 w 488"/>
                <a:gd name="T57" fmla="*/ 1 h 202"/>
                <a:gd name="T58" fmla="*/ 73 w 488"/>
                <a:gd name="T59" fmla="*/ 1 h 202"/>
                <a:gd name="T60" fmla="*/ 92 w 488"/>
                <a:gd name="T61" fmla="*/ 7 h 202"/>
                <a:gd name="T62" fmla="*/ 108 w 488"/>
                <a:gd name="T63" fmla="*/ 18 h 202"/>
                <a:gd name="T64" fmla="*/ 135 w 488"/>
                <a:gd name="T65" fmla="*/ 40 h 202"/>
                <a:gd name="T66" fmla="*/ 164 w 488"/>
                <a:gd name="T67" fmla="*/ 57 h 202"/>
                <a:gd name="T68" fmla="*/ 196 w 488"/>
                <a:gd name="T69" fmla="*/ 68 h 202"/>
                <a:gd name="T70" fmla="*/ 228 w 488"/>
                <a:gd name="T71" fmla="*/ 73 h 202"/>
                <a:gd name="T72" fmla="*/ 261 w 488"/>
                <a:gd name="T73" fmla="*/ 73 h 202"/>
                <a:gd name="T74" fmla="*/ 292 w 488"/>
                <a:gd name="T75" fmla="*/ 68 h 202"/>
                <a:gd name="T76" fmla="*/ 324 w 488"/>
                <a:gd name="T77" fmla="*/ 57 h 202"/>
                <a:gd name="T78" fmla="*/ 353 w 488"/>
                <a:gd name="T79" fmla="*/ 40 h 202"/>
                <a:gd name="T80" fmla="*/ 380 w 488"/>
                <a:gd name="T81" fmla="*/ 18 h 202"/>
                <a:gd name="T82" fmla="*/ 380 w 488"/>
                <a:gd name="T83" fmla="*/ 18 h 202"/>
                <a:gd name="T84" fmla="*/ 393 w 488"/>
                <a:gd name="T85" fmla="*/ 8 h 202"/>
                <a:gd name="T86" fmla="*/ 409 w 488"/>
                <a:gd name="T87" fmla="*/ 2 h 202"/>
                <a:gd name="T88" fmla="*/ 425 w 488"/>
                <a:gd name="T89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88" h="202">
                  <a:moveTo>
                    <a:pt x="425" y="0"/>
                  </a:moveTo>
                  <a:lnTo>
                    <a:pt x="441" y="2"/>
                  </a:lnTo>
                  <a:lnTo>
                    <a:pt x="456" y="9"/>
                  </a:lnTo>
                  <a:lnTo>
                    <a:pt x="470" y="19"/>
                  </a:lnTo>
                  <a:lnTo>
                    <a:pt x="482" y="36"/>
                  </a:lnTo>
                  <a:lnTo>
                    <a:pt x="488" y="54"/>
                  </a:lnTo>
                  <a:lnTo>
                    <a:pt x="488" y="73"/>
                  </a:lnTo>
                  <a:lnTo>
                    <a:pt x="482" y="92"/>
                  </a:lnTo>
                  <a:lnTo>
                    <a:pt x="470" y="108"/>
                  </a:lnTo>
                  <a:lnTo>
                    <a:pt x="439" y="136"/>
                  </a:lnTo>
                  <a:lnTo>
                    <a:pt x="404" y="159"/>
                  </a:lnTo>
                  <a:lnTo>
                    <a:pt x="367" y="178"/>
                  </a:lnTo>
                  <a:lnTo>
                    <a:pt x="327" y="191"/>
                  </a:lnTo>
                  <a:lnTo>
                    <a:pt x="286" y="199"/>
                  </a:lnTo>
                  <a:lnTo>
                    <a:pt x="245" y="202"/>
                  </a:lnTo>
                  <a:lnTo>
                    <a:pt x="201" y="199"/>
                  </a:lnTo>
                  <a:lnTo>
                    <a:pt x="161" y="191"/>
                  </a:lnTo>
                  <a:lnTo>
                    <a:pt x="121" y="178"/>
                  </a:lnTo>
                  <a:lnTo>
                    <a:pt x="84" y="159"/>
                  </a:lnTo>
                  <a:lnTo>
                    <a:pt x="49" y="136"/>
                  </a:lnTo>
                  <a:lnTo>
                    <a:pt x="18" y="108"/>
                  </a:lnTo>
                  <a:lnTo>
                    <a:pt x="7" y="94"/>
                  </a:lnTo>
                  <a:lnTo>
                    <a:pt x="1" y="79"/>
                  </a:lnTo>
                  <a:lnTo>
                    <a:pt x="0" y="62"/>
                  </a:lnTo>
                  <a:lnTo>
                    <a:pt x="2" y="46"/>
                  </a:lnTo>
                  <a:lnTo>
                    <a:pt x="8" y="31"/>
                  </a:lnTo>
                  <a:lnTo>
                    <a:pt x="20" y="18"/>
                  </a:lnTo>
                  <a:lnTo>
                    <a:pt x="36" y="7"/>
                  </a:lnTo>
                  <a:lnTo>
                    <a:pt x="54" y="1"/>
                  </a:lnTo>
                  <a:lnTo>
                    <a:pt x="73" y="1"/>
                  </a:lnTo>
                  <a:lnTo>
                    <a:pt x="92" y="7"/>
                  </a:lnTo>
                  <a:lnTo>
                    <a:pt x="108" y="18"/>
                  </a:lnTo>
                  <a:lnTo>
                    <a:pt x="135" y="40"/>
                  </a:lnTo>
                  <a:lnTo>
                    <a:pt x="164" y="57"/>
                  </a:lnTo>
                  <a:lnTo>
                    <a:pt x="196" y="68"/>
                  </a:lnTo>
                  <a:lnTo>
                    <a:pt x="228" y="73"/>
                  </a:lnTo>
                  <a:lnTo>
                    <a:pt x="261" y="73"/>
                  </a:lnTo>
                  <a:lnTo>
                    <a:pt x="292" y="68"/>
                  </a:lnTo>
                  <a:lnTo>
                    <a:pt x="324" y="57"/>
                  </a:lnTo>
                  <a:lnTo>
                    <a:pt x="353" y="40"/>
                  </a:lnTo>
                  <a:lnTo>
                    <a:pt x="380" y="18"/>
                  </a:lnTo>
                  <a:lnTo>
                    <a:pt x="380" y="18"/>
                  </a:lnTo>
                  <a:lnTo>
                    <a:pt x="393" y="8"/>
                  </a:lnTo>
                  <a:lnTo>
                    <a:pt x="409" y="2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rgbClr val="9A3A5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6" name="Freeform 41"/>
            <p:cNvSpPr>
              <a:spLocks/>
            </p:cNvSpPr>
            <p:nvPr/>
          </p:nvSpPr>
          <p:spPr bwMode="auto">
            <a:xfrm>
              <a:off x="3148013" y="1503363"/>
              <a:ext cx="2032000" cy="2033588"/>
            </a:xfrm>
            <a:custGeom>
              <a:avLst/>
              <a:gdLst>
                <a:gd name="T0" fmla="*/ 769 w 1280"/>
                <a:gd name="T1" fmla="*/ 0 h 1281"/>
                <a:gd name="T2" fmla="*/ 1280 w 1280"/>
                <a:gd name="T3" fmla="*/ 512 h 1281"/>
                <a:gd name="T4" fmla="*/ 512 w 1280"/>
                <a:gd name="T5" fmla="*/ 1281 h 1281"/>
                <a:gd name="T6" fmla="*/ 0 w 1280"/>
                <a:gd name="T7" fmla="*/ 771 h 1281"/>
                <a:gd name="T8" fmla="*/ 769 w 1280"/>
                <a:gd name="T9" fmla="*/ 0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0" h="1281">
                  <a:moveTo>
                    <a:pt x="769" y="0"/>
                  </a:moveTo>
                  <a:lnTo>
                    <a:pt x="1280" y="512"/>
                  </a:lnTo>
                  <a:lnTo>
                    <a:pt x="512" y="1281"/>
                  </a:lnTo>
                  <a:lnTo>
                    <a:pt x="0" y="771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7" name="Freeform 42"/>
            <p:cNvSpPr>
              <a:spLocks/>
            </p:cNvSpPr>
            <p:nvPr/>
          </p:nvSpPr>
          <p:spPr bwMode="auto">
            <a:xfrm>
              <a:off x="7008813" y="1503363"/>
              <a:ext cx="2027238" cy="2033588"/>
            </a:xfrm>
            <a:custGeom>
              <a:avLst/>
              <a:gdLst>
                <a:gd name="T0" fmla="*/ 507 w 1277"/>
                <a:gd name="T1" fmla="*/ 0 h 1281"/>
                <a:gd name="T2" fmla="*/ 1277 w 1277"/>
                <a:gd name="T3" fmla="*/ 771 h 1281"/>
                <a:gd name="T4" fmla="*/ 768 w 1277"/>
                <a:gd name="T5" fmla="*/ 1281 h 1281"/>
                <a:gd name="T6" fmla="*/ 0 w 1277"/>
                <a:gd name="T7" fmla="*/ 512 h 1281"/>
                <a:gd name="T8" fmla="*/ 507 w 1277"/>
                <a:gd name="T9" fmla="*/ 0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281">
                  <a:moveTo>
                    <a:pt x="507" y="0"/>
                  </a:moveTo>
                  <a:lnTo>
                    <a:pt x="1277" y="771"/>
                  </a:lnTo>
                  <a:lnTo>
                    <a:pt x="768" y="1281"/>
                  </a:lnTo>
                  <a:lnTo>
                    <a:pt x="0" y="512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8" name="Freeform 43"/>
            <p:cNvSpPr>
              <a:spLocks/>
            </p:cNvSpPr>
            <p:nvPr/>
          </p:nvSpPr>
          <p:spPr bwMode="auto">
            <a:xfrm>
              <a:off x="4775201" y="3335338"/>
              <a:ext cx="774700" cy="320675"/>
            </a:xfrm>
            <a:custGeom>
              <a:avLst/>
              <a:gdLst>
                <a:gd name="T0" fmla="*/ 63 w 488"/>
                <a:gd name="T1" fmla="*/ 0 h 202"/>
                <a:gd name="T2" fmla="*/ 79 w 488"/>
                <a:gd name="T3" fmla="*/ 2 h 202"/>
                <a:gd name="T4" fmla="*/ 94 w 488"/>
                <a:gd name="T5" fmla="*/ 8 h 202"/>
                <a:gd name="T6" fmla="*/ 108 w 488"/>
                <a:gd name="T7" fmla="*/ 18 h 202"/>
                <a:gd name="T8" fmla="*/ 108 w 488"/>
                <a:gd name="T9" fmla="*/ 18 h 202"/>
                <a:gd name="T10" fmla="*/ 135 w 488"/>
                <a:gd name="T11" fmla="*/ 40 h 202"/>
                <a:gd name="T12" fmla="*/ 164 w 488"/>
                <a:gd name="T13" fmla="*/ 57 h 202"/>
                <a:gd name="T14" fmla="*/ 196 w 488"/>
                <a:gd name="T15" fmla="*/ 68 h 202"/>
                <a:gd name="T16" fmla="*/ 228 w 488"/>
                <a:gd name="T17" fmla="*/ 73 h 202"/>
                <a:gd name="T18" fmla="*/ 261 w 488"/>
                <a:gd name="T19" fmla="*/ 73 h 202"/>
                <a:gd name="T20" fmla="*/ 292 w 488"/>
                <a:gd name="T21" fmla="*/ 68 h 202"/>
                <a:gd name="T22" fmla="*/ 324 w 488"/>
                <a:gd name="T23" fmla="*/ 57 h 202"/>
                <a:gd name="T24" fmla="*/ 353 w 488"/>
                <a:gd name="T25" fmla="*/ 40 h 202"/>
                <a:gd name="T26" fmla="*/ 380 w 488"/>
                <a:gd name="T27" fmla="*/ 18 h 202"/>
                <a:gd name="T28" fmla="*/ 396 w 488"/>
                <a:gd name="T29" fmla="*/ 7 h 202"/>
                <a:gd name="T30" fmla="*/ 414 w 488"/>
                <a:gd name="T31" fmla="*/ 1 h 202"/>
                <a:gd name="T32" fmla="*/ 434 w 488"/>
                <a:gd name="T33" fmla="*/ 1 h 202"/>
                <a:gd name="T34" fmla="*/ 453 w 488"/>
                <a:gd name="T35" fmla="*/ 7 h 202"/>
                <a:gd name="T36" fmla="*/ 469 w 488"/>
                <a:gd name="T37" fmla="*/ 18 h 202"/>
                <a:gd name="T38" fmla="*/ 480 w 488"/>
                <a:gd name="T39" fmla="*/ 31 h 202"/>
                <a:gd name="T40" fmla="*/ 485 w 488"/>
                <a:gd name="T41" fmla="*/ 46 h 202"/>
                <a:gd name="T42" fmla="*/ 488 w 488"/>
                <a:gd name="T43" fmla="*/ 62 h 202"/>
                <a:gd name="T44" fmla="*/ 487 w 488"/>
                <a:gd name="T45" fmla="*/ 79 h 202"/>
                <a:gd name="T46" fmla="*/ 481 w 488"/>
                <a:gd name="T47" fmla="*/ 94 h 202"/>
                <a:gd name="T48" fmla="*/ 470 w 488"/>
                <a:gd name="T49" fmla="*/ 108 h 202"/>
                <a:gd name="T50" fmla="*/ 438 w 488"/>
                <a:gd name="T51" fmla="*/ 137 h 202"/>
                <a:gd name="T52" fmla="*/ 402 w 488"/>
                <a:gd name="T53" fmla="*/ 160 h 202"/>
                <a:gd name="T54" fmla="*/ 364 w 488"/>
                <a:gd name="T55" fmla="*/ 179 h 202"/>
                <a:gd name="T56" fmla="*/ 325 w 488"/>
                <a:gd name="T57" fmla="*/ 192 h 202"/>
                <a:gd name="T58" fmla="*/ 285 w 488"/>
                <a:gd name="T59" fmla="*/ 199 h 202"/>
                <a:gd name="T60" fmla="*/ 245 w 488"/>
                <a:gd name="T61" fmla="*/ 202 h 202"/>
                <a:gd name="T62" fmla="*/ 204 w 488"/>
                <a:gd name="T63" fmla="*/ 199 h 202"/>
                <a:gd name="T64" fmla="*/ 163 w 488"/>
                <a:gd name="T65" fmla="*/ 192 h 202"/>
                <a:gd name="T66" fmla="*/ 124 w 488"/>
                <a:gd name="T67" fmla="*/ 179 h 202"/>
                <a:gd name="T68" fmla="*/ 86 w 488"/>
                <a:gd name="T69" fmla="*/ 160 h 202"/>
                <a:gd name="T70" fmla="*/ 50 w 488"/>
                <a:gd name="T71" fmla="*/ 137 h 202"/>
                <a:gd name="T72" fmla="*/ 18 w 488"/>
                <a:gd name="T73" fmla="*/ 108 h 202"/>
                <a:gd name="T74" fmla="*/ 6 w 488"/>
                <a:gd name="T75" fmla="*/ 92 h 202"/>
                <a:gd name="T76" fmla="*/ 0 w 488"/>
                <a:gd name="T77" fmla="*/ 73 h 202"/>
                <a:gd name="T78" fmla="*/ 0 w 488"/>
                <a:gd name="T79" fmla="*/ 54 h 202"/>
                <a:gd name="T80" fmla="*/ 6 w 488"/>
                <a:gd name="T81" fmla="*/ 36 h 202"/>
                <a:gd name="T82" fmla="*/ 18 w 488"/>
                <a:gd name="T83" fmla="*/ 19 h 202"/>
                <a:gd name="T84" fmla="*/ 32 w 488"/>
                <a:gd name="T85" fmla="*/ 9 h 202"/>
                <a:gd name="T86" fmla="*/ 47 w 488"/>
                <a:gd name="T87" fmla="*/ 2 h 202"/>
                <a:gd name="T88" fmla="*/ 63 w 488"/>
                <a:gd name="T89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88" h="202">
                  <a:moveTo>
                    <a:pt x="63" y="0"/>
                  </a:moveTo>
                  <a:lnTo>
                    <a:pt x="79" y="2"/>
                  </a:lnTo>
                  <a:lnTo>
                    <a:pt x="94" y="8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135" y="40"/>
                  </a:lnTo>
                  <a:lnTo>
                    <a:pt x="164" y="57"/>
                  </a:lnTo>
                  <a:lnTo>
                    <a:pt x="196" y="68"/>
                  </a:lnTo>
                  <a:lnTo>
                    <a:pt x="228" y="73"/>
                  </a:lnTo>
                  <a:lnTo>
                    <a:pt x="261" y="73"/>
                  </a:lnTo>
                  <a:lnTo>
                    <a:pt x="292" y="68"/>
                  </a:lnTo>
                  <a:lnTo>
                    <a:pt x="324" y="57"/>
                  </a:lnTo>
                  <a:lnTo>
                    <a:pt x="353" y="40"/>
                  </a:lnTo>
                  <a:lnTo>
                    <a:pt x="380" y="18"/>
                  </a:lnTo>
                  <a:lnTo>
                    <a:pt x="396" y="7"/>
                  </a:lnTo>
                  <a:lnTo>
                    <a:pt x="414" y="1"/>
                  </a:lnTo>
                  <a:lnTo>
                    <a:pt x="434" y="1"/>
                  </a:lnTo>
                  <a:lnTo>
                    <a:pt x="453" y="7"/>
                  </a:lnTo>
                  <a:lnTo>
                    <a:pt x="469" y="18"/>
                  </a:lnTo>
                  <a:lnTo>
                    <a:pt x="480" y="31"/>
                  </a:lnTo>
                  <a:lnTo>
                    <a:pt x="485" y="46"/>
                  </a:lnTo>
                  <a:lnTo>
                    <a:pt x="488" y="62"/>
                  </a:lnTo>
                  <a:lnTo>
                    <a:pt x="487" y="79"/>
                  </a:lnTo>
                  <a:lnTo>
                    <a:pt x="481" y="94"/>
                  </a:lnTo>
                  <a:lnTo>
                    <a:pt x="470" y="108"/>
                  </a:lnTo>
                  <a:lnTo>
                    <a:pt x="438" y="137"/>
                  </a:lnTo>
                  <a:lnTo>
                    <a:pt x="402" y="160"/>
                  </a:lnTo>
                  <a:lnTo>
                    <a:pt x="364" y="179"/>
                  </a:lnTo>
                  <a:lnTo>
                    <a:pt x="325" y="192"/>
                  </a:lnTo>
                  <a:lnTo>
                    <a:pt x="285" y="199"/>
                  </a:lnTo>
                  <a:lnTo>
                    <a:pt x="245" y="202"/>
                  </a:lnTo>
                  <a:lnTo>
                    <a:pt x="204" y="199"/>
                  </a:lnTo>
                  <a:lnTo>
                    <a:pt x="163" y="192"/>
                  </a:lnTo>
                  <a:lnTo>
                    <a:pt x="124" y="179"/>
                  </a:lnTo>
                  <a:lnTo>
                    <a:pt x="86" y="160"/>
                  </a:lnTo>
                  <a:lnTo>
                    <a:pt x="50" y="137"/>
                  </a:lnTo>
                  <a:lnTo>
                    <a:pt x="18" y="108"/>
                  </a:lnTo>
                  <a:lnTo>
                    <a:pt x="6" y="92"/>
                  </a:lnTo>
                  <a:lnTo>
                    <a:pt x="0" y="73"/>
                  </a:lnTo>
                  <a:lnTo>
                    <a:pt x="0" y="54"/>
                  </a:lnTo>
                  <a:lnTo>
                    <a:pt x="6" y="36"/>
                  </a:lnTo>
                  <a:lnTo>
                    <a:pt x="18" y="19"/>
                  </a:lnTo>
                  <a:lnTo>
                    <a:pt x="32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9" name="Freeform 44"/>
            <p:cNvSpPr>
              <a:spLocks noEditPoints="1"/>
            </p:cNvSpPr>
            <p:nvPr/>
          </p:nvSpPr>
          <p:spPr bwMode="auto">
            <a:xfrm>
              <a:off x="3046413" y="1401763"/>
              <a:ext cx="6091238" cy="4065588"/>
            </a:xfrm>
            <a:custGeom>
              <a:avLst/>
              <a:gdLst>
                <a:gd name="T0" fmla="*/ 868 w 3837"/>
                <a:gd name="T1" fmla="*/ 1417 h 2561"/>
                <a:gd name="T2" fmla="*/ 1029 w 3837"/>
                <a:gd name="T3" fmla="*/ 1697 h 2561"/>
                <a:gd name="T4" fmla="*/ 1896 w 3837"/>
                <a:gd name="T5" fmla="*/ 1158 h 2561"/>
                <a:gd name="T6" fmla="*/ 1965 w 3837"/>
                <a:gd name="T7" fmla="*/ 1172 h 2561"/>
                <a:gd name="T8" fmla="*/ 2277 w 3837"/>
                <a:gd name="T9" fmla="*/ 1397 h 2561"/>
                <a:gd name="T10" fmla="*/ 2285 w 3837"/>
                <a:gd name="T11" fmla="*/ 1300 h 2561"/>
                <a:gd name="T12" fmla="*/ 1787 w 3837"/>
                <a:gd name="T13" fmla="*/ 918 h 2561"/>
                <a:gd name="T14" fmla="*/ 1396 w 3837"/>
                <a:gd name="T15" fmla="*/ 886 h 2561"/>
                <a:gd name="T16" fmla="*/ 2429 w 3837"/>
                <a:gd name="T17" fmla="*/ 892 h 2561"/>
                <a:gd name="T18" fmla="*/ 2078 w 3837"/>
                <a:gd name="T19" fmla="*/ 939 h 2561"/>
                <a:gd name="T20" fmla="*/ 2430 w 3837"/>
                <a:gd name="T21" fmla="*/ 1314 h 2561"/>
                <a:gd name="T22" fmla="*/ 2363 w 3837"/>
                <a:gd name="T23" fmla="*/ 1491 h 2561"/>
                <a:gd name="T24" fmla="*/ 2210 w 3837"/>
                <a:gd name="T25" fmla="*/ 1534 h 2561"/>
                <a:gd name="T26" fmla="*/ 1271 w 3837"/>
                <a:gd name="T27" fmla="*/ 1963 h 2561"/>
                <a:gd name="T28" fmla="*/ 1279 w 3837"/>
                <a:gd name="T29" fmla="*/ 2059 h 2561"/>
                <a:gd name="T30" fmla="*/ 1769 w 3837"/>
                <a:gd name="T31" fmla="*/ 1645 h 2561"/>
                <a:gd name="T32" fmla="*/ 1869 w 3837"/>
                <a:gd name="T33" fmla="*/ 1659 h 2561"/>
                <a:gd name="T34" fmla="*/ 1452 w 3837"/>
                <a:gd name="T35" fmla="*/ 2144 h 2561"/>
                <a:gd name="T36" fmla="*/ 1460 w 3837"/>
                <a:gd name="T37" fmla="*/ 2240 h 2561"/>
                <a:gd name="T38" fmla="*/ 1950 w 3837"/>
                <a:gd name="T39" fmla="*/ 1826 h 2561"/>
                <a:gd name="T40" fmla="*/ 2050 w 3837"/>
                <a:gd name="T41" fmla="*/ 1839 h 2561"/>
                <a:gd name="T42" fmla="*/ 1634 w 3837"/>
                <a:gd name="T43" fmla="*/ 2325 h 2561"/>
                <a:gd name="T44" fmla="*/ 1642 w 3837"/>
                <a:gd name="T45" fmla="*/ 2421 h 2561"/>
                <a:gd name="T46" fmla="*/ 2132 w 3837"/>
                <a:gd name="T47" fmla="*/ 2007 h 2561"/>
                <a:gd name="T48" fmla="*/ 2210 w 3837"/>
                <a:gd name="T49" fmla="*/ 1996 h 2561"/>
                <a:gd name="T50" fmla="*/ 2233 w 3837"/>
                <a:gd name="T51" fmla="*/ 2085 h 2561"/>
                <a:gd name="T52" fmla="*/ 1994 w 3837"/>
                <a:gd name="T53" fmla="*/ 2337 h 2561"/>
                <a:gd name="T54" fmla="*/ 2031 w 3837"/>
                <a:gd name="T55" fmla="*/ 2429 h 2561"/>
                <a:gd name="T56" fmla="*/ 2849 w 3837"/>
                <a:gd name="T57" fmla="*/ 1658 h 2561"/>
                <a:gd name="T58" fmla="*/ 2982 w 3837"/>
                <a:gd name="T59" fmla="*/ 1363 h 2561"/>
                <a:gd name="T60" fmla="*/ 2587 w 3837"/>
                <a:gd name="T61" fmla="*/ 576 h 2561"/>
                <a:gd name="T62" fmla="*/ 576 w 3837"/>
                <a:gd name="T63" fmla="*/ 1255 h 2561"/>
                <a:gd name="T64" fmla="*/ 879 w 3837"/>
                <a:gd name="T65" fmla="*/ 20 h 2561"/>
                <a:gd name="T66" fmla="*/ 1400 w 3837"/>
                <a:gd name="T67" fmla="*/ 609 h 2561"/>
                <a:gd name="T68" fmla="*/ 1743 w 3837"/>
                <a:gd name="T69" fmla="*/ 776 h 2561"/>
                <a:gd name="T70" fmla="*/ 2091 w 3837"/>
                <a:gd name="T71" fmla="*/ 775 h 2561"/>
                <a:gd name="T72" fmla="*/ 2440 w 3837"/>
                <a:gd name="T73" fmla="*/ 609 h 2561"/>
                <a:gd name="T74" fmla="*/ 2958 w 3837"/>
                <a:gd name="T75" fmla="*/ 20 h 2561"/>
                <a:gd name="T76" fmla="*/ 3049 w 3837"/>
                <a:gd name="T77" fmla="*/ 20 h 2561"/>
                <a:gd name="T78" fmla="*/ 3828 w 3837"/>
                <a:gd name="T79" fmla="*/ 865 h 2561"/>
                <a:gd name="T80" fmla="*/ 3248 w 3837"/>
                <a:gd name="T81" fmla="*/ 1406 h 2561"/>
                <a:gd name="T82" fmla="*/ 3071 w 3837"/>
                <a:gd name="T83" fmla="*/ 1525 h 2561"/>
                <a:gd name="T84" fmla="*/ 2185 w 3837"/>
                <a:gd name="T85" fmla="*/ 2506 h 2561"/>
                <a:gd name="T86" fmla="*/ 2049 w 3837"/>
                <a:gd name="T87" fmla="*/ 2561 h 2561"/>
                <a:gd name="T88" fmla="*/ 1889 w 3837"/>
                <a:gd name="T89" fmla="*/ 2474 h 2561"/>
                <a:gd name="T90" fmla="*/ 1708 w 3837"/>
                <a:gd name="T91" fmla="*/ 2559 h 2561"/>
                <a:gd name="T92" fmla="*/ 1558 w 3837"/>
                <a:gd name="T93" fmla="*/ 2519 h 2561"/>
                <a:gd name="T94" fmla="*/ 1451 w 3837"/>
                <a:gd name="T95" fmla="*/ 2374 h 2561"/>
                <a:gd name="T96" fmla="*/ 1311 w 3837"/>
                <a:gd name="T97" fmla="*/ 2234 h 2561"/>
                <a:gd name="T98" fmla="*/ 1167 w 3837"/>
                <a:gd name="T99" fmla="*/ 2127 h 2561"/>
                <a:gd name="T100" fmla="*/ 1116 w 3837"/>
                <a:gd name="T101" fmla="*/ 1973 h 2561"/>
                <a:gd name="T102" fmla="*/ 792 w 3837"/>
                <a:gd name="T103" fmla="*/ 1583 h 2561"/>
                <a:gd name="T104" fmla="*/ 607 w 3837"/>
                <a:gd name="T105" fmla="*/ 1400 h 2561"/>
                <a:gd name="T106" fmla="*/ 19 w 3837"/>
                <a:gd name="T107" fmla="*/ 880 h 2561"/>
                <a:gd name="T108" fmla="*/ 8 w 3837"/>
                <a:gd name="T109" fmla="*/ 802 h 2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37" h="2561">
                  <a:moveTo>
                    <a:pt x="1259" y="752"/>
                  </a:moveTo>
                  <a:lnTo>
                    <a:pt x="762" y="1250"/>
                  </a:lnTo>
                  <a:lnTo>
                    <a:pt x="840" y="1328"/>
                  </a:lnTo>
                  <a:lnTo>
                    <a:pt x="852" y="1345"/>
                  </a:lnTo>
                  <a:lnTo>
                    <a:pt x="858" y="1363"/>
                  </a:lnTo>
                  <a:lnTo>
                    <a:pt x="868" y="1417"/>
                  </a:lnTo>
                  <a:lnTo>
                    <a:pt x="884" y="1469"/>
                  </a:lnTo>
                  <a:lnTo>
                    <a:pt x="904" y="1519"/>
                  </a:lnTo>
                  <a:lnTo>
                    <a:pt x="930" y="1568"/>
                  </a:lnTo>
                  <a:lnTo>
                    <a:pt x="958" y="1613"/>
                  </a:lnTo>
                  <a:lnTo>
                    <a:pt x="991" y="1658"/>
                  </a:lnTo>
                  <a:lnTo>
                    <a:pt x="1029" y="1697"/>
                  </a:lnTo>
                  <a:lnTo>
                    <a:pt x="1187" y="1865"/>
                  </a:lnTo>
                  <a:lnTo>
                    <a:pt x="1875" y="1172"/>
                  </a:lnTo>
                  <a:lnTo>
                    <a:pt x="1880" y="1168"/>
                  </a:lnTo>
                  <a:lnTo>
                    <a:pt x="1886" y="1164"/>
                  </a:lnTo>
                  <a:lnTo>
                    <a:pt x="1890" y="1161"/>
                  </a:lnTo>
                  <a:lnTo>
                    <a:pt x="1896" y="1158"/>
                  </a:lnTo>
                  <a:lnTo>
                    <a:pt x="1919" y="1152"/>
                  </a:lnTo>
                  <a:lnTo>
                    <a:pt x="1927" y="1154"/>
                  </a:lnTo>
                  <a:lnTo>
                    <a:pt x="1934" y="1156"/>
                  </a:lnTo>
                  <a:lnTo>
                    <a:pt x="1944" y="1158"/>
                  </a:lnTo>
                  <a:lnTo>
                    <a:pt x="1965" y="1171"/>
                  </a:lnTo>
                  <a:lnTo>
                    <a:pt x="1965" y="1172"/>
                  </a:lnTo>
                  <a:lnTo>
                    <a:pt x="2195" y="1390"/>
                  </a:lnTo>
                  <a:lnTo>
                    <a:pt x="2207" y="1400"/>
                  </a:lnTo>
                  <a:lnTo>
                    <a:pt x="2224" y="1406"/>
                  </a:lnTo>
                  <a:lnTo>
                    <a:pt x="2240" y="1409"/>
                  </a:lnTo>
                  <a:lnTo>
                    <a:pt x="2260" y="1405"/>
                  </a:lnTo>
                  <a:lnTo>
                    <a:pt x="2277" y="1397"/>
                  </a:lnTo>
                  <a:lnTo>
                    <a:pt x="2291" y="1383"/>
                  </a:lnTo>
                  <a:lnTo>
                    <a:pt x="2301" y="1364"/>
                  </a:lnTo>
                  <a:lnTo>
                    <a:pt x="2304" y="1345"/>
                  </a:lnTo>
                  <a:lnTo>
                    <a:pt x="2302" y="1328"/>
                  </a:lnTo>
                  <a:lnTo>
                    <a:pt x="2296" y="1313"/>
                  </a:lnTo>
                  <a:lnTo>
                    <a:pt x="2285" y="1300"/>
                  </a:lnTo>
                  <a:lnTo>
                    <a:pt x="2019" y="1058"/>
                  </a:lnTo>
                  <a:lnTo>
                    <a:pt x="1978" y="1021"/>
                  </a:lnTo>
                  <a:lnTo>
                    <a:pt x="1934" y="988"/>
                  </a:lnTo>
                  <a:lnTo>
                    <a:pt x="1887" y="960"/>
                  </a:lnTo>
                  <a:lnTo>
                    <a:pt x="1839" y="937"/>
                  </a:lnTo>
                  <a:lnTo>
                    <a:pt x="1787" y="918"/>
                  </a:lnTo>
                  <a:lnTo>
                    <a:pt x="1734" y="904"/>
                  </a:lnTo>
                  <a:lnTo>
                    <a:pt x="1680" y="896"/>
                  </a:lnTo>
                  <a:lnTo>
                    <a:pt x="1624" y="894"/>
                  </a:lnTo>
                  <a:lnTo>
                    <a:pt x="1428" y="894"/>
                  </a:lnTo>
                  <a:lnTo>
                    <a:pt x="1411" y="892"/>
                  </a:lnTo>
                  <a:lnTo>
                    <a:pt x="1396" y="886"/>
                  </a:lnTo>
                  <a:lnTo>
                    <a:pt x="1382" y="875"/>
                  </a:lnTo>
                  <a:lnTo>
                    <a:pt x="1259" y="752"/>
                  </a:lnTo>
                  <a:close/>
                  <a:moveTo>
                    <a:pt x="2580" y="752"/>
                  </a:moveTo>
                  <a:lnTo>
                    <a:pt x="2456" y="875"/>
                  </a:lnTo>
                  <a:lnTo>
                    <a:pt x="2444" y="886"/>
                  </a:lnTo>
                  <a:lnTo>
                    <a:pt x="2429" y="892"/>
                  </a:lnTo>
                  <a:lnTo>
                    <a:pt x="2412" y="894"/>
                  </a:lnTo>
                  <a:lnTo>
                    <a:pt x="2216" y="894"/>
                  </a:lnTo>
                  <a:lnTo>
                    <a:pt x="2160" y="896"/>
                  </a:lnTo>
                  <a:lnTo>
                    <a:pt x="2104" y="903"/>
                  </a:lnTo>
                  <a:lnTo>
                    <a:pt x="2049" y="915"/>
                  </a:lnTo>
                  <a:lnTo>
                    <a:pt x="2078" y="939"/>
                  </a:lnTo>
                  <a:lnTo>
                    <a:pt x="2107" y="966"/>
                  </a:lnTo>
                  <a:lnTo>
                    <a:pt x="2374" y="1207"/>
                  </a:lnTo>
                  <a:lnTo>
                    <a:pt x="2395" y="1230"/>
                  </a:lnTo>
                  <a:lnTo>
                    <a:pt x="2411" y="1256"/>
                  </a:lnTo>
                  <a:lnTo>
                    <a:pt x="2423" y="1284"/>
                  </a:lnTo>
                  <a:lnTo>
                    <a:pt x="2430" y="1314"/>
                  </a:lnTo>
                  <a:lnTo>
                    <a:pt x="2432" y="1345"/>
                  </a:lnTo>
                  <a:lnTo>
                    <a:pt x="2429" y="1379"/>
                  </a:lnTo>
                  <a:lnTo>
                    <a:pt x="2419" y="1412"/>
                  </a:lnTo>
                  <a:lnTo>
                    <a:pt x="2405" y="1441"/>
                  </a:lnTo>
                  <a:lnTo>
                    <a:pt x="2387" y="1468"/>
                  </a:lnTo>
                  <a:lnTo>
                    <a:pt x="2363" y="1491"/>
                  </a:lnTo>
                  <a:lnTo>
                    <a:pt x="2337" y="1511"/>
                  </a:lnTo>
                  <a:lnTo>
                    <a:pt x="2307" y="1525"/>
                  </a:lnTo>
                  <a:lnTo>
                    <a:pt x="2275" y="1534"/>
                  </a:lnTo>
                  <a:lnTo>
                    <a:pt x="2240" y="1537"/>
                  </a:lnTo>
                  <a:lnTo>
                    <a:pt x="2240" y="1537"/>
                  </a:lnTo>
                  <a:lnTo>
                    <a:pt x="2210" y="1534"/>
                  </a:lnTo>
                  <a:lnTo>
                    <a:pt x="2181" y="1528"/>
                  </a:lnTo>
                  <a:lnTo>
                    <a:pt x="2153" y="1517"/>
                  </a:lnTo>
                  <a:lnTo>
                    <a:pt x="2127" y="1501"/>
                  </a:lnTo>
                  <a:lnTo>
                    <a:pt x="2105" y="1482"/>
                  </a:lnTo>
                  <a:lnTo>
                    <a:pt x="1921" y="1306"/>
                  </a:lnTo>
                  <a:lnTo>
                    <a:pt x="1271" y="1963"/>
                  </a:lnTo>
                  <a:lnTo>
                    <a:pt x="1261" y="1975"/>
                  </a:lnTo>
                  <a:lnTo>
                    <a:pt x="1254" y="1991"/>
                  </a:lnTo>
                  <a:lnTo>
                    <a:pt x="1252" y="2007"/>
                  </a:lnTo>
                  <a:lnTo>
                    <a:pt x="1256" y="2028"/>
                  </a:lnTo>
                  <a:lnTo>
                    <a:pt x="1265" y="2045"/>
                  </a:lnTo>
                  <a:lnTo>
                    <a:pt x="1279" y="2059"/>
                  </a:lnTo>
                  <a:lnTo>
                    <a:pt x="1296" y="2069"/>
                  </a:lnTo>
                  <a:lnTo>
                    <a:pt x="1316" y="2071"/>
                  </a:lnTo>
                  <a:lnTo>
                    <a:pt x="1332" y="2070"/>
                  </a:lnTo>
                  <a:lnTo>
                    <a:pt x="1347" y="2063"/>
                  </a:lnTo>
                  <a:lnTo>
                    <a:pt x="1360" y="2053"/>
                  </a:lnTo>
                  <a:lnTo>
                    <a:pt x="1769" y="1645"/>
                  </a:lnTo>
                  <a:lnTo>
                    <a:pt x="1785" y="1633"/>
                  </a:lnTo>
                  <a:lnTo>
                    <a:pt x="1804" y="1627"/>
                  </a:lnTo>
                  <a:lnTo>
                    <a:pt x="1822" y="1627"/>
                  </a:lnTo>
                  <a:lnTo>
                    <a:pt x="1841" y="1633"/>
                  </a:lnTo>
                  <a:lnTo>
                    <a:pt x="1857" y="1645"/>
                  </a:lnTo>
                  <a:lnTo>
                    <a:pt x="1869" y="1659"/>
                  </a:lnTo>
                  <a:lnTo>
                    <a:pt x="1875" y="1674"/>
                  </a:lnTo>
                  <a:lnTo>
                    <a:pt x="1877" y="1690"/>
                  </a:lnTo>
                  <a:lnTo>
                    <a:pt x="1876" y="1707"/>
                  </a:lnTo>
                  <a:lnTo>
                    <a:pt x="1870" y="1722"/>
                  </a:lnTo>
                  <a:lnTo>
                    <a:pt x="1859" y="1736"/>
                  </a:lnTo>
                  <a:lnTo>
                    <a:pt x="1452" y="2144"/>
                  </a:lnTo>
                  <a:lnTo>
                    <a:pt x="1443" y="2157"/>
                  </a:lnTo>
                  <a:lnTo>
                    <a:pt x="1437" y="2172"/>
                  </a:lnTo>
                  <a:lnTo>
                    <a:pt x="1435" y="2188"/>
                  </a:lnTo>
                  <a:lnTo>
                    <a:pt x="1438" y="2208"/>
                  </a:lnTo>
                  <a:lnTo>
                    <a:pt x="1448" y="2226"/>
                  </a:lnTo>
                  <a:lnTo>
                    <a:pt x="1460" y="2240"/>
                  </a:lnTo>
                  <a:lnTo>
                    <a:pt x="1479" y="2249"/>
                  </a:lnTo>
                  <a:lnTo>
                    <a:pt x="1499" y="2253"/>
                  </a:lnTo>
                  <a:lnTo>
                    <a:pt x="1515" y="2250"/>
                  </a:lnTo>
                  <a:lnTo>
                    <a:pt x="1530" y="2244"/>
                  </a:lnTo>
                  <a:lnTo>
                    <a:pt x="1543" y="2234"/>
                  </a:lnTo>
                  <a:lnTo>
                    <a:pt x="1950" y="1826"/>
                  </a:lnTo>
                  <a:lnTo>
                    <a:pt x="1968" y="1815"/>
                  </a:lnTo>
                  <a:lnTo>
                    <a:pt x="1985" y="1809"/>
                  </a:lnTo>
                  <a:lnTo>
                    <a:pt x="2005" y="1809"/>
                  </a:lnTo>
                  <a:lnTo>
                    <a:pt x="2024" y="1815"/>
                  </a:lnTo>
                  <a:lnTo>
                    <a:pt x="2040" y="1826"/>
                  </a:lnTo>
                  <a:lnTo>
                    <a:pt x="2050" y="1839"/>
                  </a:lnTo>
                  <a:lnTo>
                    <a:pt x="2057" y="1854"/>
                  </a:lnTo>
                  <a:lnTo>
                    <a:pt x="2060" y="1871"/>
                  </a:lnTo>
                  <a:lnTo>
                    <a:pt x="2057" y="1887"/>
                  </a:lnTo>
                  <a:lnTo>
                    <a:pt x="2051" y="1903"/>
                  </a:lnTo>
                  <a:lnTo>
                    <a:pt x="2041" y="1917"/>
                  </a:lnTo>
                  <a:lnTo>
                    <a:pt x="1634" y="2325"/>
                  </a:lnTo>
                  <a:lnTo>
                    <a:pt x="1623" y="2337"/>
                  </a:lnTo>
                  <a:lnTo>
                    <a:pt x="1617" y="2354"/>
                  </a:lnTo>
                  <a:lnTo>
                    <a:pt x="1615" y="2370"/>
                  </a:lnTo>
                  <a:lnTo>
                    <a:pt x="1619" y="2390"/>
                  </a:lnTo>
                  <a:lnTo>
                    <a:pt x="1628" y="2407"/>
                  </a:lnTo>
                  <a:lnTo>
                    <a:pt x="1642" y="2421"/>
                  </a:lnTo>
                  <a:lnTo>
                    <a:pt x="1659" y="2431"/>
                  </a:lnTo>
                  <a:lnTo>
                    <a:pt x="1679" y="2434"/>
                  </a:lnTo>
                  <a:lnTo>
                    <a:pt x="1695" y="2432"/>
                  </a:lnTo>
                  <a:lnTo>
                    <a:pt x="1711" y="2426"/>
                  </a:lnTo>
                  <a:lnTo>
                    <a:pt x="1723" y="2415"/>
                  </a:lnTo>
                  <a:lnTo>
                    <a:pt x="2132" y="2007"/>
                  </a:lnTo>
                  <a:lnTo>
                    <a:pt x="2133" y="2006"/>
                  </a:lnTo>
                  <a:lnTo>
                    <a:pt x="2147" y="1995"/>
                  </a:lnTo>
                  <a:lnTo>
                    <a:pt x="2162" y="1989"/>
                  </a:lnTo>
                  <a:lnTo>
                    <a:pt x="2178" y="1988"/>
                  </a:lnTo>
                  <a:lnTo>
                    <a:pt x="2195" y="1991"/>
                  </a:lnTo>
                  <a:lnTo>
                    <a:pt x="2210" y="1996"/>
                  </a:lnTo>
                  <a:lnTo>
                    <a:pt x="2224" y="2007"/>
                  </a:lnTo>
                  <a:lnTo>
                    <a:pt x="2233" y="2021"/>
                  </a:lnTo>
                  <a:lnTo>
                    <a:pt x="2240" y="2037"/>
                  </a:lnTo>
                  <a:lnTo>
                    <a:pt x="2241" y="2053"/>
                  </a:lnTo>
                  <a:lnTo>
                    <a:pt x="2239" y="2069"/>
                  </a:lnTo>
                  <a:lnTo>
                    <a:pt x="2233" y="2085"/>
                  </a:lnTo>
                  <a:lnTo>
                    <a:pt x="2221" y="2098"/>
                  </a:lnTo>
                  <a:lnTo>
                    <a:pt x="2061" y="2258"/>
                  </a:lnTo>
                  <a:lnTo>
                    <a:pt x="2055" y="2272"/>
                  </a:lnTo>
                  <a:lnTo>
                    <a:pt x="2046" y="2283"/>
                  </a:lnTo>
                  <a:lnTo>
                    <a:pt x="2005" y="2325"/>
                  </a:lnTo>
                  <a:lnTo>
                    <a:pt x="1994" y="2337"/>
                  </a:lnTo>
                  <a:lnTo>
                    <a:pt x="1989" y="2353"/>
                  </a:lnTo>
                  <a:lnTo>
                    <a:pt x="1986" y="2369"/>
                  </a:lnTo>
                  <a:lnTo>
                    <a:pt x="1990" y="2390"/>
                  </a:lnTo>
                  <a:lnTo>
                    <a:pt x="1999" y="2407"/>
                  </a:lnTo>
                  <a:lnTo>
                    <a:pt x="2013" y="2421"/>
                  </a:lnTo>
                  <a:lnTo>
                    <a:pt x="2031" y="2429"/>
                  </a:lnTo>
                  <a:lnTo>
                    <a:pt x="2050" y="2433"/>
                  </a:lnTo>
                  <a:lnTo>
                    <a:pt x="2067" y="2432"/>
                  </a:lnTo>
                  <a:lnTo>
                    <a:pt x="2082" y="2425"/>
                  </a:lnTo>
                  <a:lnTo>
                    <a:pt x="2095" y="2415"/>
                  </a:lnTo>
                  <a:lnTo>
                    <a:pt x="2813" y="1697"/>
                  </a:lnTo>
                  <a:lnTo>
                    <a:pt x="2849" y="1658"/>
                  </a:lnTo>
                  <a:lnTo>
                    <a:pt x="2882" y="1613"/>
                  </a:lnTo>
                  <a:lnTo>
                    <a:pt x="2911" y="1568"/>
                  </a:lnTo>
                  <a:lnTo>
                    <a:pt x="2936" y="1519"/>
                  </a:lnTo>
                  <a:lnTo>
                    <a:pt x="2956" y="1469"/>
                  </a:lnTo>
                  <a:lnTo>
                    <a:pt x="2972" y="1417"/>
                  </a:lnTo>
                  <a:lnTo>
                    <a:pt x="2982" y="1363"/>
                  </a:lnTo>
                  <a:lnTo>
                    <a:pt x="2988" y="1345"/>
                  </a:lnTo>
                  <a:lnTo>
                    <a:pt x="3000" y="1328"/>
                  </a:lnTo>
                  <a:lnTo>
                    <a:pt x="3079" y="1250"/>
                  </a:lnTo>
                  <a:lnTo>
                    <a:pt x="2580" y="752"/>
                  </a:lnTo>
                  <a:close/>
                  <a:moveTo>
                    <a:pt x="3003" y="156"/>
                  </a:moveTo>
                  <a:lnTo>
                    <a:pt x="2587" y="576"/>
                  </a:lnTo>
                  <a:lnTo>
                    <a:pt x="3264" y="1255"/>
                  </a:lnTo>
                  <a:lnTo>
                    <a:pt x="3682" y="835"/>
                  </a:lnTo>
                  <a:lnTo>
                    <a:pt x="3003" y="156"/>
                  </a:lnTo>
                  <a:close/>
                  <a:moveTo>
                    <a:pt x="833" y="156"/>
                  </a:moveTo>
                  <a:lnTo>
                    <a:pt x="155" y="835"/>
                  </a:lnTo>
                  <a:lnTo>
                    <a:pt x="576" y="1255"/>
                  </a:lnTo>
                  <a:lnTo>
                    <a:pt x="1253" y="576"/>
                  </a:lnTo>
                  <a:lnTo>
                    <a:pt x="833" y="156"/>
                  </a:lnTo>
                  <a:close/>
                  <a:moveTo>
                    <a:pt x="833" y="0"/>
                  </a:moveTo>
                  <a:lnTo>
                    <a:pt x="851" y="2"/>
                  </a:lnTo>
                  <a:lnTo>
                    <a:pt x="866" y="9"/>
                  </a:lnTo>
                  <a:lnTo>
                    <a:pt x="879" y="20"/>
                  </a:lnTo>
                  <a:lnTo>
                    <a:pt x="1389" y="532"/>
                  </a:lnTo>
                  <a:lnTo>
                    <a:pt x="1400" y="546"/>
                  </a:lnTo>
                  <a:lnTo>
                    <a:pt x="1406" y="561"/>
                  </a:lnTo>
                  <a:lnTo>
                    <a:pt x="1408" y="577"/>
                  </a:lnTo>
                  <a:lnTo>
                    <a:pt x="1406" y="594"/>
                  </a:lnTo>
                  <a:lnTo>
                    <a:pt x="1400" y="609"/>
                  </a:lnTo>
                  <a:lnTo>
                    <a:pt x="1389" y="623"/>
                  </a:lnTo>
                  <a:lnTo>
                    <a:pt x="1350" y="661"/>
                  </a:lnTo>
                  <a:lnTo>
                    <a:pt x="1455" y="766"/>
                  </a:lnTo>
                  <a:lnTo>
                    <a:pt x="1624" y="766"/>
                  </a:lnTo>
                  <a:lnTo>
                    <a:pt x="1684" y="768"/>
                  </a:lnTo>
                  <a:lnTo>
                    <a:pt x="1743" y="776"/>
                  </a:lnTo>
                  <a:lnTo>
                    <a:pt x="1801" y="789"/>
                  </a:lnTo>
                  <a:lnTo>
                    <a:pt x="1857" y="808"/>
                  </a:lnTo>
                  <a:lnTo>
                    <a:pt x="1912" y="830"/>
                  </a:lnTo>
                  <a:lnTo>
                    <a:pt x="1970" y="807"/>
                  </a:lnTo>
                  <a:lnTo>
                    <a:pt x="2029" y="788"/>
                  </a:lnTo>
                  <a:lnTo>
                    <a:pt x="2091" y="775"/>
                  </a:lnTo>
                  <a:lnTo>
                    <a:pt x="2153" y="767"/>
                  </a:lnTo>
                  <a:lnTo>
                    <a:pt x="2216" y="766"/>
                  </a:lnTo>
                  <a:lnTo>
                    <a:pt x="2385" y="766"/>
                  </a:lnTo>
                  <a:lnTo>
                    <a:pt x="2490" y="661"/>
                  </a:lnTo>
                  <a:lnTo>
                    <a:pt x="2451" y="623"/>
                  </a:lnTo>
                  <a:lnTo>
                    <a:pt x="2440" y="609"/>
                  </a:lnTo>
                  <a:lnTo>
                    <a:pt x="2434" y="594"/>
                  </a:lnTo>
                  <a:lnTo>
                    <a:pt x="2432" y="577"/>
                  </a:lnTo>
                  <a:lnTo>
                    <a:pt x="2434" y="561"/>
                  </a:lnTo>
                  <a:lnTo>
                    <a:pt x="2440" y="546"/>
                  </a:lnTo>
                  <a:lnTo>
                    <a:pt x="2451" y="532"/>
                  </a:lnTo>
                  <a:lnTo>
                    <a:pt x="2958" y="20"/>
                  </a:lnTo>
                  <a:lnTo>
                    <a:pt x="2971" y="9"/>
                  </a:lnTo>
                  <a:lnTo>
                    <a:pt x="2987" y="2"/>
                  </a:lnTo>
                  <a:lnTo>
                    <a:pt x="3003" y="0"/>
                  </a:lnTo>
                  <a:lnTo>
                    <a:pt x="3020" y="2"/>
                  </a:lnTo>
                  <a:lnTo>
                    <a:pt x="3035" y="9"/>
                  </a:lnTo>
                  <a:lnTo>
                    <a:pt x="3049" y="20"/>
                  </a:lnTo>
                  <a:lnTo>
                    <a:pt x="3818" y="788"/>
                  </a:lnTo>
                  <a:lnTo>
                    <a:pt x="3828" y="802"/>
                  </a:lnTo>
                  <a:lnTo>
                    <a:pt x="3834" y="817"/>
                  </a:lnTo>
                  <a:lnTo>
                    <a:pt x="3837" y="833"/>
                  </a:lnTo>
                  <a:lnTo>
                    <a:pt x="3834" y="850"/>
                  </a:lnTo>
                  <a:lnTo>
                    <a:pt x="3828" y="865"/>
                  </a:lnTo>
                  <a:lnTo>
                    <a:pt x="3818" y="879"/>
                  </a:lnTo>
                  <a:lnTo>
                    <a:pt x="3309" y="1390"/>
                  </a:lnTo>
                  <a:lnTo>
                    <a:pt x="3297" y="1400"/>
                  </a:lnTo>
                  <a:lnTo>
                    <a:pt x="3280" y="1406"/>
                  </a:lnTo>
                  <a:lnTo>
                    <a:pt x="3264" y="1409"/>
                  </a:lnTo>
                  <a:lnTo>
                    <a:pt x="3248" y="1406"/>
                  </a:lnTo>
                  <a:lnTo>
                    <a:pt x="3233" y="1400"/>
                  </a:lnTo>
                  <a:lnTo>
                    <a:pt x="3219" y="1390"/>
                  </a:lnTo>
                  <a:lnTo>
                    <a:pt x="3169" y="1340"/>
                  </a:lnTo>
                  <a:lnTo>
                    <a:pt x="3105" y="1404"/>
                  </a:lnTo>
                  <a:lnTo>
                    <a:pt x="3091" y="1466"/>
                  </a:lnTo>
                  <a:lnTo>
                    <a:pt x="3071" y="1525"/>
                  </a:lnTo>
                  <a:lnTo>
                    <a:pt x="3046" y="1583"/>
                  </a:lnTo>
                  <a:lnTo>
                    <a:pt x="3017" y="1639"/>
                  </a:lnTo>
                  <a:lnTo>
                    <a:pt x="2984" y="1691"/>
                  </a:lnTo>
                  <a:lnTo>
                    <a:pt x="2945" y="1741"/>
                  </a:lnTo>
                  <a:lnTo>
                    <a:pt x="2902" y="1788"/>
                  </a:lnTo>
                  <a:lnTo>
                    <a:pt x="2185" y="2506"/>
                  </a:lnTo>
                  <a:lnTo>
                    <a:pt x="2162" y="2525"/>
                  </a:lnTo>
                  <a:lnTo>
                    <a:pt x="2136" y="2541"/>
                  </a:lnTo>
                  <a:lnTo>
                    <a:pt x="2110" y="2553"/>
                  </a:lnTo>
                  <a:lnTo>
                    <a:pt x="2081" y="2559"/>
                  </a:lnTo>
                  <a:lnTo>
                    <a:pt x="2050" y="2561"/>
                  </a:lnTo>
                  <a:lnTo>
                    <a:pt x="2049" y="2561"/>
                  </a:lnTo>
                  <a:lnTo>
                    <a:pt x="2018" y="2559"/>
                  </a:lnTo>
                  <a:lnTo>
                    <a:pt x="1986" y="2551"/>
                  </a:lnTo>
                  <a:lnTo>
                    <a:pt x="1958" y="2538"/>
                  </a:lnTo>
                  <a:lnTo>
                    <a:pt x="1932" y="2520"/>
                  </a:lnTo>
                  <a:lnTo>
                    <a:pt x="1908" y="2499"/>
                  </a:lnTo>
                  <a:lnTo>
                    <a:pt x="1889" y="2474"/>
                  </a:lnTo>
                  <a:lnTo>
                    <a:pt x="1873" y="2446"/>
                  </a:lnTo>
                  <a:lnTo>
                    <a:pt x="1813" y="2506"/>
                  </a:lnTo>
                  <a:lnTo>
                    <a:pt x="1791" y="2525"/>
                  </a:lnTo>
                  <a:lnTo>
                    <a:pt x="1765" y="2541"/>
                  </a:lnTo>
                  <a:lnTo>
                    <a:pt x="1737" y="2553"/>
                  </a:lnTo>
                  <a:lnTo>
                    <a:pt x="1708" y="2559"/>
                  </a:lnTo>
                  <a:lnTo>
                    <a:pt x="1679" y="2561"/>
                  </a:lnTo>
                  <a:lnTo>
                    <a:pt x="1678" y="2561"/>
                  </a:lnTo>
                  <a:lnTo>
                    <a:pt x="1644" y="2559"/>
                  </a:lnTo>
                  <a:lnTo>
                    <a:pt x="1614" y="2549"/>
                  </a:lnTo>
                  <a:lnTo>
                    <a:pt x="1585" y="2537"/>
                  </a:lnTo>
                  <a:lnTo>
                    <a:pt x="1558" y="2519"/>
                  </a:lnTo>
                  <a:lnTo>
                    <a:pt x="1536" y="2497"/>
                  </a:lnTo>
                  <a:lnTo>
                    <a:pt x="1516" y="2471"/>
                  </a:lnTo>
                  <a:lnTo>
                    <a:pt x="1502" y="2443"/>
                  </a:lnTo>
                  <a:lnTo>
                    <a:pt x="1492" y="2412"/>
                  </a:lnTo>
                  <a:lnTo>
                    <a:pt x="1487" y="2379"/>
                  </a:lnTo>
                  <a:lnTo>
                    <a:pt x="1451" y="2374"/>
                  </a:lnTo>
                  <a:lnTo>
                    <a:pt x="1418" y="2363"/>
                  </a:lnTo>
                  <a:lnTo>
                    <a:pt x="1388" y="2346"/>
                  </a:lnTo>
                  <a:lnTo>
                    <a:pt x="1361" y="2324"/>
                  </a:lnTo>
                  <a:lnTo>
                    <a:pt x="1341" y="2297"/>
                  </a:lnTo>
                  <a:lnTo>
                    <a:pt x="1323" y="2266"/>
                  </a:lnTo>
                  <a:lnTo>
                    <a:pt x="1311" y="2234"/>
                  </a:lnTo>
                  <a:lnTo>
                    <a:pt x="1306" y="2198"/>
                  </a:lnTo>
                  <a:lnTo>
                    <a:pt x="1273" y="2193"/>
                  </a:lnTo>
                  <a:lnTo>
                    <a:pt x="1243" y="2184"/>
                  </a:lnTo>
                  <a:lnTo>
                    <a:pt x="1214" y="2169"/>
                  </a:lnTo>
                  <a:lnTo>
                    <a:pt x="1188" y="2150"/>
                  </a:lnTo>
                  <a:lnTo>
                    <a:pt x="1167" y="2127"/>
                  </a:lnTo>
                  <a:lnTo>
                    <a:pt x="1149" y="2101"/>
                  </a:lnTo>
                  <a:lnTo>
                    <a:pt x="1136" y="2072"/>
                  </a:lnTo>
                  <a:lnTo>
                    <a:pt x="1128" y="2041"/>
                  </a:lnTo>
                  <a:lnTo>
                    <a:pt x="1124" y="2008"/>
                  </a:lnTo>
                  <a:lnTo>
                    <a:pt x="1126" y="1980"/>
                  </a:lnTo>
                  <a:lnTo>
                    <a:pt x="1116" y="1973"/>
                  </a:lnTo>
                  <a:lnTo>
                    <a:pt x="1105" y="1965"/>
                  </a:lnTo>
                  <a:lnTo>
                    <a:pt x="937" y="1787"/>
                  </a:lnTo>
                  <a:lnTo>
                    <a:pt x="894" y="1740"/>
                  </a:lnTo>
                  <a:lnTo>
                    <a:pt x="855" y="1690"/>
                  </a:lnTo>
                  <a:lnTo>
                    <a:pt x="822" y="1638"/>
                  </a:lnTo>
                  <a:lnTo>
                    <a:pt x="792" y="1583"/>
                  </a:lnTo>
                  <a:lnTo>
                    <a:pt x="769" y="1525"/>
                  </a:lnTo>
                  <a:lnTo>
                    <a:pt x="749" y="1466"/>
                  </a:lnTo>
                  <a:lnTo>
                    <a:pt x="735" y="1404"/>
                  </a:lnTo>
                  <a:lnTo>
                    <a:pt x="671" y="1340"/>
                  </a:lnTo>
                  <a:lnTo>
                    <a:pt x="621" y="1390"/>
                  </a:lnTo>
                  <a:lnTo>
                    <a:pt x="607" y="1400"/>
                  </a:lnTo>
                  <a:lnTo>
                    <a:pt x="592" y="1407"/>
                  </a:lnTo>
                  <a:lnTo>
                    <a:pt x="576" y="1409"/>
                  </a:lnTo>
                  <a:lnTo>
                    <a:pt x="560" y="1407"/>
                  </a:lnTo>
                  <a:lnTo>
                    <a:pt x="545" y="1400"/>
                  </a:lnTo>
                  <a:lnTo>
                    <a:pt x="531" y="1390"/>
                  </a:lnTo>
                  <a:lnTo>
                    <a:pt x="19" y="880"/>
                  </a:lnTo>
                  <a:lnTo>
                    <a:pt x="19" y="879"/>
                  </a:lnTo>
                  <a:lnTo>
                    <a:pt x="8" y="866"/>
                  </a:lnTo>
                  <a:lnTo>
                    <a:pt x="2" y="850"/>
                  </a:lnTo>
                  <a:lnTo>
                    <a:pt x="0" y="835"/>
                  </a:lnTo>
                  <a:lnTo>
                    <a:pt x="2" y="818"/>
                  </a:lnTo>
                  <a:lnTo>
                    <a:pt x="8" y="802"/>
                  </a:lnTo>
                  <a:lnTo>
                    <a:pt x="19" y="789"/>
                  </a:lnTo>
                  <a:lnTo>
                    <a:pt x="788" y="20"/>
                  </a:lnTo>
                  <a:lnTo>
                    <a:pt x="802" y="9"/>
                  </a:lnTo>
                  <a:lnTo>
                    <a:pt x="817" y="2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50" name="Marcador de contenido 4"/>
          <p:cNvSpPr txBox="1">
            <a:spLocks/>
          </p:cNvSpPr>
          <p:nvPr/>
        </p:nvSpPr>
        <p:spPr>
          <a:xfrm>
            <a:off x="761841" y="1447800"/>
            <a:ext cx="10969943" cy="4495800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PE" sz="1800" dirty="0">
                <a:solidFill>
                  <a:srgbClr val="002060"/>
                </a:solidFill>
              </a:rPr>
              <a:t>Crear un equipo </a:t>
            </a:r>
            <a:r>
              <a:rPr lang="es-PE" sz="1800" dirty="0" smtClean="0">
                <a:solidFill>
                  <a:srgbClr val="002060"/>
                </a:solidFill>
              </a:rPr>
              <a:t>multifuncional  empoderado.</a:t>
            </a:r>
          </a:p>
          <a:p>
            <a:pPr>
              <a:lnSpc>
                <a:spcPct val="150000"/>
              </a:lnSpc>
            </a:pPr>
            <a:r>
              <a:rPr lang="es-PE" sz="1800" dirty="0" smtClean="0">
                <a:solidFill>
                  <a:srgbClr val="002060"/>
                </a:solidFill>
              </a:rPr>
              <a:t>El </a:t>
            </a:r>
            <a:r>
              <a:rPr lang="es-PE" sz="1800" dirty="0" err="1">
                <a:solidFill>
                  <a:srgbClr val="002060"/>
                </a:solidFill>
              </a:rPr>
              <a:t>ownership</a:t>
            </a:r>
            <a:r>
              <a:rPr lang="es-PE" sz="1800" dirty="0">
                <a:solidFill>
                  <a:srgbClr val="002060"/>
                </a:solidFill>
              </a:rPr>
              <a:t> de la iniciativa </a:t>
            </a:r>
            <a:r>
              <a:rPr lang="es-PE" sz="1800" dirty="0" smtClean="0">
                <a:solidFill>
                  <a:srgbClr val="002060"/>
                </a:solidFill>
              </a:rPr>
              <a:t>debe ser el área de negocio beneficiada.</a:t>
            </a:r>
          </a:p>
          <a:p>
            <a:pPr>
              <a:lnSpc>
                <a:spcPct val="150000"/>
              </a:lnSpc>
            </a:pPr>
            <a:r>
              <a:rPr lang="es-PE" sz="1800" dirty="0" smtClean="0">
                <a:solidFill>
                  <a:srgbClr val="002060"/>
                </a:solidFill>
              </a:rPr>
              <a:t>Asegura el alineamiento con la estrategia de negocio y la adopción de la solución analítica.</a:t>
            </a:r>
          </a:p>
          <a:p>
            <a:pPr>
              <a:lnSpc>
                <a:spcPct val="150000"/>
              </a:lnSpc>
            </a:pPr>
            <a:r>
              <a:rPr lang="es-PE" sz="1800" dirty="0" smtClean="0">
                <a:solidFill>
                  <a:srgbClr val="002060"/>
                </a:solidFill>
              </a:rPr>
              <a:t>Roles claves:</a:t>
            </a:r>
          </a:p>
          <a:p>
            <a:pPr lvl="1">
              <a:lnSpc>
                <a:spcPct val="150000"/>
              </a:lnSpc>
            </a:pPr>
            <a:r>
              <a:rPr lang="es-PE" sz="1800" dirty="0" smtClean="0">
                <a:solidFill>
                  <a:srgbClr val="002060"/>
                </a:solidFill>
              </a:rPr>
              <a:t>PRODUCT OWNER</a:t>
            </a:r>
          </a:p>
          <a:p>
            <a:pPr lvl="1">
              <a:lnSpc>
                <a:spcPct val="150000"/>
              </a:lnSpc>
            </a:pPr>
            <a:r>
              <a:rPr lang="es-PE" sz="1800" dirty="0" smtClean="0">
                <a:solidFill>
                  <a:srgbClr val="002060"/>
                </a:solidFill>
              </a:rPr>
              <a:t>DATA ANALYST / ANALYTICS TRANSLATOR</a:t>
            </a:r>
            <a:endParaRPr lang="es-PE" sz="1800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s-PE" sz="1800" dirty="0" smtClean="0">
                <a:solidFill>
                  <a:srgbClr val="002060"/>
                </a:solidFill>
              </a:rPr>
              <a:t>DATA SCIENTIST</a:t>
            </a:r>
          </a:p>
          <a:p>
            <a:pPr lvl="1">
              <a:lnSpc>
                <a:spcPct val="150000"/>
              </a:lnSpc>
            </a:pPr>
            <a:r>
              <a:rPr lang="es-PE" sz="1800" dirty="0" smtClean="0">
                <a:solidFill>
                  <a:srgbClr val="002060"/>
                </a:solidFill>
              </a:rPr>
              <a:t>DATA ENGINEER</a:t>
            </a:r>
          </a:p>
          <a:p>
            <a:pPr lvl="1">
              <a:lnSpc>
                <a:spcPct val="150000"/>
              </a:lnSpc>
            </a:pPr>
            <a:r>
              <a:rPr lang="es-PE" sz="1800" i="1" dirty="0" smtClean="0">
                <a:solidFill>
                  <a:srgbClr val="002060"/>
                </a:solidFill>
              </a:rPr>
              <a:t>DATA ARCHITECT</a:t>
            </a:r>
          </a:p>
          <a:p>
            <a:pPr lvl="1">
              <a:lnSpc>
                <a:spcPct val="150000"/>
              </a:lnSpc>
            </a:pPr>
            <a:r>
              <a:rPr lang="es-PE" sz="1800" i="1" dirty="0" smtClean="0">
                <a:solidFill>
                  <a:srgbClr val="002060"/>
                </a:solidFill>
              </a:rPr>
              <a:t>MACHINE LEARNING ENGINEER</a:t>
            </a:r>
          </a:p>
          <a:p>
            <a:pPr lvl="1">
              <a:lnSpc>
                <a:spcPct val="150000"/>
              </a:lnSpc>
            </a:pPr>
            <a:endParaRPr lang="es-PE" sz="1800" dirty="0" smtClean="0">
              <a:solidFill>
                <a:srgbClr val="002060"/>
              </a:solidFill>
            </a:endParaRPr>
          </a:p>
          <a:p>
            <a:pPr marL="609494" lvl="1" indent="0">
              <a:lnSpc>
                <a:spcPct val="150000"/>
              </a:lnSpc>
              <a:buNone/>
            </a:pPr>
            <a:endParaRPr lang="es-PE" sz="1800" dirty="0">
              <a:solidFill>
                <a:srgbClr val="002060"/>
              </a:solidFill>
            </a:endParaRPr>
          </a:p>
        </p:txBody>
      </p:sp>
      <p:sp>
        <p:nvSpPr>
          <p:cNvPr id="252" name="Elipse 251"/>
          <p:cNvSpPr/>
          <p:nvPr/>
        </p:nvSpPr>
        <p:spPr>
          <a:xfrm>
            <a:off x="8848127" y="3048000"/>
            <a:ext cx="2304256" cy="2304256"/>
          </a:xfrm>
          <a:prstGeom prst="ellipse">
            <a:avLst/>
          </a:prstGeom>
          <a:solidFill>
            <a:schemeClr val="accent6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53" name="Elipse 252"/>
          <p:cNvSpPr/>
          <p:nvPr/>
        </p:nvSpPr>
        <p:spPr>
          <a:xfrm>
            <a:off x="9858885" y="4331349"/>
            <a:ext cx="2304256" cy="2304256"/>
          </a:xfrm>
          <a:prstGeom prst="ellipse">
            <a:avLst/>
          </a:prstGeom>
          <a:solidFill>
            <a:srgbClr val="FFDB93">
              <a:alpha val="8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4" name="Elipse 253"/>
          <p:cNvSpPr/>
          <p:nvPr/>
        </p:nvSpPr>
        <p:spPr>
          <a:xfrm>
            <a:off x="8060959" y="4291087"/>
            <a:ext cx="2304256" cy="2304256"/>
          </a:xfrm>
          <a:prstGeom prst="ellipse">
            <a:avLst/>
          </a:prstGeom>
          <a:solidFill>
            <a:srgbClr val="B2DE82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5" name="CuadroTexto 254"/>
          <p:cNvSpPr txBox="1"/>
          <p:nvPr/>
        </p:nvSpPr>
        <p:spPr>
          <a:xfrm>
            <a:off x="9360558" y="3552897"/>
            <a:ext cx="13965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Business </a:t>
            </a:r>
            <a:endParaRPr lang="es-PE" sz="20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PE" sz="20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Skills</a:t>
            </a:r>
            <a:endParaRPr lang="es-PE" sz="20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6" name="CuadroTexto 255"/>
          <p:cNvSpPr txBox="1"/>
          <p:nvPr/>
        </p:nvSpPr>
        <p:spPr>
          <a:xfrm>
            <a:off x="10718778" y="5264055"/>
            <a:ext cx="11544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Data </a:t>
            </a:r>
          </a:p>
          <a:p>
            <a:pPr algn="ctr"/>
            <a:r>
              <a:rPr lang="es-PE" sz="20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Science</a:t>
            </a:r>
            <a:endParaRPr lang="es-PE" sz="20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7" name="CuadroTexto 256"/>
          <p:cNvSpPr txBox="1"/>
          <p:nvPr/>
        </p:nvSpPr>
        <p:spPr>
          <a:xfrm>
            <a:off x="8596854" y="5281364"/>
            <a:ext cx="8531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IT </a:t>
            </a:r>
            <a:endParaRPr lang="es-PE" sz="20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PE" sz="20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Skills</a:t>
            </a:r>
            <a:endParaRPr lang="es-PE" sz="20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29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87" y="259306"/>
            <a:ext cx="10969943" cy="711081"/>
          </a:xfrm>
        </p:spPr>
        <p:txBody>
          <a:bodyPr/>
          <a:lstStyle/>
          <a:p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PLANTEAR HIPÓTESIS CORRECTAS</a:t>
            </a:r>
          </a:p>
        </p:txBody>
      </p:sp>
      <p:sp>
        <p:nvSpPr>
          <p:cNvPr id="250" name="Marcador de contenido 4"/>
          <p:cNvSpPr txBox="1">
            <a:spLocks/>
          </p:cNvSpPr>
          <p:nvPr/>
        </p:nvSpPr>
        <p:spPr>
          <a:xfrm>
            <a:off x="8860" y="1676400"/>
            <a:ext cx="7386075" cy="2438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1800" dirty="0" smtClean="0">
                <a:solidFill>
                  <a:srgbClr val="002060"/>
                </a:solidFill>
              </a:rPr>
              <a:t>Definir el problema de negocio a resolver empieza con definir la hipótesis correcta.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1800" dirty="0" smtClean="0">
                <a:solidFill>
                  <a:srgbClr val="002060"/>
                </a:solidFill>
              </a:rPr>
              <a:t>Define criterios de éxito cuantificables: </a:t>
            </a:r>
            <a:r>
              <a:rPr lang="es-PE" sz="1800" dirty="0" err="1" smtClean="0">
                <a:solidFill>
                  <a:srgbClr val="002060"/>
                </a:solidFill>
              </a:rPr>
              <a:t>KPIs</a:t>
            </a:r>
            <a:r>
              <a:rPr lang="es-PE" sz="1800" dirty="0" smtClean="0">
                <a:solidFill>
                  <a:srgbClr val="002060"/>
                </a:solidFill>
              </a:rPr>
              <a:t> de éxito.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1800" dirty="0" smtClean="0">
                <a:solidFill>
                  <a:srgbClr val="002060"/>
                </a:solidFill>
              </a:rPr>
              <a:t>Define la propuesta </a:t>
            </a:r>
            <a:r>
              <a:rPr lang="es-PE" sz="1800" dirty="0">
                <a:solidFill>
                  <a:srgbClr val="002060"/>
                </a:solidFill>
              </a:rPr>
              <a:t>de </a:t>
            </a:r>
            <a:r>
              <a:rPr lang="es-PE" sz="1800" dirty="0" smtClean="0">
                <a:solidFill>
                  <a:srgbClr val="002060"/>
                </a:solidFill>
              </a:rPr>
              <a:t>valor de tu solución de AA!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PE" sz="1800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PE" sz="1800" dirty="0" smtClean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PE" sz="1800" dirty="0" smtClean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PE" sz="1800" dirty="0" smtClean="0">
              <a:solidFill>
                <a:srgbClr val="002060"/>
              </a:solidFill>
            </a:endParaRPr>
          </a:p>
          <a:p>
            <a:pPr marL="609494" lvl="1" indent="0">
              <a:lnSpc>
                <a:spcPct val="150000"/>
              </a:lnSpc>
              <a:buNone/>
            </a:pPr>
            <a:endParaRPr lang="es-PE" sz="1800" dirty="0">
              <a:solidFill>
                <a:srgbClr val="002060"/>
              </a:solidFill>
            </a:endParaRPr>
          </a:p>
        </p:txBody>
      </p:sp>
      <p:sp>
        <p:nvSpPr>
          <p:cNvPr id="16" name="Freeform: Shape 24">
            <a:extLst>
              <a:ext uri="{FF2B5EF4-FFF2-40B4-BE49-F238E27FC236}">
                <a16:creationId xmlns:a16="http://schemas.microsoft.com/office/drawing/2014/main" id="{B5942232-0477-4547-A411-30CDCB9727C8}"/>
              </a:ext>
            </a:extLst>
          </p:cNvPr>
          <p:cNvSpPr/>
          <p:nvPr/>
        </p:nvSpPr>
        <p:spPr>
          <a:xfrm flipH="1">
            <a:off x="8843428" y="254903"/>
            <a:ext cx="610526" cy="857024"/>
          </a:xfrm>
          <a:custGeom>
            <a:avLst/>
            <a:gdLst>
              <a:gd name="connsiteX0" fmla="*/ 224430 w 813823"/>
              <a:gd name="connsiteY0" fmla="*/ 0 h 1178786"/>
              <a:gd name="connsiteX1" fmla="*/ 77910 w 813823"/>
              <a:gd name="connsiteY1" fmla="*/ 0 h 1178786"/>
              <a:gd name="connsiteX2" fmla="*/ 47507 w 813823"/>
              <a:gd name="connsiteY2" fmla="*/ 118219 h 1178786"/>
              <a:gd name="connsiteX3" fmla="*/ 0 w 813823"/>
              <a:gd name="connsiteY3" fmla="*/ 589393 h 1178786"/>
              <a:gd name="connsiteX4" fmla="*/ 47507 w 813823"/>
              <a:gd name="connsiteY4" fmla="*/ 1060567 h 1178786"/>
              <a:gd name="connsiteX5" fmla="*/ 77910 w 813823"/>
              <a:gd name="connsiteY5" fmla="*/ 1178786 h 1178786"/>
              <a:gd name="connsiteX6" fmla="*/ 224430 w 813823"/>
              <a:gd name="connsiteY6" fmla="*/ 1178786 h 1178786"/>
              <a:gd name="connsiteX7" fmla="*/ 813823 w 813823"/>
              <a:gd name="connsiteY7" fmla="*/ 589393 h 1178786"/>
              <a:gd name="connsiteX8" fmla="*/ 224430 w 813823"/>
              <a:gd name="connsiteY8" fmla="*/ 0 h 117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3823" h="1178786">
                <a:moveTo>
                  <a:pt x="224430" y="0"/>
                </a:moveTo>
                <a:lnTo>
                  <a:pt x="77910" y="0"/>
                </a:lnTo>
                <a:lnTo>
                  <a:pt x="47507" y="118219"/>
                </a:lnTo>
                <a:cubicBezTo>
                  <a:pt x="16358" y="270412"/>
                  <a:pt x="0" y="427992"/>
                  <a:pt x="0" y="589393"/>
                </a:cubicBezTo>
                <a:cubicBezTo>
                  <a:pt x="0" y="750793"/>
                  <a:pt x="16358" y="908374"/>
                  <a:pt x="47507" y="1060567"/>
                </a:cubicBezTo>
                <a:lnTo>
                  <a:pt x="77910" y="1178786"/>
                </a:lnTo>
                <a:lnTo>
                  <a:pt x="224430" y="1178786"/>
                </a:lnTo>
                <a:cubicBezTo>
                  <a:pt x="549943" y="1178786"/>
                  <a:pt x="813823" y="914906"/>
                  <a:pt x="813823" y="589393"/>
                </a:cubicBezTo>
                <a:cubicBezTo>
                  <a:pt x="813823" y="263880"/>
                  <a:pt x="549943" y="0"/>
                  <a:pt x="2244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0F81B825-772B-4DF7-9A64-961DF19198D4}"/>
              </a:ext>
            </a:extLst>
          </p:cNvPr>
          <p:cNvSpPr/>
          <p:nvPr/>
        </p:nvSpPr>
        <p:spPr>
          <a:xfrm flipH="1">
            <a:off x="9395507" y="254903"/>
            <a:ext cx="2419025" cy="857024"/>
          </a:xfrm>
          <a:custGeom>
            <a:avLst/>
            <a:gdLst>
              <a:gd name="connsiteX0" fmla="*/ 3224527 w 3224527"/>
              <a:gd name="connsiteY0" fmla="*/ 0 h 1178786"/>
              <a:gd name="connsiteX1" fmla="*/ 589393 w 3224527"/>
              <a:gd name="connsiteY1" fmla="*/ 0 h 1178786"/>
              <a:gd name="connsiteX2" fmla="*/ 0 w 3224527"/>
              <a:gd name="connsiteY2" fmla="*/ 589393 h 1178786"/>
              <a:gd name="connsiteX3" fmla="*/ 589393 w 3224527"/>
              <a:gd name="connsiteY3" fmla="*/ 1178786 h 1178786"/>
              <a:gd name="connsiteX4" fmla="*/ 3224527 w 3224527"/>
              <a:gd name="connsiteY4" fmla="*/ 1178786 h 1178786"/>
              <a:gd name="connsiteX5" fmla="*/ 3194124 w 3224527"/>
              <a:gd name="connsiteY5" fmla="*/ 1060567 h 1178786"/>
              <a:gd name="connsiteX6" fmla="*/ 3146617 w 3224527"/>
              <a:gd name="connsiteY6" fmla="*/ 589393 h 1178786"/>
              <a:gd name="connsiteX7" fmla="*/ 3194124 w 3224527"/>
              <a:gd name="connsiteY7" fmla="*/ 118219 h 1178786"/>
              <a:gd name="connsiteX8" fmla="*/ 3224527 w 3224527"/>
              <a:gd name="connsiteY8" fmla="*/ 0 h 117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24527" h="1178786">
                <a:moveTo>
                  <a:pt x="3224527" y="0"/>
                </a:moveTo>
                <a:lnTo>
                  <a:pt x="589393" y="0"/>
                </a:lnTo>
                <a:cubicBezTo>
                  <a:pt x="263880" y="0"/>
                  <a:pt x="0" y="263880"/>
                  <a:pt x="0" y="589393"/>
                </a:cubicBezTo>
                <a:cubicBezTo>
                  <a:pt x="0" y="914906"/>
                  <a:pt x="263880" y="1178786"/>
                  <a:pt x="589393" y="1178786"/>
                </a:cubicBezTo>
                <a:lnTo>
                  <a:pt x="3224527" y="1178786"/>
                </a:lnTo>
                <a:lnTo>
                  <a:pt x="3194124" y="1060567"/>
                </a:lnTo>
                <a:cubicBezTo>
                  <a:pt x="3162975" y="908374"/>
                  <a:pt x="3146617" y="750793"/>
                  <a:pt x="3146617" y="589393"/>
                </a:cubicBezTo>
                <a:cubicBezTo>
                  <a:pt x="3146617" y="427992"/>
                  <a:pt x="3162975" y="270412"/>
                  <a:pt x="3194124" y="118219"/>
                </a:cubicBezTo>
                <a:lnTo>
                  <a:pt x="3224527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3048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TextBox 35">
            <a:extLst>
              <a:ext uri="{FF2B5EF4-FFF2-40B4-BE49-F238E27FC236}">
                <a16:creationId xmlns:a16="http://schemas.microsoft.com/office/drawing/2014/main" id="{64FC182C-9CC3-485D-B1E2-186E9F1A08BC}"/>
              </a:ext>
            </a:extLst>
          </p:cNvPr>
          <p:cNvSpPr txBox="1"/>
          <p:nvPr/>
        </p:nvSpPr>
        <p:spPr>
          <a:xfrm>
            <a:off x="8895384" y="404240"/>
            <a:ext cx="527359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z="3001" spc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9" name="TextBox 51">
            <a:extLst>
              <a:ext uri="{FF2B5EF4-FFF2-40B4-BE49-F238E27FC236}">
                <a16:creationId xmlns:a16="http://schemas.microsoft.com/office/drawing/2014/main" id="{979A3AFB-BD06-437D-936C-B160D5F25C7B}"/>
              </a:ext>
            </a:extLst>
          </p:cNvPr>
          <p:cNvSpPr txBox="1"/>
          <p:nvPr/>
        </p:nvSpPr>
        <p:spPr>
          <a:xfrm>
            <a:off x="9379111" y="475926"/>
            <a:ext cx="1592914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Plantear</a:t>
            </a:r>
            <a:r>
              <a:rPr lang="en-US" sz="1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las </a:t>
            </a:r>
            <a:r>
              <a:rPr lang="en-US" sz="1200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hipótesis</a:t>
            </a:r>
            <a:r>
              <a:rPr lang="en-US" sz="1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correctas</a:t>
            </a:r>
            <a:endParaRPr lang="en-US" sz="1200" b="1" kern="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" name="Group 116"/>
          <p:cNvGrpSpPr/>
          <p:nvPr/>
        </p:nvGrpSpPr>
        <p:grpSpPr>
          <a:xfrm>
            <a:off x="11121930" y="456254"/>
            <a:ext cx="339399" cy="479847"/>
            <a:chOff x="3621088" y="958850"/>
            <a:chExt cx="4937125" cy="4933950"/>
          </a:xfrm>
        </p:grpSpPr>
        <p:sp>
          <p:nvSpPr>
            <p:cNvPr id="21" name="Freeform 121"/>
            <p:cNvSpPr>
              <a:spLocks/>
            </p:cNvSpPr>
            <p:nvPr/>
          </p:nvSpPr>
          <p:spPr bwMode="auto">
            <a:xfrm>
              <a:off x="6508750" y="3843338"/>
              <a:ext cx="2001838" cy="2001838"/>
            </a:xfrm>
            <a:custGeom>
              <a:avLst/>
              <a:gdLst>
                <a:gd name="T0" fmla="*/ 574 w 2523"/>
                <a:gd name="T1" fmla="*/ 0 h 2521"/>
                <a:gd name="T2" fmla="*/ 2485 w 2523"/>
                <a:gd name="T3" fmla="*/ 1910 h 2521"/>
                <a:gd name="T4" fmla="*/ 2506 w 2523"/>
                <a:gd name="T5" fmla="*/ 1939 h 2521"/>
                <a:gd name="T6" fmla="*/ 2519 w 2523"/>
                <a:gd name="T7" fmla="*/ 1969 h 2521"/>
                <a:gd name="T8" fmla="*/ 2523 w 2523"/>
                <a:gd name="T9" fmla="*/ 2003 h 2521"/>
                <a:gd name="T10" fmla="*/ 2519 w 2523"/>
                <a:gd name="T11" fmla="*/ 2035 h 2521"/>
                <a:gd name="T12" fmla="*/ 2506 w 2523"/>
                <a:gd name="T13" fmla="*/ 2067 h 2521"/>
                <a:gd name="T14" fmla="*/ 2485 w 2523"/>
                <a:gd name="T15" fmla="*/ 2094 h 2521"/>
                <a:gd name="T16" fmla="*/ 2095 w 2523"/>
                <a:gd name="T17" fmla="*/ 2482 h 2521"/>
                <a:gd name="T18" fmla="*/ 2069 w 2523"/>
                <a:gd name="T19" fmla="*/ 2504 h 2521"/>
                <a:gd name="T20" fmla="*/ 2037 w 2523"/>
                <a:gd name="T21" fmla="*/ 2516 h 2521"/>
                <a:gd name="T22" fmla="*/ 2004 w 2523"/>
                <a:gd name="T23" fmla="*/ 2521 h 2521"/>
                <a:gd name="T24" fmla="*/ 1970 w 2523"/>
                <a:gd name="T25" fmla="*/ 2516 h 2521"/>
                <a:gd name="T26" fmla="*/ 1940 w 2523"/>
                <a:gd name="T27" fmla="*/ 2504 h 2521"/>
                <a:gd name="T28" fmla="*/ 1912 w 2523"/>
                <a:gd name="T29" fmla="*/ 2482 h 2521"/>
                <a:gd name="T30" fmla="*/ 0 w 2523"/>
                <a:gd name="T31" fmla="*/ 571 h 2521"/>
                <a:gd name="T32" fmla="*/ 574 w 2523"/>
                <a:gd name="T33" fmla="*/ 0 h 2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3" h="2521">
                  <a:moveTo>
                    <a:pt x="574" y="0"/>
                  </a:moveTo>
                  <a:lnTo>
                    <a:pt x="2485" y="1910"/>
                  </a:lnTo>
                  <a:lnTo>
                    <a:pt x="2506" y="1939"/>
                  </a:lnTo>
                  <a:lnTo>
                    <a:pt x="2519" y="1969"/>
                  </a:lnTo>
                  <a:lnTo>
                    <a:pt x="2523" y="2003"/>
                  </a:lnTo>
                  <a:lnTo>
                    <a:pt x="2519" y="2035"/>
                  </a:lnTo>
                  <a:lnTo>
                    <a:pt x="2506" y="2067"/>
                  </a:lnTo>
                  <a:lnTo>
                    <a:pt x="2485" y="2094"/>
                  </a:lnTo>
                  <a:lnTo>
                    <a:pt x="2095" y="2482"/>
                  </a:lnTo>
                  <a:lnTo>
                    <a:pt x="2069" y="2504"/>
                  </a:lnTo>
                  <a:lnTo>
                    <a:pt x="2037" y="2516"/>
                  </a:lnTo>
                  <a:lnTo>
                    <a:pt x="2004" y="2521"/>
                  </a:lnTo>
                  <a:lnTo>
                    <a:pt x="1970" y="2516"/>
                  </a:lnTo>
                  <a:lnTo>
                    <a:pt x="1940" y="2504"/>
                  </a:lnTo>
                  <a:lnTo>
                    <a:pt x="1912" y="2482"/>
                  </a:lnTo>
                  <a:lnTo>
                    <a:pt x="0" y="571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22"/>
            <p:cNvSpPr>
              <a:spLocks/>
            </p:cNvSpPr>
            <p:nvPr/>
          </p:nvSpPr>
          <p:spPr bwMode="auto">
            <a:xfrm>
              <a:off x="4302125" y="1639888"/>
              <a:ext cx="1073150" cy="1071563"/>
            </a:xfrm>
            <a:custGeom>
              <a:avLst/>
              <a:gdLst>
                <a:gd name="T0" fmla="*/ 1236 w 1353"/>
                <a:gd name="T1" fmla="*/ 0 h 1351"/>
                <a:gd name="T2" fmla="*/ 1268 w 1353"/>
                <a:gd name="T3" fmla="*/ 4 h 1351"/>
                <a:gd name="T4" fmla="*/ 1295 w 1353"/>
                <a:gd name="T5" fmla="*/ 15 h 1351"/>
                <a:gd name="T6" fmla="*/ 1319 w 1353"/>
                <a:gd name="T7" fmla="*/ 32 h 1351"/>
                <a:gd name="T8" fmla="*/ 1336 w 1353"/>
                <a:gd name="T9" fmla="*/ 57 h 1351"/>
                <a:gd name="T10" fmla="*/ 1350 w 1353"/>
                <a:gd name="T11" fmla="*/ 85 h 1351"/>
                <a:gd name="T12" fmla="*/ 1353 w 1353"/>
                <a:gd name="T13" fmla="*/ 116 h 1351"/>
                <a:gd name="T14" fmla="*/ 1350 w 1353"/>
                <a:gd name="T15" fmla="*/ 148 h 1351"/>
                <a:gd name="T16" fmla="*/ 1336 w 1353"/>
                <a:gd name="T17" fmla="*/ 174 h 1351"/>
                <a:gd name="T18" fmla="*/ 1319 w 1353"/>
                <a:gd name="T19" fmla="*/ 199 h 1351"/>
                <a:gd name="T20" fmla="*/ 1295 w 1353"/>
                <a:gd name="T21" fmla="*/ 216 h 1351"/>
                <a:gd name="T22" fmla="*/ 1268 w 1353"/>
                <a:gd name="T23" fmla="*/ 229 h 1351"/>
                <a:gd name="T24" fmla="*/ 1236 w 1353"/>
                <a:gd name="T25" fmla="*/ 233 h 1351"/>
                <a:gd name="T26" fmla="*/ 1128 w 1353"/>
                <a:gd name="T27" fmla="*/ 239 h 1351"/>
                <a:gd name="T28" fmla="*/ 1022 w 1353"/>
                <a:gd name="T29" fmla="*/ 256 h 1351"/>
                <a:gd name="T30" fmla="*/ 920 w 1353"/>
                <a:gd name="T31" fmla="*/ 284 h 1351"/>
                <a:gd name="T32" fmla="*/ 824 w 1353"/>
                <a:gd name="T33" fmla="*/ 322 h 1351"/>
                <a:gd name="T34" fmla="*/ 731 w 1353"/>
                <a:gd name="T35" fmla="*/ 369 h 1351"/>
                <a:gd name="T36" fmla="*/ 644 w 1353"/>
                <a:gd name="T37" fmla="*/ 426 h 1351"/>
                <a:gd name="T38" fmla="*/ 564 w 1353"/>
                <a:gd name="T39" fmla="*/ 490 h 1351"/>
                <a:gd name="T40" fmla="*/ 492 w 1353"/>
                <a:gd name="T41" fmla="*/ 564 h 1351"/>
                <a:gd name="T42" fmla="*/ 428 w 1353"/>
                <a:gd name="T43" fmla="*/ 643 h 1351"/>
                <a:gd name="T44" fmla="*/ 371 w 1353"/>
                <a:gd name="T45" fmla="*/ 729 h 1351"/>
                <a:gd name="T46" fmla="*/ 324 w 1353"/>
                <a:gd name="T47" fmla="*/ 821 h 1351"/>
                <a:gd name="T48" fmla="*/ 284 w 1353"/>
                <a:gd name="T49" fmla="*/ 918 h 1351"/>
                <a:gd name="T50" fmla="*/ 258 w 1353"/>
                <a:gd name="T51" fmla="*/ 1020 h 1351"/>
                <a:gd name="T52" fmla="*/ 239 w 1353"/>
                <a:gd name="T53" fmla="*/ 1126 h 1351"/>
                <a:gd name="T54" fmla="*/ 233 w 1353"/>
                <a:gd name="T55" fmla="*/ 1235 h 1351"/>
                <a:gd name="T56" fmla="*/ 229 w 1353"/>
                <a:gd name="T57" fmla="*/ 1266 h 1351"/>
                <a:gd name="T58" fmla="*/ 218 w 1353"/>
                <a:gd name="T59" fmla="*/ 1294 h 1351"/>
                <a:gd name="T60" fmla="*/ 199 w 1353"/>
                <a:gd name="T61" fmla="*/ 1317 h 1351"/>
                <a:gd name="T62" fmla="*/ 176 w 1353"/>
                <a:gd name="T63" fmla="*/ 1336 h 1351"/>
                <a:gd name="T64" fmla="*/ 148 w 1353"/>
                <a:gd name="T65" fmla="*/ 1347 h 1351"/>
                <a:gd name="T66" fmla="*/ 118 w 1353"/>
                <a:gd name="T67" fmla="*/ 1351 h 1351"/>
                <a:gd name="T68" fmla="*/ 86 w 1353"/>
                <a:gd name="T69" fmla="*/ 1347 h 1351"/>
                <a:gd name="T70" fmla="*/ 59 w 1353"/>
                <a:gd name="T71" fmla="*/ 1336 h 1351"/>
                <a:gd name="T72" fmla="*/ 34 w 1353"/>
                <a:gd name="T73" fmla="*/ 1317 h 1351"/>
                <a:gd name="T74" fmla="*/ 17 w 1353"/>
                <a:gd name="T75" fmla="*/ 1294 h 1351"/>
                <a:gd name="T76" fmla="*/ 4 w 1353"/>
                <a:gd name="T77" fmla="*/ 1266 h 1351"/>
                <a:gd name="T78" fmla="*/ 0 w 1353"/>
                <a:gd name="T79" fmla="*/ 1235 h 1351"/>
                <a:gd name="T80" fmla="*/ 6 w 1353"/>
                <a:gd name="T81" fmla="*/ 1116 h 1351"/>
                <a:gd name="T82" fmla="*/ 23 w 1353"/>
                <a:gd name="T83" fmla="*/ 1001 h 1351"/>
                <a:gd name="T84" fmla="*/ 50 w 1353"/>
                <a:gd name="T85" fmla="*/ 889 h 1351"/>
                <a:gd name="T86" fmla="*/ 87 w 1353"/>
                <a:gd name="T87" fmla="*/ 781 h 1351"/>
                <a:gd name="T88" fmla="*/ 133 w 1353"/>
                <a:gd name="T89" fmla="*/ 677 h 1351"/>
                <a:gd name="T90" fmla="*/ 190 w 1353"/>
                <a:gd name="T91" fmla="*/ 581 h 1351"/>
                <a:gd name="T92" fmla="*/ 252 w 1353"/>
                <a:gd name="T93" fmla="*/ 488 h 1351"/>
                <a:gd name="T94" fmla="*/ 324 w 1353"/>
                <a:gd name="T95" fmla="*/ 403 h 1351"/>
                <a:gd name="T96" fmla="*/ 403 w 1353"/>
                <a:gd name="T97" fmla="*/ 324 h 1351"/>
                <a:gd name="T98" fmla="*/ 489 w 1353"/>
                <a:gd name="T99" fmla="*/ 252 h 1351"/>
                <a:gd name="T100" fmla="*/ 581 w 1353"/>
                <a:gd name="T101" fmla="*/ 188 h 1351"/>
                <a:gd name="T102" fmla="*/ 680 w 1353"/>
                <a:gd name="T103" fmla="*/ 133 h 1351"/>
                <a:gd name="T104" fmla="*/ 782 w 1353"/>
                <a:gd name="T105" fmla="*/ 85 h 1351"/>
                <a:gd name="T106" fmla="*/ 890 w 1353"/>
                <a:gd name="T107" fmla="*/ 49 h 1351"/>
                <a:gd name="T108" fmla="*/ 1001 w 1353"/>
                <a:gd name="T109" fmla="*/ 21 h 1351"/>
                <a:gd name="T110" fmla="*/ 1119 w 1353"/>
                <a:gd name="T111" fmla="*/ 6 h 1351"/>
                <a:gd name="T112" fmla="*/ 1236 w 1353"/>
                <a:gd name="T113" fmla="*/ 0 h 1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53" h="1351">
                  <a:moveTo>
                    <a:pt x="1236" y="0"/>
                  </a:moveTo>
                  <a:lnTo>
                    <a:pt x="1268" y="4"/>
                  </a:lnTo>
                  <a:lnTo>
                    <a:pt x="1295" y="15"/>
                  </a:lnTo>
                  <a:lnTo>
                    <a:pt x="1319" y="32"/>
                  </a:lnTo>
                  <a:lnTo>
                    <a:pt x="1336" y="57"/>
                  </a:lnTo>
                  <a:lnTo>
                    <a:pt x="1350" y="85"/>
                  </a:lnTo>
                  <a:lnTo>
                    <a:pt x="1353" y="116"/>
                  </a:lnTo>
                  <a:lnTo>
                    <a:pt x="1350" y="148"/>
                  </a:lnTo>
                  <a:lnTo>
                    <a:pt x="1336" y="174"/>
                  </a:lnTo>
                  <a:lnTo>
                    <a:pt x="1319" y="199"/>
                  </a:lnTo>
                  <a:lnTo>
                    <a:pt x="1295" y="216"/>
                  </a:lnTo>
                  <a:lnTo>
                    <a:pt x="1268" y="229"/>
                  </a:lnTo>
                  <a:lnTo>
                    <a:pt x="1236" y="233"/>
                  </a:lnTo>
                  <a:lnTo>
                    <a:pt x="1128" y="239"/>
                  </a:lnTo>
                  <a:lnTo>
                    <a:pt x="1022" y="256"/>
                  </a:lnTo>
                  <a:lnTo>
                    <a:pt x="920" y="284"/>
                  </a:lnTo>
                  <a:lnTo>
                    <a:pt x="824" y="322"/>
                  </a:lnTo>
                  <a:lnTo>
                    <a:pt x="731" y="369"/>
                  </a:lnTo>
                  <a:lnTo>
                    <a:pt x="644" y="426"/>
                  </a:lnTo>
                  <a:lnTo>
                    <a:pt x="564" y="490"/>
                  </a:lnTo>
                  <a:lnTo>
                    <a:pt x="492" y="564"/>
                  </a:lnTo>
                  <a:lnTo>
                    <a:pt x="428" y="643"/>
                  </a:lnTo>
                  <a:lnTo>
                    <a:pt x="371" y="729"/>
                  </a:lnTo>
                  <a:lnTo>
                    <a:pt x="324" y="821"/>
                  </a:lnTo>
                  <a:lnTo>
                    <a:pt x="284" y="918"/>
                  </a:lnTo>
                  <a:lnTo>
                    <a:pt x="258" y="1020"/>
                  </a:lnTo>
                  <a:lnTo>
                    <a:pt x="239" y="1126"/>
                  </a:lnTo>
                  <a:lnTo>
                    <a:pt x="233" y="1235"/>
                  </a:lnTo>
                  <a:lnTo>
                    <a:pt x="229" y="1266"/>
                  </a:lnTo>
                  <a:lnTo>
                    <a:pt x="218" y="1294"/>
                  </a:lnTo>
                  <a:lnTo>
                    <a:pt x="199" y="1317"/>
                  </a:lnTo>
                  <a:lnTo>
                    <a:pt x="176" y="1336"/>
                  </a:lnTo>
                  <a:lnTo>
                    <a:pt x="148" y="1347"/>
                  </a:lnTo>
                  <a:lnTo>
                    <a:pt x="118" y="1351"/>
                  </a:lnTo>
                  <a:lnTo>
                    <a:pt x="86" y="1347"/>
                  </a:lnTo>
                  <a:lnTo>
                    <a:pt x="59" y="1336"/>
                  </a:lnTo>
                  <a:lnTo>
                    <a:pt x="34" y="1317"/>
                  </a:lnTo>
                  <a:lnTo>
                    <a:pt x="17" y="1294"/>
                  </a:lnTo>
                  <a:lnTo>
                    <a:pt x="4" y="1266"/>
                  </a:lnTo>
                  <a:lnTo>
                    <a:pt x="0" y="1235"/>
                  </a:lnTo>
                  <a:lnTo>
                    <a:pt x="6" y="1116"/>
                  </a:lnTo>
                  <a:lnTo>
                    <a:pt x="23" y="1001"/>
                  </a:lnTo>
                  <a:lnTo>
                    <a:pt x="50" y="889"/>
                  </a:lnTo>
                  <a:lnTo>
                    <a:pt x="87" y="781"/>
                  </a:lnTo>
                  <a:lnTo>
                    <a:pt x="133" y="677"/>
                  </a:lnTo>
                  <a:lnTo>
                    <a:pt x="190" y="581"/>
                  </a:lnTo>
                  <a:lnTo>
                    <a:pt x="252" y="488"/>
                  </a:lnTo>
                  <a:lnTo>
                    <a:pt x="324" y="403"/>
                  </a:lnTo>
                  <a:lnTo>
                    <a:pt x="403" y="324"/>
                  </a:lnTo>
                  <a:lnTo>
                    <a:pt x="489" y="252"/>
                  </a:lnTo>
                  <a:lnTo>
                    <a:pt x="581" y="188"/>
                  </a:lnTo>
                  <a:lnTo>
                    <a:pt x="680" y="133"/>
                  </a:lnTo>
                  <a:lnTo>
                    <a:pt x="782" y="85"/>
                  </a:lnTo>
                  <a:lnTo>
                    <a:pt x="890" y="49"/>
                  </a:lnTo>
                  <a:lnTo>
                    <a:pt x="1001" y="21"/>
                  </a:lnTo>
                  <a:lnTo>
                    <a:pt x="1119" y="6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23"/>
            <p:cNvSpPr>
              <a:spLocks noEditPoints="1"/>
            </p:cNvSpPr>
            <p:nvPr/>
          </p:nvSpPr>
          <p:spPr bwMode="auto">
            <a:xfrm>
              <a:off x="3621088" y="958850"/>
              <a:ext cx="4937125" cy="4933950"/>
            </a:xfrm>
            <a:custGeom>
              <a:avLst/>
              <a:gdLst>
                <a:gd name="T0" fmla="*/ 5568 w 6221"/>
                <a:gd name="T1" fmla="*/ 5965 h 6217"/>
                <a:gd name="T2" fmla="*/ 5713 w 6221"/>
                <a:gd name="T3" fmla="*/ 5965 h 6217"/>
                <a:gd name="T4" fmla="*/ 5984 w 6221"/>
                <a:gd name="T5" fmla="*/ 5676 h 6217"/>
                <a:gd name="T6" fmla="*/ 5946 w 6221"/>
                <a:gd name="T7" fmla="*/ 5534 h 6217"/>
                <a:gd name="T8" fmla="*/ 1807 w 6221"/>
                <a:gd name="T9" fmla="*/ 253 h 6217"/>
                <a:gd name="T10" fmla="*/ 1278 w 6221"/>
                <a:gd name="T11" fmla="*/ 421 h 6217"/>
                <a:gd name="T12" fmla="*/ 829 w 6221"/>
                <a:gd name="T13" fmla="*/ 730 h 6217"/>
                <a:gd name="T14" fmla="*/ 488 w 6221"/>
                <a:gd name="T15" fmla="*/ 1153 h 6217"/>
                <a:gd name="T16" fmla="*/ 282 w 6221"/>
                <a:gd name="T17" fmla="*/ 1666 h 6217"/>
                <a:gd name="T18" fmla="*/ 239 w 6221"/>
                <a:gd name="T19" fmla="*/ 2237 h 6217"/>
                <a:gd name="T20" fmla="*/ 367 w 6221"/>
                <a:gd name="T21" fmla="*/ 2784 h 6217"/>
                <a:gd name="T22" fmla="*/ 644 w 6221"/>
                <a:gd name="T23" fmla="*/ 3255 h 6217"/>
                <a:gd name="T24" fmla="*/ 1041 w 6221"/>
                <a:gd name="T25" fmla="*/ 3624 h 6217"/>
                <a:gd name="T26" fmla="*/ 1533 w 6221"/>
                <a:gd name="T27" fmla="*/ 3866 h 6217"/>
                <a:gd name="T28" fmla="*/ 2095 w 6221"/>
                <a:gd name="T29" fmla="*/ 3953 h 6217"/>
                <a:gd name="T30" fmla="*/ 2657 w 6221"/>
                <a:gd name="T31" fmla="*/ 3866 h 6217"/>
                <a:gd name="T32" fmla="*/ 3149 w 6221"/>
                <a:gd name="T33" fmla="*/ 3624 h 6217"/>
                <a:gd name="T34" fmla="*/ 3547 w 6221"/>
                <a:gd name="T35" fmla="*/ 3255 h 6217"/>
                <a:gd name="T36" fmla="*/ 3823 w 6221"/>
                <a:gd name="T37" fmla="*/ 2784 h 6217"/>
                <a:gd name="T38" fmla="*/ 3952 w 6221"/>
                <a:gd name="T39" fmla="*/ 2237 h 6217"/>
                <a:gd name="T40" fmla="*/ 3908 w 6221"/>
                <a:gd name="T41" fmla="*/ 1666 h 6217"/>
                <a:gd name="T42" fmla="*/ 3702 w 6221"/>
                <a:gd name="T43" fmla="*/ 1153 h 6217"/>
                <a:gd name="T44" fmla="*/ 3361 w 6221"/>
                <a:gd name="T45" fmla="*/ 730 h 6217"/>
                <a:gd name="T46" fmla="*/ 2913 w 6221"/>
                <a:gd name="T47" fmla="*/ 421 h 6217"/>
                <a:gd name="T48" fmla="*/ 2383 w 6221"/>
                <a:gd name="T49" fmla="*/ 253 h 6217"/>
                <a:gd name="T50" fmla="*/ 2250 w 6221"/>
                <a:gd name="T51" fmla="*/ 5 h 6217"/>
                <a:gd name="T52" fmla="*/ 2841 w 6221"/>
                <a:gd name="T53" fmla="*/ 136 h 6217"/>
                <a:gd name="T54" fmla="*/ 3354 w 6221"/>
                <a:gd name="T55" fmla="*/ 421 h 6217"/>
                <a:gd name="T56" fmla="*/ 3766 w 6221"/>
                <a:gd name="T57" fmla="*/ 834 h 6217"/>
                <a:gd name="T58" fmla="*/ 4052 w 6221"/>
                <a:gd name="T59" fmla="*/ 1346 h 6217"/>
                <a:gd name="T60" fmla="*/ 4182 w 6221"/>
                <a:gd name="T61" fmla="*/ 1936 h 6217"/>
                <a:gd name="T62" fmla="*/ 4135 w 6221"/>
                <a:gd name="T63" fmla="*/ 2559 h 6217"/>
                <a:gd name="T64" fmla="*/ 3916 w 6221"/>
                <a:gd name="T65" fmla="*/ 3122 h 6217"/>
                <a:gd name="T66" fmla="*/ 3925 w 6221"/>
                <a:gd name="T67" fmla="*/ 3756 h 6217"/>
                <a:gd name="T68" fmla="*/ 4211 w 6221"/>
                <a:gd name="T69" fmla="*/ 3520 h 6217"/>
                <a:gd name="T70" fmla="*/ 6109 w 6221"/>
                <a:gd name="T71" fmla="*/ 5368 h 6217"/>
                <a:gd name="T72" fmla="*/ 6217 w 6221"/>
                <a:gd name="T73" fmla="*/ 5576 h 6217"/>
                <a:gd name="T74" fmla="*/ 6181 w 6221"/>
                <a:gd name="T75" fmla="*/ 5808 h 6217"/>
                <a:gd name="T76" fmla="*/ 5863 w 6221"/>
                <a:gd name="T77" fmla="*/ 6143 h 6217"/>
                <a:gd name="T78" fmla="*/ 5641 w 6221"/>
                <a:gd name="T79" fmla="*/ 6217 h 6217"/>
                <a:gd name="T80" fmla="*/ 5418 w 6221"/>
                <a:gd name="T81" fmla="*/ 6143 h 6217"/>
                <a:gd name="T82" fmla="*/ 3526 w 6221"/>
                <a:gd name="T83" fmla="*/ 4236 h 6217"/>
                <a:gd name="T84" fmla="*/ 3556 w 6221"/>
                <a:gd name="T85" fmla="*/ 4123 h 6217"/>
                <a:gd name="T86" fmla="*/ 3253 w 6221"/>
                <a:gd name="T87" fmla="*/ 3834 h 6217"/>
                <a:gd name="T88" fmla="*/ 2710 w 6221"/>
                <a:gd name="T89" fmla="*/ 4091 h 6217"/>
                <a:gd name="T90" fmla="*/ 2093 w 6221"/>
                <a:gd name="T91" fmla="*/ 4184 h 6217"/>
                <a:gd name="T92" fmla="*/ 1489 w 6221"/>
                <a:gd name="T93" fmla="*/ 4095 h 6217"/>
                <a:gd name="T94" fmla="*/ 954 w 6221"/>
                <a:gd name="T95" fmla="*/ 3847 h 6217"/>
                <a:gd name="T96" fmla="*/ 515 w 6221"/>
                <a:gd name="T97" fmla="*/ 3463 h 6217"/>
                <a:gd name="T98" fmla="*/ 195 w 6221"/>
                <a:gd name="T99" fmla="*/ 2973 h 6217"/>
                <a:gd name="T100" fmla="*/ 23 w 6221"/>
                <a:gd name="T101" fmla="*/ 2400 h 6217"/>
                <a:gd name="T102" fmla="*/ 23 w 6221"/>
                <a:gd name="T103" fmla="*/ 1783 h 6217"/>
                <a:gd name="T104" fmla="*/ 195 w 6221"/>
                <a:gd name="T105" fmla="*/ 1210 h 6217"/>
                <a:gd name="T106" fmla="*/ 515 w 6221"/>
                <a:gd name="T107" fmla="*/ 720 h 6217"/>
                <a:gd name="T108" fmla="*/ 956 w 6221"/>
                <a:gd name="T109" fmla="*/ 338 h 6217"/>
                <a:gd name="T110" fmla="*/ 1491 w 6221"/>
                <a:gd name="T111" fmla="*/ 88 h 6217"/>
                <a:gd name="T112" fmla="*/ 2095 w 6221"/>
                <a:gd name="T113" fmla="*/ 0 h 6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21" h="6217">
                  <a:moveTo>
                    <a:pt x="4211" y="3798"/>
                  </a:moveTo>
                  <a:lnTo>
                    <a:pt x="3802" y="4206"/>
                  </a:lnTo>
                  <a:lnTo>
                    <a:pt x="5537" y="5943"/>
                  </a:lnTo>
                  <a:lnTo>
                    <a:pt x="5568" y="5965"/>
                  </a:lnTo>
                  <a:lnTo>
                    <a:pt x="5602" y="5980"/>
                  </a:lnTo>
                  <a:lnTo>
                    <a:pt x="5641" y="5986"/>
                  </a:lnTo>
                  <a:lnTo>
                    <a:pt x="5679" y="5980"/>
                  </a:lnTo>
                  <a:lnTo>
                    <a:pt x="5713" y="5965"/>
                  </a:lnTo>
                  <a:lnTo>
                    <a:pt x="5746" y="5943"/>
                  </a:lnTo>
                  <a:lnTo>
                    <a:pt x="5946" y="5740"/>
                  </a:lnTo>
                  <a:lnTo>
                    <a:pt x="5969" y="5712"/>
                  </a:lnTo>
                  <a:lnTo>
                    <a:pt x="5984" y="5676"/>
                  </a:lnTo>
                  <a:lnTo>
                    <a:pt x="5990" y="5638"/>
                  </a:lnTo>
                  <a:lnTo>
                    <a:pt x="5984" y="5598"/>
                  </a:lnTo>
                  <a:lnTo>
                    <a:pt x="5969" y="5564"/>
                  </a:lnTo>
                  <a:lnTo>
                    <a:pt x="5946" y="5534"/>
                  </a:lnTo>
                  <a:lnTo>
                    <a:pt x="4211" y="3798"/>
                  </a:lnTo>
                  <a:close/>
                  <a:moveTo>
                    <a:pt x="2095" y="232"/>
                  </a:moveTo>
                  <a:lnTo>
                    <a:pt x="1949" y="238"/>
                  </a:lnTo>
                  <a:lnTo>
                    <a:pt x="1807" y="253"/>
                  </a:lnTo>
                  <a:lnTo>
                    <a:pt x="1669" y="281"/>
                  </a:lnTo>
                  <a:lnTo>
                    <a:pt x="1533" y="317"/>
                  </a:lnTo>
                  <a:lnTo>
                    <a:pt x="1402" y="365"/>
                  </a:lnTo>
                  <a:lnTo>
                    <a:pt x="1278" y="421"/>
                  </a:lnTo>
                  <a:lnTo>
                    <a:pt x="1156" y="486"/>
                  </a:lnTo>
                  <a:lnTo>
                    <a:pt x="1041" y="559"/>
                  </a:lnTo>
                  <a:lnTo>
                    <a:pt x="931" y="641"/>
                  </a:lnTo>
                  <a:lnTo>
                    <a:pt x="829" y="730"/>
                  </a:lnTo>
                  <a:lnTo>
                    <a:pt x="732" y="826"/>
                  </a:lnTo>
                  <a:lnTo>
                    <a:pt x="644" y="928"/>
                  </a:lnTo>
                  <a:lnTo>
                    <a:pt x="562" y="1038"/>
                  </a:lnTo>
                  <a:lnTo>
                    <a:pt x="488" y="1153"/>
                  </a:lnTo>
                  <a:lnTo>
                    <a:pt x="424" y="1274"/>
                  </a:lnTo>
                  <a:lnTo>
                    <a:pt x="367" y="1401"/>
                  </a:lnTo>
                  <a:lnTo>
                    <a:pt x="320" y="1532"/>
                  </a:lnTo>
                  <a:lnTo>
                    <a:pt x="282" y="1666"/>
                  </a:lnTo>
                  <a:lnTo>
                    <a:pt x="256" y="1804"/>
                  </a:lnTo>
                  <a:lnTo>
                    <a:pt x="239" y="1946"/>
                  </a:lnTo>
                  <a:lnTo>
                    <a:pt x="233" y="2092"/>
                  </a:lnTo>
                  <a:lnTo>
                    <a:pt x="239" y="2237"/>
                  </a:lnTo>
                  <a:lnTo>
                    <a:pt x="256" y="2379"/>
                  </a:lnTo>
                  <a:lnTo>
                    <a:pt x="282" y="2517"/>
                  </a:lnTo>
                  <a:lnTo>
                    <a:pt x="320" y="2653"/>
                  </a:lnTo>
                  <a:lnTo>
                    <a:pt x="367" y="2784"/>
                  </a:lnTo>
                  <a:lnTo>
                    <a:pt x="424" y="2909"/>
                  </a:lnTo>
                  <a:lnTo>
                    <a:pt x="488" y="3030"/>
                  </a:lnTo>
                  <a:lnTo>
                    <a:pt x="562" y="3145"/>
                  </a:lnTo>
                  <a:lnTo>
                    <a:pt x="644" y="3255"/>
                  </a:lnTo>
                  <a:lnTo>
                    <a:pt x="732" y="3357"/>
                  </a:lnTo>
                  <a:lnTo>
                    <a:pt x="829" y="3453"/>
                  </a:lnTo>
                  <a:lnTo>
                    <a:pt x="931" y="3542"/>
                  </a:lnTo>
                  <a:lnTo>
                    <a:pt x="1041" y="3624"/>
                  </a:lnTo>
                  <a:lnTo>
                    <a:pt x="1156" y="3697"/>
                  </a:lnTo>
                  <a:lnTo>
                    <a:pt x="1278" y="3764"/>
                  </a:lnTo>
                  <a:lnTo>
                    <a:pt x="1402" y="3818"/>
                  </a:lnTo>
                  <a:lnTo>
                    <a:pt x="1533" y="3866"/>
                  </a:lnTo>
                  <a:lnTo>
                    <a:pt x="1669" y="3904"/>
                  </a:lnTo>
                  <a:lnTo>
                    <a:pt x="1807" y="3930"/>
                  </a:lnTo>
                  <a:lnTo>
                    <a:pt x="1949" y="3947"/>
                  </a:lnTo>
                  <a:lnTo>
                    <a:pt x="2095" y="3953"/>
                  </a:lnTo>
                  <a:lnTo>
                    <a:pt x="2241" y="3947"/>
                  </a:lnTo>
                  <a:lnTo>
                    <a:pt x="2383" y="3930"/>
                  </a:lnTo>
                  <a:lnTo>
                    <a:pt x="2521" y="3904"/>
                  </a:lnTo>
                  <a:lnTo>
                    <a:pt x="2657" y="3866"/>
                  </a:lnTo>
                  <a:lnTo>
                    <a:pt x="2788" y="3818"/>
                  </a:lnTo>
                  <a:lnTo>
                    <a:pt x="2913" y="3764"/>
                  </a:lnTo>
                  <a:lnTo>
                    <a:pt x="3034" y="3697"/>
                  </a:lnTo>
                  <a:lnTo>
                    <a:pt x="3149" y="3624"/>
                  </a:lnTo>
                  <a:lnTo>
                    <a:pt x="3259" y="3542"/>
                  </a:lnTo>
                  <a:lnTo>
                    <a:pt x="3361" y="3453"/>
                  </a:lnTo>
                  <a:lnTo>
                    <a:pt x="3458" y="3357"/>
                  </a:lnTo>
                  <a:lnTo>
                    <a:pt x="3547" y="3255"/>
                  </a:lnTo>
                  <a:lnTo>
                    <a:pt x="3628" y="3145"/>
                  </a:lnTo>
                  <a:lnTo>
                    <a:pt x="3702" y="3030"/>
                  </a:lnTo>
                  <a:lnTo>
                    <a:pt x="3766" y="2909"/>
                  </a:lnTo>
                  <a:lnTo>
                    <a:pt x="3823" y="2784"/>
                  </a:lnTo>
                  <a:lnTo>
                    <a:pt x="3870" y="2653"/>
                  </a:lnTo>
                  <a:lnTo>
                    <a:pt x="3908" y="2517"/>
                  </a:lnTo>
                  <a:lnTo>
                    <a:pt x="3934" y="2379"/>
                  </a:lnTo>
                  <a:lnTo>
                    <a:pt x="3952" y="2237"/>
                  </a:lnTo>
                  <a:lnTo>
                    <a:pt x="3957" y="2092"/>
                  </a:lnTo>
                  <a:lnTo>
                    <a:pt x="3952" y="1946"/>
                  </a:lnTo>
                  <a:lnTo>
                    <a:pt x="3934" y="1804"/>
                  </a:lnTo>
                  <a:lnTo>
                    <a:pt x="3908" y="1666"/>
                  </a:lnTo>
                  <a:lnTo>
                    <a:pt x="3870" y="1532"/>
                  </a:lnTo>
                  <a:lnTo>
                    <a:pt x="3823" y="1401"/>
                  </a:lnTo>
                  <a:lnTo>
                    <a:pt x="3766" y="1274"/>
                  </a:lnTo>
                  <a:lnTo>
                    <a:pt x="3702" y="1153"/>
                  </a:lnTo>
                  <a:lnTo>
                    <a:pt x="3628" y="1038"/>
                  </a:lnTo>
                  <a:lnTo>
                    <a:pt x="3547" y="928"/>
                  </a:lnTo>
                  <a:lnTo>
                    <a:pt x="3458" y="826"/>
                  </a:lnTo>
                  <a:lnTo>
                    <a:pt x="3361" y="730"/>
                  </a:lnTo>
                  <a:lnTo>
                    <a:pt x="3259" y="641"/>
                  </a:lnTo>
                  <a:lnTo>
                    <a:pt x="3149" y="559"/>
                  </a:lnTo>
                  <a:lnTo>
                    <a:pt x="3034" y="486"/>
                  </a:lnTo>
                  <a:lnTo>
                    <a:pt x="2913" y="421"/>
                  </a:lnTo>
                  <a:lnTo>
                    <a:pt x="2788" y="365"/>
                  </a:lnTo>
                  <a:lnTo>
                    <a:pt x="2657" y="317"/>
                  </a:lnTo>
                  <a:lnTo>
                    <a:pt x="2521" y="281"/>
                  </a:lnTo>
                  <a:lnTo>
                    <a:pt x="2383" y="253"/>
                  </a:lnTo>
                  <a:lnTo>
                    <a:pt x="2241" y="238"/>
                  </a:lnTo>
                  <a:lnTo>
                    <a:pt x="2095" y="232"/>
                  </a:lnTo>
                  <a:close/>
                  <a:moveTo>
                    <a:pt x="2095" y="0"/>
                  </a:moveTo>
                  <a:lnTo>
                    <a:pt x="2250" y="5"/>
                  </a:lnTo>
                  <a:lnTo>
                    <a:pt x="2403" y="22"/>
                  </a:lnTo>
                  <a:lnTo>
                    <a:pt x="2553" y="51"/>
                  </a:lnTo>
                  <a:lnTo>
                    <a:pt x="2699" y="88"/>
                  </a:lnTo>
                  <a:lnTo>
                    <a:pt x="2841" y="136"/>
                  </a:lnTo>
                  <a:lnTo>
                    <a:pt x="2977" y="194"/>
                  </a:lnTo>
                  <a:lnTo>
                    <a:pt x="3107" y="261"/>
                  </a:lnTo>
                  <a:lnTo>
                    <a:pt x="3234" y="338"/>
                  </a:lnTo>
                  <a:lnTo>
                    <a:pt x="3354" y="421"/>
                  </a:lnTo>
                  <a:lnTo>
                    <a:pt x="3467" y="514"/>
                  </a:lnTo>
                  <a:lnTo>
                    <a:pt x="3575" y="612"/>
                  </a:lnTo>
                  <a:lnTo>
                    <a:pt x="3673" y="720"/>
                  </a:lnTo>
                  <a:lnTo>
                    <a:pt x="3766" y="834"/>
                  </a:lnTo>
                  <a:lnTo>
                    <a:pt x="3851" y="953"/>
                  </a:lnTo>
                  <a:lnTo>
                    <a:pt x="3927" y="1080"/>
                  </a:lnTo>
                  <a:lnTo>
                    <a:pt x="3993" y="1210"/>
                  </a:lnTo>
                  <a:lnTo>
                    <a:pt x="4052" y="1346"/>
                  </a:lnTo>
                  <a:lnTo>
                    <a:pt x="4099" y="1488"/>
                  </a:lnTo>
                  <a:lnTo>
                    <a:pt x="4137" y="1634"/>
                  </a:lnTo>
                  <a:lnTo>
                    <a:pt x="4165" y="1783"/>
                  </a:lnTo>
                  <a:lnTo>
                    <a:pt x="4182" y="1936"/>
                  </a:lnTo>
                  <a:lnTo>
                    <a:pt x="4188" y="2092"/>
                  </a:lnTo>
                  <a:lnTo>
                    <a:pt x="4182" y="2250"/>
                  </a:lnTo>
                  <a:lnTo>
                    <a:pt x="4165" y="2407"/>
                  </a:lnTo>
                  <a:lnTo>
                    <a:pt x="4135" y="2559"/>
                  </a:lnTo>
                  <a:lnTo>
                    <a:pt x="4095" y="2708"/>
                  </a:lnTo>
                  <a:lnTo>
                    <a:pt x="4046" y="2850"/>
                  </a:lnTo>
                  <a:lnTo>
                    <a:pt x="3986" y="2990"/>
                  </a:lnTo>
                  <a:lnTo>
                    <a:pt x="3916" y="3122"/>
                  </a:lnTo>
                  <a:lnTo>
                    <a:pt x="3836" y="3251"/>
                  </a:lnTo>
                  <a:lnTo>
                    <a:pt x="3749" y="3372"/>
                  </a:lnTo>
                  <a:lnTo>
                    <a:pt x="3654" y="3486"/>
                  </a:lnTo>
                  <a:lnTo>
                    <a:pt x="3925" y="3756"/>
                  </a:lnTo>
                  <a:lnTo>
                    <a:pt x="4128" y="3554"/>
                  </a:lnTo>
                  <a:lnTo>
                    <a:pt x="4152" y="3535"/>
                  </a:lnTo>
                  <a:lnTo>
                    <a:pt x="4180" y="3523"/>
                  </a:lnTo>
                  <a:lnTo>
                    <a:pt x="4211" y="3520"/>
                  </a:lnTo>
                  <a:lnTo>
                    <a:pt x="4239" y="3523"/>
                  </a:lnTo>
                  <a:lnTo>
                    <a:pt x="4268" y="3535"/>
                  </a:lnTo>
                  <a:lnTo>
                    <a:pt x="4292" y="3554"/>
                  </a:lnTo>
                  <a:lnTo>
                    <a:pt x="6109" y="5368"/>
                  </a:lnTo>
                  <a:lnTo>
                    <a:pt x="6149" y="5415"/>
                  </a:lnTo>
                  <a:lnTo>
                    <a:pt x="6181" y="5464"/>
                  </a:lnTo>
                  <a:lnTo>
                    <a:pt x="6204" y="5519"/>
                  </a:lnTo>
                  <a:lnTo>
                    <a:pt x="6217" y="5576"/>
                  </a:lnTo>
                  <a:lnTo>
                    <a:pt x="6221" y="5636"/>
                  </a:lnTo>
                  <a:lnTo>
                    <a:pt x="6217" y="5697"/>
                  </a:lnTo>
                  <a:lnTo>
                    <a:pt x="6204" y="5753"/>
                  </a:lnTo>
                  <a:lnTo>
                    <a:pt x="6181" y="5808"/>
                  </a:lnTo>
                  <a:lnTo>
                    <a:pt x="6149" y="5857"/>
                  </a:lnTo>
                  <a:lnTo>
                    <a:pt x="6109" y="5903"/>
                  </a:lnTo>
                  <a:lnTo>
                    <a:pt x="5908" y="6105"/>
                  </a:lnTo>
                  <a:lnTo>
                    <a:pt x="5863" y="6143"/>
                  </a:lnTo>
                  <a:lnTo>
                    <a:pt x="5812" y="6175"/>
                  </a:lnTo>
                  <a:lnTo>
                    <a:pt x="5759" y="6198"/>
                  </a:lnTo>
                  <a:lnTo>
                    <a:pt x="5700" y="6211"/>
                  </a:lnTo>
                  <a:lnTo>
                    <a:pt x="5641" y="6217"/>
                  </a:lnTo>
                  <a:lnTo>
                    <a:pt x="5581" y="6211"/>
                  </a:lnTo>
                  <a:lnTo>
                    <a:pt x="5524" y="6198"/>
                  </a:lnTo>
                  <a:lnTo>
                    <a:pt x="5469" y="6175"/>
                  </a:lnTo>
                  <a:lnTo>
                    <a:pt x="5418" y="6143"/>
                  </a:lnTo>
                  <a:lnTo>
                    <a:pt x="5373" y="6105"/>
                  </a:lnTo>
                  <a:lnTo>
                    <a:pt x="3556" y="4288"/>
                  </a:lnTo>
                  <a:lnTo>
                    <a:pt x="3537" y="4263"/>
                  </a:lnTo>
                  <a:lnTo>
                    <a:pt x="3526" y="4236"/>
                  </a:lnTo>
                  <a:lnTo>
                    <a:pt x="3520" y="4206"/>
                  </a:lnTo>
                  <a:lnTo>
                    <a:pt x="3526" y="4176"/>
                  </a:lnTo>
                  <a:lnTo>
                    <a:pt x="3537" y="4148"/>
                  </a:lnTo>
                  <a:lnTo>
                    <a:pt x="3556" y="4123"/>
                  </a:lnTo>
                  <a:lnTo>
                    <a:pt x="3758" y="3921"/>
                  </a:lnTo>
                  <a:lnTo>
                    <a:pt x="3488" y="3650"/>
                  </a:lnTo>
                  <a:lnTo>
                    <a:pt x="3374" y="3745"/>
                  </a:lnTo>
                  <a:lnTo>
                    <a:pt x="3253" y="3834"/>
                  </a:lnTo>
                  <a:lnTo>
                    <a:pt x="3125" y="3911"/>
                  </a:lnTo>
                  <a:lnTo>
                    <a:pt x="2992" y="3981"/>
                  </a:lnTo>
                  <a:lnTo>
                    <a:pt x="2852" y="4042"/>
                  </a:lnTo>
                  <a:lnTo>
                    <a:pt x="2710" y="4091"/>
                  </a:lnTo>
                  <a:lnTo>
                    <a:pt x="2561" y="4131"/>
                  </a:lnTo>
                  <a:lnTo>
                    <a:pt x="2409" y="4161"/>
                  </a:lnTo>
                  <a:lnTo>
                    <a:pt x="2252" y="4178"/>
                  </a:lnTo>
                  <a:lnTo>
                    <a:pt x="2093" y="4184"/>
                  </a:lnTo>
                  <a:lnTo>
                    <a:pt x="1938" y="4178"/>
                  </a:lnTo>
                  <a:lnTo>
                    <a:pt x="1785" y="4161"/>
                  </a:lnTo>
                  <a:lnTo>
                    <a:pt x="1635" y="4134"/>
                  </a:lnTo>
                  <a:lnTo>
                    <a:pt x="1489" y="4095"/>
                  </a:lnTo>
                  <a:lnTo>
                    <a:pt x="1349" y="4047"/>
                  </a:lnTo>
                  <a:lnTo>
                    <a:pt x="1211" y="3989"/>
                  </a:lnTo>
                  <a:lnTo>
                    <a:pt x="1081" y="3923"/>
                  </a:lnTo>
                  <a:lnTo>
                    <a:pt x="954" y="3847"/>
                  </a:lnTo>
                  <a:lnTo>
                    <a:pt x="835" y="3762"/>
                  </a:lnTo>
                  <a:lnTo>
                    <a:pt x="721" y="3671"/>
                  </a:lnTo>
                  <a:lnTo>
                    <a:pt x="615" y="3571"/>
                  </a:lnTo>
                  <a:lnTo>
                    <a:pt x="515" y="3463"/>
                  </a:lnTo>
                  <a:lnTo>
                    <a:pt x="422" y="3349"/>
                  </a:lnTo>
                  <a:lnTo>
                    <a:pt x="339" y="3230"/>
                  </a:lnTo>
                  <a:lnTo>
                    <a:pt x="263" y="3103"/>
                  </a:lnTo>
                  <a:lnTo>
                    <a:pt x="195" y="2973"/>
                  </a:lnTo>
                  <a:lnTo>
                    <a:pt x="138" y="2837"/>
                  </a:lnTo>
                  <a:lnTo>
                    <a:pt x="89" y="2695"/>
                  </a:lnTo>
                  <a:lnTo>
                    <a:pt x="51" y="2549"/>
                  </a:lnTo>
                  <a:lnTo>
                    <a:pt x="23" y="2400"/>
                  </a:lnTo>
                  <a:lnTo>
                    <a:pt x="6" y="2249"/>
                  </a:lnTo>
                  <a:lnTo>
                    <a:pt x="0" y="2092"/>
                  </a:lnTo>
                  <a:lnTo>
                    <a:pt x="6" y="1936"/>
                  </a:lnTo>
                  <a:lnTo>
                    <a:pt x="23" y="1783"/>
                  </a:lnTo>
                  <a:lnTo>
                    <a:pt x="51" y="1634"/>
                  </a:lnTo>
                  <a:lnTo>
                    <a:pt x="89" y="1488"/>
                  </a:lnTo>
                  <a:lnTo>
                    <a:pt x="138" y="1346"/>
                  </a:lnTo>
                  <a:lnTo>
                    <a:pt x="195" y="1210"/>
                  </a:lnTo>
                  <a:lnTo>
                    <a:pt x="263" y="1080"/>
                  </a:lnTo>
                  <a:lnTo>
                    <a:pt x="339" y="953"/>
                  </a:lnTo>
                  <a:lnTo>
                    <a:pt x="422" y="834"/>
                  </a:lnTo>
                  <a:lnTo>
                    <a:pt x="515" y="720"/>
                  </a:lnTo>
                  <a:lnTo>
                    <a:pt x="615" y="612"/>
                  </a:lnTo>
                  <a:lnTo>
                    <a:pt x="721" y="514"/>
                  </a:lnTo>
                  <a:lnTo>
                    <a:pt x="837" y="421"/>
                  </a:lnTo>
                  <a:lnTo>
                    <a:pt x="956" y="338"/>
                  </a:lnTo>
                  <a:lnTo>
                    <a:pt x="1083" y="261"/>
                  </a:lnTo>
                  <a:lnTo>
                    <a:pt x="1213" y="194"/>
                  </a:lnTo>
                  <a:lnTo>
                    <a:pt x="1349" y="136"/>
                  </a:lnTo>
                  <a:lnTo>
                    <a:pt x="1491" y="88"/>
                  </a:lnTo>
                  <a:lnTo>
                    <a:pt x="1637" y="51"/>
                  </a:lnTo>
                  <a:lnTo>
                    <a:pt x="1787" y="22"/>
                  </a:lnTo>
                  <a:lnTo>
                    <a:pt x="1940" y="5"/>
                  </a:lnTo>
                  <a:lnTo>
                    <a:pt x="2095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53" name="CuadroTexto 52"/>
          <p:cNvSpPr txBox="1"/>
          <p:nvPr/>
        </p:nvSpPr>
        <p:spPr>
          <a:xfrm>
            <a:off x="8541117" y="5677724"/>
            <a:ext cx="2844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 smtClean="0">
                <a:solidFill>
                  <a:srgbClr val="3A4A98"/>
                </a:solidFill>
                <a:latin typeface="Arial"/>
                <a:ea typeface="MS PGothic" pitchFamily="34" charset="-128"/>
                <a:cs typeface="Arial"/>
              </a:rPr>
              <a:t>Define la propuesta de valor</a:t>
            </a:r>
            <a:endParaRPr lang="es-PE" sz="2000" b="1" dirty="0">
              <a:solidFill>
                <a:srgbClr val="3A4A98"/>
              </a:solidFill>
              <a:latin typeface="Arial"/>
              <a:ea typeface="MS PGothic" pitchFamily="34" charset="-128"/>
              <a:cs typeface="Aria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357" y="2068040"/>
            <a:ext cx="4194175" cy="349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8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87" y="259306"/>
            <a:ext cx="10969943" cy="711081"/>
          </a:xfrm>
        </p:spPr>
        <p:txBody>
          <a:bodyPr/>
          <a:lstStyle/>
          <a:p>
            <a:r>
              <a:rPr lang="en-I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ENTENDER LOS PROCESOS DE NEGOCIO </a:t>
            </a:r>
            <a:br>
              <a:rPr lang="en-I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RELACIONADOS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0" name="Marcador de contenido 4"/>
          <p:cNvSpPr txBox="1">
            <a:spLocks/>
          </p:cNvSpPr>
          <p:nvPr/>
        </p:nvSpPr>
        <p:spPr>
          <a:xfrm>
            <a:off x="0" y="1513821"/>
            <a:ext cx="10437812" cy="44958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1800" dirty="0" smtClean="0">
                <a:solidFill>
                  <a:srgbClr val="002060"/>
                </a:solidFill>
              </a:rPr>
              <a:t>Entender los procesos de negocio es clave para iniciar cualquier iniciativa de </a:t>
            </a:r>
            <a:r>
              <a:rPr lang="es-PE" sz="1800" dirty="0" err="1" smtClean="0">
                <a:solidFill>
                  <a:srgbClr val="002060"/>
                </a:solidFill>
              </a:rPr>
              <a:t>Advanced</a:t>
            </a:r>
            <a:r>
              <a:rPr lang="es-PE" sz="1800" dirty="0" smtClean="0">
                <a:solidFill>
                  <a:srgbClr val="002060"/>
                </a:solidFill>
              </a:rPr>
              <a:t> </a:t>
            </a:r>
            <a:r>
              <a:rPr lang="es-PE" sz="1800" dirty="0" err="1" smtClean="0">
                <a:solidFill>
                  <a:srgbClr val="002060"/>
                </a:solidFill>
              </a:rPr>
              <a:t>Analytics</a:t>
            </a:r>
            <a:r>
              <a:rPr lang="es-PE" sz="1800" dirty="0" smtClean="0">
                <a:solidFill>
                  <a:srgbClr val="002060"/>
                </a:solidFill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1800" dirty="0" smtClean="0">
                <a:solidFill>
                  <a:srgbClr val="002060"/>
                </a:solidFill>
              </a:rPr>
              <a:t>El Data </a:t>
            </a:r>
            <a:r>
              <a:rPr lang="es-PE" sz="1800" dirty="0" err="1" smtClean="0">
                <a:solidFill>
                  <a:srgbClr val="002060"/>
                </a:solidFill>
              </a:rPr>
              <a:t>Scientist</a:t>
            </a:r>
            <a:r>
              <a:rPr lang="es-PE" sz="1800" dirty="0" smtClean="0">
                <a:solidFill>
                  <a:srgbClr val="002060"/>
                </a:solidFill>
              </a:rPr>
              <a:t> debe involucrarse en este punto, no hay solución exitosa sin conocimiento de negocio.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1800" dirty="0" smtClean="0">
                <a:solidFill>
                  <a:srgbClr val="002060"/>
                </a:solidFill>
              </a:rPr>
              <a:t>Identifica en que procesos impacta la solución de AA y cual es el valor esperado.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1800" dirty="0" smtClean="0">
                <a:solidFill>
                  <a:srgbClr val="002060"/>
                </a:solidFill>
              </a:rPr>
              <a:t>¿Se transforma un proceso? ¿Cómo?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PE" sz="1800" dirty="0" smtClean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PE" sz="1800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PE" sz="1800" dirty="0" smtClean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PE" sz="1800" dirty="0" smtClean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PE" sz="1800" dirty="0" smtClean="0">
              <a:solidFill>
                <a:srgbClr val="002060"/>
              </a:solidFill>
            </a:endParaRPr>
          </a:p>
          <a:p>
            <a:pPr marL="609494" lvl="1" indent="0">
              <a:lnSpc>
                <a:spcPct val="150000"/>
              </a:lnSpc>
              <a:buNone/>
            </a:pPr>
            <a:endParaRPr lang="es-PE" sz="1800" dirty="0">
              <a:solidFill>
                <a:srgbClr val="002060"/>
              </a:solidFill>
            </a:endParaRPr>
          </a:p>
        </p:txBody>
      </p:sp>
      <p:sp>
        <p:nvSpPr>
          <p:cNvPr id="29" name="Freeform: Shape 19">
            <a:extLst>
              <a:ext uri="{FF2B5EF4-FFF2-40B4-BE49-F238E27FC236}">
                <a16:creationId xmlns:a16="http://schemas.microsoft.com/office/drawing/2014/main" id="{E1EDE877-62AA-4F01-87BD-238FB0916CBF}"/>
              </a:ext>
            </a:extLst>
          </p:cNvPr>
          <p:cNvSpPr/>
          <p:nvPr/>
        </p:nvSpPr>
        <p:spPr>
          <a:xfrm flipH="1">
            <a:off x="9066046" y="86067"/>
            <a:ext cx="1055496" cy="771030"/>
          </a:xfrm>
          <a:custGeom>
            <a:avLst/>
            <a:gdLst>
              <a:gd name="connsiteX0" fmla="*/ 817569 w 1406962"/>
              <a:gd name="connsiteY0" fmla="*/ 0 h 1027772"/>
              <a:gd name="connsiteX1" fmla="*/ 0 w 1406962"/>
              <a:gd name="connsiteY1" fmla="*/ 0 h 1027772"/>
              <a:gd name="connsiteX2" fmla="*/ 89937 w 1406962"/>
              <a:gd name="connsiteY2" fmla="*/ 148016 h 1027772"/>
              <a:gd name="connsiteX3" fmla="*/ 1118744 w 1406962"/>
              <a:gd name="connsiteY3" fmla="*/ 995060 h 1027772"/>
              <a:gd name="connsiteX4" fmla="*/ 1208136 w 1406962"/>
              <a:gd name="connsiteY4" fmla="*/ 1027772 h 1027772"/>
              <a:gd name="connsiteX5" fmla="*/ 1234333 w 1406962"/>
              <a:gd name="connsiteY5" fmla="*/ 1006157 h 1027772"/>
              <a:gd name="connsiteX6" fmla="*/ 1406962 w 1406962"/>
              <a:gd name="connsiteY6" fmla="*/ 589393 h 1027772"/>
              <a:gd name="connsiteX7" fmla="*/ 817569 w 1406962"/>
              <a:gd name="connsiteY7" fmla="*/ 0 h 1027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6962" h="1027772">
                <a:moveTo>
                  <a:pt x="817569" y="0"/>
                </a:moveTo>
                <a:lnTo>
                  <a:pt x="0" y="0"/>
                </a:lnTo>
                <a:lnTo>
                  <a:pt x="89937" y="148016"/>
                </a:lnTo>
                <a:cubicBezTo>
                  <a:pt x="342069" y="521152"/>
                  <a:pt x="699109" y="817602"/>
                  <a:pt x="1118744" y="995060"/>
                </a:cubicBezTo>
                <a:lnTo>
                  <a:pt x="1208136" y="1027772"/>
                </a:lnTo>
                <a:lnTo>
                  <a:pt x="1234333" y="1006157"/>
                </a:lnTo>
                <a:cubicBezTo>
                  <a:pt x="1340992" y="899498"/>
                  <a:pt x="1406962" y="752150"/>
                  <a:pt x="1406962" y="589393"/>
                </a:cubicBezTo>
                <a:cubicBezTo>
                  <a:pt x="1406962" y="263880"/>
                  <a:pt x="1143082" y="0"/>
                  <a:pt x="8175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Freeform: Shape 10">
            <a:extLst>
              <a:ext uri="{FF2B5EF4-FFF2-40B4-BE49-F238E27FC236}">
                <a16:creationId xmlns:a16="http://schemas.microsoft.com/office/drawing/2014/main" id="{4AA4A04A-DD46-4C3D-A563-B22D605C9CAC}"/>
              </a:ext>
            </a:extLst>
          </p:cNvPr>
          <p:cNvSpPr/>
          <p:nvPr/>
        </p:nvSpPr>
        <p:spPr>
          <a:xfrm flipH="1">
            <a:off x="9215205" y="86067"/>
            <a:ext cx="2821945" cy="884320"/>
          </a:xfrm>
          <a:custGeom>
            <a:avLst/>
            <a:gdLst>
              <a:gd name="connsiteX0" fmla="*/ 2553478 w 3761614"/>
              <a:gd name="connsiteY0" fmla="*/ 0 h 1178786"/>
              <a:gd name="connsiteX1" fmla="*/ 589393 w 3761614"/>
              <a:gd name="connsiteY1" fmla="*/ 0 h 1178786"/>
              <a:gd name="connsiteX2" fmla="*/ 0 w 3761614"/>
              <a:gd name="connsiteY2" fmla="*/ 589393 h 1178786"/>
              <a:gd name="connsiteX3" fmla="*/ 589393 w 3761614"/>
              <a:gd name="connsiteY3" fmla="*/ 1178786 h 1178786"/>
              <a:gd name="connsiteX4" fmla="*/ 3371047 w 3761614"/>
              <a:gd name="connsiteY4" fmla="*/ 1178786 h 1178786"/>
              <a:gd name="connsiteX5" fmla="*/ 3700582 w 3761614"/>
              <a:gd name="connsiteY5" fmla="*/ 1078127 h 1178786"/>
              <a:gd name="connsiteX6" fmla="*/ 3761614 w 3761614"/>
              <a:gd name="connsiteY6" fmla="*/ 1027772 h 1178786"/>
              <a:gd name="connsiteX7" fmla="*/ 3672222 w 3761614"/>
              <a:gd name="connsiteY7" fmla="*/ 995060 h 1178786"/>
              <a:gd name="connsiteX8" fmla="*/ 2643415 w 3761614"/>
              <a:gd name="connsiteY8" fmla="*/ 148016 h 1178786"/>
              <a:gd name="connsiteX9" fmla="*/ 2553478 w 3761614"/>
              <a:gd name="connsiteY9" fmla="*/ 0 h 117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61614" h="1178786">
                <a:moveTo>
                  <a:pt x="2553478" y="0"/>
                </a:moveTo>
                <a:lnTo>
                  <a:pt x="589393" y="0"/>
                </a:lnTo>
                <a:cubicBezTo>
                  <a:pt x="263880" y="0"/>
                  <a:pt x="0" y="263880"/>
                  <a:pt x="0" y="589393"/>
                </a:cubicBezTo>
                <a:cubicBezTo>
                  <a:pt x="0" y="914906"/>
                  <a:pt x="263880" y="1178786"/>
                  <a:pt x="589393" y="1178786"/>
                </a:cubicBezTo>
                <a:lnTo>
                  <a:pt x="3371047" y="1178786"/>
                </a:lnTo>
                <a:cubicBezTo>
                  <a:pt x="3493115" y="1178786"/>
                  <a:pt x="3606515" y="1141678"/>
                  <a:pt x="3700582" y="1078127"/>
                </a:cubicBezTo>
                <a:lnTo>
                  <a:pt x="3761614" y="1027772"/>
                </a:lnTo>
                <a:lnTo>
                  <a:pt x="3672222" y="995060"/>
                </a:lnTo>
                <a:cubicBezTo>
                  <a:pt x="3252587" y="817602"/>
                  <a:pt x="2895547" y="521152"/>
                  <a:pt x="2643415" y="148016"/>
                </a:cubicBezTo>
                <a:lnTo>
                  <a:pt x="2553478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3048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" name="TextBox 36">
            <a:extLst>
              <a:ext uri="{FF2B5EF4-FFF2-40B4-BE49-F238E27FC236}">
                <a16:creationId xmlns:a16="http://schemas.microsoft.com/office/drawing/2014/main" id="{C35BCF58-751B-409B-A153-892B642E8EB4}"/>
              </a:ext>
            </a:extLst>
          </p:cNvPr>
          <p:cNvSpPr txBox="1"/>
          <p:nvPr/>
        </p:nvSpPr>
        <p:spPr>
          <a:xfrm>
            <a:off x="9156102" y="133997"/>
            <a:ext cx="527359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z="3001" spc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2" name="TextBox 57">
            <a:extLst>
              <a:ext uri="{FF2B5EF4-FFF2-40B4-BE49-F238E27FC236}">
                <a16:creationId xmlns:a16="http://schemas.microsoft.com/office/drawing/2014/main" id="{9A4EBA10-E9CA-4B2F-A3B4-2ADCBB475B55}"/>
              </a:ext>
            </a:extLst>
          </p:cNvPr>
          <p:cNvSpPr txBox="1"/>
          <p:nvPr/>
        </p:nvSpPr>
        <p:spPr>
          <a:xfrm>
            <a:off x="10008176" y="380249"/>
            <a:ext cx="1592914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Entender</a:t>
            </a:r>
            <a:r>
              <a:rPr lang="en-US" sz="1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el </a:t>
            </a:r>
            <a:r>
              <a:rPr lang="en-US" sz="1200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proceso</a:t>
            </a:r>
            <a:endParaRPr lang="en-US" sz="1200" b="1" kern="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" name="Graphic 65" descr="Call center">
            <a:extLst>
              <a:ext uri="{FF2B5EF4-FFF2-40B4-BE49-F238E27FC236}">
                <a16:creationId xmlns:a16="http://schemas.microsoft.com/office/drawing/2014/main" id="{9E4FCF13-7439-4345-836A-A6366C598FE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11574124" y="343013"/>
            <a:ext cx="370428" cy="37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9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EXPLORAR Y ENTENDER LOS DATOS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0" name="Marcador de contenido 4"/>
          <p:cNvSpPr txBox="1">
            <a:spLocks/>
          </p:cNvSpPr>
          <p:nvPr/>
        </p:nvSpPr>
        <p:spPr>
          <a:xfrm>
            <a:off x="308537" y="1600200"/>
            <a:ext cx="10969943" cy="3429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PE" sz="1800" dirty="0">
                <a:solidFill>
                  <a:srgbClr val="002060"/>
                </a:solidFill>
              </a:rPr>
              <a:t>Entender el </a:t>
            </a:r>
            <a:r>
              <a:rPr lang="es-PE" sz="1800" b="1" dirty="0">
                <a:solidFill>
                  <a:srgbClr val="002060"/>
                </a:solidFill>
              </a:rPr>
              <a:t>comportamiento y significado de los datos</a:t>
            </a:r>
            <a:r>
              <a:rPr lang="es-PE" sz="1800" dirty="0">
                <a:solidFill>
                  <a:srgbClr val="002060"/>
                </a:solidFill>
              </a:rPr>
              <a:t> </a:t>
            </a:r>
            <a:r>
              <a:rPr lang="es-PE" sz="1800" dirty="0" smtClean="0">
                <a:solidFill>
                  <a:srgbClr val="002060"/>
                </a:solidFill>
              </a:rPr>
              <a:t>internos.</a:t>
            </a:r>
          </a:p>
          <a:p>
            <a:pPr>
              <a:lnSpc>
                <a:spcPct val="150000"/>
              </a:lnSpc>
            </a:pPr>
            <a:r>
              <a:rPr lang="es-PE" sz="1800" dirty="0">
                <a:solidFill>
                  <a:srgbClr val="002060"/>
                </a:solidFill>
              </a:rPr>
              <a:t>No perder de vista los datos externos que podrían potenciar tu solución</a:t>
            </a:r>
          </a:p>
          <a:p>
            <a:pPr>
              <a:lnSpc>
                <a:spcPct val="150000"/>
              </a:lnSpc>
            </a:pPr>
            <a:r>
              <a:rPr lang="es-PE" sz="1800" dirty="0" smtClean="0">
                <a:solidFill>
                  <a:srgbClr val="002060"/>
                </a:solidFill>
              </a:rPr>
              <a:t>A partir del entendimiento de los procesos de negocio este paso será mucho más sencillo.</a:t>
            </a:r>
          </a:p>
          <a:p>
            <a:pPr>
              <a:lnSpc>
                <a:spcPct val="150000"/>
              </a:lnSpc>
            </a:pPr>
            <a:r>
              <a:rPr lang="es-PE" sz="1800" dirty="0" smtClean="0">
                <a:solidFill>
                  <a:srgbClr val="002060"/>
                </a:solidFill>
              </a:rPr>
              <a:t>¿Cómo se traduce el negocio en los datos?.</a:t>
            </a:r>
          </a:p>
          <a:p>
            <a:pPr>
              <a:lnSpc>
                <a:spcPct val="150000"/>
              </a:lnSpc>
            </a:pPr>
            <a:r>
              <a:rPr lang="es-PE" sz="1800" dirty="0" smtClean="0">
                <a:solidFill>
                  <a:srgbClr val="002060"/>
                </a:solidFill>
              </a:rPr>
              <a:t>Gran parte de la </a:t>
            </a:r>
            <a:r>
              <a:rPr lang="es-PE" sz="1800" dirty="0">
                <a:solidFill>
                  <a:srgbClr val="002060"/>
                </a:solidFill>
              </a:rPr>
              <a:t>magia está en la definición de las variables.</a:t>
            </a:r>
          </a:p>
          <a:p>
            <a:pPr>
              <a:lnSpc>
                <a:spcPct val="150000"/>
              </a:lnSpc>
            </a:pPr>
            <a:endParaRPr lang="es-PE" sz="18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s-PE" sz="1800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PE" sz="1800" dirty="0" smtClean="0">
              <a:solidFill>
                <a:srgbClr val="002060"/>
              </a:solidFill>
            </a:endParaRPr>
          </a:p>
          <a:p>
            <a:pPr marL="609494" lvl="1" indent="0">
              <a:lnSpc>
                <a:spcPct val="150000"/>
              </a:lnSpc>
              <a:buNone/>
            </a:pPr>
            <a:endParaRPr lang="es-PE" sz="1800" dirty="0" smtClean="0">
              <a:solidFill>
                <a:srgbClr val="002060"/>
              </a:solidFill>
            </a:endParaRPr>
          </a:p>
          <a:p>
            <a:pPr marL="609494" lvl="1" indent="0">
              <a:lnSpc>
                <a:spcPct val="150000"/>
              </a:lnSpc>
              <a:buNone/>
            </a:pPr>
            <a:endParaRPr lang="es-PE" sz="1800" dirty="0">
              <a:solidFill>
                <a:srgbClr val="002060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EC46FC1-3058-46F0-B15C-94CF3CD3FFE5}"/>
              </a:ext>
            </a:extLst>
          </p:cNvPr>
          <p:cNvSpPr/>
          <p:nvPr/>
        </p:nvSpPr>
        <p:spPr>
          <a:xfrm flipH="1">
            <a:off x="10790046" y="304138"/>
            <a:ext cx="1055496" cy="771030"/>
          </a:xfrm>
          <a:custGeom>
            <a:avLst/>
            <a:gdLst>
              <a:gd name="connsiteX0" fmla="*/ 1406962 w 1406962"/>
              <a:gd name="connsiteY0" fmla="*/ 0 h 1027772"/>
              <a:gd name="connsiteX1" fmla="*/ 589393 w 1406962"/>
              <a:gd name="connsiteY1" fmla="*/ 0 h 1027772"/>
              <a:gd name="connsiteX2" fmla="*/ 0 w 1406962"/>
              <a:gd name="connsiteY2" fmla="*/ 589393 h 1027772"/>
              <a:gd name="connsiteX3" fmla="*/ 172629 w 1406962"/>
              <a:gd name="connsiteY3" fmla="*/ 1006157 h 1027772"/>
              <a:gd name="connsiteX4" fmla="*/ 198826 w 1406962"/>
              <a:gd name="connsiteY4" fmla="*/ 1027772 h 1027772"/>
              <a:gd name="connsiteX5" fmla="*/ 288217 w 1406962"/>
              <a:gd name="connsiteY5" fmla="*/ 995060 h 1027772"/>
              <a:gd name="connsiteX6" fmla="*/ 1317024 w 1406962"/>
              <a:gd name="connsiteY6" fmla="*/ 148016 h 1027772"/>
              <a:gd name="connsiteX7" fmla="*/ 1406962 w 1406962"/>
              <a:gd name="connsiteY7" fmla="*/ 0 h 1027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6962" h="1027772">
                <a:moveTo>
                  <a:pt x="1406962" y="0"/>
                </a:moveTo>
                <a:lnTo>
                  <a:pt x="589393" y="0"/>
                </a:lnTo>
                <a:cubicBezTo>
                  <a:pt x="263880" y="0"/>
                  <a:pt x="0" y="263880"/>
                  <a:pt x="0" y="589393"/>
                </a:cubicBezTo>
                <a:cubicBezTo>
                  <a:pt x="0" y="752150"/>
                  <a:pt x="65970" y="899498"/>
                  <a:pt x="172629" y="1006157"/>
                </a:cubicBezTo>
                <a:lnTo>
                  <a:pt x="198826" y="1027772"/>
                </a:lnTo>
                <a:lnTo>
                  <a:pt x="288217" y="995060"/>
                </a:lnTo>
                <a:cubicBezTo>
                  <a:pt x="707852" y="817602"/>
                  <a:pt x="1064893" y="521152"/>
                  <a:pt x="1317024" y="148016"/>
                </a:cubicBezTo>
                <a:lnTo>
                  <a:pt x="140696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Freeform: Shape 11">
            <a:extLst>
              <a:ext uri="{FF2B5EF4-FFF2-40B4-BE49-F238E27FC236}">
                <a16:creationId xmlns:a16="http://schemas.microsoft.com/office/drawing/2014/main" id="{4551AEB9-6636-45BE-A33E-6653E6365BD6}"/>
              </a:ext>
            </a:extLst>
          </p:cNvPr>
          <p:cNvSpPr/>
          <p:nvPr/>
        </p:nvSpPr>
        <p:spPr>
          <a:xfrm flipH="1">
            <a:off x="8874440" y="304138"/>
            <a:ext cx="2821945" cy="884320"/>
          </a:xfrm>
          <a:custGeom>
            <a:avLst/>
            <a:gdLst>
              <a:gd name="connsiteX0" fmla="*/ 3172221 w 3761614"/>
              <a:gd name="connsiteY0" fmla="*/ 0 h 1178786"/>
              <a:gd name="connsiteX1" fmla="*/ 1208136 w 3761614"/>
              <a:gd name="connsiteY1" fmla="*/ 0 h 1178786"/>
              <a:gd name="connsiteX2" fmla="*/ 1118198 w 3761614"/>
              <a:gd name="connsiteY2" fmla="*/ 148016 h 1178786"/>
              <a:gd name="connsiteX3" fmla="*/ 89391 w 3761614"/>
              <a:gd name="connsiteY3" fmla="*/ 995060 h 1178786"/>
              <a:gd name="connsiteX4" fmla="*/ 0 w 3761614"/>
              <a:gd name="connsiteY4" fmla="*/ 1027772 h 1178786"/>
              <a:gd name="connsiteX5" fmla="*/ 61032 w 3761614"/>
              <a:gd name="connsiteY5" fmla="*/ 1078127 h 1178786"/>
              <a:gd name="connsiteX6" fmla="*/ 390567 w 3761614"/>
              <a:gd name="connsiteY6" fmla="*/ 1178786 h 1178786"/>
              <a:gd name="connsiteX7" fmla="*/ 3172221 w 3761614"/>
              <a:gd name="connsiteY7" fmla="*/ 1178786 h 1178786"/>
              <a:gd name="connsiteX8" fmla="*/ 3761614 w 3761614"/>
              <a:gd name="connsiteY8" fmla="*/ 589393 h 1178786"/>
              <a:gd name="connsiteX9" fmla="*/ 3172221 w 3761614"/>
              <a:gd name="connsiteY9" fmla="*/ 0 h 117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61614" h="1178786">
                <a:moveTo>
                  <a:pt x="3172221" y="0"/>
                </a:moveTo>
                <a:lnTo>
                  <a:pt x="1208136" y="0"/>
                </a:lnTo>
                <a:lnTo>
                  <a:pt x="1118198" y="148016"/>
                </a:lnTo>
                <a:cubicBezTo>
                  <a:pt x="866067" y="521152"/>
                  <a:pt x="509026" y="817602"/>
                  <a:pt x="89391" y="995060"/>
                </a:cubicBezTo>
                <a:lnTo>
                  <a:pt x="0" y="1027772"/>
                </a:lnTo>
                <a:lnTo>
                  <a:pt x="61032" y="1078127"/>
                </a:lnTo>
                <a:cubicBezTo>
                  <a:pt x="155100" y="1141678"/>
                  <a:pt x="268500" y="1178786"/>
                  <a:pt x="390567" y="1178786"/>
                </a:cubicBezTo>
                <a:lnTo>
                  <a:pt x="3172221" y="1178786"/>
                </a:lnTo>
                <a:cubicBezTo>
                  <a:pt x="3497734" y="1178786"/>
                  <a:pt x="3761614" y="914906"/>
                  <a:pt x="3761614" y="589393"/>
                </a:cubicBezTo>
                <a:cubicBezTo>
                  <a:pt x="3761614" y="263880"/>
                  <a:pt x="3497734" y="0"/>
                  <a:pt x="3172221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3048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TextBox 39">
            <a:extLst>
              <a:ext uri="{FF2B5EF4-FFF2-40B4-BE49-F238E27FC236}">
                <a16:creationId xmlns:a16="http://schemas.microsoft.com/office/drawing/2014/main" id="{28A5F8FE-EB60-4E3C-84B5-3DDA7AB438AC}"/>
              </a:ext>
            </a:extLst>
          </p:cNvPr>
          <p:cNvSpPr txBox="1"/>
          <p:nvPr/>
        </p:nvSpPr>
        <p:spPr>
          <a:xfrm>
            <a:off x="11184739" y="352068"/>
            <a:ext cx="527359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z="3001" spc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7" name="TextBox 54">
            <a:extLst>
              <a:ext uri="{FF2B5EF4-FFF2-40B4-BE49-F238E27FC236}">
                <a16:creationId xmlns:a16="http://schemas.microsoft.com/office/drawing/2014/main" id="{60017A8C-D03A-4D29-A454-4B9C76AC34BE}"/>
              </a:ext>
            </a:extLst>
          </p:cNvPr>
          <p:cNvSpPr txBox="1"/>
          <p:nvPr/>
        </p:nvSpPr>
        <p:spPr>
          <a:xfrm>
            <a:off x="9481714" y="580861"/>
            <a:ext cx="1592914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Entender</a:t>
            </a:r>
            <a:r>
              <a:rPr lang="en-US" sz="1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los</a:t>
            </a:r>
            <a:r>
              <a:rPr lang="en-US" sz="1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datos</a:t>
            </a:r>
            <a:endParaRPr lang="en-US" sz="1200" b="1" kern="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8" name="Graphic 61" descr="Network">
            <a:extLst>
              <a:ext uri="{FF2B5EF4-FFF2-40B4-BE49-F238E27FC236}">
                <a16:creationId xmlns:a16="http://schemas.microsoft.com/office/drawing/2014/main" id="{1CDC86D3-A5B4-4DF5-BBFC-0587CE20C5A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8990601" y="561084"/>
            <a:ext cx="370428" cy="370428"/>
          </a:xfrm>
          <a:prstGeom prst="rect">
            <a:avLst/>
          </a:prstGeom>
        </p:spPr>
      </p:pic>
      <p:pic>
        <p:nvPicPr>
          <p:cNvPr id="34" name="Imagen 3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1" r="4345"/>
          <a:stretch/>
        </p:blipFill>
        <p:spPr>
          <a:xfrm>
            <a:off x="7400099" y="3048000"/>
            <a:ext cx="3181003" cy="34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4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044" y="88669"/>
            <a:ext cx="10969943" cy="711081"/>
          </a:xfrm>
        </p:spPr>
        <p:txBody>
          <a:bodyPr/>
          <a:lstStyle/>
          <a:p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DISEÑAR E IMPLEMENTAR LA SOLUCIÓN 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0" name="Marcador de contenido 4"/>
          <p:cNvSpPr txBox="1">
            <a:spLocks/>
          </p:cNvSpPr>
          <p:nvPr/>
        </p:nvSpPr>
        <p:spPr>
          <a:xfrm>
            <a:off x="308537" y="1290304"/>
            <a:ext cx="10969943" cy="44958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PE" sz="1800" dirty="0" smtClean="0">
                <a:solidFill>
                  <a:srgbClr val="002060"/>
                </a:solidFill>
              </a:rPr>
              <a:t>Antes de  empezar a construir algo primero debes diseñar!: </a:t>
            </a:r>
            <a:r>
              <a:rPr lang="es-PE" sz="1800" b="1" dirty="0" smtClean="0">
                <a:solidFill>
                  <a:srgbClr val="002060"/>
                </a:solidFill>
              </a:rPr>
              <a:t>ARQUITECTURA ANALÍTICA Y ARQUITECTURA TÉCNICA</a:t>
            </a:r>
          </a:p>
          <a:p>
            <a:pPr>
              <a:lnSpc>
                <a:spcPct val="150000"/>
              </a:lnSpc>
            </a:pPr>
            <a:r>
              <a:rPr lang="es-PE" sz="1800" dirty="0" smtClean="0">
                <a:solidFill>
                  <a:srgbClr val="002060"/>
                </a:solidFill>
              </a:rPr>
              <a:t> ¿Qué datos utilizaremos?</a:t>
            </a:r>
          </a:p>
          <a:p>
            <a:pPr>
              <a:lnSpc>
                <a:spcPct val="150000"/>
              </a:lnSpc>
            </a:pPr>
            <a:r>
              <a:rPr lang="es-PE" sz="1800" dirty="0" smtClean="0">
                <a:solidFill>
                  <a:srgbClr val="002060"/>
                </a:solidFill>
              </a:rPr>
              <a:t>¿Qué técnicas emplearemos? ¿es machine </a:t>
            </a:r>
            <a:r>
              <a:rPr lang="es-PE" sz="1800" dirty="0" err="1" smtClean="0">
                <a:solidFill>
                  <a:srgbClr val="002060"/>
                </a:solidFill>
              </a:rPr>
              <a:t>learning</a:t>
            </a:r>
            <a:r>
              <a:rPr lang="es-PE" sz="1800" dirty="0" smtClean="0">
                <a:solidFill>
                  <a:srgbClr val="002060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s-PE" sz="1800" dirty="0" smtClean="0">
                <a:solidFill>
                  <a:srgbClr val="002060"/>
                </a:solidFill>
              </a:rPr>
              <a:t>¿Qué reglas comerciales debo considerar?</a:t>
            </a:r>
          </a:p>
          <a:p>
            <a:pPr>
              <a:lnSpc>
                <a:spcPct val="150000"/>
              </a:lnSpc>
            </a:pPr>
            <a:r>
              <a:rPr lang="es-PE" sz="1800" dirty="0" smtClean="0">
                <a:solidFill>
                  <a:srgbClr val="002060"/>
                </a:solidFill>
              </a:rPr>
              <a:t>¿Cuál es la infraestructura necesaria?</a:t>
            </a:r>
          </a:p>
          <a:p>
            <a:pPr>
              <a:lnSpc>
                <a:spcPct val="150000"/>
              </a:lnSpc>
            </a:pPr>
            <a:r>
              <a:rPr lang="es-PE" sz="1800" b="1" dirty="0" smtClean="0">
                <a:solidFill>
                  <a:srgbClr val="002060"/>
                </a:solidFill>
              </a:rPr>
              <a:t>Recuerda que todo EVOLUCIONA debemos estar listos para adoptar NUEVAS TECNOLOGÍAS.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PE" sz="1800" dirty="0" smtClean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PE" sz="1800" dirty="0" smtClean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PE" sz="1800" dirty="0" smtClean="0">
              <a:solidFill>
                <a:srgbClr val="002060"/>
              </a:solidFill>
            </a:endParaRPr>
          </a:p>
          <a:p>
            <a:pPr marL="609494" lvl="1" indent="0">
              <a:lnSpc>
                <a:spcPct val="150000"/>
              </a:lnSpc>
              <a:buNone/>
            </a:pPr>
            <a:endParaRPr lang="es-PE" sz="1800" dirty="0">
              <a:solidFill>
                <a:srgbClr val="002060"/>
              </a:solidFill>
            </a:endParaRPr>
          </a:p>
        </p:txBody>
      </p:sp>
      <p:sp>
        <p:nvSpPr>
          <p:cNvPr id="14" name="Freeform: Shape 25">
            <a:extLst>
              <a:ext uri="{FF2B5EF4-FFF2-40B4-BE49-F238E27FC236}">
                <a16:creationId xmlns:a16="http://schemas.microsoft.com/office/drawing/2014/main" id="{CB357F12-2AE1-47A5-B1D3-9BD5B8E6B78D}"/>
              </a:ext>
            </a:extLst>
          </p:cNvPr>
          <p:cNvSpPr/>
          <p:nvPr/>
        </p:nvSpPr>
        <p:spPr>
          <a:xfrm flipH="1">
            <a:off x="11548638" y="66094"/>
            <a:ext cx="610525" cy="884320"/>
          </a:xfrm>
          <a:custGeom>
            <a:avLst/>
            <a:gdLst>
              <a:gd name="connsiteX0" fmla="*/ 735912 w 813822"/>
              <a:gd name="connsiteY0" fmla="*/ 0 h 1178786"/>
              <a:gd name="connsiteX1" fmla="*/ 589393 w 813822"/>
              <a:gd name="connsiteY1" fmla="*/ 0 h 1178786"/>
              <a:gd name="connsiteX2" fmla="*/ 0 w 813822"/>
              <a:gd name="connsiteY2" fmla="*/ 589393 h 1178786"/>
              <a:gd name="connsiteX3" fmla="*/ 589393 w 813822"/>
              <a:gd name="connsiteY3" fmla="*/ 1178786 h 1178786"/>
              <a:gd name="connsiteX4" fmla="*/ 735912 w 813822"/>
              <a:gd name="connsiteY4" fmla="*/ 1178786 h 1178786"/>
              <a:gd name="connsiteX5" fmla="*/ 766315 w 813822"/>
              <a:gd name="connsiteY5" fmla="*/ 1060567 h 1178786"/>
              <a:gd name="connsiteX6" fmla="*/ 813822 w 813822"/>
              <a:gd name="connsiteY6" fmla="*/ 589393 h 1178786"/>
              <a:gd name="connsiteX7" fmla="*/ 766315 w 813822"/>
              <a:gd name="connsiteY7" fmla="*/ 118219 h 1178786"/>
              <a:gd name="connsiteX8" fmla="*/ 735912 w 813822"/>
              <a:gd name="connsiteY8" fmla="*/ 0 h 117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3822" h="1178786">
                <a:moveTo>
                  <a:pt x="735912" y="0"/>
                </a:moveTo>
                <a:lnTo>
                  <a:pt x="589393" y="0"/>
                </a:lnTo>
                <a:cubicBezTo>
                  <a:pt x="263880" y="0"/>
                  <a:pt x="0" y="263880"/>
                  <a:pt x="0" y="589393"/>
                </a:cubicBezTo>
                <a:cubicBezTo>
                  <a:pt x="0" y="914906"/>
                  <a:pt x="263880" y="1178786"/>
                  <a:pt x="589393" y="1178786"/>
                </a:cubicBezTo>
                <a:lnTo>
                  <a:pt x="735912" y="1178786"/>
                </a:lnTo>
                <a:lnTo>
                  <a:pt x="766315" y="1060567"/>
                </a:lnTo>
                <a:cubicBezTo>
                  <a:pt x="797464" y="908374"/>
                  <a:pt x="813822" y="750793"/>
                  <a:pt x="813822" y="589393"/>
                </a:cubicBezTo>
                <a:cubicBezTo>
                  <a:pt x="813822" y="427992"/>
                  <a:pt x="797464" y="270412"/>
                  <a:pt x="766315" y="118219"/>
                </a:cubicBezTo>
                <a:lnTo>
                  <a:pt x="7359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Freeform: Shape 13">
            <a:extLst>
              <a:ext uri="{FF2B5EF4-FFF2-40B4-BE49-F238E27FC236}">
                <a16:creationId xmlns:a16="http://schemas.microsoft.com/office/drawing/2014/main" id="{2B340D53-2003-49F7-9D6B-8A410C2167F4}"/>
              </a:ext>
            </a:extLst>
          </p:cNvPr>
          <p:cNvSpPr/>
          <p:nvPr/>
        </p:nvSpPr>
        <p:spPr>
          <a:xfrm flipH="1">
            <a:off x="9188058" y="66094"/>
            <a:ext cx="2419026" cy="884320"/>
          </a:xfrm>
          <a:custGeom>
            <a:avLst/>
            <a:gdLst>
              <a:gd name="connsiteX0" fmla="*/ 2635135 w 3224528"/>
              <a:gd name="connsiteY0" fmla="*/ 0 h 1178786"/>
              <a:gd name="connsiteX1" fmla="*/ 0 w 3224528"/>
              <a:gd name="connsiteY1" fmla="*/ 0 h 1178786"/>
              <a:gd name="connsiteX2" fmla="*/ 30403 w 3224528"/>
              <a:gd name="connsiteY2" fmla="*/ 118219 h 1178786"/>
              <a:gd name="connsiteX3" fmla="*/ 77910 w 3224528"/>
              <a:gd name="connsiteY3" fmla="*/ 589393 h 1178786"/>
              <a:gd name="connsiteX4" fmla="*/ 30403 w 3224528"/>
              <a:gd name="connsiteY4" fmla="*/ 1060567 h 1178786"/>
              <a:gd name="connsiteX5" fmla="*/ 0 w 3224528"/>
              <a:gd name="connsiteY5" fmla="*/ 1178786 h 1178786"/>
              <a:gd name="connsiteX6" fmla="*/ 2635135 w 3224528"/>
              <a:gd name="connsiteY6" fmla="*/ 1178786 h 1178786"/>
              <a:gd name="connsiteX7" fmla="*/ 3224528 w 3224528"/>
              <a:gd name="connsiteY7" fmla="*/ 589393 h 1178786"/>
              <a:gd name="connsiteX8" fmla="*/ 2635135 w 3224528"/>
              <a:gd name="connsiteY8" fmla="*/ 0 h 117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24528" h="1178786">
                <a:moveTo>
                  <a:pt x="2635135" y="0"/>
                </a:moveTo>
                <a:lnTo>
                  <a:pt x="0" y="0"/>
                </a:lnTo>
                <a:lnTo>
                  <a:pt x="30403" y="118219"/>
                </a:lnTo>
                <a:cubicBezTo>
                  <a:pt x="61552" y="270412"/>
                  <a:pt x="77910" y="427992"/>
                  <a:pt x="77910" y="589393"/>
                </a:cubicBezTo>
                <a:cubicBezTo>
                  <a:pt x="77910" y="750793"/>
                  <a:pt x="61552" y="908374"/>
                  <a:pt x="30403" y="1060567"/>
                </a:cubicBezTo>
                <a:lnTo>
                  <a:pt x="0" y="1178786"/>
                </a:lnTo>
                <a:lnTo>
                  <a:pt x="2635135" y="1178786"/>
                </a:lnTo>
                <a:cubicBezTo>
                  <a:pt x="2960648" y="1178786"/>
                  <a:pt x="3224528" y="914906"/>
                  <a:pt x="3224528" y="589393"/>
                </a:cubicBezTo>
                <a:cubicBezTo>
                  <a:pt x="3224528" y="263880"/>
                  <a:pt x="2960648" y="0"/>
                  <a:pt x="2635135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3048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TextBox 38">
            <a:extLst>
              <a:ext uri="{FF2B5EF4-FFF2-40B4-BE49-F238E27FC236}">
                <a16:creationId xmlns:a16="http://schemas.microsoft.com/office/drawing/2014/main" id="{5523B0AE-8F17-4369-8310-220ECADDE833}"/>
              </a:ext>
            </a:extLst>
          </p:cNvPr>
          <p:cNvSpPr txBox="1"/>
          <p:nvPr/>
        </p:nvSpPr>
        <p:spPr>
          <a:xfrm>
            <a:off x="11567770" y="242727"/>
            <a:ext cx="527359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z="3001" spc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3001" spc="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48">
            <a:extLst>
              <a:ext uri="{FF2B5EF4-FFF2-40B4-BE49-F238E27FC236}">
                <a16:creationId xmlns:a16="http://schemas.microsoft.com/office/drawing/2014/main" id="{11BF81E0-64D0-4D23-9A72-9676EC21A45C}"/>
              </a:ext>
            </a:extLst>
          </p:cNvPr>
          <p:cNvSpPr txBox="1"/>
          <p:nvPr/>
        </p:nvSpPr>
        <p:spPr>
          <a:xfrm>
            <a:off x="9984364" y="612059"/>
            <a:ext cx="1592914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endParaRPr lang="en-US" sz="1200" b="1" kern="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Graphic 63" descr="Download from cloud">
            <a:extLst>
              <a:ext uri="{FF2B5EF4-FFF2-40B4-BE49-F238E27FC236}">
                <a16:creationId xmlns:a16="http://schemas.microsoft.com/office/drawing/2014/main" id="{ED5BFAD5-9C5C-44A9-B065-490200F49789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356716" y="323040"/>
            <a:ext cx="370428" cy="370428"/>
          </a:xfrm>
          <a:prstGeom prst="rect">
            <a:avLst/>
          </a:prstGeom>
        </p:spPr>
      </p:pic>
      <p:sp>
        <p:nvSpPr>
          <p:cNvPr id="19" name="TextBox 42">
            <a:extLst>
              <a:ext uri="{FF2B5EF4-FFF2-40B4-BE49-F238E27FC236}">
                <a16:creationId xmlns:a16="http://schemas.microsoft.com/office/drawing/2014/main" id="{673B8C64-0CE8-43E7-A2D2-E029F44DE0EF}"/>
              </a:ext>
            </a:extLst>
          </p:cNvPr>
          <p:cNvSpPr txBox="1"/>
          <p:nvPr/>
        </p:nvSpPr>
        <p:spPr>
          <a:xfrm>
            <a:off x="9850259" y="68987"/>
            <a:ext cx="1592914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Diseñar</a:t>
            </a:r>
            <a:r>
              <a:rPr lang="en-US" sz="1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e </a:t>
            </a:r>
            <a:r>
              <a:rPr lang="en-US" sz="1200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implementar</a:t>
            </a:r>
            <a:r>
              <a:rPr lang="en-US" sz="1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arquitectura</a:t>
            </a:r>
            <a:r>
              <a:rPr lang="en-US" sz="1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analítica</a:t>
            </a:r>
            <a:r>
              <a:rPr lang="en-US" sz="1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y </a:t>
            </a:r>
            <a:r>
              <a:rPr lang="en-US" sz="12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técnica</a:t>
            </a:r>
            <a:endParaRPr lang="en-US" sz="1200" b="1" kern="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b="1" kern="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AutoShape 2" descr="Resultado de imagen para cloud computing definic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5114425"/>
            <a:ext cx="2052637" cy="88227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603" y="5853271"/>
            <a:ext cx="1512096" cy="846773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727" y="5613772"/>
            <a:ext cx="1025685" cy="1025685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228" y="4951790"/>
            <a:ext cx="1672284" cy="939611"/>
          </a:xfrm>
          <a:prstGeom prst="rect">
            <a:avLst/>
          </a:prstGeom>
        </p:spPr>
      </p:pic>
      <p:pic>
        <p:nvPicPr>
          <p:cNvPr id="192" name="Imagen 19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865" y="4766610"/>
            <a:ext cx="1971847" cy="1014273"/>
          </a:xfrm>
          <a:prstGeom prst="rect">
            <a:avLst/>
          </a:prstGeom>
        </p:spPr>
      </p:pic>
      <p:pic>
        <p:nvPicPr>
          <p:cNvPr id="193" name="Imagen 19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726" y="5613772"/>
            <a:ext cx="1773488" cy="886744"/>
          </a:xfrm>
          <a:prstGeom prst="rect">
            <a:avLst/>
          </a:prstGeom>
        </p:spPr>
      </p:pic>
      <p:pic>
        <p:nvPicPr>
          <p:cNvPr id="195" name="Imagen 19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549" y="5439719"/>
            <a:ext cx="1996143" cy="1103827"/>
          </a:xfrm>
          <a:prstGeom prst="rect">
            <a:avLst/>
          </a:prstGeom>
        </p:spPr>
      </p:pic>
      <p:pic>
        <p:nvPicPr>
          <p:cNvPr id="196" name="Imagen 19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174" y="4431369"/>
            <a:ext cx="2283636" cy="78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lidemodel.com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4 Steps Maturity Diagram Ladee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A1D6A"/>
      </a:accent1>
      <a:accent2>
        <a:srgbClr val="83AC3E"/>
      </a:accent2>
      <a:accent3>
        <a:srgbClr val="1AA7D5"/>
      </a:accent3>
      <a:accent4>
        <a:srgbClr val="E9732F"/>
      </a:accent4>
      <a:accent5>
        <a:srgbClr val="2B363F"/>
      </a:accent5>
      <a:accent6>
        <a:srgbClr val="F7AE40"/>
      </a:accent6>
      <a:hlink>
        <a:srgbClr val="29BAD9"/>
      </a:hlink>
      <a:folHlink>
        <a:srgbClr val="9DC13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</TotalTime>
  <Words>783</Words>
  <Application>Microsoft Office PowerPoint</Application>
  <PresentationFormat>Personalizado</PresentationFormat>
  <Paragraphs>143</Paragraphs>
  <Slides>14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MS PGothic</vt:lpstr>
      <vt:lpstr>Arial</vt:lpstr>
      <vt:lpstr>Calibri</vt:lpstr>
      <vt:lpstr>Wingdings</vt:lpstr>
      <vt:lpstr>Office Theme</vt:lpstr>
      <vt:lpstr>2_Office Theme</vt:lpstr>
      <vt:lpstr>Advanced analytics en los negocios</vt:lpstr>
      <vt:lpstr>¿Qué esperan las empresas de Advanced Analytics?</vt:lpstr>
      <vt:lpstr>Los dos principales motivos para lanzar una iniciativa de Advanced Analytics en una empresa:</vt:lpstr>
      <vt:lpstr>¿Cómo lograr iniciativas de Advanced Analytics exitosas?</vt:lpstr>
      <vt:lpstr>EQUIPO MULTIFUNCIONAL</vt:lpstr>
      <vt:lpstr>PLANTEAR HIPÓTESIS CORRECTAS</vt:lpstr>
      <vt:lpstr>ENTENDER LOS PROCESOS DE NEGOCIO  RELACIONADOS</vt:lpstr>
      <vt:lpstr>EXPLORAR Y ENTENDER LOS DATOS</vt:lpstr>
      <vt:lpstr>DISEÑAR E IMPLEMENTAR LA SOLUCIÓN </vt:lpstr>
      <vt:lpstr>TEST &amp; LEARN</vt:lpstr>
      <vt:lpstr>Recuerda: Advanced Analytics es un conjunto de técnicas y algoritmos que ayudan a solucionar problemas de negocio a partir de los datos.</vt:lpstr>
      <vt:lpstr>¿Cómo lograr iniciativas de Advanced Analytics exitosas?</vt:lpstr>
      <vt:lpstr>SIN DATOS NO HAY ANALYTICS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Elena Paredes</dc:creator>
  <cp:lastModifiedBy>Elena Paredes</cp:lastModifiedBy>
  <cp:revision>55</cp:revision>
  <dcterms:created xsi:type="dcterms:W3CDTF">2014-06-09T19:15:16Z</dcterms:created>
  <dcterms:modified xsi:type="dcterms:W3CDTF">2019-10-09T19:18:34Z</dcterms:modified>
</cp:coreProperties>
</file>