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44FDF9AF-2E7B-4A7A-864B-B6AE1C096823}">
          <p14:sldIdLst>
            <p14:sldId id="256"/>
            <p14:sldId id="257"/>
            <p14:sldId id="259"/>
          </p14:sldIdLst>
        </p14:section>
        <p14:section name="Secção Sem Título" id="{0AE38640-EA2F-45AA-9C78-1B08241E15C8}">
          <p14:sldIdLst>
            <p14:sldId id="258"/>
            <p14:sldId id="261"/>
            <p14:sldId id="260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73ED0CC-082F-4160-86E5-0D6041F12778}" type="datetime1">
              <a:rPr lang="en-US" smtClean="0"/>
              <a:t>21-Oct-19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198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21-Oct-19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36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21-Oct-19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437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21-Oct-19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2709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21-Oct-19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6142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21-Oct-19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113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21-Oct-19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799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21-Oct-19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6372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21-Oct-19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2546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21-Oct-19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535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21-Oct-19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106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21-Oct-19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1314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21-Oct-19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25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21-Oct-19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741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21-Oct-19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7414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21-Oct-19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733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21-Oct-19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817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21-Oct-19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9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Uma imagem com mapa, texto&#10;&#10;Descrição gerada automaticamente">
            <a:extLst>
              <a:ext uri="{FF2B5EF4-FFF2-40B4-BE49-F238E27FC236}">
                <a16:creationId xmlns:a16="http://schemas.microsoft.com/office/drawing/2014/main" id="{FB56F5F1-0A5B-4383-8822-184ED2EB8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7F04BD-2544-4BA2-9AA4-311F1CE0E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5293" y="1301679"/>
            <a:ext cx="2116707" cy="1078683"/>
          </a:xfrm>
        </p:spPr>
        <p:txBody>
          <a:bodyPr>
            <a:normAutofit fontScale="90000"/>
          </a:bodyPr>
          <a:lstStyle/>
          <a:p>
            <a:pPr algn="l"/>
            <a:r>
              <a:rPr lang="pt-PT" sz="2400" dirty="0">
                <a:solidFill>
                  <a:schemeClr val="bg2"/>
                </a:solidFill>
              </a:rPr>
              <a:t>Introdução á inteligência artificial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7CCE4C-6D2E-41B1-9707-942E23D84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0646" y="394371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pt-PT" sz="1800" dirty="0">
                <a:solidFill>
                  <a:schemeClr val="bg1"/>
                </a:solidFill>
              </a:rPr>
              <a:t>Vasco Oliveira 2019119011</a:t>
            </a:r>
          </a:p>
          <a:p>
            <a:r>
              <a:rPr lang="pt-PT" sz="1800" dirty="0">
                <a:solidFill>
                  <a:schemeClr val="bg1"/>
                </a:solidFill>
              </a:rPr>
              <a:t>João Rodrigues 21280325</a:t>
            </a:r>
          </a:p>
          <a:p>
            <a:pPr algn="l"/>
            <a:endParaRPr lang="en-US" sz="1800" dirty="0">
              <a:solidFill>
                <a:srgbClr val="7FAED4"/>
              </a:solidFill>
            </a:endParaRPr>
          </a:p>
        </p:txBody>
      </p:sp>
      <p:pic>
        <p:nvPicPr>
          <p:cNvPr id="6" name="Imagem 5" descr="Uma imagem com alimentação, símbolo, relógio, desenho&#10;&#10;Descrição gerada automaticamente">
            <a:extLst>
              <a:ext uri="{FF2B5EF4-FFF2-40B4-BE49-F238E27FC236}">
                <a16:creationId xmlns:a16="http://schemas.microsoft.com/office/drawing/2014/main" id="{C529177A-146C-4782-9B61-025CF8483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748" y="96767"/>
            <a:ext cx="4997353" cy="24098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A15F1EA-8F2A-4978-B45E-3D645BCC6141}"/>
              </a:ext>
            </a:extLst>
          </p:cNvPr>
          <p:cNvSpPr txBox="1"/>
          <p:nvPr/>
        </p:nvSpPr>
        <p:spPr>
          <a:xfrm>
            <a:off x="7884543" y="2435606"/>
            <a:ext cx="372475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chemeClr val="bg2"/>
                </a:solidFill>
              </a:rPr>
              <a:t>Trabalho prático n-1</a:t>
            </a:r>
          </a:p>
          <a:p>
            <a:endParaRPr lang="pt-PT" sz="3200" dirty="0"/>
          </a:p>
          <a:p>
            <a:r>
              <a:rPr lang="pt-PT" sz="3600" dirty="0">
                <a:solidFill>
                  <a:schemeClr val="accent2">
                    <a:lumMod val="50000"/>
                  </a:schemeClr>
                </a:solidFill>
              </a:rPr>
              <a:t>Agentes Racionais</a:t>
            </a:r>
          </a:p>
        </p:txBody>
      </p:sp>
    </p:spTree>
    <p:extLst>
      <p:ext uri="{BB962C8B-B14F-4D97-AF65-F5344CB8AC3E}">
        <p14:creationId xmlns:p14="http://schemas.microsoft.com/office/powerpoint/2010/main" val="340625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390C0-BC7D-4301-A464-C287C3AC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Indrodução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14D26D-6A4E-4F97-A146-C5C71C3F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PT" dirty="0"/>
              <a:t>Foi pedida a criação de um projeto com agentes racionais num ambiente com objetivo de observar a sua interação com os vários elementos criados com intenção d sobreviver a maior quantidade de interações possível. Para tal foram criados vários agentes que irão adaptar o seu comportamento dependendo dos elementos que encontram ao longo da simulação.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3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A9955-D9D0-4C2C-B4CB-20807CB6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Patches</a:t>
            </a:r>
            <a:r>
              <a:rPr lang="pt-PT" dirty="0"/>
              <a:t> DESENVOLVIDAS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526EA8-07AD-429B-A43F-381ED4DD18E4}"/>
              </a:ext>
            </a:extLst>
          </p:cNvPr>
          <p:cNvSpPr txBox="1"/>
          <p:nvPr/>
        </p:nvSpPr>
        <p:spPr>
          <a:xfrm>
            <a:off x="986394" y="2411744"/>
            <a:ext cx="17093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00B050"/>
                </a:solidFill>
                <a:latin typeface="Bahnschrift SemiCondensed" panose="020B0502040204020203" pitchFamily="34" charset="0"/>
              </a:rPr>
              <a:t>COMIDA</a:t>
            </a:r>
          </a:p>
          <a:p>
            <a:endParaRPr lang="pt-PT" sz="2000" dirty="0">
              <a:solidFill>
                <a:srgbClr val="00B050"/>
              </a:solidFill>
              <a:latin typeface="Bahnschrift SemiCondensed" panose="020B0502040204020203" pitchFamily="34" charset="0"/>
            </a:endParaRPr>
          </a:p>
          <a:p>
            <a:r>
              <a:rPr lang="pt-PT" sz="2000" dirty="0">
                <a:solidFill>
                  <a:srgbClr val="00B050"/>
                </a:solidFill>
                <a:latin typeface="Bahnschrift SemiCondensed" panose="020B0502040204020203" pitchFamily="34" charset="0"/>
              </a:rPr>
              <a:t>-fornece sustento aos agentes</a:t>
            </a:r>
            <a:endParaRPr lang="en-US" sz="2000" dirty="0">
              <a:solidFill>
                <a:srgbClr val="00B05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5BA2533-C7B4-42CF-965C-282F0B445569}"/>
              </a:ext>
            </a:extLst>
          </p:cNvPr>
          <p:cNvSpPr txBox="1"/>
          <p:nvPr/>
        </p:nvSpPr>
        <p:spPr>
          <a:xfrm>
            <a:off x="2521977" y="4315063"/>
            <a:ext cx="17093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accent4"/>
                </a:solidFill>
                <a:latin typeface="Bahnschrift SemiCondensed" panose="020B0502040204020203" pitchFamily="34" charset="0"/>
              </a:rPr>
              <a:t>COGUMELOS</a:t>
            </a:r>
          </a:p>
          <a:p>
            <a:endParaRPr lang="pt-PT" sz="2000" dirty="0">
              <a:solidFill>
                <a:schemeClr val="accent4"/>
              </a:solidFill>
              <a:latin typeface="Bahnschrift SemiCondensed" panose="020B0502040204020203" pitchFamily="34" charset="0"/>
            </a:endParaRPr>
          </a:p>
          <a:p>
            <a:r>
              <a:rPr lang="pt-PT" sz="2000" dirty="0">
                <a:solidFill>
                  <a:schemeClr val="accent4"/>
                </a:solidFill>
                <a:latin typeface="Bahnschrift SemiCondensed" panose="020B0502040204020203" pitchFamily="34" charset="0"/>
              </a:rPr>
              <a:t>-faz a cor dos agentes ariar aleatoriamente ao longo do modelo</a:t>
            </a:r>
            <a:endParaRPr lang="en-US" sz="2000" dirty="0">
              <a:solidFill>
                <a:schemeClr val="accent4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470CD34-3009-4586-82DD-9248809CF43A}"/>
              </a:ext>
            </a:extLst>
          </p:cNvPr>
          <p:cNvSpPr txBox="1"/>
          <p:nvPr/>
        </p:nvSpPr>
        <p:spPr>
          <a:xfrm>
            <a:off x="7037154" y="4315062"/>
            <a:ext cx="17093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00B0F0"/>
                </a:solidFill>
                <a:latin typeface="Bahnschrift SemiCondensed" panose="020B0502040204020203" pitchFamily="34" charset="0"/>
              </a:rPr>
              <a:t>DEPOSITO</a:t>
            </a:r>
          </a:p>
          <a:p>
            <a:endParaRPr lang="pt-PT" sz="2000" dirty="0">
              <a:solidFill>
                <a:srgbClr val="00B0F0"/>
              </a:solidFill>
              <a:latin typeface="Bahnschrift SemiCondensed" panose="020B0502040204020203" pitchFamily="34" charset="0"/>
            </a:endParaRPr>
          </a:p>
          <a:p>
            <a:r>
              <a:rPr lang="pt-PT" sz="2000" dirty="0">
                <a:solidFill>
                  <a:srgbClr val="00B0F0"/>
                </a:solidFill>
                <a:latin typeface="Bahnschrift SemiCondensed" panose="020B0502040204020203" pitchFamily="34" charset="0"/>
              </a:rPr>
              <a:t>-serve para os limpadores depositarem o lixo que transportam</a:t>
            </a:r>
            <a:endParaRPr lang="en-US" sz="2000" dirty="0">
              <a:solidFill>
                <a:srgbClr val="00B0F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0E4C32C-FD85-4BC4-80F7-C46F914DDFA6}"/>
              </a:ext>
            </a:extLst>
          </p:cNvPr>
          <p:cNvSpPr txBox="1"/>
          <p:nvPr/>
        </p:nvSpPr>
        <p:spPr>
          <a:xfrm>
            <a:off x="8961810" y="2327018"/>
            <a:ext cx="17093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LIXO TÓXICO</a:t>
            </a:r>
          </a:p>
          <a:p>
            <a:endParaRPr lang="pt-PT" sz="2000" dirty="0">
              <a:solidFill>
                <a:srgbClr val="FF0000"/>
              </a:solidFill>
              <a:latin typeface="Bahnschrift SemiCondensed" panose="020B0502040204020203" pitchFamily="34" charset="0"/>
            </a:endParaRPr>
          </a:p>
          <a:p>
            <a:r>
              <a:rPr lang="pt-PT" sz="20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-danifica muito comilões</a:t>
            </a:r>
          </a:p>
          <a:p>
            <a:r>
              <a:rPr lang="pt-PT" sz="20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-é transportado</a:t>
            </a:r>
          </a:p>
          <a:p>
            <a:r>
              <a:rPr lang="pt-PT" sz="20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Por limpadores</a:t>
            </a:r>
            <a:endParaRPr lang="en-US" sz="2000" dirty="0">
              <a:solidFill>
                <a:srgbClr val="FF000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790E5E-AD2E-49BC-BD97-EFBBE45043F1}"/>
              </a:ext>
            </a:extLst>
          </p:cNvPr>
          <p:cNvSpPr txBox="1"/>
          <p:nvPr/>
        </p:nvSpPr>
        <p:spPr>
          <a:xfrm>
            <a:off x="4974102" y="2273245"/>
            <a:ext cx="17093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FFFF00"/>
                </a:solidFill>
                <a:latin typeface="Bahnschrift SemiCondensed" panose="020B0502040204020203" pitchFamily="34" charset="0"/>
              </a:rPr>
              <a:t>LIXO NORMAL</a:t>
            </a:r>
          </a:p>
          <a:p>
            <a:endParaRPr lang="pt-PT" sz="2000" dirty="0">
              <a:solidFill>
                <a:srgbClr val="FFFF00"/>
              </a:solidFill>
              <a:latin typeface="Bahnschrift SemiCondensed" panose="020B0502040204020203" pitchFamily="34" charset="0"/>
            </a:endParaRPr>
          </a:p>
          <a:p>
            <a:r>
              <a:rPr lang="pt-PT" sz="2000" dirty="0">
                <a:solidFill>
                  <a:srgbClr val="FFFF00"/>
                </a:solidFill>
                <a:latin typeface="Bahnschrift SemiCondensed" panose="020B0502040204020203" pitchFamily="34" charset="0"/>
              </a:rPr>
              <a:t>-danifica comilões</a:t>
            </a:r>
          </a:p>
          <a:p>
            <a:r>
              <a:rPr lang="pt-PT" sz="2000" dirty="0">
                <a:solidFill>
                  <a:srgbClr val="FFFF00"/>
                </a:solidFill>
                <a:latin typeface="Bahnschrift SemiCondensed" panose="020B0502040204020203" pitchFamily="34" charset="0"/>
              </a:rPr>
              <a:t>-é transportado</a:t>
            </a:r>
          </a:p>
          <a:p>
            <a:r>
              <a:rPr lang="pt-PT" sz="2000" dirty="0">
                <a:solidFill>
                  <a:srgbClr val="FFFF00"/>
                </a:solidFill>
                <a:latin typeface="Bahnschrift SemiCondensed" panose="020B0502040204020203" pitchFamily="34" charset="0"/>
              </a:rPr>
              <a:t>Por limpadores</a:t>
            </a:r>
            <a:endParaRPr lang="en-US" sz="2000" dirty="0">
              <a:solidFill>
                <a:srgbClr val="FFFF0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2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00C85-944F-4EFB-BB2C-09B4A3F8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Agentes DESENVOLVIDOS</a:t>
            </a:r>
            <a:endParaRPr lang="en-US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AD3245E-A2FF-4098-BB93-D1CAFD66E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289" y="1685131"/>
            <a:ext cx="4649783" cy="823912"/>
          </a:xfrm>
        </p:spPr>
        <p:txBody>
          <a:bodyPr/>
          <a:lstStyle/>
          <a:p>
            <a:r>
              <a:rPr lang="pt-PT" dirty="0"/>
              <a:t>Limpador</a:t>
            </a:r>
            <a:endParaRPr lang="en-US" dirty="0"/>
          </a:p>
        </p:txBody>
      </p:sp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6B38D6B2-9B38-4F5B-8837-C325299089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510" y="2211746"/>
            <a:ext cx="1253558" cy="1497302"/>
          </a:xfrm>
        </p:spPr>
      </p:pic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722B5E7-9F60-4ED0-B469-5029A3BDA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4931" y="1676841"/>
            <a:ext cx="4646602" cy="823912"/>
          </a:xfrm>
        </p:spPr>
        <p:txBody>
          <a:bodyPr/>
          <a:lstStyle/>
          <a:p>
            <a:r>
              <a:rPr lang="pt-PT" dirty="0"/>
              <a:t>COMILÃO</a:t>
            </a:r>
            <a:endParaRPr lang="en-US" dirty="0"/>
          </a:p>
        </p:txBody>
      </p:sp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A17258E1-EDFD-4B54-91AA-B4620470E27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534" y="2211746"/>
            <a:ext cx="1092628" cy="1497302"/>
          </a:xfr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9B8842FC-29DE-4D64-9A45-4A586054E9BB}"/>
              </a:ext>
            </a:extLst>
          </p:cNvPr>
          <p:cNvSpPr txBox="1"/>
          <p:nvPr/>
        </p:nvSpPr>
        <p:spPr>
          <a:xfrm>
            <a:off x="1040606" y="2684411"/>
            <a:ext cx="29583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-Apanha lixo </a:t>
            </a:r>
          </a:p>
          <a:p>
            <a:r>
              <a:rPr lang="pt-PT" dirty="0"/>
              <a:t>-Deposita lixo</a:t>
            </a:r>
          </a:p>
          <a:p>
            <a:r>
              <a:rPr lang="pt-PT" dirty="0"/>
              <a:t>-Come comida</a:t>
            </a:r>
          </a:p>
          <a:p>
            <a:r>
              <a:rPr lang="pt-PT" dirty="0"/>
              <a:t>-Come cogumelos</a:t>
            </a:r>
          </a:p>
          <a:p>
            <a:endParaRPr lang="en-US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5130EDC-9B69-419D-9C2F-140CA1A62581}"/>
              </a:ext>
            </a:extLst>
          </p:cNvPr>
          <p:cNvSpPr txBox="1"/>
          <p:nvPr/>
        </p:nvSpPr>
        <p:spPr>
          <a:xfrm>
            <a:off x="6494930" y="2500753"/>
            <a:ext cx="2958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-Foge do lixo e perde energia quando vê lixo</a:t>
            </a:r>
          </a:p>
          <a:p>
            <a:r>
              <a:rPr lang="pt-PT" dirty="0"/>
              <a:t>-Deposita lixo</a:t>
            </a:r>
          </a:p>
          <a:p>
            <a:r>
              <a:rPr lang="pt-PT" dirty="0"/>
              <a:t>-Come comida</a:t>
            </a:r>
          </a:p>
          <a:p>
            <a:r>
              <a:rPr lang="pt-PT" dirty="0"/>
              <a:t>-Come cogumelos</a:t>
            </a:r>
          </a:p>
          <a:p>
            <a:endParaRPr lang="en-US" dirty="0"/>
          </a:p>
        </p:txBody>
      </p:sp>
      <p:sp>
        <p:nvSpPr>
          <p:cNvPr id="27" name="Marcador de Posição do Texto 2">
            <a:extLst>
              <a:ext uri="{FF2B5EF4-FFF2-40B4-BE49-F238E27FC236}">
                <a16:creationId xmlns:a16="http://schemas.microsoft.com/office/drawing/2014/main" id="{D7B1181D-7487-48FA-AC6E-F364245CD6B4}"/>
              </a:ext>
            </a:extLst>
          </p:cNvPr>
          <p:cNvSpPr txBox="1">
            <a:spLocks/>
          </p:cNvSpPr>
          <p:nvPr/>
        </p:nvSpPr>
        <p:spPr>
          <a:xfrm>
            <a:off x="3998959" y="4044956"/>
            <a:ext cx="4649783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ilusão</a:t>
            </a:r>
            <a:endParaRPr lang="en-US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DAC5696-DCEE-4641-9C35-714AF7E5758C}"/>
              </a:ext>
            </a:extLst>
          </p:cNvPr>
          <p:cNvSpPr txBox="1"/>
          <p:nvPr/>
        </p:nvSpPr>
        <p:spPr>
          <a:xfrm>
            <a:off x="3998959" y="5060358"/>
            <a:ext cx="29583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-Alimenta-se de agentes que tenham consumido cogumelos</a:t>
            </a:r>
          </a:p>
          <a:p>
            <a:r>
              <a:rPr lang="pt-PT" dirty="0"/>
              <a:t>-Desloca-se aleatoriamente</a:t>
            </a:r>
          </a:p>
          <a:p>
            <a:r>
              <a:rPr lang="pt-PT" dirty="0"/>
              <a:t>-Come cogumelos</a:t>
            </a:r>
          </a:p>
          <a:p>
            <a:endParaRPr lang="en-US" dirty="0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C8776292-AEC1-4B44-B2BD-52466C610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830" y="4845842"/>
            <a:ext cx="1327606" cy="135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4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7440E-8C57-4EEE-8B92-0DA8CA58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ECOSISTEMA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5B2AB7-5076-440F-9C86-573C75DD4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5115955" cy="3774796"/>
          </a:xfrm>
        </p:spPr>
        <p:txBody>
          <a:bodyPr>
            <a:normAutofit lnSpcReduction="10000"/>
          </a:bodyPr>
          <a:lstStyle/>
          <a:p>
            <a:r>
              <a:rPr lang="pt-PT" dirty="0"/>
              <a:t>Neste modelo o objetivo é sobreviver a maior quantidade de tempo</a:t>
            </a:r>
          </a:p>
          <a:p>
            <a:r>
              <a:rPr lang="pt-PT" dirty="0"/>
              <a:t>Os comilões procuram comida</a:t>
            </a:r>
          </a:p>
          <a:p>
            <a:r>
              <a:rPr lang="pt-PT" dirty="0"/>
              <a:t>Os limpadores procuram limpar o lixo e depositar nos depósitos</a:t>
            </a:r>
          </a:p>
          <a:p>
            <a:r>
              <a:rPr lang="pt-PT" dirty="0"/>
              <a:t>As ilusões procuram os agentes afetado pelos cogumelos e alimentam-se deles para sobreviver</a:t>
            </a:r>
            <a:endParaRPr lang="en-US" dirty="0"/>
          </a:p>
        </p:txBody>
      </p:sp>
      <p:pic>
        <p:nvPicPr>
          <p:cNvPr id="6" name="Marcador de Posição de Conteúdo 5" descr="Uma imagem com luz, tráfego, preenchido, cacho&#10;&#10;Descrição gerada automaticamente">
            <a:extLst>
              <a:ext uri="{FF2B5EF4-FFF2-40B4-BE49-F238E27FC236}">
                <a16:creationId xmlns:a16="http://schemas.microsoft.com/office/drawing/2014/main" id="{E2703260-D4A8-44D6-ADE4-633D708EE9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975" y="1949642"/>
            <a:ext cx="4397675" cy="4141401"/>
          </a:xfrm>
        </p:spPr>
      </p:pic>
    </p:spTree>
    <p:extLst>
      <p:ext uri="{BB962C8B-B14F-4D97-AF65-F5344CB8AC3E}">
        <p14:creationId xmlns:p14="http://schemas.microsoft.com/office/powerpoint/2010/main" val="141443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AEA466B-04F4-41B6-A281-288C4241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Testes</a:t>
            </a:r>
          </a:p>
        </p:txBody>
      </p:sp>
      <p:sp>
        <p:nvSpPr>
          <p:cNvPr id="130" name="Round Diagonal Corner Rectangle 6">
            <a:extLst>
              <a:ext uri="{FF2B5EF4-FFF2-40B4-BE49-F238E27FC236}">
                <a16:creationId xmlns:a16="http://schemas.microsoft.com/office/drawing/2014/main" id="{0E24CF0B-9BD9-4126-80C9-FF28141A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Uma imagem com captura de ecrã, computador&#10;&#10;Descrição gerada automaticamente">
            <a:extLst>
              <a:ext uri="{FF2B5EF4-FFF2-40B4-BE49-F238E27FC236}">
                <a16:creationId xmlns:a16="http://schemas.microsoft.com/office/drawing/2014/main" id="{A5EA0A8E-84DF-4B9B-9CDE-FD005D0C9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1750754"/>
            <a:ext cx="6671905" cy="346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5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146D2-087A-491D-9D1D-D7CDA974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50602"/>
            <a:ext cx="9905998" cy="1478570"/>
          </a:xfrm>
        </p:spPr>
        <p:txBody>
          <a:bodyPr/>
          <a:lstStyle/>
          <a:p>
            <a:r>
              <a:rPr lang="pt-PT" dirty="0"/>
              <a:t>Situações exploradas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05D6075-1257-4089-8123-A2D2F049693B}"/>
              </a:ext>
            </a:extLst>
          </p:cNvPr>
          <p:cNvSpPr txBox="1"/>
          <p:nvPr/>
        </p:nvSpPr>
        <p:spPr>
          <a:xfrm>
            <a:off x="1446213" y="2413337"/>
            <a:ext cx="4264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Modelo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Modelo Comida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Modelo Lixo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Modelo Máximo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Modelo Agente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Modelo Adicional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Imagem 4" descr="Uma imagem com muitos, grande, preenchido, luz&#10;&#10;Descrição gerada automaticamente">
            <a:extLst>
              <a:ext uri="{FF2B5EF4-FFF2-40B4-BE49-F238E27FC236}">
                <a16:creationId xmlns:a16="http://schemas.microsoft.com/office/drawing/2014/main" id="{A4AFD9D2-17A3-4124-9DDB-3E5E27703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013" y="2008177"/>
            <a:ext cx="3481134" cy="354329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8CD2425-3B08-41E5-992E-BD89C5BFFDC4}"/>
              </a:ext>
            </a:extLst>
          </p:cNvPr>
          <p:cNvSpPr txBox="1"/>
          <p:nvPr/>
        </p:nvSpPr>
        <p:spPr>
          <a:xfrm>
            <a:off x="6481013" y="5551473"/>
            <a:ext cx="348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Ex: modelo comida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87164-72EE-4C3A-8662-16F8EB8D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conclusões 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7C0AEE-F0E7-4C9C-A242-D89D741188D3}"/>
              </a:ext>
            </a:extLst>
          </p:cNvPr>
          <p:cNvSpPr txBox="1"/>
          <p:nvPr/>
        </p:nvSpPr>
        <p:spPr>
          <a:xfrm>
            <a:off x="1267326" y="2097088"/>
            <a:ext cx="91279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PT" dirty="0"/>
              <a:t>Agentes Limpadores têm uma melhor taxa de sobrevivência do que agentes comilões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PT" dirty="0"/>
              <a:t>Apenas 5% das </a:t>
            </a:r>
            <a:r>
              <a:rPr lang="pt-PT" dirty="0" err="1"/>
              <a:t>patches</a:t>
            </a:r>
            <a:r>
              <a:rPr lang="pt-PT" dirty="0"/>
              <a:t> como comida não permite sustentação aos agentes ao fim de 300 </a:t>
            </a:r>
            <a:r>
              <a:rPr lang="pt-PT" dirty="0" err="1"/>
              <a:t>ticks</a:t>
            </a:r>
            <a:r>
              <a:rPr lang="pt-PT" dirty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PT" dirty="0"/>
              <a:t>Alguns agentes limpadores conseguem sobreviver á base de depósito de lixo com apenas 5% de comida.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PT" dirty="0"/>
              <a:t>Uma vez que as </a:t>
            </a:r>
            <a:r>
              <a:rPr lang="pt-PT" dirty="0" err="1"/>
              <a:t>patches</a:t>
            </a:r>
            <a:r>
              <a:rPr lang="pt-PT" dirty="0"/>
              <a:t> estão sempre a reaparecer, podemos concluir que independentemente da quantidade de agentes vamos ter resultados similares para as mesmas percentagens de </a:t>
            </a:r>
            <a:r>
              <a:rPr lang="pt-PT" dirty="0" err="1"/>
              <a:t>patches</a:t>
            </a:r>
            <a:r>
              <a:rPr lang="pt-PT" dirty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PT" dirty="0"/>
              <a:t>Quando inseridos agentes ilusão e cogumelos a taxa de mortalidade vai aumentar sempre mesmo que estes eventos tenham base em algoritmos aleatórios.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PT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PT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PT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3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B1260-FFAA-4A9E-84DF-1EB72D81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905" y="2689715"/>
            <a:ext cx="5193631" cy="1478570"/>
          </a:xfrm>
        </p:spPr>
        <p:txBody>
          <a:bodyPr>
            <a:noAutofit/>
          </a:bodyPr>
          <a:lstStyle/>
          <a:p>
            <a:r>
              <a:rPr lang="pt-PT" sz="7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Questões ?</a:t>
            </a:r>
            <a:endParaRPr lang="en-US" sz="7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07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338</Words>
  <Application>Microsoft Office PowerPoint</Application>
  <PresentationFormat>Ecrã Panorâmico</PresentationFormat>
  <Paragraphs>66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Bahnschrift SemiCondensed</vt:lpstr>
      <vt:lpstr>Tw Cen MT</vt:lpstr>
      <vt:lpstr>Wingdings</vt:lpstr>
      <vt:lpstr>Circuito</vt:lpstr>
      <vt:lpstr>Introdução á inteligência artificial</vt:lpstr>
      <vt:lpstr>Indrodução</vt:lpstr>
      <vt:lpstr>Patches DESENVOLVIDAS</vt:lpstr>
      <vt:lpstr>Agentes DESENVOLVIDOS</vt:lpstr>
      <vt:lpstr>ECOSISTEMA</vt:lpstr>
      <vt:lpstr>Testes</vt:lpstr>
      <vt:lpstr>Situações exploradas</vt:lpstr>
      <vt:lpstr>Principais conclusões </vt:lpstr>
      <vt:lpstr>Questões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á inteligência artificial</dc:title>
  <dc:creator>Vasco Oliveira</dc:creator>
  <cp:lastModifiedBy>Vasco Oliveira</cp:lastModifiedBy>
  <cp:revision>6</cp:revision>
  <dcterms:created xsi:type="dcterms:W3CDTF">2019-10-20T16:53:50Z</dcterms:created>
  <dcterms:modified xsi:type="dcterms:W3CDTF">2019-10-21T00:18:30Z</dcterms:modified>
</cp:coreProperties>
</file>