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F777-1811-C742-81B8-01A08C4568B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A052-4BB3-0748-9B66-AA050AACB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0"/>
            <a:ext cx="923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08737" y="-833087"/>
            <a:ext cx="6111317" cy="8649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07424" y="435789"/>
            <a:ext cx="286512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have sketch some of my ideas on a paper.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672263" y="200025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Helmet represent soldiers.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0863" y="569357"/>
            <a:ext cx="50434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</a:t>
            </a:r>
            <a:r>
              <a:rPr lang="en-US" dirty="0" smtClean="0">
                <a:solidFill>
                  <a:schemeClr val="accent4"/>
                </a:solidFill>
              </a:rPr>
              <a:t>reen </a:t>
            </a:r>
            <a:r>
              <a:rPr lang="en-US" dirty="0" smtClean="0">
                <a:solidFill>
                  <a:schemeClr val="accent4"/>
                </a:solidFill>
              </a:rPr>
              <a:t>represent  their goal which is to </a:t>
            </a:r>
            <a:r>
              <a:rPr lang="en-US" dirty="0" smtClean="0">
                <a:solidFill>
                  <a:schemeClr val="accent4"/>
                </a:solidFill>
              </a:rPr>
              <a:t>restore </a:t>
            </a:r>
            <a:r>
              <a:rPr lang="en-US" dirty="0">
                <a:solidFill>
                  <a:schemeClr val="accent4"/>
                </a:solidFill>
              </a:rPr>
              <a:t>their health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00B0F0"/>
                </a:solidFill>
              </a:rPr>
              <a:t>Example:</a:t>
            </a:r>
            <a:r>
              <a:rPr lang="en-US" dirty="0" smtClean="0">
                <a:solidFill>
                  <a:srgbClr val="00B0F0"/>
                </a:solidFill>
              </a:rPr>
              <a:t> pharmaceutical </a:t>
            </a: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 </a:t>
            </a:r>
            <a:r>
              <a:rPr lang="en-US" dirty="0">
                <a:solidFill>
                  <a:srgbClr val="00B0F0"/>
                </a:solidFill>
              </a:rPr>
              <a:t>to tell they have something that will help to cure.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2525" y="3086100"/>
            <a:ext cx="317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represent important.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Hossain</dc:creator>
  <cp:lastModifiedBy>Muhammad Hossain</cp:lastModifiedBy>
  <cp:revision>5</cp:revision>
  <dcterms:created xsi:type="dcterms:W3CDTF">2017-10-20T15:26:25Z</dcterms:created>
  <dcterms:modified xsi:type="dcterms:W3CDTF">2017-10-20T19:15:37Z</dcterms:modified>
</cp:coreProperties>
</file>