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960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Management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Team: Edwin Vazquez, Ethan Fulghum, Omari Richardson, Zeyu Xie</a:t>
            </a:r>
          </a:p>
          <a:p>
            <a:r>
              <a:t>Course: COM-430 Software Engineering</a:t>
            </a:r>
          </a:p>
          <a:p>
            <a:r>
              <a:t>Professor Brian Holbert</a:t>
            </a:r>
          </a:p>
          <a:p>
            <a:r>
              <a:t>Fall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Development → Testing → Staging → Production</a:t>
            </a:r>
          </a:p>
          <a:p>
            <a:r>
              <a:rPr dirty="0"/>
              <a:t> Tools: GitHub, Docker, Jenkins, OpenShift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Dictionary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User Record (credentials, profile)</a:t>
            </a:r>
          </a:p>
          <a:p>
            <a:r>
              <a:rPr dirty="0"/>
              <a:t> Task Record (details, priority)</a:t>
            </a:r>
          </a:p>
          <a:p>
            <a:r>
              <a:rPr dirty="0"/>
              <a:t> Report Record (analytics)</a:t>
            </a:r>
          </a:p>
          <a:p>
            <a:r>
              <a:rPr dirty="0"/>
              <a:t> Payment Record (subscription)</a:t>
            </a:r>
          </a:p>
          <a:p>
            <a:r>
              <a:rPr dirty="0"/>
              <a:t> Comment Record (team communication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Context Diagram – External entity interaction</a:t>
            </a:r>
          </a:p>
          <a:p>
            <a:r>
              <a:rPr dirty="0"/>
              <a:t> UML Diagram – System structure</a:t>
            </a:r>
          </a:p>
          <a:p>
            <a:r>
              <a:rPr dirty="0"/>
              <a:t> Use Case Diagram – User interactions</a:t>
            </a:r>
          </a:p>
          <a:p>
            <a:r>
              <a:rPr dirty="0"/>
              <a:t> Infrastructure Diagram – Deployment flow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&amp; Jira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Jira board for backlog and sprints</a:t>
            </a:r>
          </a:p>
          <a:p>
            <a:r>
              <a:rPr dirty="0"/>
              <a:t> Planning Poker using Fibonacci sequence for story points</a:t>
            </a:r>
          </a:p>
          <a:p>
            <a:r>
              <a:rPr dirty="0"/>
              <a:t> Sprint goals defined per feature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Discord for asynchronous communication</a:t>
            </a:r>
          </a:p>
          <a:p>
            <a:r>
              <a:rPr dirty="0"/>
              <a:t> Text channel used for feature discussion and coordination across time zones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Key Staff Turnover</a:t>
            </a:r>
          </a:p>
          <a:p>
            <a:r>
              <a:rPr dirty="0"/>
              <a:t> Schedule Delays</a:t>
            </a:r>
          </a:p>
          <a:p>
            <a:r>
              <a:rPr dirty="0"/>
              <a:t> Security Vulnerabilities</a:t>
            </a:r>
          </a:p>
          <a:p>
            <a:r>
              <a:rPr dirty="0"/>
              <a:t> Scope Creep</a:t>
            </a:r>
          </a:p>
          <a:p>
            <a:r>
              <a:rPr dirty="0"/>
              <a:t> System Bugs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Schedule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Gantt chart used to track milestones</a:t>
            </a:r>
          </a:p>
          <a:p>
            <a:r>
              <a:rPr dirty="0"/>
              <a:t> Aligns with WBS &amp; sprints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State management complexity</a:t>
            </a:r>
          </a:p>
          <a:p>
            <a:r>
              <a:rPr dirty="0"/>
              <a:t> Testing flow adjustments</a:t>
            </a:r>
          </a:p>
          <a:p>
            <a:r>
              <a:rPr dirty="0"/>
              <a:t> UI consistency</a:t>
            </a:r>
          </a:p>
          <a:p>
            <a:r>
              <a:rPr dirty="0"/>
              <a:t> Importance of </a:t>
            </a:r>
            <a:r>
              <a:rPr dirty="0" err="1"/>
              <a:t>documentatio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Backend API integration</a:t>
            </a:r>
          </a:p>
          <a:p>
            <a:r>
              <a:rPr dirty="0"/>
              <a:t> Real-time messaging</a:t>
            </a:r>
          </a:p>
          <a:p>
            <a:r>
              <a:rPr dirty="0"/>
              <a:t> Security enhancements</a:t>
            </a:r>
          </a:p>
          <a:p>
            <a:r>
              <a:rPr dirty="0"/>
              <a:t> Advanced analytics &amp; reportin</a:t>
            </a:r>
            <a:r>
              <a:rPr lang="en-US" dirty="0"/>
              <a:t>g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Functional front-end prototype achieved</a:t>
            </a:r>
          </a:p>
          <a:p>
            <a:r>
              <a:rPr dirty="0"/>
              <a:t> Strong team coordination via Discord</a:t>
            </a:r>
          </a:p>
          <a:p>
            <a:r>
              <a:rPr dirty="0"/>
              <a:t> Ready for backend integration and scaling.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 Problem &amp; Motivation</a:t>
            </a:r>
          </a:p>
          <a:p>
            <a:r>
              <a:rPr dirty="0"/>
              <a:t> Project Goals</a:t>
            </a:r>
          </a:p>
          <a:p>
            <a:r>
              <a:rPr dirty="0"/>
              <a:t> Team Roles</a:t>
            </a:r>
          </a:p>
          <a:p>
            <a:r>
              <a:rPr dirty="0"/>
              <a:t> Six Thinking Hats</a:t>
            </a:r>
          </a:p>
          <a:p>
            <a:r>
              <a:rPr dirty="0"/>
              <a:t> Scope &amp; Features</a:t>
            </a:r>
          </a:p>
          <a:p>
            <a:r>
              <a:rPr dirty="0"/>
              <a:t> Architecture &amp; Data</a:t>
            </a:r>
          </a:p>
          <a:p>
            <a:r>
              <a:rPr dirty="0"/>
              <a:t> Agile &amp; Communication</a:t>
            </a:r>
          </a:p>
          <a:p>
            <a:r>
              <a:rPr dirty="0"/>
              <a:t> Risks &amp; Schedule</a:t>
            </a:r>
          </a:p>
          <a:p>
            <a:r>
              <a:rPr dirty="0"/>
              <a:t> Lessons &amp; Future</a:t>
            </a:r>
          </a:p>
          <a:p>
            <a:r>
              <a:rPr dirty="0"/>
              <a:t> 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/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GitHub: github.com/363124436/Task-management-application</a:t>
            </a:r>
          </a:p>
          <a:p>
            <a:r>
              <a:t>Jira Board: TMA Project</a:t>
            </a:r>
          </a:p>
          <a:p>
            <a:r>
              <a:t>Discord Collaboration: #task-mgmt-team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Teams lack centralized tools for task organization.</a:t>
            </a:r>
          </a:p>
          <a:p>
            <a:r>
              <a:t>Goal: Create an easy-to-use task management system to support collaboration, tracking, and reporting.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Develop a multipurpose task manager.</a:t>
            </a:r>
          </a:p>
          <a:p>
            <a:r>
              <a:rPr dirty="0"/>
              <a:t> Offer reminders, compatibility with other apps.</a:t>
            </a:r>
          </a:p>
          <a:p>
            <a:r>
              <a:rPr dirty="0"/>
              <a:t> Provide reporting and analytics tools.</a:t>
            </a:r>
          </a:p>
          <a:p>
            <a:r>
              <a:rPr dirty="0"/>
              <a:t> Improve team productivity and task visibility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Account Manager – Omari Richardson</a:t>
            </a:r>
          </a:p>
          <a:p>
            <a:r>
              <a:rPr dirty="0"/>
              <a:t> Coder – </a:t>
            </a:r>
            <a:r>
              <a:rPr dirty="0" err="1"/>
              <a:t>Zeyu</a:t>
            </a:r>
            <a:r>
              <a:rPr dirty="0"/>
              <a:t> Xie</a:t>
            </a:r>
          </a:p>
          <a:p>
            <a:r>
              <a:rPr dirty="0"/>
              <a:t> Release Manager – Edwin Maldonado</a:t>
            </a:r>
          </a:p>
          <a:p>
            <a:r>
              <a:rPr dirty="0"/>
              <a:t> Tester – Ethan Fulghum</a:t>
            </a:r>
          </a:p>
          <a:p>
            <a:r>
              <a:rPr dirty="0"/>
              <a:t>All team members contribute across roles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Six Thinking Hats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White Hat: Data-driven decisions</a:t>
            </a:r>
          </a:p>
          <a:p>
            <a:r>
              <a:rPr dirty="0"/>
              <a:t> Yellow Hat: Optimistic benefits</a:t>
            </a:r>
          </a:p>
          <a:p>
            <a:r>
              <a:rPr dirty="0"/>
              <a:t> Black Hat: Identify problems</a:t>
            </a:r>
          </a:p>
          <a:p>
            <a:r>
              <a:rPr dirty="0"/>
              <a:t> Red Hat: Intuition and emotions</a:t>
            </a:r>
          </a:p>
          <a:p>
            <a:r>
              <a:rPr dirty="0"/>
              <a:t> Green Hat: Creative solutions</a:t>
            </a:r>
          </a:p>
          <a:p>
            <a:r>
              <a:rPr dirty="0"/>
              <a:t> Blue Hat: Strategic control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Scope &amp; WBS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Week 1: Define scope and risks</a:t>
            </a:r>
          </a:p>
          <a:p>
            <a:r>
              <a:rPr dirty="0"/>
              <a:t> Week 2: Timeline and planning</a:t>
            </a:r>
          </a:p>
          <a:p>
            <a:r>
              <a:rPr dirty="0"/>
              <a:t> Week 3: Modeling &amp; infrastructure</a:t>
            </a:r>
          </a:p>
          <a:p>
            <a:r>
              <a:rPr dirty="0"/>
              <a:t> Weeks 4–5: Coding &amp; testing</a:t>
            </a:r>
          </a:p>
          <a:p>
            <a:r>
              <a:rPr dirty="0"/>
              <a:t> Weeks 6–7: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Authentication &amp; Login</a:t>
            </a:r>
          </a:p>
          <a:p>
            <a:r>
              <a:rPr dirty="0"/>
              <a:t> Dashboard for navigation</a:t>
            </a:r>
          </a:p>
          <a:p>
            <a:r>
              <a:rPr dirty="0"/>
              <a:t> Task creation &amp; management</a:t>
            </a:r>
          </a:p>
          <a:p>
            <a:r>
              <a:rPr dirty="0"/>
              <a:t> Reminders &amp; task tags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Reporting &amp; analytics</a:t>
            </a:r>
          </a:p>
          <a:p>
            <a:r>
              <a:rPr dirty="0"/>
              <a:t> Messaging &amp; collaboration</a:t>
            </a:r>
          </a:p>
          <a:p>
            <a:r>
              <a:rPr dirty="0"/>
              <a:t> Premium tier features (storage, support)</a:t>
            </a:r>
          </a:p>
          <a:p>
            <a:r>
              <a:rPr dirty="0"/>
              <a:t> Notifications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532</Words>
  <Application>Microsoft Office PowerPoint</Application>
  <PresentationFormat>On-screen Show (4:3)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Task Management Application</vt:lpstr>
      <vt:lpstr>Agenda</vt:lpstr>
      <vt:lpstr>Problem &amp; Motivation</vt:lpstr>
      <vt:lpstr>Project Goals</vt:lpstr>
      <vt:lpstr>Team &amp; Roles</vt:lpstr>
      <vt:lpstr>Six Thinking Hats Framework</vt:lpstr>
      <vt:lpstr>Project Scope &amp; WBS</vt:lpstr>
      <vt:lpstr>Key Features (1)</vt:lpstr>
      <vt:lpstr>Key Features (2)</vt:lpstr>
      <vt:lpstr>Architecture &amp; Infrastructure</vt:lpstr>
      <vt:lpstr>Data Dictionary Highlights</vt:lpstr>
      <vt:lpstr>System Diagrams</vt:lpstr>
      <vt:lpstr>Agile &amp; Jira Process</vt:lpstr>
      <vt:lpstr>Communication Plan</vt:lpstr>
      <vt:lpstr>Risk Management</vt:lpstr>
      <vt:lpstr>Schedule &amp; Timeline</vt:lpstr>
      <vt:lpstr>Challenges &amp; Lessons Learned</vt:lpstr>
      <vt:lpstr>Future Roadmap</vt:lpstr>
      <vt:lpstr>Conclusion</vt:lpstr>
      <vt:lpstr>Q&amp;A /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Edwin Maldonado</dc:creator>
  <cp:keywords/>
  <dc:description>generated using python-pptx</dc:description>
  <cp:lastModifiedBy>Edwin Maldonado</cp:lastModifiedBy>
  <cp:revision>2</cp:revision>
  <dcterms:created xsi:type="dcterms:W3CDTF">2013-01-27T09:14:16Z</dcterms:created>
  <dcterms:modified xsi:type="dcterms:W3CDTF">2025-10-15T00:26:34Z</dcterms:modified>
  <cp:category/>
</cp:coreProperties>
</file>