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887" y="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ipa Poudel" userId="0ae06db07a17b6bc" providerId="LiveId" clId="{B3A41E2F-4475-4162-817E-55267119FE0C}"/>
    <pc:docChg chg="undo custSel addSld delSld modSld sldOrd">
      <pc:chgData name="Kripa Poudel" userId="0ae06db07a17b6bc" providerId="LiveId" clId="{B3A41E2F-4475-4162-817E-55267119FE0C}" dt="2024-07-01T07:45:59.918" v="73"/>
      <pc:docMkLst>
        <pc:docMk/>
      </pc:docMkLst>
      <pc:sldChg chg="addSp delSp modSp mod ord modTransition">
        <pc:chgData name="Kripa Poudel" userId="0ae06db07a17b6bc" providerId="LiveId" clId="{B3A41E2F-4475-4162-817E-55267119FE0C}" dt="2024-07-01T07:45:36.201" v="67"/>
        <pc:sldMkLst>
          <pc:docMk/>
          <pc:sldMk cId="1442202493" sldId="256"/>
        </pc:sldMkLst>
        <pc:graphicFrameChg chg="add del modGraphic">
          <ac:chgData name="Kripa Poudel" userId="0ae06db07a17b6bc" providerId="LiveId" clId="{B3A41E2F-4475-4162-817E-55267119FE0C}" dt="2024-07-01T07:38:06.639" v="38" actId="21"/>
          <ac:graphicFrameMkLst>
            <pc:docMk/>
            <pc:sldMk cId="1442202493" sldId="256"/>
            <ac:graphicFrameMk id="3" creationId="{ABE8EA4E-201E-CA8B-69D2-BC74CADD87B7}"/>
          </ac:graphicFrameMkLst>
        </pc:graphicFrameChg>
      </pc:sldChg>
      <pc:sldChg chg="modSp mod modTransition">
        <pc:chgData name="Kripa Poudel" userId="0ae06db07a17b6bc" providerId="LiveId" clId="{B3A41E2F-4475-4162-817E-55267119FE0C}" dt="2024-07-01T07:45:40.436" v="68"/>
        <pc:sldMkLst>
          <pc:docMk/>
          <pc:sldMk cId="2198157821" sldId="257"/>
        </pc:sldMkLst>
        <pc:spChg chg="mod">
          <ac:chgData name="Kripa Poudel" userId="0ae06db07a17b6bc" providerId="LiveId" clId="{B3A41E2F-4475-4162-817E-55267119FE0C}" dt="2024-07-01T07:34:09.205" v="11" actId="255"/>
          <ac:spMkLst>
            <pc:docMk/>
            <pc:sldMk cId="2198157821" sldId="257"/>
            <ac:spMk id="4" creationId="{CC0708D1-04EE-EFBF-7997-9D07311BC3EE}"/>
          </ac:spMkLst>
        </pc:spChg>
        <pc:spChg chg="mod">
          <ac:chgData name="Kripa Poudel" userId="0ae06db07a17b6bc" providerId="LiveId" clId="{B3A41E2F-4475-4162-817E-55267119FE0C}" dt="2024-07-01T07:40:57.790" v="53" actId="255"/>
          <ac:spMkLst>
            <pc:docMk/>
            <pc:sldMk cId="2198157821" sldId="257"/>
            <ac:spMk id="5" creationId="{DC61AEEE-3DD1-995A-9714-8061FF897658}"/>
          </ac:spMkLst>
        </pc:spChg>
      </pc:sldChg>
      <pc:sldChg chg="modSp new mod modTransition">
        <pc:chgData name="Kripa Poudel" userId="0ae06db07a17b6bc" providerId="LiveId" clId="{B3A41E2F-4475-4162-817E-55267119FE0C}" dt="2024-07-01T07:45:45.663" v="69"/>
        <pc:sldMkLst>
          <pc:docMk/>
          <pc:sldMk cId="94976393" sldId="258"/>
        </pc:sldMkLst>
        <pc:spChg chg="mod">
          <ac:chgData name="Kripa Poudel" userId="0ae06db07a17b6bc" providerId="LiveId" clId="{B3A41E2F-4475-4162-817E-55267119FE0C}" dt="2024-07-01T07:33:49.235" v="10" actId="2711"/>
          <ac:spMkLst>
            <pc:docMk/>
            <pc:sldMk cId="94976393" sldId="258"/>
            <ac:spMk id="2" creationId="{40D0208F-EFA7-DD10-FEBC-1B3587E32394}"/>
          </ac:spMkLst>
        </pc:spChg>
        <pc:spChg chg="mod">
          <ac:chgData name="Kripa Poudel" userId="0ae06db07a17b6bc" providerId="LiveId" clId="{B3A41E2F-4475-4162-817E-55267119FE0C}" dt="2024-07-01T07:40:47.162" v="52" actId="27636"/>
          <ac:spMkLst>
            <pc:docMk/>
            <pc:sldMk cId="94976393" sldId="258"/>
            <ac:spMk id="3" creationId="{DA1C5866-FD59-C167-2721-158B4ED08EBD}"/>
          </ac:spMkLst>
        </pc:spChg>
      </pc:sldChg>
      <pc:sldChg chg="modSp new mod modTransition">
        <pc:chgData name="Kripa Poudel" userId="0ae06db07a17b6bc" providerId="LiveId" clId="{B3A41E2F-4475-4162-817E-55267119FE0C}" dt="2024-07-01T07:45:48.935" v="70"/>
        <pc:sldMkLst>
          <pc:docMk/>
          <pc:sldMk cId="3065155960" sldId="259"/>
        </pc:sldMkLst>
        <pc:spChg chg="mod">
          <ac:chgData name="Kripa Poudel" userId="0ae06db07a17b6bc" providerId="LiveId" clId="{B3A41E2F-4475-4162-817E-55267119FE0C}" dt="2024-07-01T07:35:59.653" v="22" actId="2711"/>
          <ac:spMkLst>
            <pc:docMk/>
            <pc:sldMk cId="3065155960" sldId="259"/>
            <ac:spMk id="2" creationId="{A822F134-1F89-F311-1C47-A69B15E61482}"/>
          </ac:spMkLst>
        </pc:spChg>
        <pc:spChg chg="mod">
          <ac:chgData name="Kripa Poudel" userId="0ae06db07a17b6bc" providerId="LiveId" clId="{B3A41E2F-4475-4162-817E-55267119FE0C}" dt="2024-07-01T07:41:26.158" v="54" actId="123"/>
          <ac:spMkLst>
            <pc:docMk/>
            <pc:sldMk cId="3065155960" sldId="259"/>
            <ac:spMk id="3" creationId="{9858DEC8-90CA-D2AF-F9ED-CB0711C72034}"/>
          </ac:spMkLst>
        </pc:spChg>
      </pc:sldChg>
      <pc:sldChg chg="modSp new mod modTransition">
        <pc:chgData name="Kripa Poudel" userId="0ae06db07a17b6bc" providerId="LiveId" clId="{B3A41E2F-4475-4162-817E-55267119FE0C}" dt="2024-07-01T07:45:51.852" v="71"/>
        <pc:sldMkLst>
          <pc:docMk/>
          <pc:sldMk cId="333878827" sldId="260"/>
        </pc:sldMkLst>
        <pc:spChg chg="mod">
          <ac:chgData name="Kripa Poudel" userId="0ae06db07a17b6bc" providerId="LiveId" clId="{B3A41E2F-4475-4162-817E-55267119FE0C}" dt="2024-07-01T07:37:30.068" v="32" actId="2711"/>
          <ac:spMkLst>
            <pc:docMk/>
            <pc:sldMk cId="333878827" sldId="260"/>
            <ac:spMk id="2" creationId="{56920B1C-2ED8-9580-5806-5180F391D504}"/>
          </ac:spMkLst>
        </pc:spChg>
        <pc:spChg chg="mod">
          <ac:chgData name="Kripa Poudel" userId="0ae06db07a17b6bc" providerId="LiveId" clId="{B3A41E2F-4475-4162-817E-55267119FE0C}" dt="2024-07-01T07:41:36.045" v="55" actId="123"/>
          <ac:spMkLst>
            <pc:docMk/>
            <pc:sldMk cId="333878827" sldId="260"/>
            <ac:spMk id="3" creationId="{80C8C657-7A29-3173-A97C-85FF62F87FDE}"/>
          </ac:spMkLst>
        </pc:spChg>
      </pc:sldChg>
      <pc:sldChg chg="modSp new mod modTransition">
        <pc:chgData name="Kripa Poudel" userId="0ae06db07a17b6bc" providerId="LiveId" clId="{B3A41E2F-4475-4162-817E-55267119FE0C}" dt="2024-07-01T07:45:55.695" v="72"/>
        <pc:sldMkLst>
          <pc:docMk/>
          <pc:sldMk cId="3909137813" sldId="261"/>
        </pc:sldMkLst>
        <pc:spChg chg="mod">
          <ac:chgData name="Kripa Poudel" userId="0ae06db07a17b6bc" providerId="LiveId" clId="{B3A41E2F-4475-4162-817E-55267119FE0C}" dt="2024-07-01T07:40:00.758" v="48" actId="2711"/>
          <ac:spMkLst>
            <pc:docMk/>
            <pc:sldMk cId="3909137813" sldId="261"/>
            <ac:spMk id="2" creationId="{9CF99168-4FC4-2C13-ACB9-7273A11807D3}"/>
          </ac:spMkLst>
        </pc:spChg>
        <pc:spChg chg="mod">
          <ac:chgData name="Kripa Poudel" userId="0ae06db07a17b6bc" providerId="LiveId" clId="{B3A41E2F-4475-4162-817E-55267119FE0C}" dt="2024-07-01T07:41:43.130" v="56" actId="123"/>
          <ac:spMkLst>
            <pc:docMk/>
            <pc:sldMk cId="3909137813" sldId="261"/>
            <ac:spMk id="3" creationId="{C54E2091-819B-EB31-9F5C-03B749B66E25}"/>
          </ac:spMkLst>
        </pc:spChg>
      </pc:sldChg>
      <pc:sldChg chg="addSp delSp modSp new mod modTransition modClrScheme chgLayout">
        <pc:chgData name="Kripa Poudel" userId="0ae06db07a17b6bc" providerId="LiveId" clId="{B3A41E2F-4475-4162-817E-55267119FE0C}" dt="2024-07-01T07:45:59.918" v="73"/>
        <pc:sldMkLst>
          <pc:docMk/>
          <pc:sldMk cId="1583373347" sldId="262"/>
        </pc:sldMkLst>
        <pc:spChg chg="del">
          <ac:chgData name="Kripa Poudel" userId="0ae06db07a17b6bc" providerId="LiveId" clId="{B3A41E2F-4475-4162-817E-55267119FE0C}" dt="2024-07-01T07:43:57.131" v="63" actId="700"/>
          <ac:spMkLst>
            <pc:docMk/>
            <pc:sldMk cId="1583373347" sldId="262"/>
            <ac:spMk id="2" creationId="{360FD753-FA02-239F-7256-7E22BF43FD0D}"/>
          </ac:spMkLst>
        </pc:spChg>
        <pc:spChg chg="del">
          <ac:chgData name="Kripa Poudel" userId="0ae06db07a17b6bc" providerId="LiveId" clId="{B3A41E2F-4475-4162-817E-55267119FE0C}" dt="2024-07-01T07:43:24.203" v="58"/>
          <ac:spMkLst>
            <pc:docMk/>
            <pc:sldMk cId="1583373347" sldId="262"/>
            <ac:spMk id="3" creationId="{FB7D085E-D03F-49DA-BC35-40128F27531B}"/>
          </ac:spMkLst>
        </pc:spChg>
        <pc:picChg chg="add mod ord">
          <ac:chgData name="Kripa Poudel" userId="0ae06db07a17b6bc" providerId="LiveId" clId="{B3A41E2F-4475-4162-817E-55267119FE0C}" dt="2024-07-01T07:44:08.640" v="64" actId="1076"/>
          <ac:picMkLst>
            <pc:docMk/>
            <pc:sldMk cId="1583373347" sldId="262"/>
            <ac:picMk id="1026" creationId="{90BB72B7-B55D-F7B1-EBC8-A315AA576AF3}"/>
          </ac:picMkLst>
        </pc:picChg>
      </pc:sldChg>
      <pc:sldChg chg="new del">
        <pc:chgData name="Kripa Poudel" userId="0ae06db07a17b6bc" providerId="LiveId" clId="{B3A41E2F-4475-4162-817E-55267119FE0C}" dt="2024-07-01T07:44:16.809" v="65" actId="2696"/>
        <pc:sldMkLst>
          <pc:docMk/>
          <pc:sldMk cId="2204691702" sldId="26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FF286-2F07-8746-2200-752DC8D304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62BF09-6E04-6548-7CF8-00D04259AD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835B01-6548-1B56-4EFD-7F3A89F5D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36B06-04B8-4E8D-A6BF-95FCE6577FDB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E6D522-5C66-1FB8-8D3D-F2BF6292D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B7C72D-9A69-63D7-A546-34EDDE85B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05CBC-2A57-4A89-BA11-91B705A09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319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938F5-323C-FB66-1E3B-E32F0B350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7E86AB-9FF3-BADC-0060-4B01161E37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D5B41C-D757-0510-2FCF-2F65810C4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36B06-04B8-4E8D-A6BF-95FCE6577FDB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3B6CA6-9270-B0FA-7FB9-C6CE92AC6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2DB86-6DFD-C00C-E126-7D724908D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05CBC-2A57-4A89-BA11-91B705A09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524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58B1A1-3CD8-19E2-89D8-4CA4526933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A11ED7-3AD9-27EF-C532-9112D6A558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77C9FB-7019-F3F0-6E58-CA2005C31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36B06-04B8-4E8D-A6BF-95FCE6577FDB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A4C646-E0AC-8D6F-3804-3CEEAF5C3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0F5F0-E5D5-9666-806D-2F956D067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05CBC-2A57-4A89-BA11-91B705A09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823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5D566-511E-E888-D26B-86AE0D15C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9C74E-1FBA-3C61-9BD2-4BB697C86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969B5-E931-393E-E1A6-6B2C6BCA4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36B06-04B8-4E8D-A6BF-95FCE6577FDB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C1F74C-439F-1694-B678-41BF07E42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5DAD41-80A9-389A-97B3-0FE0FD029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05CBC-2A57-4A89-BA11-91B705A09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507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5B734-E1B2-98E5-317D-2E3762FB4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B21894-55A4-050C-43D2-63CBB81910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DAC72D-60F3-ABEF-2400-D0DEC9812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36B06-04B8-4E8D-A6BF-95FCE6577FDB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70CA1F-A143-E732-976F-778807AA2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631B49-D5F4-4DDC-5111-16AF60E1A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05CBC-2A57-4A89-BA11-91B705A09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262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6C530-4F8B-7686-B016-BB47594CB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67C51-FD9C-9E00-1AD0-62A6BC5951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F05D89-7263-6CF6-DDFF-EE6E058430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278CA1-F727-7F62-4E14-262FEABA1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36B06-04B8-4E8D-A6BF-95FCE6577FDB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679D5F-5312-277F-1963-7FAE580BD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7CF945-1BBF-DF38-3E3A-07BE0495D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05CBC-2A57-4A89-BA11-91B705A09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726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1BA78-EE19-0076-796D-8A0A3AF50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9F0E9A-A353-41F8-E439-CE89D5E431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1CEB0-7852-022D-4FE5-4114700E2E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9FBDF2-999B-02EC-6191-70BA6748EB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78A793-603E-8CAB-9F69-0C120BD0C8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57A0C2-8CBA-9941-B3A7-17B505A82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36B06-04B8-4E8D-A6BF-95FCE6577FDB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1E9474-BC7B-37FD-85FE-0543DB6B5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AC5826-DDA3-A8EB-F5DF-5FF76BCB7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05CBC-2A57-4A89-BA11-91B705A09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57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72258-118B-5E91-C3F6-5BDA3E5B7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4E0A31-AD5B-919B-D993-C2F56E806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36B06-04B8-4E8D-A6BF-95FCE6577FDB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46C31F-14C0-EC0F-A5FF-865247285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320FD9-2EBF-9037-C00D-22AAA5754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05CBC-2A57-4A89-BA11-91B705A09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56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A7ED0B-AA66-3632-6FD9-66150D202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36B06-04B8-4E8D-A6BF-95FCE6577FDB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9BD8D2-195B-381D-3B7A-25F5FBA62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4384FA-B47D-A6B4-C7CB-0C9BE2246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05CBC-2A57-4A89-BA11-91B705A09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367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90048-3478-6136-EDC5-DD918BFDC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BEAE7-B6F0-A37A-4E2D-D49F557718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19CBD3-85E9-805B-F727-B9D88EFAD6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14C310-BE0A-3E00-2C74-17D63B775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36B06-04B8-4E8D-A6BF-95FCE6577FDB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23609A-4A2A-ED37-DDE5-88F254D78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F9AD1B-E95F-B27D-65DA-BC0CF6B11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05CBC-2A57-4A89-BA11-91B705A09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1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8C3DD-07BF-FB6D-611A-03565D60A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BCAA2A-508B-A4B0-615A-D641DF8D1C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2E1816-54FF-A916-A30A-E8F7E7ED9A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FCECD4-4385-1558-6362-198439E60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36B06-04B8-4E8D-A6BF-95FCE6577FDB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156174-336B-72B0-8949-FF723D662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7966E0-6E69-7F55-3D4E-00E224227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05CBC-2A57-4A89-BA11-91B705A09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105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BF5293-099B-50D7-8DE2-394811300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40DADA-23BF-13D3-3134-F904AB33CE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51541B-971F-73BA-5F68-EEB0791E24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36B06-04B8-4E8D-A6BF-95FCE6577FDB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A6F5D-F737-EE6E-4F49-A9431538CF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5F0460-D41F-6FA7-9982-98214F1AC4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005CBC-2A57-4A89-BA11-91B705A09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493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6F6C5B5-9A66-1E49-9250-83EF89F0EF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7633" y="40633"/>
            <a:ext cx="6776734" cy="6776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2024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C0708D1-04EE-EFBF-7997-9D07311BC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WORMS</a:t>
            </a:r>
            <a:b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61AEEE-3DD1-995A-9714-8061FF897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371600" lvl="3" indent="0" algn="just">
              <a:buNone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 worm is malware and malicious software that can rapidly replicate and spread across network devices. As it spreads, a worm consumes bandwidth, overloading infected systems and making them unreadable or unavailable. Worms can also change and delete files or introduce other malware. </a:t>
            </a:r>
          </a:p>
        </p:txBody>
      </p:sp>
    </p:spTree>
    <p:extLst>
      <p:ext uri="{BB962C8B-B14F-4D97-AF65-F5344CB8AC3E}">
        <p14:creationId xmlns:p14="http://schemas.microsoft.com/office/powerpoint/2010/main" val="21981578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0208F-EFA7-DD10-FEBC-1B3587E32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Computer Worms Spread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C5866-FD59-C167-2721-158B4ED08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Infiltration</a:t>
            </a:r>
          </a:p>
          <a:p>
            <a:pPr algn="just"/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Worms can sneak into systems through security holes, tricking users into running infected files, or by taking advantage of misconfigurations.</a:t>
            </a:r>
          </a:p>
          <a:p>
            <a:pPr algn="just"/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Replication</a:t>
            </a:r>
          </a:p>
          <a:p>
            <a:pPr algn="just"/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Once inside, worms rapidly copy themselves to other computers on the network, spreading the infection.</a:t>
            </a:r>
          </a:p>
          <a:p>
            <a:pPr algn="just"/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Propagation</a:t>
            </a:r>
          </a:p>
          <a:p>
            <a:pPr algn="just"/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Worms can propagate through email attachments, instant messages, or by exploiting vulnerabilities in servers and software.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763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2F134-1F89-F311-1C47-A69B15E61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Computer Worms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8DEC8-90CA-D2AF-F9ED-CB0711C720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Mass-Mailing Worms</a:t>
            </a:r>
          </a:p>
          <a:p>
            <a:pPr algn="just"/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worms spread through email, infecting systems and replicating by sending copies of themselves to email contacts.</a:t>
            </a:r>
          </a:p>
          <a:p>
            <a:pPr algn="just"/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Internet Worms</a:t>
            </a:r>
          </a:p>
          <a:p>
            <a:pPr algn="just"/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worms scan the internet for vulnerable systems, exploit them, and then replicate themselves across the network.</a:t>
            </a:r>
          </a:p>
          <a:p>
            <a:pPr algn="just"/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P2P Worms</a:t>
            </a:r>
          </a:p>
          <a:p>
            <a:pPr algn="just"/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worms spread through peer-to-peer file-sharing networks, infecting systems that download contaminated files.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1559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20B1C-2ED8-9580-5806-5180F391D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Devastating Impact of Worms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8C657-7A29-3173-A97C-85FF62F87F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Theft</a:t>
            </a:r>
          </a:p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Worms can steal sensitive information like passwords, financial data, and personal details from infected systems.</a:t>
            </a:r>
          </a:p>
          <a:p>
            <a:pPr algn="just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Disruption</a:t>
            </a:r>
          </a:p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Worms can overload networks, crash systems, and cause widespread service disruptions.</a:t>
            </a:r>
          </a:p>
          <a:p>
            <a:pPr algn="just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Financial Losses</a:t>
            </a:r>
          </a:p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Worm attacks can lead to costly downtime, data recovery efforts, and damage to brand reputation.</a:t>
            </a:r>
          </a:p>
          <a:p>
            <a:pPr algn="just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Malicious Payloads</a:t>
            </a:r>
          </a:p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worms carry additional malware that can further compromise infected systems.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788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99168-4FC4-2C13-ACB9-7273A1180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Defending Against Worms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E2091-819B-EB31-9F5C-03B749B66E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just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Defending Against Worms</a:t>
            </a:r>
          </a:p>
          <a:p>
            <a:pPr algn="just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Keep Software Updated</a:t>
            </a:r>
          </a:p>
          <a:p>
            <a:pPr algn="just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Regularly install security patches and updates to close known vulnerabilities.</a:t>
            </a:r>
          </a:p>
          <a:p>
            <a:pPr algn="just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Antivirus Software</a:t>
            </a:r>
          </a:p>
          <a:p>
            <a:pPr algn="just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 robust antivirus and anti-malware solutions to detect and remove worms.</a:t>
            </a:r>
          </a:p>
          <a:p>
            <a:pPr algn="just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 Firewall Protection</a:t>
            </a:r>
          </a:p>
          <a:p>
            <a:pPr algn="just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Properly configure firewalls to block unauthorized access and network traffic.</a:t>
            </a:r>
          </a:p>
          <a:p>
            <a:pPr algn="just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Educate Users</a:t>
            </a:r>
          </a:p>
          <a:p>
            <a:pPr algn="just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 employees to recognize and avoid suspicious emails, links, and attachments.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1378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0BB72B7-B55D-F7B1-EBC8-A315AA576AF3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1287" y="14287"/>
            <a:ext cx="6829425" cy="6829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33733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327</Words>
  <Application>Microsoft Office PowerPoint</Application>
  <PresentationFormat>Widescreen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PowerPoint Presentation</vt:lpstr>
      <vt:lpstr>WORMS  INTRODUCTION </vt:lpstr>
      <vt:lpstr>How Computer Worms Spread </vt:lpstr>
      <vt:lpstr>Types of Computer Worms </vt:lpstr>
      <vt:lpstr>The Devastating Impact of Worms </vt:lpstr>
      <vt:lpstr>Defending Against Worms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Kripa Poudel</dc:creator>
  <cp:lastModifiedBy>Kripa Poudel</cp:lastModifiedBy>
  <cp:revision>1</cp:revision>
  <dcterms:created xsi:type="dcterms:W3CDTF">2024-07-01T03:38:26Z</dcterms:created>
  <dcterms:modified xsi:type="dcterms:W3CDTF">2024-07-01T08:13:31Z</dcterms:modified>
</cp:coreProperties>
</file>