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DF52F-2FFC-48F1-A309-9E763C891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8099EA-507D-4988-BB8D-FEE3EEB95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A8EEBF-9EAD-4487-B1DE-59CD368D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0503-C4CA-46C9-A098-2F36CFA7AFC9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10059-40CE-4C59-8A56-20EEC5F1F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A2AD57-3021-4D84-8244-64C9971ED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3713-D078-4F29-B3C4-D21B9A9A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95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46009-6C98-45F5-99AD-A57A8E55C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AB5600-4EE8-4FF4-926D-CB5904B1B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DE958-A6D3-48A3-B8AD-F8BC5FFAE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0503-C4CA-46C9-A098-2F36CFA7AFC9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B14F8-3646-431A-A921-7854A6B2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4E89B-8402-4DAC-9F64-0C43645E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3713-D078-4F29-B3C4-D21B9A9A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47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3EF4C0-4E80-426B-8AD6-EF6299833D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16CE01-2F39-4DE0-B229-57362A192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AF6ADA-7099-44C6-AAF5-CDEC51A4D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0503-C4CA-46C9-A098-2F36CFA7AFC9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2E3B-9F2B-4D80-B38D-A1135C95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D5972-F7E6-4B20-B4DF-5F3931AF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3713-D078-4F29-B3C4-D21B9A9A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60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213C6-D8E6-4252-8FD8-FFEBFFA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E957E-CE91-4ED3-A7F5-A7F45E97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4FBF0-1F5D-4010-9465-9895279D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0503-C4CA-46C9-A098-2F36CFA7AFC9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A69F9F-C0E2-45F7-AB74-1FEC618C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486199-1421-4351-A327-06BE91E08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3713-D078-4F29-B3C4-D21B9A9A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76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17CC-4B71-45DA-BAC8-ADD479068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AA2FF5-FFF5-4B20-B8AC-CF039C1A9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9C23E7-7566-4FE0-941D-F68EC0D3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0503-C4CA-46C9-A098-2F36CFA7AFC9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30286-3FFF-46D4-AFF4-918911563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53C38E-F254-45B7-954E-0898EE3D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3713-D078-4F29-B3C4-D21B9A9A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85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2EEE9-A43F-4BAA-BC51-941AB7304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39357F-A1E0-4B97-A589-DA3C52AC43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998718-4488-40A3-A235-6CE60A688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EB1FA5-3EE1-4CC7-BA32-037339C9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0503-C4CA-46C9-A098-2F36CFA7AFC9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4AF5F-5893-4778-A5D1-1A8B09060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A600A-3526-4643-BD33-1BCA728E2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3713-D078-4F29-B3C4-D21B9A9A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32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C2037-DA2C-41E7-BF5C-ED5CD1B99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C9483E-5496-48C9-8F21-5FDB448A61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2B9F3C-46FF-406A-9995-F37284D0B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FD4268-C25E-422B-87CA-3A61360A6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3B432B8-4484-4C9B-B297-C73A57D8F2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75C4D3-C93E-4F11-811A-B8FCAE01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0503-C4CA-46C9-A098-2F36CFA7AFC9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6AA13B-D9AE-400E-B69C-7F6F510A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07E6BC9-0D97-48E2-857C-43500F8C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3713-D078-4F29-B3C4-D21B9A9A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89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DCE62-916C-4772-8CED-F7ADC317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94362B-A1C0-47A5-B0F1-265BA01C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0503-C4CA-46C9-A098-2F36CFA7AFC9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B200AB-2895-41BC-A445-4C94B204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218692-0133-4E2C-AD9D-678ECFD7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3713-D078-4F29-B3C4-D21B9A9A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04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73F442-8B6E-4ACC-8F67-897E6CD6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0503-C4CA-46C9-A098-2F36CFA7AFC9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969438-656F-4159-A152-FFDD1E84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AA1721-F56A-4654-B370-15D6CE42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3713-D078-4F29-B3C4-D21B9A9A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0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9E88-3EAB-40EC-AC02-9DB07AE1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792369-F408-47A9-8BBA-E191B821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F2F528-A1D1-470B-8C7F-F1B6A3650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F8BB4D-8220-4808-B299-FA1E9B829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0503-C4CA-46C9-A098-2F36CFA7AFC9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75B582-F9FB-46D9-8711-9207A24C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711427-0397-4726-93B1-64659FB1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3713-D078-4F29-B3C4-D21B9A9A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79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99C1F-6DFA-42B3-817E-6FA64D61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5B6DAB-FF5D-4D1D-BCF1-5D0968C30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110FA-05BD-4029-B721-14C9C918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9DC11D-C679-4E8F-97B1-231ACA22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40503-C4CA-46C9-A098-2F36CFA7AFC9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658E7C-4B07-428C-93A4-50E3AF1E3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801FE9-E8FA-47C3-8B77-87B1ED50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63713-D078-4F29-B3C4-D21B9A9A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74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9C4C99B-266C-421C-B7C5-3DA13A9A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E73303-4BB3-4AB8-A17E-FCC9F7904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F24228-AE92-4A11-931D-43006B98F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40503-C4CA-46C9-A098-2F36CFA7AFC9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2A8D1-11D2-4423-B2A4-B4E62F777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21AFB4-4C41-410D-BA5B-BCDB03D97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63713-D078-4F29-B3C4-D21B9A9A8C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21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C1D583-0D0F-4CD0-B1F3-13CB6D3F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02" y="0"/>
            <a:ext cx="62881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4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4DB289-75F5-44C2-8F82-24FC36DBA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"/>
            <a:ext cx="121920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60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211</dc:creator>
  <cp:lastModifiedBy>211</cp:lastModifiedBy>
  <cp:revision>1</cp:revision>
  <dcterms:created xsi:type="dcterms:W3CDTF">2025-05-22T07:16:31Z</dcterms:created>
  <dcterms:modified xsi:type="dcterms:W3CDTF">2025-05-22T07:17:03Z</dcterms:modified>
</cp:coreProperties>
</file>