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Ubuntu"/>
      <p:regular r:id="rId17"/>
      <p:bold r:id="rId18"/>
      <p:italic r:id="rId19"/>
      <p:boldItalic r:id="rId20"/>
    </p:embeddedFont>
    <p:embeddedFont>
      <p:font typeface="Ubuntu Medium"/>
      <p:regular r:id="rId21"/>
      <p:bold r:id="rId22"/>
      <p:italic r:id="rId23"/>
      <p:boldItalic r:id="rId24"/>
    </p:embeddedFont>
    <p:embeddedFont>
      <p:font typeface="Jos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ennifer Pospishe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22" Type="http://schemas.openxmlformats.org/officeDocument/2006/relationships/font" Target="fonts/UbuntuMedium-bold.fntdata"/><Relationship Id="rId21" Type="http://schemas.openxmlformats.org/officeDocument/2006/relationships/font" Target="fonts/UbuntuMedium-regular.fntdata"/><Relationship Id="rId24" Type="http://schemas.openxmlformats.org/officeDocument/2006/relationships/font" Target="fonts/UbuntuMedium-boldItalic.fntdata"/><Relationship Id="rId23" Type="http://schemas.openxmlformats.org/officeDocument/2006/relationships/font" Target="fonts/Ubuntu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Jost-bold.fntdata"/><Relationship Id="rId25" Type="http://schemas.openxmlformats.org/officeDocument/2006/relationships/font" Target="fonts/Jost-regular.fntdata"/><Relationship Id="rId28" Type="http://schemas.openxmlformats.org/officeDocument/2006/relationships/font" Target="fonts/Jost-boldItalic.fntdata"/><Relationship Id="rId27" Type="http://schemas.openxmlformats.org/officeDocument/2006/relationships/font" Target="fonts/Jos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Ubuntu-regular.fntdata"/><Relationship Id="rId16" Type="http://schemas.openxmlformats.org/officeDocument/2006/relationships/slide" Target="slides/slide10.xml"/><Relationship Id="rId19" Type="http://schemas.openxmlformats.org/officeDocument/2006/relationships/font" Target="fonts/Ubuntu-italic.fntdata"/><Relationship Id="rId18" Type="http://schemas.openxmlformats.org/officeDocument/2006/relationships/font" Target="fonts/Ubuntu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3T21:52:06.174">
    <p:pos x="6000" y="0"/>
    <p:text>I am not able to make changes to this slide - I have some additional notes I would like to add.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53b051a2_4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53b051a2_4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2d53b051a2_4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d53b051a2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d53b051a2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d53b051a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d53b051a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ffb0415e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ffb0415e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d53b051a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d53b051a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ffb0415e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ffb0415e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ffb0415e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ffb0415e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d53b051a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d53b051a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ffb0415e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ffb0415e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ffb0415e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ffb0415e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falco.org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724" l="6733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381000" y="1580513"/>
            <a:ext cx="5748600" cy="13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>
            <a:off x="381000" y="3517925"/>
            <a:ext cx="3839400" cy="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None/>
              <a:defRPr sz="18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None/>
              <a:defRPr sz="1800">
                <a:solidFill>
                  <a:srgbClr val="FAFAFA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None/>
              <a:defRPr sz="1800">
                <a:solidFill>
                  <a:srgbClr val="FAFAFA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None/>
              <a:defRPr sz="1800">
                <a:solidFill>
                  <a:srgbClr val="FAFAFA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None/>
              <a:defRPr sz="1800">
                <a:solidFill>
                  <a:srgbClr val="FAFAFA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None/>
              <a:defRPr sz="1800">
                <a:solidFill>
                  <a:srgbClr val="FAFAFA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None/>
              <a:defRPr sz="1800">
                <a:solidFill>
                  <a:srgbClr val="FAFAFA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None/>
              <a:defRPr sz="1800">
                <a:solidFill>
                  <a:srgbClr val="FAFAFA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800"/>
              <a:buNone/>
              <a:defRPr sz="1800">
                <a:solidFill>
                  <a:srgbClr val="FAFAFA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81000" y="3883950"/>
            <a:ext cx="3839400" cy="2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buntu"/>
              <a:buNone/>
              <a:defRPr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23350"/>
            <a:ext cx="799625" cy="304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495300" y="131564"/>
            <a:ext cx="8039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495300" y="1276350"/>
            <a:ext cx="8039100" cy="3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600250" y="4728845"/>
            <a:ext cx="3086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366899" y="4728845"/>
            <a:ext cx="2028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use">
  <p:cSld name="CUSTOM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/>
        </p:nvSpPr>
        <p:spPr>
          <a:xfrm>
            <a:off x="381000" y="657863"/>
            <a:ext cx="83820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00"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rPr>
              <a:t>Use Ubuntu Bold for Titles</a:t>
            </a:r>
            <a:endParaRPr b="1" sz="2800">
              <a:solidFill>
                <a:srgbClr val="17171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" name="Google Shape;17;p3"/>
          <p:cNvSpPr txBox="1"/>
          <p:nvPr/>
        </p:nvSpPr>
        <p:spPr>
          <a:xfrm>
            <a:off x="381000" y="359975"/>
            <a:ext cx="2234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6ADC7"/>
                </a:solidFill>
                <a:latin typeface="Ubuntu"/>
                <a:ea typeface="Ubuntu"/>
                <a:cs typeface="Ubuntu"/>
                <a:sym typeface="Ubuntu"/>
              </a:rPr>
              <a:t>Template Use Guidance</a:t>
            </a:r>
            <a:endParaRPr sz="1600">
              <a:solidFill>
                <a:srgbClr val="06ADC7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81000" y="1274375"/>
            <a:ext cx="83820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49301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EC7"/>
              </a:buClr>
              <a:buSzPts val="1800"/>
              <a:buFont typeface="Ubuntu"/>
              <a:buChar char="●"/>
            </a:pPr>
            <a:r>
              <a:rPr lang="ru" sz="1800">
                <a:solidFill>
                  <a:srgbClr val="3D4750"/>
                </a:solidFill>
                <a:latin typeface="Ubuntu"/>
                <a:ea typeface="Ubuntu"/>
                <a:cs typeface="Ubuntu"/>
                <a:sym typeface="Ubuntu"/>
              </a:rPr>
              <a:t>This is a text slide template</a:t>
            </a:r>
            <a:endParaRPr sz="1800">
              <a:solidFill>
                <a:srgbClr val="3D475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493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AEC7"/>
              </a:buClr>
              <a:buSzPts val="1800"/>
              <a:buFont typeface="Jost"/>
              <a:buChar char="●"/>
            </a:pPr>
            <a:r>
              <a:rPr lang="ru" sz="1800">
                <a:solidFill>
                  <a:srgbClr val="3D4750"/>
                </a:solidFill>
                <a:latin typeface="Ubuntu"/>
                <a:ea typeface="Ubuntu"/>
                <a:cs typeface="Ubuntu"/>
                <a:sym typeface="Ubuntu"/>
              </a:rPr>
              <a:t>Please use Ubuntu “normal” font for standard text</a:t>
            </a:r>
            <a:endParaRPr sz="1800">
              <a:solidFill>
                <a:srgbClr val="3D4750"/>
              </a:solidFill>
              <a:latin typeface="Jost"/>
              <a:ea typeface="Jost"/>
              <a:cs typeface="Jost"/>
              <a:sym typeface="Jost"/>
            </a:endParaRPr>
          </a:p>
          <a:p>
            <a:pPr indent="-2493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AEC7"/>
              </a:buClr>
              <a:buSzPts val="1800"/>
              <a:buFont typeface="Jost"/>
              <a:buChar char="●"/>
            </a:pPr>
            <a:r>
              <a:rPr lang="ru" sz="1800">
                <a:solidFill>
                  <a:srgbClr val="3D4750"/>
                </a:solidFill>
                <a:latin typeface="Ubuntu Medium"/>
                <a:ea typeface="Ubuntu Medium"/>
                <a:cs typeface="Ubuntu Medium"/>
                <a:sym typeface="Ubuntu Medium"/>
              </a:rPr>
              <a:t>Use Ubuntu “medium” when you need to emphasize</a:t>
            </a:r>
            <a:r>
              <a:rPr lang="ru" sz="1800">
                <a:solidFill>
                  <a:srgbClr val="3D4750"/>
                </a:solidFill>
                <a:latin typeface="Jost"/>
                <a:ea typeface="Jost"/>
                <a:cs typeface="Jost"/>
                <a:sym typeface="Jost"/>
              </a:rPr>
              <a:t>  </a:t>
            </a:r>
            <a:endParaRPr sz="1800">
              <a:solidFill>
                <a:srgbClr val="3D4750"/>
              </a:solidFill>
              <a:latin typeface="Jost"/>
              <a:ea typeface="Jost"/>
              <a:cs typeface="Jost"/>
              <a:sym typeface="Jost"/>
            </a:endParaRPr>
          </a:p>
          <a:p>
            <a:pPr indent="-2493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AEC7"/>
              </a:buClr>
              <a:buSzPts val="1800"/>
              <a:buFont typeface="Jost"/>
              <a:buChar char="●"/>
            </a:pPr>
            <a:r>
              <a:rPr lang="ru" sz="1800">
                <a:solidFill>
                  <a:srgbClr val="3D4750"/>
                </a:solidFill>
                <a:latin typeface="Ubuntu"/>
                <a:ea typeface="Ubuntu"/>
                <a:cs typeface="Ubuntu"/>
                <a:sym typeface="Ubuntu"/>
              </a:rPr>
              <a:t>Ensure that NO TEXT overlaps imagery, gradients, or the Falco logo</a:t>
            </a:r>
            <a:endParaRPr sz="1800">
              <a:solidFill>
                <a:srgbClr val="3D475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493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AEC7"/>
              </a:buClr>
              <a:buSzPts val="1800"/>
              <a:buFont typeface="Jost"/>
              <a:buChar char="●"/>
            </a:pPr>
            <a:r>
              <a:rPr lang="ru" sz="1800">
                <a:solidFill>
                  <a:srgbClr val="3D4750"/>
                </a:solidFill>
                <a:latin typeface="Ubuntu"/>
                <a:ea typeface="Ubuntu"/>
                <a:cs typeface="Ubuntu"/>
                <a:sym typeface="Ubuntu"/>
              </a:rPr>
              <a:t>Use the proper text colors. We only utilize the link style shown </a:t>
            </a:r>
            <a:r>
              <a:rPr lang="ru" sz="1800">
                <a:solidFill>
                  <a:srgbClr val="3D4750"/>
                </a:solidFill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ru" sz="1800">
                <a:solidFill>
                  <a:srgbClr val="3D4750"/>
                </a:solidFill>
                <a:latin typeface="Ubuntu"/>
                <a:ea typeface="Ubuntu"/>
                <a:cs typeface="Ubuntu"/>
                <a:sym typeface="Ubuntu"/>
              </a:rPr>
              <a:t>, the body copy text color, the headline black color or Falco teal for bullet points</a:t>
            </a:r>
            <a:endParaRPr sz="1800">
              <a:solidFill>
                <a:srgbClr val="3D475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493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AEC7"/>
              </a:buClr>
              <a:buSzPts val="1800"/>
              <a:buFont typeface="Jost"/>
              <a:buChar char="●"/>
            </a:pPr>
            <a:r>
              <a:rPr lang="ru" sz="1800">
                <a:solidFill>
                  <a:srgbClr val="3D4750"/>
                </a:solidFill>
                <a:latin typeface="Ubuntu"/>
                <a:ea typeface="Ubuntu"/>
                <a:cs typeface="Ubuntu"/>
                <a:sym typeface="Ubuntu"/>
              </a:rPr>
              <a:t>Remove ALL lorem text from presentations</a:t>
            </a:r>
            <a:endParaRPr sz="1800">
              <a:solidFill>
                <a:srgbClr val="3D475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2493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AEC7"/>
              </a:buClr>
              <a:buSzPts val="1800"/>
              <a:buFont typeface="Jost"/>
              <a:buChar char="●"/>
            </a:pPr>
            <a:r>
              <a:rPr lang="ru" sz="1800">
                <a:solidFill>
                  <a:srgbClr val="3D4750"/>
                </a:solidFill>
                <a:latin typeface="Ubuntu"/>
                <a:ea typeface="Ubuntu"/>
                <a:cs typeface="Ubuntu"/>
                <a:sym typeface="Ubuntu"/>
              </a:rPr>
              <a:t>Delete any slides not used</a:t>
            </a:r>
            <a:endParaRPr sz="1800">
              <a:solidFill>
                <a:srgbClr val="3D475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">
  <p:cSld name="CUSTOM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0" l="6959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23350"/>
            <a:ext cx="799625" cy="30461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81000" y="2058900"/>
            <a:ext cx="5372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381000" y="2604900"/>
            <a:ext cx="53727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Ubuntu"/>
              <a:buNone/>
              <a:defRPr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Ubuntu"/>
              <a:buNone/>
              <a:defRPr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Ubuntu"/>
              <a:buNone/>
              <a:defRPr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Ubuntu"/>
              <a:buNone/>
              <a:defRPr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Ubuntu"/>
              <a:buNone/>
              <a:defRPr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Ubuntu"/>
              <a:buNone/>
              <a:defRPr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Ubuntu"/>
              <a:buNone/>
              <a:defRPr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Ubuntu"/>
              <a:buNone/>
              <a:defRPr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400"/>
              <a:buFont typeface="Ubuntu"/>
              <a:buNone/>
              <a:defRPr>
                <a:solidFill>
                  <a:srgbClr val="171717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ery">
  <p:cSld name="CAPTION_ONLY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>
            <p:ph idx="2" type="pic"/>
          </p:nvPr>
        </p:nvSpPr>
        <p:spPr>
          <a:xfrm>
            <a:off x="381000" y="668400"/>
            <a:ext cx="5325300" cy="3806700"/>
          </a:xfrm>
          <a:prstGeom prst="roundRect">
            <a:avLst>
              <a:gd fmla="val 6142" name="adj"/>
            </a:avLst>
          </a:prstGeom>
          <a:noFill/>
          <a:ln>
            <a:noFill/>
          </a:ln>
        </p:spPr>
      </p:sp>
      <p:sp>
        <p:nvSpPr>
          <p:cNvPr id="26" name="Google Shape;26;p5"/>
          <p:cNvSpPr/>
          <p:nvPr>
            <p:ph idx="3" type="pic"/>
          </p:nvPr>
        </p:nvSpPr>
        <p:spPr>
          <a:xfrm>
            <a:off x="5862200" y="668400"/>
            <a:ext cx="2900700" cy="1819200"/>
          </a:xfrm>
          <a:prstGeom prst="roundRect">
            <a:avLst>
              <a:gd fmla="val 13804" name="adj"/>
            </a:avLst>
          </a:prstGeom>
          <a:noFill/>
          <a:ln>
            <a:noFill/>
          </a:ln>
        </p:spPr>
      </p:sp>
      <p:sp>
        <p:nvSpPr>
          <p:cNvPr id="27" name="Google Shape;27;p5"/>
          <p:cNvSpPr/>
          <p:nvPr>
            <p:ph idx="4" type="pic"/>
          </p:nvPr>
        </p:nvSpPr>
        <p:spPr>
          <a:xfrm>
            <a:off x="5862200" y="2655900"/>
            <a:ext cx="2900700" cy="1819200"/>
          </a:xfrm>
          <a:prstGeom prst="roundRect">
            <a:avLst>
              <a:gd fmla="val 1380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 with icons">
  <p:cSld name="MAIN_POINT_1">
    <p:bg>
      <p:bgPr>
        <a:solidFill>
          <a:srgbClr val="FAFAFA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81000" y="1193200"/>
            <a:ext cx="2597700" cy="31653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3273150" y="1193200"/>
            <a:ext cx="2597700" cy="31653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6165300" y="1193200"/>
            <a:ext cx="2597700" cy="31653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381000" y="359975"/>
            <a:ext cx="83820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6"/>
          <p:cNvSpPr/>
          <p:nvPr>
            <p:ph idx="2" type="pic"/>
          </p:nvPr>
        </p:nvSpPr>
        <p:spPr>
          <a:xfrm>
            <a:off x="609600" y="1421800"/>
            <a:ext cx="658200" cy="658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" name="Google Shape;34;p6"/>
          <p:cNvSpPr txBox="1"/>
          <p:nvPr>
            <p:ph idx="3" type="title"/>
          </p:nvPr>
        </p:nvSpPr>
        <p:spPr>
          <a:xfrm>
            <a:off x="609600" y="2232400"/>
            <a:ext cx="21267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609600" y="2764000"/>
            <a:ext cx="2126700" cy="13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6"/>
          <p:cNvSpPr/>
          <p:nvPr>
            <p:ph idx="4" type="pic"/>
          </p:nvPr>
        </p:nvSpPr>
        <p:spPr>
          <a:xfrm>
            <a:off x="3501750" y="1421800"/>
            <a:ext cx="658200" cy="658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" name="Google Shape;37;p6"/>
          <p:cNvSpPr txBox="1"/>
          <p:nvPr>
            <p:ph idx="5" type="title"/>
          </p:nvPr>
        </p:nvSpPr>
        <p:spPr>
          <a:xfrm>
            <a:off x="3501750" y="2232400"/>
            <a:ext cx="21267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6" type="body"/>
          </p:nvPr>
        </p:nvSpPr>
        <p:spPr>
          <a:xfrm>
            <a:off x="3501750" y="2764000"/>
            <a:ext cx="21267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  <a:defRPr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9" name="Google Shape;39;p6"/>
          <p:cNvSpPr/>
          <p:nvPr>
            <p:ph idx="7" type="pic"/>
          </p:nvPr>
        </p:nvSpPr>
        <p:spPr>
          <a:xfrm>
            <a:off x="6393900" y="1421800"/>
            <a:ext cx="658200" cy="658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" name="Google Shape;40;p6"/>
          <p:cNvSpPr txBox="1"/>
          <p:nvPr>
            <p:ph idx="8" type="title"/>
          </p:nvPr>
        </p:nvSpPr>
        <p:spPr>
          <a:xfrm>
            <a:off x="6393900" y="2232400"/>
            <a:ext cx="21267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9" type="body"/>
          </p:nvPr>
        </p:nvSpPr>
        <p:spPr>
          <a:xfrm>
            <a:off x="6393900" y="2764000"/>
            <a:ext cx="21267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  <a:defRPr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 with images">
  <p:cSld name="MAIN_POINT_1_1">
    <p:bg>
      <p:bgPr>
        <a:solidFill>
          <a:srgbClr val="FAFAFA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381000" y="1193200"/>
            <a:ext cx="2597700" cy="31653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3273150" y="1193200"/>
            <a:ext cx="2597700" cy="31653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>
            <a:off x="6165300" y="1193200"/>
            <a:ext cx="2597700" cy="31653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381000" y="359975"/>
            <a:ext cx="83820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" name="Google Shape;47;p7"/>
          <p:cNvSpPr txBox="1"/>
          <p:nvPr>
            <p:ph idx="2" type="title"/>
          </p:nvPr>
        </p:nvSpPr>
        <p:spPr>
          <a:xfrm>
            <a:off x="609600" y="2765800"/>
            <a:ext cx="21267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09600" y="3297400"/>
            <a:ext cx="2126700" cy="1347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title"/>
          </p:nvPr>
        </p:nvSpPr>
        <p:spPr>
          <a:xfrm>
            <a:off x="3501750" y="2765800"/>
            <a:ext cx="21267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3501750" y="3297400"/>
            <a:ext cx="21267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  <a:defRPr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5" type="title"/>
          </p:nvPr>
        </p:nvSpPr>
        <p:spPr>
          <a:xfrm>
            <a:off x="6393900" y="2765800"/>
            <a:ext cx="21267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6" type="body"/>
          </p:nvPr>
        </p:nvSpPr>
        <p:spPr>
          <a:xfrm>
            <a:off x="6393900" y="3297400"/>
            <a:ext cx="2126700" cy="13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  <a:defRPr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53" name="Google Shape;53;p7"/>
          <p:cNvSpPr/>
          <p:nvPr>
            <p:ph idx="7" type="pic"/>
          </p:nvPr>
        </p:nvSpPr>
        <p:spPr>
          <a:xfrm>
            <a:off x="381000" y="1193200"/>
            <a:ext cx="2597700" cy="134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4" name="Google Shape;54;p7"/>
          <p:cNvSpPr/>
          <p:nvPr>
            <p:ph idx="8" type="pic"/>
          </p:nvPr>
        </p:nvSpPr>
        <p:spPr>
          <a:xfrm>
            <a:off x="3273150" y="1193200"/>
            <a:ext cx="2597700" cy="134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" name="Google Shape;55;p7"/>
          <p:cNvSpPr/>
          <p:nvPr>
            <p:ph idx="9" type="pic"/>
          </p:nvPr>
        </p:nvSpPr>
        <p:spPr>
          <a:xfrm>
            <a:off x="6158400" y="1193200"/>
            <a:ext cx="2597700" cy="1347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ards">
  <p:cSld name="TITLE_1_1_1">
    <p:bg>
      <p:bgPr>
        <a:solidFill>
          <a:srgbClr val="FAFAFA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>
            <p:ph type="title"/>
          </p:nvPr>
        </p:nvSpPr>
        <p:spPr>
          <a:xfrm>
            <a:off x="381000" y="359975"/>
            <a:ext cx="83820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8"/>
          <p:cNvSpPr/>
          <p:nvPr/>
        </p:nvSpPr>
        <p:spPr>
          <a:xfrm>
            <a:off x="381000" y="1150375"/>
            <a:ext cx="4116900" cy="15315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idx="2" type="title"/>
          </p:nvPr>
        </p:nvSpPr>
        <p:spPr>
          <a:xfrm>
            <a:off x="609600" y="1378975"/>
            <a:ext cx="3661200" cy="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09600" y="1748575"/>
            <a:ext cx="3661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  <a:defRPr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2" name="Google Shape;62;p8"/>
          <p:cNvSpPr/>
          <p:nvPr/>
        </p:nvSpPr>
        <p:spPr>
          <a:xfrm>
            <a:off x="4646100" y="1150375"/>
            <a:ext cx="4116900" cy="15315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 txBox="1"/>
          <p:nvPr>
            <p:ph idx="3" type="title"/>
          </p:nvPr>
        </p:nvSpPr>
        <p:spPr>
          <a:xfrm>
            <a:off x="4874700" y="1378975"/>
            <a:ext cx="3661200" cy="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4" type="body"/>
          </p:nvPr>
        </p:nvSpPr>
        <p:spPr>
          <a:xfrm>
            <a:off x="4874700" y="1748575"/>
            <a:ext cx="3661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  <a:defRPr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5" name="Google Shape;65;p8"/>
          <p:cNvSpPr/>
          <p:nvPr/>
        </p:nvSpPr>
        <p:spPr>
          <a:xfrm>
            <a:off x="381000" y="2784100"/>
            <a:ext cx="4116900" cy="15315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5" type="title"/>
          </p:nvPr>
        </p:nvSpPr>
        <p:spPr>
          <a:xfrm>
            <a:off x="609600" y="3012700"/>
            <a:ext cx="3661200" cy="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6" type="body"/>
          </p:nvPr>
        </p:nvSpPr>
        <p:spPr>
          <a:xfrm>
            <a:off x="609600" y="3382300"/>
            <a:ext cx="3661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  <a:defRPr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4646100" y="2784100"/>
            <a:ext cx="4116900" cy="1531500"/>
          </a:xfrm>
          <a:prstGeom prst="roundRect">
            <a:avLst>
              <a:gd fmla="val 11000" name="adj"/>
            </a:avLst>
          </a:prstGeom>
          <a:solidFill>
            <a:schemeClr val="lt1"/>
          </a:solidFill>
          <a:ln>
            <a:noFill/>
          </a:ln>
          <a:effectLst>
            <a:outerShdw blurRad="200025" rotWithShape="0" algn="bl">
              <a:srgbClr val="000000">
                <a:alpha val="6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idx="7" type="title"/>
          </p:nvPr>
        </p:nvSpPr>
        <p:spPr>
          <a:xfrm>
            <a:off x="4874700" y="3012700"/>
            <a:ext cx="3661200" cy="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Ubuntu Medium"/>
              <a:buNone/>
              <a:defRPr b="0" sz="1600"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8" type="body"/>
          </p:nvPr>
        </p:nvSpPr>
        <p:spPr>
          <a:xfrm>
            <a:off x="4874700" y="3382300"/>
            <a:ext cx="3661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buntu"/>
              <a:buChar char="●"/>
              <a:defRPr sz="12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794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794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794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794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794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794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●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794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○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794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buntu"/>
              <a:buChar char="■"/>
              <a:defRPr sz="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375" y="4610275"/>
            <a:ext cx="799625" cy="304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s and description">
  <p:cSld name="TITLE_ONLY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74" name="Google Shape;7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01083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/>
          <p:nvPr>
            <p:ph type="title"/>
          </p:nvPr>
        </p:nvSpPr>
        <p:spPr>
          <a:xfrm>
            <a:off x="381000" y="1511850"/>
            <a:ext cx="3281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381000" y="2134050"/>
            <a:ext cx="3281700" cy="1966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4391925" y="1250175"/>
            <a:ext cx="19725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  <a:defRPr sz="1400">
                <a:latin typeface="Ubuntu"/>
                <a:ea typeface="Ubuntu"/>
                <a:cs typeface="Ubuntu"/>
                <a:sym typeface="Ubuntu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●"/>
              <a:defRPr sz="1000">
                <a:latin typeface="Ubuntu"/>
                <a:ea typeface="Ubuntu"/>
                <a:cs typeface="Ubuntu"/>
                <a:sym typeface="Ubuntu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●"/>
              <a:defRPr sz="1000">
                <a:latin typeface="Ubuntu"/>
                <a:ea typeface="Ubuntu"/>
                <a:cs typeface="Ubuntu"/>
                <a:sym typeface="Ubuntu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3" type="body"/>
          </p:nvPr>
        </p:nvSpPr>
        <p:spPr>
          <a:xfrm>
            <a:off x="6790500" y="1250175"/>
            <a:ext cx="19725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  <a:defRPr sz="1400">
                <a:latin typeface="Ubuntu"/>
                <a:ea typeface="Ubuntu"/>
                <a:cs typeface="Ubuntu"/>
                <a:sym typeface="Ubuntu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●"/>
              <a:defRPr sz="1000">
                <a:latin typeface="Ubuntu"/>
                <a:ea typeface="Ubuntu"/>
                <a:cs typeface="Ubuntu"/>
                <a:sym typeface="Ubuntu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●"/>
              <a:defRPr sz="1000">
                <a:latin typeface="Ubuntu"/>
                <a:ea typeface="Ubuntu"/>
                <a:cs typeface="Ubuntu"/>
                <a:sym typeface="Ubuntu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4391925" y="3441075"/>
            <a:ext cx="19725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  <a:defRPr sz="1400">
                <a:latin typeface="Ubuntu"/>
                <a:ea typeface="Ubuntu"/>
                <a:cs typeface="Ubuntu"/>
                <a:sym typeface="Ubuntu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●"/>
              <a:defRPr sz="1000">
                <a:latin typeface="Ubuntu"/>
                <a:ea typeface="Ubuntu"/>
                <a:cs typeface="Ubuntu"/>
                <a:sym typeface="Ubuntu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●"/>
              <a:defRPr sz="1000">
                <a:latin typeface="Ubuntu"/>
                <a:ea typeface="Ubuntu"/>
                <a:cs typeface="Ubuntu"/>
                <a:sym typeface="Ubuntu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6790500" y="3441075"/>
            <a:ext cx="19725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  <a:defRPr sz="1400">
                <a:latin typeface="Ubuntu"/>
                <a:ea typeface="Ubuntu"/>
                <a:cs typeface="Ubuntu"/>
                <a:sym typeface="Ubuntu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●"/>
              <a:defRPr sz="1000">
                <a:latin typeface="Ubuntu"/>
                <a:ea typeface="Ubuntu"/>
                <a:cs typeface="Ubuntu"/>
                <a:sym typeface="Ubuntu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●"/>
              <a:defRPr sz="1000">
                <a:latin typeface="Ubuntu"/>
                <a:ea typeface="Ubuntu"/>
                <a:cs typeface="Ubuntu"/>
                <a:sym typeface="Ubuntu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○"/>
              <a:defRPr sz="1000">
                <a:latin typeface="Ubuntu"/>
                <a:ea typeface="Ubuntu"/>
                <a:cs typeface="Ubuntu"/>
                <a:sym typeface="Ubuntu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Ubuntu"/>
              <a:buChar char="■"/>
              <a:defRPr sz="10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hasCustomPrompt="1" idx="6" type="title"/>
          </p:nvPr>
        </p:nvSpPr>
        <p:spPr>
          <a:xfrm>
            <a:off x="4391925" y="627975"/>
            <a:ext cx="1972500" cy="6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9"/>
          <p:cNvSpPr txBox="1"/>
          <p:nvPr>
            <p:ph hasCustomPrompt="1" idx="7" type="title"/>
          </p:nvPr>
        </p:nvSpPr>
        <p:spPr>
          <a:xfrm>
            <a:off x="6745525" y="627975"/>
            <a:ext cx="1972500" cy="6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9"/>
          <p:cNvSpPr txBox="1"/>
          <p:nvPr>
            <p:ph hasCustomPrompt="1" idx="8" type="title"/>
          </p:nvPr>
        </p:nvSpPr>
        <p:spPr>
          <a:xfrm>
            <a:off x="4391925" y="2818875"/>
            <a:ext cx="1972500" cy="6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9"/>
          <p:cNvSpPr txBox="1"/>
          <p:nvPr>
            <p:ph hasCustomPrompt="1" idx="9" type="title"/>
          </p:nvPr>
        </p:nvSpPr>
        <p:spPr>
          <a:xfrm>
            <a:off x="6745525" y="2818875"/>
            <a:ext cx="1972500" cy="6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●"/>
              <a:defRPr sz="4000">
                <a:solidFill>
                  <a:srgbClr val="06ADC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○"/>
              <a:defRPr sz="4000">
                <a:solidFill>
                  <a:srgbClr val="06ADC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6ADC7"/>
              </a:buClr>
              <a:buSzPts val="4000"/>
              <a:buChar char="■"/>
              <a:defRPr sz="4000">
                <a:solidFill>
                  <a:srgbClr val="06ADC7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number and scheme">
  <p:cSld name="CUSTOM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41690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 txBox="1"/>
          <p:nvPr>
            <p:ph hasCustomPrompt="1" type="title"/>
          </p:nvPr>
        </p:nvSpPr>
        <p:spPr>
          <a:xfrm>
            <a:off x="381000" y="1782900"/>
            <a:ext cx="3273000" cy="9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●"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○"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Char char="■"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0"/>
          <p:cNvSpPr txBox="1"/>
          <p:nvPr>
            <p:ph idx="2" type="title"/>
          </p:nvPr>
        </p:nvSpPr>
        <p:spPr>
          <a:xfrm>
            <a:off x="381000" y="2752800"/>
            <a:ext cx="34203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 Medium"/>
              <a:buNone/>
              <a:defRPr b="0" sz="2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 Medium"/>
              <a:buNone/>
              <a:defRPr b="0" sz="2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 Medium"/>
              <a:buNone/>
              <a:defRPr b="0" sz="2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 Medium"/>
              <a:buNone/>
              <a:defRPr b="0" sz="2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 Medium"/>
              <a:buNone/>
              <a:defRPr b="0" sz="2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 Medium"/>
              <a:buNone/>
              <a:defRPr b="0" sz="2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 Medium"/>
              <a:buNone/>
              <a:defRPr b="0" sz="2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 Medium"/>
              <a:buNone/>
              <a:defRPr b="0" sz="2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 Medium"/>
              <a:buNone/>
              <a:defRPr b="0" sz="2000">
                <a:solidFill>
                  <a:schemeClr val="lt1"/>
                </a:solidFill>
                <a:latin typeface="Ubuntu Medium"/>
                <a:ea typeface="Ubuntu Medium"/>
                <a:cs typeface="Ubuntu Medium"/>
                <a:sym typeface="Ubuntu Medium"/>
              </a:defRPr>
            </a:lvl9pPr>
          </a:lstStyle>
          <a:p/>
        </p:txBody>
      </p:sp>
      <p:sp>
        <p:nvSpPr>
          <p:cNvPr id="89" name="Google Shape;89;p10"/>
          <p:cNvSpPr/>
          <p:nvPr>
            <p:ph idx="3" type="pic"/>
          </p:nvPr>
        </p:nvSpPr>
        <p:spPr>
          <a:xfrm>
            <a:off x="4593950" y="408050"/>
            <a:ext cx="4169100" cy="4035300"/>
          </a:xfrm>
          <a:prstGeom prst="roundRect">
            <a:avLst>
              <a:gd fmla="val 7296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1000" y="359975"/>
            <a:ext cx="83820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 sz="2800"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 sz="2800"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 sz="2800"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 sz="2800"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 sz="2800"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 sz="2800"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 sz="2800"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 sz="2800"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Ubuntu"/>
              <a:buNone/>
              <a:defRPr b="1" sz="2800"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1000" y="923500"/>
            <a:ext cx="8382000" cy="3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 sz="14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"/>
              <a:buChar char="○"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"/>
              <a:buChar char="■"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"/>
              <a:buChar char="●"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"/>
              <a:buChar char="○"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"/>
              <a:buChar char="■"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"/>
              <a:buChar char="●"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"/>
              <a:buChar char="○"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buntu"/>
              <a:buChar char="■"/>
              <a:defRPr sz="1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63375" y="4610275"/>
            <a:ext cx="799625" cy="30461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495300" y="131564"/>
            <a:ext cx="8039100" cy="99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READ ME</a:t>
            </a:r>
            <a:endParaRPr/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495300" y="1276350"/>
            <a:ext cx="8039100" cy="332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This template provides a look and feel and format from which to present about The Falco Project. Please make a copy of this deck and then edit it. Thank you.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81000" y="2058900"/>
            <a:ext cx="5372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/>
              <a:t>Thank you!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381000" y="1580513"/>
            <a:ext cx="5748600" cy="135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>
            <p:ph idx="2" type="title"/>
          </p:nvPr>
        </p:nvSpPr>
        <p:spPr>
          <a:xfrm>
            <a:off x="381000" y="3517925"/>
            <a:ext cx="3839400" cy="26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idx="1" type="subTitle"/>
          </p:nvPr>
        </p:nvSpPr>
        <p:spPr>
          <a:xfrm>
            <a:off x="381000" y="3883950"/>
            <a:ext cx="3839400" cy="23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381000" y="2058900"/>
            <a:ext cx="5372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Divider slide</a:t>
            </a:r>
            <a:endParaRPr/>
          </a:p>
        </p:txBody>
      </p:sp>
      <p:sp>
        <p:nvSpPr>
          <p:cNvPr id="118" name="Google Shape;118;p15"/>
          <p:cNvSpPr txBox="1"/>
          <p:nvPr>
            <p:ph idx="1" type="subTitle"/>
          </p:nvPr>
        </p:nvSpPr>
        <p:spPr>
          <a:xfrm>
            <a:off x="381000" y="2604900"/>
            <a:ext cx="5372700" cy="4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81000" y="1511850"/>
            <a:ext cx="3281700" cy="39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381000" y="2134050"/>
            <a:ext cx="32817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5" name="Google Shape;125;p16"/>
          <p:cNvSpPr txBox="1"/>
          <p:nvPr>
            <p:ph idx="2" type="body"/>
          </p:nvPr>
        </p:nvSpPr>
        <p:spPr>
          <a:xfrm>
            <a:off x="4391925" y="1250175"/>
            <a:ext cx="197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6" name="Google Shape;126;p16"/>
          <p:cNvSpPr txBox="1"/>
          <p:nvPr>
            <p:ph idx="3" type="body"/>
          </p:nvPr>
        </p:nvSpPr>
        <p:spPr>
          <a:xfrm>
            <a:off x="6790500" y="1250175"/>
            <a:ext cx="197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7" name="Google Shape;127;p16"/>
          <p:cNvSpPr txBox="1"/>
          <p:nvPr>
            <p:ph idx="4" type="body"/>
          </p:nvPr>
        </p:nvSpPr>
        <p:spPr>
          <a:xfrm>
            <a:off x="4391925" y="3441075"/>
            <a:ext cx="197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8" name="Google Shape;128;p16"/>
          <p:cNvSpPr txBox="1"/>
          <p:nvPr>
            <p:ph idx="5" type="body"/>
          </p:nvPr>
        </p:nvSpPr>
        <p:spPr>
          <a:xfrm>
            <a:off x="6790500" y="3441075"/>
            <a:ext cx="197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129" name="Google Shape;129;p16"/>
          <p:cNvSpPr txBox="1"/>
          <p:nvPr>
            <p:ph idx="6" type="title"/>
          </p:nvPr>
        </p:nvSpPr>
        <p:spPr>
          <a:xfrm>
            <a:off x="4391925" y="627975"/>
            <a:ext cx="1972500" cy="6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0" name="Google Shape;130;p16"/>
          <p:cNvSpPr txBox="1"/>
          <p:nvPr>
            <p:ph idx="7" type="title"/>
          </p:nvPr>
        </p:nvSpPr>
        <p:spPr>
          <a:xfrm>
            <a:off x="6745525" y="627975"/>
            <a:ext cx="1972500" cy="6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1" name="Google Shape;131;p16"/>
          <p:cNvSpPr txBox="1"/>
          <p:nvPr>
            <p:ph idx="8" type="title"/>
          </p:nvPr>
        </p:nvSpPr>
        <p:spPr>
          <a:xfrm>
            <a:off x="4391925" y="2818875"/>
            <a:ext cx="1972500" cy="6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32" name="Google Shape;132;p16"/>
          <p:cNvSpPr txBox="1"/>
          <p:nvPr>
            <p:ph idx="9" type="title"/>
          </p:nvPr>
        </p:nvSpPr>
        <p:spPr>
          <a:xfrm>
            <a:off x="6745525" y="2818875"/>
            <a:ext cx="1972500" cy="62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>
            <p:ph idx="2" type="pic"/>
          </p:nvPr>
        </p:nvSpPr>
        <p:spPr>
          <a:xfrm>
            <a:off x="609600" y="1421800"/>
            <a:ext cx="658200" cy="658200"/>
          </a:xfrm>
          <a:prstGeom prst="ellipse">
            <a:avLst/>
          </a:prstGeom>
        </p:spPr>
      </p:sp>
      <p:sp>
        <p:nvSpPr>
          <p:cNvPr id="138" name="Google Shape;138;p17"/>
          <p:cNvSpPr txBox="1"/>
          <p:nvPr>
            <p:ph idx="3" type="title"/>
          </p:nvPr>
        </p:nvSpPr>
        <p:spPr>
          <a:xfrm>
            <a:off x="609600" y="2232400"/>
            <a:ext cx="21267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609600" y="2764000"/>
            <a:ext cx="21267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>
            <p:ph idx="4" type="pic"/>
          </p:nvPr>
        </p:nvSpPr>
        <p:spPr>
          <a:xfrm>
            <a:off x="3501750" y="1421800"/>
            <a:ext cx="658200" cy="658200"/>
          </a:xfrm>
          <a:prstGeom prst="ellipse">
            <a:avLst/>
          </a:prstGeom>
        </p:spPr>
      </p:sp>
      <p:sp>
        <p:nvSpPr>
          <p:cNvPr id="141" name="Google Shape;141;p17"/>
          <p:cNvSpPr txBox="1"/>
          <p:nvPr>
            <p:ph idx="5" type="title"/>
          </p:nvPr>
        </p:nvSpPr>
        <p:spPr>
          <a:xfrm>
            <a:off x="3501750" y="2232400"/>
            <a:ext cx="21267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3501750" y="2764000"/>
            <a:ext cx="21267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>
            <p:ph idx="7" type="pic"/>
          </p:nvPr>
        </p:nvSpPr>
        <p:spPr>
          <a:xfrm>
            <a:off x="6393900" y="1421800"/>
            <a:ext cx="658200" cy="658200"/>
          </a:xfrm>
          <a:prstGeom prst="ellipse">
            <a:avLst/>
          </a:prstGeom>
        </p:spPr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393900" y="2232400"/>
            <a:ext cx="2126700" cy="4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 txBox="1"/>
          <p:nvPr>
            <p:ph idx="9" type="body"/>
          </p:nvPr>
        </p:nvSpPr>
        <p:spPr>
          <a:xfrm>
            <a:off x="6393900" y="2764000"/>
            <a:ext cx="21267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>
            <p:ph type="title"/>
          </p:nvPr>
        </p:nvSpPr>
        <p:spPr>
          <a:xfrm>
            <a:off x="381000" y="359975"/>
            <a:ext cx="83820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381000" y="359975"/>
            <a:ext cx="83820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2" type="title"/>
          </p:nvPr>
        </p:nvSpPr>
        <p:spPr>
          <a:xfrm>
            <a:off x="609600" y="2765800"/>
            <a:ext cx="21267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09600" y="3297400"/>
            <a:ext cx="21267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>
            <p:ph idx="3" type="title"/>
          </p:nvPr>
        </p:nvSpPr>
        <p:spPr>
          <a:xfrm>
            <a:off x="3501750" y="2765800"/>
            <a:ext cx="21267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 txBox="1"/>
          <p:nvPr>
            <p:ph idx="4" type="body"/>
          </p:nvPr>
        </p:nvSpPr>
        <p:spPr>
          <a:xfrm>
            <a:off x="3501750" y="3297400"/>
            <a:ext cx="21267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5" type="title"/>
          </p:nvPr>
        </p:nvSpPr>
        <p:spPr>
          <a:xfrm>
            <a:off x="6393900" y="2765800"/>
            <a:ext cx="2126700" cy="4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6" type="body"/>
          </p:nvPr>
        </p:nvSpPr>
        <p:spPr>
          <a:xfrm>
            <a:off x="6393900" y="3297400"/>
            <a:ext cx="21267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>
            <p:ph idx="7" type="pic"/>
          </p:nvPr>
        </p:nvSpPr>
        <p:spPr>
          <a:xfrm>
            <a:off x="381000" y="1193200"/>
            <a:ext cx="2597700" cy="1347300"/>
          </a:xfrm>
          <a:prstGeom prst="roundRect">
            <a:avLst>
              <a:gd fmla="val 16667" name="adj"/>
            </a:avLst>
          </a:prstGeom>
        </p:spPr>
      </p:sp>
      <p:sp>
        <p:nvSpPr>
          <p:cNvPr id="159" name="Google Shape;159;p18"/>
          <p:cNvSpPr/>
          <p:nvPr>
            <p:ph idx="8" type="pic"/>
          </p:nvPr>
        </p:nvSpPr>
        <p:spPr>
          <a:xfrm>
            <a:off x="3273150" y="1193200"/>
            <a:ext cx="2597700" cy="1347300"/>
          </a:xfrm>
          <a:prstGeom prst="roundRect">
            <a:avLst>
              <a:gd fmla="val 16667" name="adj"/>
            </a:avLst>
          </a:prstGeom>
        </p:spPr>
      </p:sp>
      <p:sp>
        <p:nvSpPr>
          <p:cNvPr id="160" name="Google Shape;160;p18"/>
          <p:cNvSpPr/>
          <p:nvPr>
            <p:ph idx="9" type="pic"/>
          </p:nvPr>
        </p:nvSpPr>
        <p:spPr>
          <a:xfrm>
            <a:off x="6158400" y="1193200"/>
            <a:ext cx="2597700" cy="13473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381000" y="1782900"/>
            <a:ext cx="3273000" cy="9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Text</a:t>
            </a:r>
            <a:endParaRPr/>
          </a:p>
        </p:txBody>
      </p:sp>
      <p:sp>
        <p:nvSpPr>
          <p:cNvPr id="166" name="Google Shape;166;p19"/>
          <p:cNvSpPr txBox="1"/>
          <p:nvPr>
            <p:ph idx="2" type="title"/>
          </p:nvPr>
        </p:nvSpPr>
        <p:spPr>
          <a:xfrm>
            <a:off x="381000" y="2752800"/>
            <a:ext cx="3420300" cy="6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>
            <p:ph idx="3" type="pic"/>
          </p:nvPr>
        </p:nvSpPr>
        <p:spPr>
          <a:xfrm>
            <a:off x="4593950" y="408050"/>
            <a:ext cx="4169100" cy="4035300"/>
          </a:xfrm>
          <a:prstGeom prst="roundRect">
            <a:avLst>
              <a:gd fmla="val 16667" name="adj"/>
            </a:avLst>
          </a:prstGeom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81000" y="359975"/>
            <a:ext cx="8382000" cy="4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 txBox="1"/>
          <p:nvPr>
            <p:ph idx="2" type="title"/>
          </p:nvPr>
        </p:nvSpPr>
        <p:spPr>
          <a:xfrm>
            <a:off x="609600" y="1378975"/>
            <a:ext cx="3661200" cy="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609600" y="1748575"/>
            <a:ext cx="36612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 txBox="1"/>
          <p:nvPr>
            <p:ph idx="3" type="title"/>
          </p:nvPr>
        </p:nvSpPr>
        <p:spPr>
          <a:xfrm>
            <a:off x="4874700" y="1378975"/>
            <a:ext cx="3661200" cy="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4" type="body"/>
          </p:nvPr>
        </p:nvSpPr>
        <p:spPr>
          <a:xfrm>
            <a:off x="4874700" y="1748575"/>
            <a:ext cx="36612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5" type="title"/>
          </p:nvPr>
        </p:nvSpPr>
        <p:spPr>
          <a:xfrm>
            <a:off x="609600" y="3012700"/>
            <a:ext cx="3661200" cy="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 txBox="1"/>
          <p:nvPr>
            <p:ph idx="6" type="body"/>
          </p:nvPr>
        </p:nvSpPr>
        <p:spPr>
          <a:xfrm>
            <a:off x="609600" y="3382300"/>
            <a:ext cx="36612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>
            <p:ph idx="7" type="title"/>
          </p:nvPr>
        </p:nvSpPr>
        <p:spPr>
          <a:xfrm>
            <a:off x="4874700" y="3012700"/>
            <a:ext cx="3661200" cy="29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8" type="body"/>
          </p:nvPr>
        </p:nvSpPr>
        <p:spPr>
          <a:xfrm>
            <a:off x="4874700" y="3382300"/>
            <a:ext cx="36612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lco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