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309F-1DB9-4C88-80BD-615F2F0A04ED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CCF6C-45BA-45BA-8654-E2152620D01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Core</a:t>
          </a:r>
        </a:p>
        <a:p>
          <a:r>
            <a:rPr lang="en-US" dirty="0" smtClean="0"/>
            <a:t>(</a:t>
          </a:r>
          <a:r>
            <a:rPr lang="en-US" dirty="0" err="1" smtClean="0"/>
            <a:t>IoC</a:t>
          </a:r>
          <a:r>
            <a:rPr lang="en-US" dirty="0" smtClean="0"/>
            <a:t> Container and Base functionality)</a:t>
          </a:r>
          <a:endParaRPr lang="en-US" dirty="0"/>
        </a:p>
      </dgm:t>
    </dgm:pt>
    <dgm:pt modelId="{FAC87776-4651-4B4D-B4A2-435B075A4CBC}" type="parTrans" cxnId="{7621B15A-7DFA-4A31-857D-DE9622AB044C}">
      <dgm:prSet/>
      <dgm:spPr/>
      <dgm:t>
        <a:bodyPr/>
        <a:lstStyle/>
        <a:p>
          <a:endParaRPr lang="en-US"/>
        </a:p>
      </dgm:t>
    </dgm:pt>
    <dgm:pt modelId="{96A045B5-D20E-4292-BC08-DC1D8184D902}" type="sibTrans" cxnId="{7621B15A-7DFA-4A31-857D-DE9622AB044C}">
      <dgm:prSet/>
      <dgm:spPr/>
      <dgm:t>
        <a:bodyPr/>
        <a:lstStyle/>
        <a:p>
          <a:endParaRPr lang="en-US"/>
        </a:p>
      </dgm:t>
    </dgm:pt>
    <dgm:pt modelId="{DACA8208-C6C9-4474-8C44-B520093A8E0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AOP</a:t>
          </a:r>
        </a:p>
        <a:p>
          <a:r>
            <a:rPr lang="en-US" dirty="0" smtClean="0"/>
            <a:t>(AOP Model Support, Proxy Infrastructure, Aspect Library)</a:t>
          </a:r>
          <a:endParaRPr lang="en-US" dirty="0"/>
        </a:p>
      </dgm:t>
    </dgm:pt>
    <dgm:pt modelId="{47DD5C9E-7F4D-4CDF-AAAF-FAE804F0E820}" type="parTrans" cxnId="{FCF69298-2079-4922-A3D6-713CDFD52182}">
      <dgm:prSet/>
      <dgm:spPr/>
      <dgm:t>
        <a:bodyPr/>
        <a:lstStyle/>
        <a:p>
          <a:endParaRPr lang="en-US"/>
        </a:p>
      </dgm:t>
    </dgm:pt>
    <dgm:pt modelId="{3DB0F061-DF81-47A1-BCDF-37CB59BF365C}" type="sibTrans" cxnId="{FCF69298-2079-4922-A3D6-713CDFD52182}">
      <dgm:prSet/>
      <dgm:spPr/>
      <dgm:t>
        <a:bodyPr/>
        <a:lstStyle/>
        <a:p>
          <a:endParaRPr lang="en-US"/>
        </a:p>
      </dgm:t>
    </dgm:pt>
    <dgm:pt modelId="{459A64B7-3F10-45EF-85EF-FDAC930E59B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</a:t>
          </a:r>
        </a:p>
        <a:p>
          <a:r>
            <a:rPr lang="en-US" dirty="0" smtClean="0"/>
            <a:t>(TX </a:t>
          </a:r>
          <a:r>
            <a:rPr lang="en-US" dirty="0" err="1" smtClean="0"/>
            <a:t>Mgt</a:t>
          </a:r>
          <a:r>
            <a:rPr lang="en-US" dirty="0" smtClean="0"/>
            <a:t>)</a:t>
          </a:r>
          <a:endParaRPr lang="en-US" dirty="0"/>
        </a:p>
      </dgm:t>
    </dgm:pt>
    <dgm:pt modelId="{AA6CB7E0-A63C-455B-A554-A4536E59CB6B}" type="parTrans" cxnId="{9729577F-A987-4B0C-B79A-2101EFEA6DDD}">
      <dgm:prSet/>
      <dgm:spPr/>
      <dgm:t>
        <a:bodyPr/>
        <a:lstStyle/>
        <a:p>
          <a:endParaRPr lang="en-US"/>
        </a:p>
      </dgm:t>
    </dgm:pt>
    <dgm:pt modelId="{D3762EB5-8E40-4EF7-B01A-B63883676C98}" type="sibTrans" cxnId="{9729577F-A987-4B0C-B79A-2101EFEA6DDD}">
      <dgm:prSet/>
      <dgm:spPr/>
      <dgm:t>
        <a:bodyPr/>
        <a:lstStyle/>
        <a:p>
          <a:endParaRPr lang="en-US"/>
        </a:p>
      </dgm:t>
    </dgm:pt>
    <dgm:pt modelId="{02F1505F-3DD4-4EA1-90E1-46323A7F08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Messaging</a:t>
          </a:r>
        </a:p>
        <a:p>
          <a:r>
            <a:rPr lang="en-US" dirty="0" smtClean="0"/>
            <a:t>(Microsoft MSMQ)</a:t>
          </a:r>
          <a:endParaRPr lang="en-US" dirty="0"/>
        </a:p>
      </dgm:t>
    </dgm:pt>
    <dgm:pt modelId="{40A438D8-5136-4319-9B19-695A5036FE2D}" type="parTrans" cxnId="{9F2BD852-B75B-4B5A-A5B3-78DABD3FD792}">
      <dgm:prSet/>
      <dgm:spPr/>
      <dgm:t>
        <a:bodyPr/>
        <a:lstStyle/>
        <a:p>
          <a:endParaRPr lang="en-US"/>
        </a:p>
      </dgm:t>
    </dgm:pt>
    <dgm:pt modelId="{BA7DD165-359D-4059-99A4-7226533FF9FE}" type="sibTrans" cxnId="{9F2BD852-B75B-4B5A-A5B3-78DABD3FD792}">
      <dgm:prSet/>
      <dgm:spPr/>
      <dgm:t>
        <a:bodyPr/>
        <a:lstStyle/>
        <a:p>
          <a:endParaRPr lang="en-US"/>
        </a:p>
      </dgm:t>
    </dgm:pt>
    <dgm:pt modelId="{B06FB56F-C643-4D1E-AE3C-E335DA271BD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Apache NMS</a:t>
          </a:r>
          <a:endParaRPr lang="en-US" dirty="0"/>
        </a:p>
      </dgm:t>
    </dgm:pt>
    <dgm:pt modelId="{DAFA6600-8944-4578-88BE-42BBA913A149}" type="parTrans" cxnId="{BC23634A-D248-42D2-A80D-370CE922A1EE}">
      <dgm:prSet/>
      <dgm:spPr/>
      <dgm:t>
        <a:bodyPr/>
        <a:lstStyle/>
        <a:p>
          <a:endParaRPr lang="en-US"/>
        </a:p>
      </dgm:t>
    </dgm:pt>
    <dgm:pt modelId="{755FE31F-AFF4-4E34-9C66-E5484A7BEF34}" type="sibTrans" cxnId="{BC23634A-D248-42D2-A80D-370CE922A1EE}">
      <dgm:prSet/>
      <dgm:spPr/>
      <dgm:t>
        <a:bodyPr/>
        <a:lstStyle/>
        <a:p>
          <a:endParaRPr lang="en-US"/>
        </a:p>
      </dgm:t>
    </dgm:pt>
    <dgm:pt modelId="{10109D0D-03E4-4EAF-ABCD-C9F064E8E554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Tibco</a:t>
          </a:r>
          <a:r>
            <a:rPr lang="en-US" dirty="0" smtClean="0"/>
            <a:t> EMS</a:t>
          </a:r>
          <a:endParaRPr lang="en-US" dirty="0"/>
        </a:p>
      </dgm:t>
    </dgm:pt>
    <dgm:pt modelId="{0595BFD2-FC8A-46A2-B173-28E32F279B02}" type="parTrans" cxnId="{44F847BE-4528-4FF7-8FA0-91507780801B}">
      <dgm:prSet/>
      <dgm:spPr/>
      <dgm:t>
        <a:bodyPr/>
        <a:lstStyle/>
        <a:p>
          <a:endParaRPr lang="en-US"/>
        </a:p>
      </dgm:t>
    </dgm:pt>
    <dgm:pt modelId="{800BCBC3-A28F-420A-891D-FBF497F252AC}" type="sibTrans" cxnId="{44F847BE-4528-4FF7-8FA0-91507780801B}">
      <dgm:prSet/>
      <dgm:spPr/>
      <dgm:t>
        <a:bodyPr/>
        <a:lstStyle/>
        <a:p>
          <a:endParaRPr lang="en-US"/>
        </a:p>
      </dgm:t>
    </dgm:pt>
    <dgm:pt modelId="{AA7DB0AE-DC04-49DC-AA4B-D90D44369AA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NHibernate</a:t>
          </a:r>
          <a:endParaRPr lang="en-US" dirty="0"/>
        </a:p>
      </dgm:t>
    </dgm:pt>
    <dgm:pt modelId="{080220E6-AF6C-4F7F-9C68-7C95C002729B}" type="parTrans" cxnId="{A8DF5A59-7015-4A0E-A129-22E1929BD1E0}">
      <dgm:prSet/>
      <dgm:spPr/>
      <dgm:t>
        <a:bodyPr/>
        <a:lstStyle/>
        <a:p>
          <a:endParaRPr lang="en-US"/>
        </a:p>
      </dgm:t>
    </dgm:pt>
    <dgm:pt modelId="{E369F790-5638-466E-9B64-F6708E677326}" type="sibTrans" cxnId="{A8DF5A59-7015-4A0E-A129-22E1929BD1E0}">
      <dgm:prSet/>
      <dgm:spPr/>
      <dgm:t>
        <a:bodyPr/>
        <a:lstStyle/>
        <a:p>
          <a:endParaRPr lang="en-US"/>
        </a:p>
      </dgm:t>
    </dgm:pt>
    <dgm:pt modelId="{C5E8B316-D23F-4CC6-9F77-5837F5F0207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Services</a:t>
          </a:r>
        </a:p>
        <a:p>
          <a:r>
            <a:rPr lang="en-US" dirty="0" smtClean="0"/>
            <a:t>(portable Service Abstractions)</a:t>
          </a:r>
          <a:endParaRPr lang="en-US" dirty="0"/>
        </a:p>
      </dgm:t>
    </dgm:pt>
    <dgm:pt modelId="{021E5D47-62AA-4A05-9430-6FA66A480CEF}" type="parTrans" cxnId="{E60525E2-0B29-4865-9015-25CFBA46F3B4}">
      <dgm:prSet/>
      <dgm:spPr/>
      <dgm:t>
        <a:bodyPr/>
        <a:lstStyle/>
        <a:p>
          <a:endParaRPr lang="en-US"/>
        </a:p>
      </dgm:t>
    </dgm:pt>
    <dgm:pt modelId="{186995BD-63EE-4D26-B0B4-58F2B09857BA}" type="sibTrans" cxnId="{E60525E2-0B29-4865-9015-25CFBA46F3B4}">
      <dgm:prSet/>
      <dgm:spPr/>
      <dgm:t>
        <a:bodyPr/>
        <a:lstStyle/>
        <a:p>
          <a:endParaRPr lang="en-US"/>
        </a:p>
      </dgm:t>
    </dgm:pt>
    <dgm:pt modelId="{BB1DD018-26C6-4235-B049-B39A1722C5B3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9D48530A-697D-4F2C-B2BB-52A391D14308}" type="parTrans" cxnId="{AB986C49-1AB4-4B0A-A479-2910519D1ADD}">
      <dgm:prSet/>
      <dgm:spPr/>
      <dgm:t>
        <a:bodyPr/>
        <a:lstStyle/>
        <a:p>
          <a:endParaRPr lang="en-US"/>
        </a:p>
      </dgm:t>
    </dgm:pt>
    <dgm:pt modelId="{25598C71-7836-47BC-8587-F7B2B5C9C64B}" type="sibTrans" cxnId="{AB986C49-1AB4-4B0A-A479-2910519D1ADD}">
      <dgm:prSet/>
      <dgm:spPr/>
      <dgm:t>
        <a:bodyPr/>
        <a:lstStyle/>
        <a:p>
          <a:endParaRPr lang="en-US"/>
        </a:p>
      </dgm:t>
    </dgm:pt>
    <dgm:pt modelId="{9F9E13A3-C9F0-47CF-9F24-BBC711F65A0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WCF Services</a:t>
          </a:r>
          <a:endParaRPr lang="en-US" dirty="0"/>
        </a:p>
      </dgm:t>
    </dgm:pt>
    <dgm:pt modelId="{8310F031-D1D4-4DE8-B7E0-D36C07CA2826}" type="parTrans" cxnId="{A381D3F2-BE2E-4FB2-8865-5A810E088D7D}">
      <dgm:prSet/>
      <dgm:spPr/>
      <dgm:t>
        <a:bodyPr/>
        <a:lstStyle/>
        <a:p>
          <a:endParaRPr lang="en-US"/>
        </a:p>
      </dgm:t>
    </dgm:pt>
    <dgm:pt modelId="{A788A79B-4ED5-434D-B028-D50F52740F55}" type="sibTrans" cxnId="{A381D3F2-BE2E-4FB2-8865-5A810E088D7D}">
      <dgm:prSet/>
      <dgm:spPr/>
      <dgm:t>
        <a:bodyPr/>
        <a:lstStyle/>
        <a:p>
          <a:endParaRPr lang="en-US"/>
        </a:p>
      </dgm:t>
    </dgm:pt>
    <dgm:pt modelId="{137AF652-43F3-4513-B88F-85450C45DDD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CB4BC1C3-EE7A-444B-B465-2FF919D3574D}" type="parTrans" cxnId="{DFDE213B-9C8F-4DAD-A816-60FD4551A27C}">
      <dgm:prSet/>
      <dgm:spPr/>
      <dgm:t>
        <a:bodyPr/>
        <a:lstStyle/>
        <a:p>
          <a:endParaRPr lang="en-US"/>
        </a:p>
      </dgm:t>
    </dgm:pt>
    <dgm:pt modelId="{4945E47A-D5D2-4FA6-BB32-43572761D51C}" type="sibTrans" cxnId="{DFDE213B-9C8F-4DAD-A816-60FD4551A27C}">
      <dgm:prSet/>
      <dgm:spPr/>
      <dgm:t>
        <a:bodyPr/>
        <a:lstStyle/>
        <a:p>
          <a:endParaRPr lang="en-US"/>
        </a:p>
      </dgm:t>
    </dgm:pt>
    <dgm:pt modelId="{C4E1B59F-B5E4-4C3D-A8F1-897149CDDA9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16041F58-52CA-48D2-9B68-73B2F28B5BD4}" type="parTrans" cxnId="{0468A481-44B2-4583-A0CE-CD1272C8F4B4}">
      <dgm:prSet/>
      <dgm:spPr/>
      <dgm:t>
        <a:bodyPr/>
        <a:lstStyle/>
        <a:p>
          <a:endParaRPr lang="en-US"/>
        </a:p>
      </dgm:t>
    </dgm:pt>
    <dgm:pt modelId="{02E50432-517A-4E8E-999F-6BEAA3356B50}" type="sibTrans" cxnId="{0468A481-44B2-4583-A0CE-CD1272C8F4B4}">
      <dgm:prSet/>
      <dgm:spPr/>
      <dgm:t>
        <a:bodyPr/>
        <a:lstStyle/>
        <a:p>
          <a:endParaRPr lang="en-US"/>
        </a:p>
      </dgm:t>
    </dgm:pt>
    <dgm:pt modelId="{E1F065EC-3382-408D-90E0-61A1DEC904FF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06CE7761-4C40-4E54-864C-E708DC09B87C}" type="parTrans" cxnId="{D8609A88-500C-4999-B9A1-9A2E56FC2917}">
      <dgm:prSet/>
      <dgm:spPr/>
      <dgm:t>
        <a:bodyPr/>
        <a:lstStyle/>
        <a:p>
          <a:endParaRPr lang="en-US"/>
        </a:p>
      </dgm:t>
    </dgm:pt>
    <dgm:pt modelId="{18BCFAE6-7AF9-452B-B0F6-DAE247758E34}" type="sibTrans" cxnId="{D8609A88-500C-4999-B9A1-9A2E56FC2917}">
      <dgm:prSet/>
      <dgm:spPr/>
      <dgm:t>
        <a:bodyPr/>
        <a:lstStyle/>
        <a:p>
          <a:endParaRPr lang="en-US"/>
        </a:p>
      </dgm:t>
    </dgm:pt>
    <dgm:pt modelId="{BC511CC8-4ABA-4F49-B123-8FD9CAD5349D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NUnit</a:t>
          </a:r>
          <a:endParaRPr lang="en-US" dirty="0"/>
        </a:p>
      </dgm:t>
    </dgm:pt>
    <dgm:pt modelId="{59E2876D-A94D-4D79-974E-A0021D539EB4}" type="parTrans" cxnId="{8C8FDF8C-A7C0-48FB-A92E-D0BEEC7342CC}">
      <dgm:prSet/>
      <dgm:spPr/>
      <dgm:t>
        <a:bodyPr/>
        <a:lstStyle/>
        <a:p>
          <a:endParaRPr lang="en-US"/>
        </a:p>
      </dgm:t>
    </dgm:pt>
    <dgm:pt modelId="{85B9A777-4283-4777-AF4A-9E76650BD5FB}" type="sibTrans" cxnId="{8C8FDF8C-A7C0-48FB-A92E-D0BEEC7342CC}">
      <dgm:prSet/>
      <dgm:spPr/>
      <dgm:t>
        <a:bodyPr/>
        <a:lstStyle/>
        <a:p>
          <a:endParaRPr lang="en-US"/>
        </a:p>
      </dgm:t>
    </dgm:pt>
    <dgm:pt modelId="{783E11D8-69FC-472D-B1CE-9B6B601D191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MSTest</a:t>
          </a:r>
          <a:endParaRPr lang="en-US" dirty="0"/>
        </a:p>
      </dgm:t>
    </dgm:pt>
    <dgm:pt modelId="{2F26996B-DAA4-46F4-BFA8-161A42364CD8}" type="parTrans" cxnId="{FF05736D-2DE9-481E-94D6-DE958E1F5AAE}">
      <dgm:prSet/>
      <dgm:spPr/>
      <dgm:t>
        <a:bodyPr/>
        <a:lstStyle/>
        <a:p>
          <a:endParaRPr lang="en-US"/>
        </a:p>
      </dgm:t>
    </dgm:pt>
    <dgm:pt modelId="{6E4E4DCE-F9B2-4519-A0C8-8F133ACCB404}" type="sibTrans" cxnId="{FF05736D-2DE9-481E-94D6-DE958E1F5AAE}">
      <dgm:prSet/>
      <dgm:spPr/>
      <dgm:t>
        <a:bodyPr/>
        <a:lstStyle/>
        <a:p>
          <a:endParaRPr lang="en-US"/>
        </a:p>
      </dgm:t>
    </dgm:pt>
    <dgm:pt modelId="{46B941E8-8F6B-4250-AD3D-3FC6BD17836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Scheduling</a:t>
          </a:r>
          <a:endParaRPr lang="en-US" dirty="0"/>
        </a:p>
      </dgm:t>
    </dgm:pt>
    <dgm:pt modelId="{310408E8-B643-4EC7-9291-3FFF598AE00D}" type="parTrans" cxnId="{7257BE88-4DD7-49FF-BBE4-2200A7BB945A}">
      <dgm:prSet/>
      <dgm:spPr/>
      <dgm:t>
        <a:bodyPr/>
        <a:lstStyle/>
        <a:p>
          <a:endParaRPr lang="en-US"/>
        </a:p>
      </dgm:t>
    </dgm:pt>
    <dgm:pt modelId="{C7A6419E-3D45-43BF-AC72-22D91549C9BF}" type="sibTrans" cxnId="{7257BE88-4DD7-49FF-BBE4-2200A7BB945A}">
      <dgm:prSet/>
      <dgm:spPr/>
      <dgm:t>
        <a:bodyPr/>
        <a:lstStyle/>
        <a:p>
          <a:endParaRPr lang="en-US"/>
        </a:p>
      </dgm:t>
    </dgm:pt>
    <dgm:pt modelId="{EB6C2D63-8605-4341-A830-97539D5E340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Quartz.NET</a:t>
          </a:r>
          <a:endParaRPr lang="en-US" dirty="0"/>
        </a:p>
      </dgm:t>
    </dgm:pt>
    <dgm:pt modelId="{D7758062-D804-41D6-9872-7C4BF2CDF36C}" type="parTrans" cxnId="{A7323B1C-EC3E-41CB-9B61-CFB6DAA90661}">
      <dgm:prSet/>
      <dgm:spPr/>
      <dgm:t>
        <a:bodyPr/>
        <a:lstStyle/>
        <a:p>
          <a:endParaRPr lang="en-US"/>
        </a:p>
      </dgm:t>
    </dgm:pt>
    <dgm:pt modelId="{16383517-31E2-4D3F-954A-695EC8A4F5F0}" type="sibTrans" cxnId="{A7323B1C-EC3E-41CB-9B61-CFB6DAA90661}">
      <dgm:prSet/>
      <dgm:spPr/>
      <dgm:t>
        <a:bodyPr/>
        <a:lstStyle/>
        <a:p>
          <a:endParaRPr lang="en-US"/>
        </a:p>
      </dgm:t>
    </dgm:pt>
    <dgm:pt modelId="{E44A4C6C-98CA-4349-8307-38F06C1E331C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Enterprise Services</a:t>
          </a:r>
          <a:endParaRPr lang="en-US" dirty="0"/>
        </a:p>
      </dgm:t>
    </dgm:pt>
    <dgm:pt modelId="{6E525B6C-6816-4495-A0A7-E4848F19E3AC}" type="parTrans" cxnId="{E7B7D807-21F5-4E97-8D3E-473E645ACF54}">
      <dgm:prSet/>
      <dgm:spPr/>
      <dgm:t>
        <a:bodyPr/>
        <a:lstStyle/>
        <a:p>
          <a:endParaRPr lang="en-US"/>
        </a:p>
      </dgm:t>
    </dgm:pt>
    <dgm:pt modelId="{A31695BD-0C3B-4D38-AB51-D013B2DF6DC8}" type="sibTrans" cxnId="{E7B7D807-21F5-4E97-8D3E-473E645ACF54}">
      <dgm:prSet/>
      <dgm:spPr/>
      <dgm:t>
        <a:bodyPr/>
        <a:lstStyle/>
        <a:p>
          <a:endParaRPr lang="en-US"/>
        </a:p>
      </dgm:t>
    </dgm:pt>
    <dgm:pt modelId="{78868A60-FDFE-44E0-932F-C803B9A52933}" type="pres">
      <dgm:prSet presAssocID="{E228309F-1DB9-4C88-80BD-615F2F0A04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C3C965-FC7D-41C0-8A08-11132BEE4D46}" type="pres">
      <dgm:prSet presAssocID="{F42CCF6C-45BA-45BA-8654-E2152620D011}" presName="vertOne" presStyleCnt="0"/>
      <dgm:spPr/>
    </dgm:pt>
    <dgm:pt modelId="{65E1CC7B-DD01-4296-BBD0-222997B903E5}" type="pres">
      <dgm:prSet presAssocID="{F42CCF6C-45BA-45BA-8654-E2152620D011}" presName="txOne" presStyleLbl="node0" presStyleIdx="0" presStyleCnt="1" custScaleY="62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CADBF-9F0F-4DE6-8FDE-9D5D7D484EB4}" type="pres">
      <dgm:prSet presAssocID="{F42CCF6C-45BA-45BA-8654-E2152620D011}" presName="parTransOne" presStyleCnt="0"/>
      <dgm:spPr/>
    </dgm:pt>
    <dgm:pt modelId="{E2F91631-7A0C-49CB-91DA-B3835168AF77}" type="pres">
      <dgm:prSet presAssocID="{F42CCF6C-45BA-45BA-8654-E2152620D011}" presName="horzOne" presStyleCnt="0"/>
      <dgm:spPr/>
    </dgm:pt>
    <dgm:pt modelId="{933F69E0-1672-45DC-B24B-D7AB40423AD6}" type="pres">
      <dgm:prSet presAssocID="{DACA8208-C6C9-4474-8C44-B520093A8E02}" presName="vertTwo" presStyleCnt="0"/>
      <dgm:spPr/>
    </dgm:pt>
    <dgm:pt modelId="{2211D5EC-7AE6-4794-9EEE-7C6066AC8F77}" type="pres">
      <dgm:prSet presAssocID="{DACA8208-C6C9-4474-8C44-B520093A8E02}" presName="txTwo" presStyleLbl="node2" presStyleIdx="0" presStyleCnt="1" custScaleY="66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0F7AD-C1EC-4368-9742-7E611D3E4633}" type="pres">
      <dgm:prSet presAssocID="{DACA8208-C6C9-4474-8C44-B520093A8E02}" presName="parTransTwo" presStyleCnt="0"/>
      <dgm:spPr/>
    </dgm:pt>
    <dgm:pt modelId="{283CD45C-94B0-4064-9932-D608239E4BE8}" type="pres">
      <dgm:prSet presAssocID="{DACA8208-C6C9-4474-8C44-B520093A8E02}" presName="horzTwo" presStyleCnt="0"/>
      <dgm:spPr/>
    </dgm:pt>
    <dgm:pt modelId="{96A1FD79-73D1-4F75-97BF-51440FFEAFD2}" type="pres">
      <dgm:prSet presAssocID="{459A64B7-3F10-45EF-85EF-FDAC930E59B4}" presName="vertThree" presStyleCnt="0"/>
      <dgm:spPr/>
    </dgm:pt>
    <dgm:pt modelId="{2F3975C3-D631-4EF9-A7FB-C333A2832663}" type="pres">
      <dgm:prSet presAssocID="{459A64B7-3F10-45EF-85EF-FDAC930E59B4}" presName="txThree" presStyleLbl="node3" presStyleIdx="0" presStyleCnt="6" custScaleX="99682" custScaleY="97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C5EBD-D67B-42F0-864C-83A1734DDE91}" type="pres">
      <dgm:prSet presAssocID="{459A64B7-3F10-45EF-85EF-FDAC930E59B4}" presName="parTransThree" presStyleCnt="0"/>
      <dgm:spPr/>
    </dgm:pt>
    <dgm:pt modelId="{38415EF0-D8E7-45A4-9C7B-30717501CB6A}" type="pres">
      <dgm:prSet presAssocID="{459A64B7-3F10-45EF-85EF-FDAC930E59B4}" presName="horzThree" presStyleCnt="0"/>
      <dgm:spPr/>
    </dgm:pt>
    <dgm:pt modelId="{0D74F5BC-E5AA-48DC-94F8-ECBC8143C1A5}" type="pres">
      <dgm:prSet presAssocID="{AA7DB0AE-DC04-49DC-AA4B-D90D44369AAC}" presName="vertFour" presStyleCnt="0">
        <dgm:presLayoutVars>
          <dgm:chPref val="3"/>
        </dgm:presLayoutVars>
      </dgm:prSet>
      <dgm:spPr/>
    </dgm:pt>
    <dgm:pt modelId="{C015DFF4-6D14-4908-8080-3693BAD55FD3}" type="pres">
      <dgm:prSet presAssocID="{AA7DB0AE-DC04-49DC-AA4B-D90D44369AAC}" presName="txFour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88B097-2414-44C8-BBFE-C572BBFCD009}" type="pres">
      <dgm:prSet presAssocID="{AA7DB0AE-DC04-49DC-AA4B-D90D44369AAC}" presName="horzFour" presStyleCnt="0"/>
      <dgm:spPr/>
    </dgm:pt>
    <dgm:pt modelId="{481A3EF4-8099-420F-815A-1864F35959F8}" type="pres">
      <dgm:prSet presAssocID="{D3762EB5-8E40-4EF7-B01A-B63883676C98}" presName="sibSpaceThree" presStyleCnt="0"/>
      <dgm:spPr/>
    </dgm:pt>
    <dgm:pt modelId="{2EE5D239-8DD4-4FEE-8E95-9EF6DC962DC6}" type="pres">
      <dgm:prSet presAssocID="{02F1505F-3DD4-4EA1-90E1-46323A7F0882}" presName="vertThree" presStyleCnt="0"/>
      <dgm:spPr/>
    </dgm:pt>
    <dgm:pt modelId="{6CB803F6-DDB5-41E0-B573-8A19C65B1347}" type="pres">
      <dgm:prSet presAssocID="{02F1505F-3DD4-4EA1-90E1-46323A7F0882}" presName="txThree" presStyleLbl="node3" presStyleIdx="1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27761-B3C8-491B-BF35-A444E7957126}" type="pres">
      <dgm:prSet presAssocID="{02F1505F-3DD4-4EA1-90E1-46323A7F0882}" presName="parTransThree" presStyleCnt="0"/>
      <dgm:spPr/>
    </dgm:pt>
    <dgm:pt modelId="{80803101-EC96-4FAC-B5C7-C0570DDE08B1}" type="pres">
      <dgm:prSet presAssocID="{02F1505F-3DD4-4EA1-90E1-46323A7F0882}" presName="horzThree" presStyleCnt="0"/>
      <dgm:spPr/>
    </dgm:pt>
    <dgm:pt modelId="{034659E6-1B78-45F1-9285-AF44C1D21640}" type="pres">
      <dgm:prSet presAssocID="{B06FB56F-C643-4D1E-AE3C-E335DA271BDD}" presName="vertFour" presStyleCnt="0">
        <dgm:presLayoutVars>
          <dgm:chPref val="3"/>
        </dgm:presLayoutVars>
      </dgm:prSet>
      <dgm:spPr/>
    </dgm:pt>
    <dgm:pt modelId="{D7F06BE9-CB93-49FF-B857-5486A081752A}" type="pres">
      <dgm:prSet presAssocID="{B06FB56F-C643-4D1E-AE3C-E335DA271BDD}" presName="txFour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E307B-BADE-4CC0-8B44-9861C8B3D35A}" type="pres">
      <dgm:prSet presAssocID="{B06FB56F-C643-4D1E-AE3C-E335DA271BDD}" presName="horzFour" presStyleCnt="0"/>
      <dgm:spPr/>
    </dgm:pt>
    <dgm:pt modelId="{40FDD92A-9DFC-4D41-B541-2BEBFBA232DD}" type="pres">
      <dgm:prSet presAssocID="{755FE31F-AFF4-4E34-9C66-E5484A7BEF34}" presName="sibSpaceFour" presStyleCnt="0"/>
      <dgm:spPr/>
    </dgm:pt>
    <dgm:pt modelId="{C122218A-7F48-4551-98C1-520B454224F2}" type="pres">
      <dgm:prSet presAssocID="{10109D0D-03E4-4EAF-ABCD-C9F064E8E554}" presName="vertFour" presStyleCnt="0">
        <dgm:presLayoutVars>
          <dgm:chPref val="3"/>
        </dgm:presLayoutVars>
      </dgm:prSet>
      <dgm:spPr/>
    </dgm:pt>
    <dgm:pt modelId="{FFE394CF-3DCA-4408-B165-57E18D717540}" type="pres">
      <dgm:prSet presAssocID="{10109D0D-03E4-4EAF-ABCD-C9F064E8E554}" presName="txFour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E0C8E-D61E-4BAC-96E4-C12D66A2F035}" type="pres">
      <dgm:prSet presAssocID="{10109D0D-03E4-4EAF-ABCD-C9F064E8E554}" presName="horzFour" presStyleCnt="0"/>
      <dgm:spPr/>
    </dgm:pt>
    <dgm:pt modelId="{999E4B61-CF8B-40F6-8142-716689CFA591}" type="pres">
      <dgm:prSet presAssocID="{BA7DD165-359D-4059-99A4-7226533FF9FE}" presName="sibSpaceThree" presStyleCnt="0"/>
      <dgm:spPr/>
    </dgm:pt>
    <dgm:pt modelId="{CF357795-C58B-4F94-A013-7C3B17CA89F0}" type="pres">
      <dgm:prSet presAssocID="{C5E8B316-D23F-4CC6-9F77-5837F5F02070}" presName="vertThree" presStyleCnt="0"/>
      <dgm:spPr/>
    </dgm:pt>
    <dgm:pt modelId="{2E7C93F5-ED21-477F-8E2E-613C88FB1A81}" type="pres">
      <dgm:prSet presAssocID="{C5E8B316-D23F-4CC6-9F77-5837F5F02070}" presName="txThree" presStyleLbl="node3" presStyleIdx="2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59A9-E87C-4602-ACAE-A77B8389B736}" type="pres">
      <dgm:prSet presAssocID="{C5E8B316-D23F-4CC6-9F77-5837F5F02070}" presName="parTransThree" presStyleCnt="0"/>
      <dgm:spPr/>
    </dgm:pt>
    <dgm:pt modelId="{E71B4027-E1FB-4A94-8859-C9D77D2E38ED}" type="pres">
      <dgm:prSet presAssocID="{C5E8B316-D23F-4CC6-9F77-5837F5F02070}" presName="horzThree" presStyleCnt="0"/>
      <dgm:spPr/>
    </dgm:pt>
    <dgm:pt modelId="{EFF2D13F-EA91-41AD-AD65-1E473737C017}" type="pres">
      <dgm:prSet presAssocID="{E44A4C6C-98CA-4349-8307-38F06C1E331C}" presName="vertFour" presStyleCnt="0">
        <dgm:presLayoutVars>
          <dgm:chPref val="3"/>
        </dgm:presLayoutVars>
      </dgm:prSet>
      <dgm:spPr/>
    </dgm:pt>
    <dgm:pt modelId="{BCBF89E4-DBB2-45AB-A8CD-2060C7BFAD25}" type="pres">
      <dgm:prSet presAssocID="{E44A4C6C-98CA-4349-8307-38F06C1E331C}" presName="txFour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B3F31D-5395-4EF7-A8BD-51DD35F1A0A2}" type="pres">
      <dgm:prSet presAssocID="{E44A4C6C-98CA-4349-8307-38F06C1E331C}" presName="horzFour" presStyleCnt="0"/>
      <dgm:spPr/>
    </dgm:pt>
    <dgm:pt modelId="{B310F793-6910-4FBB-8B8E-818C3BE0AEDD}" type="pres">
      <dgm:prSet presAssocID="{A31695BD-0C3B-4D38-AB51-D013B2DF6DC8}" presName="sibSpaceFour" presStyleCnt="0"/>
      <dgm:spPr/>
    </dgm:pt>
    <dgm:pt modelId="{D5B8D0DA-E662-4548-9C05-10F4A7578A29}" type="pres">
      <dgm:prSet presAssocID="{BB1DD018-26C6-4235-B049-B39A1722C5B3}" presName="vertFour" presStyleCnt="0">
        <dgm:presLayoutVars>
          <dgm:chPref val="3"/>
        </dgm:presLayoutVars>
      </dgm:prSet>
      <dgm:spPr/>
    </dgm:pt>
    <dgm:pt modelId="{638CF1E5-C103-4121-A71C-C769EAA6DED4}" type="pres">
      <dgm:prSet presAssocID="{BB1DD018-26C6-4235-B049-B39A1722C5B3}" presName="txFour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16132-DD2E-4D0F-9555-DE3471E39D39}" type="pres">
      <dgm:prSet presAssocID="{BB1DD018-26C6-4235-B049-B39A1722C5B3}" presName="horzFour" presStyleCnt="0"/>
      <dgm:spPr/>
    </dgm:pt>
    <dgm:pt modelId="{BD72107E-22B8-465F-86A8-4526909C3960}" type="pres">
      <dgm:prSet presAssocID="{25598C71-7836-47BC-8587-F7B2B5C9C64B}" presName="sibSpaceFour" presStyleCnt="0"/>
      <dgm:spPr/>
    </dgm:pt>
    <dgm:pt modelId="{FCA8333A-0EAD-4E1D-9A42-73E5ADFF578E}" type="pres">
      <dgm:prSet presAssocID="{9F9E13A3-C9F0-47CF-9F24-BBC711F65A0B}" presName="vertFour" presStyleCnt="0">
        <dgm:presLayoutVars>
          <dgm:chPref val="3"/>
        </dgm:presLayoutVars>
      </dgm:prSet>
      <dgm:spPr/>
    </dgm:pt>
    <dgm:pt modelId="{371099FD-B2A4-48AB-895C-6F144C272316}" type="pres">
      <dgm:prSet presAssocID="{9F9E13A3-C9F0-47CF-9F24-BBC711F65A0B}" presName="txFour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39625-BC5F-4C6C-84ED-E373810BBC0D}" type="pres">
      <dgm:prSet presAssocID="{9F9E13A3-C9F0-47CF-9F24-BBC711F65A0B}" presName="horzFour" presStyleCnt="0"/>
      <dgm:spPr/>
    </dgm:pt>
    <dgm:pt modelId="{12D08547-5B0B-4BD6-B446-F8E3AA181B23}" type="pres">
      <dgm:prSet presAssocID="{186995BD-63EE-4D26-B0B4-58F2B09857BA}" presName="sibSpaceThree" presStyleCnt="0"/>
      <dgm:spPr/>
    </dgm:pt>
    <dgm:pt modelId="{3FF3D121-A16C-401A-BAEB-D5029C66C695}" type="pres">
      <dgm:prSet presAssocID="{137AF652-43F3-4513-B88F-85450C45DDD9}" presName="vertThree" presStyleCnt="0"/>
      <dgm:spPr/>
    </dgm:pt>
    <dgm:pt modelId="{B3D51C00-3C40-4325-8E4D-C64B64A0A4F1}" type="pres">
      <dgm:prSet presAssocID="{137AF652-43F3-4513-B88F-85450C45DDD9}" presName="txThree" presStyleLbl="node3" presStyleIdx="3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7C59F-9E27-4CA9-8120-7967355F0214}" type="pres">
      <dgm:prSet presAssocID="{137AF652-43F3-4513-B88F-85450C45DDD9}" presName="parTransThree" presStyleCnt="0"/>
      <dgm:spPr/>
    </dgm:pt>
    <dgm:pt modelId="{6F1587B6-99E7-4D54-86AE-D2AD315B42F8}" type="pres">
      <dgm:prSet presAssocID="{137AF652-43F3-4513-B88F-85450C45DDD9}" presName="horzThree" presStyleCnt="0"/>
      <dgm:spPr/>
    </dgm:pt>
    <dgm:pt modelId="{D6F61414-F05D-42E5-9829-F09993AA51E4}" type="pres">
      <dgm:prSet presAssocID="{C4E1B59F-B5E4-4C3D-A8F1-897149CDDA9B}" presName="vertFour" presStyleCnt="0">
        <dgm:presLayoutVars>
          <dgm:chPref val="3"/>
        </dgm:presLayoutVars>
      </dgm:prSet>
      <dgm:spPr/>
    </dgm:pt>
    <dgm:pt modelId="{1500228F-2E62-44DE-878F-B101E1CA0A1F}" type="pres">
      <dgm:prSet presAssocID="{C4E1B59F-B5E4-4C3D-A8F1-897149CDDA9B}" presName="txFour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E988D-BD30-4430-80E7-1AE0CA4E3F59}" type="pres">
      <dgm:prSet presAssocID="{C4E1B59F-B5E4-4C3D-A8F1-897149CDDA9B}" presName="horzFour" presStyleCnt="0"/>
      <dgm:spPr/>
    </dgm:pt>
    <dgm:pt modelId="{A98F5D6B-5429-455E-8EBA-1FE28EB9F65B}" type="pres">
      <dgm:prSet presAssocID="{4945E47A-D5D2-4FA6-BB32-43572761D51C}" presName="sibSpaceThree" presStyleCnt="0"/>
      <dgm:spPr/>
    </dgm:pt>
    <dgm:pt modelId="{D8F6F68D-680C-48B8-80FD-F5C750B03EAB}" type="pres">
      <dgm:prSet presAssocID="{E1F065EC-3382-408D-90E0-61A1DEC904FF}" presName="vertThree" presStyleCnt="0"/>
      <dgm:spPr/>
    </dgm:pt>
    <dgm:pt modelId="{0D40EAD2-4AEB-42A7-8D57-4B8D39FC1629}" type="pres">
      <dgm:prSet presAssocID="{E1F065EC-3382-408D-90E0-61A1DEC904FF}" presName="txThree" presStyleLbl="node3" presStyleIdx="4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C4EC39-BDA6-460C-977E-40858DF8E018}" type="pres">
      <dgm:prSet presAssocID="{E1F065EC-3382-408D-90E0-61A1DEC904FF}" presName="parTransThree" presStyleCnt="0"/>
      <dgm:spPr/>
    </dgm:pt>
    <dgm:pt modelId="{0C8D3855-30B7-47BD-9B59-B10920A9AD4A}" type="pres">
      <dgm:prSet presAssocID="{E1F065EC-3382-408D-90E0-61A1DEC904FF}" presName="horzThree" presStyleCnt="0"/>
      <dgm:spPr/>
    </dgm:pt>
    <dgm:pt modelId="{61E693A4-D438-4701-B627-FAECEBFB0AE0}" type="pres">
      <dgm:prSet presAssocID="{BC511CC8-4ABA-4F49-B123-8FD9CAD5349D}" presName="vertFour" presStyleCnt="0">
        <dgm:presLayoutVars>
          <dgm:chPref val="3"/>
        </dgm:presLayoutVars>
      </dgm:prSet>
      <dgm:spPr/>
    </dgm:pt>
    <dgm:pt modelId="{F0824C2F-0742-41F2-BDCB-3CCB19CA456B}" type="pres">
      <dgm:prSet presAssocID="{BC511CC8-4ABA-4F49-B123-8FD9CAD5349D}" presName="txFour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45BEB-1285-461C-9B0C-6D84EEBD6EF0}" type="pres">
      <dgm:prSet presAssocID="{BC511CC8-4ABA-4F49-B123-8FD9CAD5349D}" presName="horzFour" presStyleCnt="0"/>
      <dgm:spPr/>
    </dgm:pt>
    <dgm:pt modelId="{90455D21-F81E-4CB0-A646-A70E1B76CE6D}" type="pres">
      <dgm:prSet presAssocID="{85B9A777-4283-4777-AF4A-9E76650BD5FB}" presName="sibSpaceFour" presStyleCnt="0"/>
      <dgm:spPr/>
    </dgm:pt>
    <dgm:pt modelId="{308CBA8E-5BED-45B5-94A3-0DB4203F8B5F}" type="pres">
      <dgm:prSet presAssocID="{783E11D8-69FC-472D-B1CE-9B6B601D1912}" presName="vertFour" presStyleCnt="0">
        <dgm:presLayoutVars>
          <dgm:chPref val="3"/>
        </dgm:presLayoutVars>
      </dgm:prSet>
      <dgm:spPr/>
    </dgm:pt>
    <dgm:pt modelId="{925A6B94-DAC2-4653-B6B3-36F0F2B1C7D8}" type="pres">
      <dgm:prSet presAssocID="{783E11D8-69FC-472D-B1CE-9B6B601D1912}" presName="txFour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F33CAF-A295-4DB0-AAD7-D8366B939D31}" type="pres">
      <dgm:prSet presAssocID="{783E11D8-69FC-472D-B1CE-9B6B601D1912}" presName="horzFour" presStyleCnt="0"/>
      <dgm:spPr/>
    </dgm:pt>
    <dgm:pt modelId="{D2494D7E-C9C2-4E34-A73F-711BA0722369}" type="pres">
      <dgm:prSet presAssocID="{18BCFAE6-7AF9-452B-B0F6-DAE247758E34}" presName="sibSpaceThree" presStyleCnt="0"/>
      <dgm:spPr/>
    </dgm:pt>
    <dgm:pt modelId="{F7690E09-00B1-4EF5-9B18-CECD3EABB8C6}" type="pres">
      <dgm:prSet presAssocID="{46B941E8-8F6B-4250-AD3D-3FC6BD178361}" presName="vertThree" presStyleCnt="0"/>
      <dgm:spPr/>
    </dgm:pt>
    <dgm:pt modelId="{8C3829DD-8FFE-4BA6-868E-9E469F4CE910}" type="pres">
      <dgm:prSet presAssocID="{46B941E8-8F6B-4250-AD3D-3FC6BD178361}" presName="txThree" presStyleLbl="node3" presStyleIdx="5" presStyleCnt="6" custScaleY="97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A63BB-6B1F-4AC8-8F35-DE88E7497D36}" type="pres">
      <dgm:prSet presAssocID="{46B941E8-8F6B-4250-AD3D-3FC6BD178361}" presName="parTransThree" presStyleCnt="0"/>
      <dgm:spPr/>
    </dgm:pt>
    <dgm:pt modelId="{0D593043-6D15-4A10-9D69-86382A3E1060}" type="pres">
      <dgm:prSet presAssocID="{46B941E8-8F6B-4250-AD3D-3FC6BD178361}" presName="horzThree" presStyleCnt="0"/>
      <dgm:spPr/>
    </dgm:pt>
    <dgm:pt modelId="{C7CE66FE-E009-46FA-9CA1-36E96DC576D1}" type="pres">
      <dgm:prSet presAssocID="{EB6C2D63-8605-4341-A830-97539D5E340A}" presName="vertFour" presStyleCnt="0">
        <dgm:presLayoutVars>
          <dgm:chPref val="3"/>
        </dgm:presLayoutVars>
      </dgm:prSet>
      <dgm:spPr/>
    </dgm:pt>
    <dgm:pt modelId="{A4B2F885-5B2B-4F44-9732-1F81B13F2C63}" type="pres">
      <dgm:prSet presAssocID="{EB6C2D63-8605-4341-A830-97539D5E340A}" presName="txFour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0A572-44FE-4735-9D84-4926866DF386}" type="pres">
      <dgm:prSet presAssocID="{EB6C2D63-8605-4341-A830-97539D5E340A}" presName="horzFour" presStyleCnt="0"/>
      <dgm:spPr/>
    </dgm:pt>
  </dgm:ptLst>
  <dgm:cxnLst>
    <dgm:cxn modelId="{34F80299-F151-4745-96B7-4AC113087E94}" type="presOf" srcId="{C4E1B59F-B5E4-4C3D-A8F1-897149CDDA9B}" destId="{1500228F-2E62-44DE-878F-B101E1CA0A1F}" srcOrd="0" destOrd="0" presId="urn:microsoft.com/office/officeart/2005/8/layout/architecture+Icon"/>
    <dgm:cxn modelId="{E0920F18-CB2E-45EA-A335-A24B49D7BCA2}" type="presOf" srcId="{459A64B7-3F10-45EF-85EF-FDAC930E59B4}" destId="{2F3975C3-D631-4EF9-A7FB-C333A2832663}" srcOrd="0" destOrd="0" presId="urn:microsoft.com/office/officeart/2005/8/layout/architecture+Icon"/>
    <dgm:cxn modelId="{415D9872-94B3-446B-BF60-18ACE6C2E664}" type="presOf" srcId="{E44A4C6C-98CA-4349-8307-38F06C1E331C}" destId="{BCBF89E4-DBB2-45AB-A8CD-2060C7BFAD25}" srcOrd="0" destOrd="0" presId="urn:microsoft.com/office/officeart/2005/8/layout/architecture+Icon"/>
    <dgm:cxn modelId="{A7323B1C-EC3E-41CB-9B61-CFB6DAA90661}" srcId="{46B941E8-8F6B-4250-AD3D-3FC6BD178361}" destId="{EB6C2D63-8605-4341-A830-97539D5E340A}" srcOrd="0" destOrd="0" parTransId="{D7758062-D804-41D6-9872-7C4BF2CDF36C}" sibTransId="{16383517-31E2-4D3F-954A-695EC8A4F5F0}"/>
    <dgm:cxn modelId="{E60525E2-0B29-4865-9015-25CFBA46F3B4}" srcId="{DACA8208-C6C9-4474-8C44-B520093A8E02}" destId="{C5E8B316-D23F-4CC6-9F77-5837F5F02070}" srcOrd="2" destOrd="0" parTransId="{021E5D47-62AA-4A05-9430-6FA66A480CEF}" sibTransId="{186995BD-63EE-4D26-B0B4-58F2B09857BA}"/>
    <dgm:cxn modelId="{4F6D2E82-B61A-4AAB-8E2B-8E287EB4D0E7}" type="presOf" srcId="{EB6C2D63-8605-4341-A830-97539D5E340A}" destId="{A4B2F885-5B2B-4F44-9732-1F81B13F2C63}" srcOrd="0" destOrd="0" presId="urn:microsoft.com/office/officeart/2005/8/layout/architecture+Icon"/>
    <dgm:cxn modelId="{6AAEADB5-4049-4355-8125-700E6250286F}" type="presOf" srcId="{F42CCF6C-45BA-45BA-8654-E2152620D011}" destId="{65E1CC7B-DD01-4296-BBD0-222997B903E5}" srcOrd="0" destOrd="0" presId="urn:microsoft.com/office/officeart/2005/8/layout/architecture+Icon"/>
    <dgm:cxn modelId="{7621B15A-7DFA-4A31-857D-DE9622AB044C}" srcId="{E228309F-1DB9-4C88-80BD-615F2F0A04ED}" destId="{F42CCF6C-45BA-45BA-8654-E2152620D011}" srcOrd="0" destOrd="0" parTransId="{FAC87776-4651-4B4D-B4A2-435B075A4CBC}" sibTransId="{96A045B5-D20E-4292-BC08-DC1D8184D902}"/>
    <dgm:cxn modelId="{BC23634A-D248-42D2-A80D-370CE922A1EE}" srcId="{02F1505F-3DD4-4EA1-90E1-46323A7F0882}" destId="{B06FB56F-C643-4D1E-AE3C-E335DA271BDD}" srcOrd="0" destOrd="0" parTransId="{DAFA6600-8944-4578-88BE-42BBA913A149}" sibTransId="{755FE31F-AFF4-4E34-9C66-E5484A7BEF34}"/>
    <dgm:cxn modelId="{FCF69298-2079-4922-A3D6-713CDFD52182}" srcId="{F42CCF6C-45BA-45BA-8654-E2152620D011}" destId="{DACA8208-C6C9-4474-8C44-B520093A8E02}" srcOrd="0" destOrd="0" parTransId="{47DD5C9E-7F4D-4CDF-AAAF-FAE804F0E820}" sibTransId="{3DB0F061-DF81-47A1-BCDF-37CB59BF365C}"/>
    <dgm:cxn modelId="{6CB0BF8F-CE49-430D-8420-37108992671A}" type="presOf" srcId="{9F9E13A3-C9F0-47CF-9F24-BBC711F65A0B}" destId="{371099FD-B2A4-48AB-895C-6F144C272316}" srcOrd="0" destOrd="0" presId="urn:microsoft.com/office/officeart/2005/8/layout/architecture+Icon"/>
    <dgm:cxn modelId="{7D9735F2-C839-4A06-A884-436365DA11F0}" type="presOf" srcId="{B06FB56F-C643-4D1E-AE3C-E335DA271BDD}" destId="{D7F06BE9-CB93-49FF-B857-5486A081752A}" srcOrd="0" destOrd="0" presId="urn:microsoft.com/office/officeart/2005/8/layout/architecture+Icon"/>
    <dgm:cxn modelId="{3A85A05F-A3F2-4A89-AD07-06BADB1F55FB}" type="presOf" srcId="{C5E8B316-D23F-4CC6-9F77-5837F5F02070}" destId="{2E7C93F5-ED21-477F-8E2E-613C88FB1A81}" srcOrd="0" destOrd="0" presId="urn:microsoft.com/office/officeart/2005/8/layout/architecture+Icon"/>
    <dgm:cxn modelId="{FF05736D-2DE9-481E-94D6-DE958E1F5AAE}" srcId="{E1F065EC-3382-408D-90E0-61A1DEC904FF}" destId="{783E11D8-69FC-472D-B1CE-9B6B601D1912}" srcOrd="1" destOrd="0" parTransId="{2F26996B-DAA4-46F4-BFA8-161A42364CD8}" sibTransId="{6E4E4DCE-F9B2-4519-A0C8-8F133ACCB404}"/>
    <dgm:cxn modelId="{DFDE213B-9C8F-4DAD-A816-60FD4551A27C}" srcId="{DACA8208-C6C9-4474-8C44-B520093A8E02}" destId="{137AF652-43F3-4513-B88F-85450C45DDD9}" srcOrd="3" destOrd="0" parTransId="{CB4BC1C3-EE7A-444B-B465-2FF919D3574D}" sibTransId="{4945E47A-D5D2-4FA6-BB32-43572761D51C}"/>
    <dgm:cxn modelId="{3B6C4E68-97D0-4127-A6B9-97A68C4C27D1}" type="presOf" srcId="{E228309F-1DB9-4C88-80BD-615F2F0A04ED}" destId="{78868A60-FDFE-44E0-932F-C803B9A52933}" srcOrd="0" destOrd="0" presId="urn:microsoft.com/office/officeart/2005/8/layout/architecture+Icon"/>
    <dgm:cxn modelId="{AB986C49-1AB4-4B0A-A479-2910519D1ADD}" srcId="{C5E8B316-D23F-4CC6-9F77-5837F5F02070}" destId="{BB1DD018-26C6-4235-B049-B39A1722C5B3}" srcOrd="1" destOrd="0" parTransId="{9D48530A-697D-4F2C-B2BB-52A391D14308}" sibTransId="{25598C71-7836-47BC-8587-F7B2B5C9C64B}"/>
    <dgm:cxn modelId="{9F2BD852-B75B-4B5A-A5B3-78DABD3FD792}" srcId="{DACA8208-C6C9-4474-8C44-B520093A8E02}" destId="{02F1505F-3DD4-4EA1-90E1-46323A7F0882}" srcOrd="1" destOrd="0" parTransId="{40A438D8-5136-4319-9B19-695A5036FE2D}" sibTransId="{BA7DD165-359D-4059-99A4-7226533FF9FE}"/>
    <dgm:cxn modelId="{7A32CE87-5C8E-4968-97BF-78B2858DA33A}" type="presOf" srcId="{10109D0D-03E4-4EAF-ABCD-C9F064E8E554}" destId="{FFE394CF-3DCA-4408-B165-57E18D717540}" srcOrd="0" destOrd="0" presId="urn:microsoft.com/office/officeart/2005/8/layout/architecture+Icon"/>
    <dgm:cxn modelId="{44F847BE-4528-4FF7-8FA0-91507780801B}" srcId="{02F1505F-3DD4-4EA1-90E1-46323A7F0882}" destId="{10109D0D-03E4-4EAF-ABCD-C9F064E8E554}" srcOrd="1" destOrd="0" parTransId="{0595BFD2-FC8A-46A2-B173-28E32F279B02}" sibTransId="{800BCBC3-A28F-420A-891D-FBF497F252AC}"/>
    <dgm:cxn modelId="{8C8FDF8C-A7C0-48FB-A92E-D0BEEC7342CC}" srcId="{E1F065EC-3382-408D-90E0-61A1DEC904FF}" destId="{BC511CC8-4ABA-4F49-B123-8FD9CAD5349D}" srcOrd="0" destOrd="0" parTransId="{59E2876D-A94D-4D79-974E-A0021D539EB4}" sibTransId="{85B9A777-4283-4777-AF4A-9E76650BD5FB}"/>
    <dgm:cxn modelId="{788FEB3F-02A7-47B7-AAA4-B6991EE8AF76}" type="presOf" srcId="{BC511CC8-4ABA-4F49-B123-8FD9CAD5349D}" destId="{F0824C2F-0742-41F2-BDCB-3CCB19CA456B}" srcOrd="0" destOrd="0" presId="urn:microsoft.com/office/officeart/2005/8/layout/architecture+Icon"/>
    <dgm:cxn modelId="{7B873F93-52E5-48DA-B903-91DB223BBF13}" type="presOf" srcId="{783E11D8-69FC-472D-B1CE-9B6B601D1912}" destId="{925A6B94-DAC2-4653-B6B3-36F0F2B1C7D8}" srcOrd="0" destOrd="0" presId="urn:microsoft.com/office/officeart/2005/8/layout/architecture+Icon"/>
    <dgm:cxn modelId="{D8609A88-500C-4999-B9A1-9A2E56FC2917}" srcId="{DACA8208-C6C9-4474-8C44-B520093A8E02}" destId="{E1F065EC-3382-408D-90E0-61A1DEC904FF}" srcOrd="4" destOrd="0" parTransId="{06CE7761-4C40-4E54-864C-E708DC09B87C}" sibTransId="{18BCFAE6-7AF9-452B-B0F6-DAE247758E34}"/>
    <dgm:cxn modelId="{EA72FFD8-B5EE-425B-BA7E-FE56408AE545}" type="presOf" srcId="{137AF652-43F3-4513-B88F-85450C45DDD9}" destId="{B3D51C00-3C40-4325-8E4D-C64B64A0A4F1}" srcOrd="0" destOrd="0" presId="urn:microsoft.com/office/officeart/2005/8/layout/architecture+Icon"/>
    <dgm:cxn modelId="{7257BE88-4DD7-49FF-BBE4-2200A7BB945A}" srcId="{DACA8208-C6C9-4474-8C44-B520093A8E02}" destId="{46B941E8-8F6B-4250-AD3D-3FC6BD178361}" srcOrd="5" destOrd="0" parTransId="{310408E8-B643-4EC7-9291-3FFF598AE00D}" sibTransId="{C7A6419E-3D45-43BF-AC72-22D91549C9BF}"/>
    <dgm:cxn modelId="{73D1380C-40D4-4904-9EDB-7EFDEC47DD52}" type="presOf" srcId="{BB1DD018-26C6-4235-B049-B39A1722C5B3}" destId="{638CF1E5-C103-4121-A71C-C769EAA6DED4}" srcOrd="0" destOrd="0" presId="urn:microsoft.com/office/officeart/2005/8/layout/architecture+Icon"/>
    <dgm:cxn modelId="{A381D3F2-BE2E-4FB2-8865-5A810E088D7D}" srcId="{C5E8B316-D23F-4CC6-9F77-5837F5F02070}" destId="{9F9E13A3-C9F0-47CF-9F24-BBC711F65A0B}" srcOrd="2" destOrd="0" parTransId="{8310F031-D1D4-4DE8-B7E0-D36C07CA2826}" sibTransId="{A788A79B-4ED5-434D-B028-D50F52740F55}"/>
    <dgm:cxn modelId="{A8DF5A59-7015-4A0E-A129-22E1929BD1E0}" srcId="{459A64B7-3F10-45EF-85EF-FDAC930E59B4}" destId="{AA7DB0AE-DC04-49DC-AA4B-D90D44369AAC}" srcOrd="0" destOrd="0" parTransId="{080220E6-AF6C-4F7F-9C68-7C95C002729B}" sibTransId="{E369F790-5638-466E-9B64-F6708E677326}"/>
    <dgm:cxn modelId="{5EB43C94-7009-4619-BE3C-6E706B015901}" type="presOf" srcId="{DACA8208-C6C9-4474-8C44-B520093A8E02}" destId="{2211D5EC-7AE6-4794-9EEE-7C6066AC8F77}" srcOrd="0" destOrd="0" presId="urn:microsoft.com/office/officeart/2005/8/layout/architecture+Icon"/>
    <dgm:cxn modelId="{0468A481-44B2-4583-A0CE-CD1272C8F4B4}" srcId="{137AF652-43F3-4513-B88F-85450C45DDD9}" destId="{C4E1B59F-B5E4-4C3D-A8F1-897149CDDA9B}" srcOrd="0" destOrd="0" parTransId="{16041F58-52CA-48D2-9B68-73B2F28B5BD4}" sibTransId="{02E50432-517A-4E8E-999F-6BEAA3356B50}"/>
    <dgm:cxn modelId="{1278505A-B824-450E-AB41-05DE2012B656}" type="presOf" srcId="{46B941E8-8F6B-4250-AD3D-3FC6BD178361}" destId="{8C3829DD-8FFE-4BA6-868E-9E469F4CE910}" srcOrd="0" destOrd="0" presId="urn:microsoft.com/office/officeart/2005/8/layout/architecture+Icon"/>
    <dgm:cxn modelId="{9729577F-A987-4B0C-B79A-2101EFEA6DDD}" srcId="{DACA8208-C6C9-4474-8C44-B520093A8E02}" destId="{459A64B7-3F10-45EF-85EF-FDAC930E59B4}" srcOrd="0" destOrd="0" parTransId="{AA6CB7E0-A63C-455B-A554-A4536E59CB6B}" sibTransId="{D3762EB5-8E40-4EF7-B01A-B63883676C98}"/>
    <dgm:cxn modelId="{18E6D8C1-3620-4B69-9A39-2895B7C6A5EE}" type="presOf" srcId="{E1F065EC-3382-408D-90E0-61A1DEC904FF}" destId="{0D40EAD2-4AEB-42A7-8D57-4B8D39FC1629}" srcOrd="0" destOrd="0" presId="urn:microsoft.com/office/officeart/2005/8/layout/architecture+Icon"/>
    <dgm:cxn modelId="{E7B7D807-21F5-4E97-8D3E-473E645ACF54}" srcId="{C5E8B316-D23F-4CC6-9F77-5837F5F02070}" destId="{E44A4C6C-98CA-4349-8307-38F06C1E331C}" srcOrd="0" destOrd="0" parTransId="{6E525B6C-6816-4495-A0A7-E4848F19E3AC}" sibTransId="{A31695BD-0C3B-4D38-AB51-D013B2DF6DC8}"/>
    <dgm:cxn modelId="{9F66A8F7-BE10-43EC-9CD9-75B9A1F7A0FC}" type="presOf" srcId="{02F1505F-3DD4-4EA1-90E1-46323A7F0882}" destId="{6CB803F6-DDB5-41E0-B573-8A19C65B1347}" srcOrd="0" destOrd="0" presId="urn:microsoft.com/office/officeart/2005/8/layout/architecture+Icon"/>
    <dgm:cxn modelId="{060C63F4-179E-4A2B-BD70-6C1B379A9FD9}" type="presOf" srcId="{AA7DB0AE-DC04-49DC-AA4B-D90D44369AAC}" destId="{C015DFF4-6D14-4908-8080-3693BAD55FD3}" srcOrd="0" destOrd="0" presId="urn:microsoft.com/office/officeart/2005/8/layout/architecture+Icon"/>
    <dgm:cxn modelId="{9DF391D2-B67D-4A01-9E79-74B763540236}" type="presParOf" srcId="{78868A60-FDFE-44E0-932F-C803B9A52933}" destId="{A3C3C965-FC7D-41C0-8A08-11132BEE4D46}" srcOrd="0" destOrd="0" presId="urn:microsoft.com/office/officeart/2005/8/layout/architecture+Icon"/>
    <dgm:cxn modelId="{E5ADBCF9-D625-4295-A006-98A9554B9880}" type="presParOf" srcId="{A3C3C965-FC7D-41C0-8A08-11132BEE4D46}" destId="{65E1CC7B-DD01-4296-BBD0-222997B903E5}" srcOrd="0" destOrd="0" presId="urn:microsoft.com/office/officeart/2005/8/layout/architecture+Icon"/>
    <dgm:cxn modelId="{F6BF5AB3-2136-4340-955A-9A69CE198ED8}" type="presParOf" srcId="{A3C3C965-FC7D-41C0-8A08-11132BEE4D46}" destId="{E3ECADBF-9F0F-4DE6-8FDE-9D5D7D484EB4}" srcOrd="1" destOrd="0" presId="urn:microsoft.com/office/officeart/2005/8/layout/architecture+Icon"/>
    <dgm:cxn modelId="{7A495E3E-3A04-415A-95DD-EB22BA6A2630}" type="presParOf" srcId="{A3C3C965-FC7D-41C0-8A08-11132BEE4D46}" destId="{E2F91631-7A0C-49CB-91DA-B3835168AF77}" srcOrd="2" destOrd="0" presId="urn:microsoft.com/office/officeart/2005/8/layout/architecture+Icon"/>
    <dgm:cxn modelId="{79EE6FC7-18F5-427F-BF1F-6F31246C876C}" type="presParOf" srcId="{E2F91631-7A0C-49CB-91DA-B3835168AF77}" destId="{933F69E0-1672-45DC-B24B-D7AB40423AD6}" srcOrd="0" destOrd="0" presId="urn:microsoft.com/office/officeart/2005/8/layout/architecture+Icon"/>
    <dgm:cxn modelId="{0195584F-D3C7-4D66-9D08-0BAEF22E7A7C}" type="presParOf" srcId="{933F69E0-1672-45DC-B24B-D7AB40423AD6}" destId="{2211D5EC-7AE6-4794-9EEE-7C6066AC8F77}" srcOrd="0" destOrd="0" presId="urn:microsoft.com/office/officeart/2005/8/layout/architecture+Icon"/>
    <dgm:cxn modelId="{96D6DE4F-F100-476D-805D-CF29B22B48BD}" type="presParOf" srcId="{933F69E0-1672-45DC-B24B-D7AB40423AD6}" destId="{76C0F7AD-C1EC-4368-9742-7E611D3E4633}" srcOrd="1" destOrd="0" presId="urn:microsoft.com/office/officeart/2005/8/layout/architecture+Icon"/>
    <dgm:cxn modelId="{44C3CC22-6014-427E-914F-F3004C547D86}" type="presParOf" srcId="{933F69E0-1672-45DC-B24B-D7AB40423AD6}" destId="{283CD45C-94B0-4064-9932-D608239E4BE8}" srcOrd="2" destOrd="0" presId="urn:microsoft.com/office/officeart/2005/8/layout/architecture+Icon"/>
    <dgm:cxn modelId="{75A08BA3-608C-4E6A-8449-AD6A593F437C}" type="presParOf" srcId="{283CD45C-94B0-4064-9932-D608239E4BE8}" destId="{96A1FD79-73D1-4F75-97BF-51440FFEAFD2}" srcOrd="0" destOrd="0" presId="urn:microsoft.com/office/officeart/2005/8/layout/architecture+Icon"/>
    <dgm:cxn modelId="{E255A46D-9DBF-49BB-BA9A-FF74EA4DDC01}" type="presParOf" srcId="{96A1FD79-73D1-4F75-97BF-51440FFEAFD2}" destId="{2F3975C3-D631-4EF9-A7FB-C333A2832663}" srcOrd="0" destOrd="0" presId="urn:microsoft.com/office/officeart/2005/8/layout/architecture+Icon"/>
    <dgm:cxn modelId="{CBB418BA-5E76-48C9-908F-E63C9E7F3A2C}" type="presParOf" srcId="{96A1FD79-73D1-4F75-97BF-51440FFEAFD2}" destId="{FC5C5EBD-D67B-42F0-864C-83A1734DDE91}" srcOrd="1" destOrd="0" presId="urn:microsoft.com/office/officeart/2005/8/layout/architecture+Icon"/>
    <dgm:cxn modelId="{4D01F1F8-A2EE-4B5A-B875-85A3C992E6B0}" type="presParOf" srcId="{96A1FD79-73D1-4F75-97BF-51440FFEAFD2}" destId="{38415EF0-D8E7-45A4-9C7B-30717501CB6A}" srcOrd="2" destOrd="0" presId="urn:microsoft.com/office/officeart/2005/8/layout/architecture+Icon"/>
    <dgm:cxn modelId="{87846BB6-9D44-4A44-B214-95DAF485B7C0}" type="presParOf" srcId="{38415EF0-D8E7-45A4-9C7B-30717501CB6A}" destId="{0D74F5BC-E5AA-48DC-94F8-ECBC8143C1A5}" srcOrd="0" destOrd="0" presId="urn:microsoft.com/office/officeart/2005/8/layout/architecture+Icon"/>
    <dgm:cxn modelId="{BD8C6A23-B39B-4BB5-85AD-5420CC9E3E95}" type="presParOf" srcId="{0D74F5BC-E5AA-48DC-94F8-ECBC8143C1A5}" destId="{C015DFF4-6D14-4908-8080-3693BAD55FD3}" srcOrd="0" destOrd="0" presId="urn:microsoft.com/office/officeart/2005/8/layout/architecture+Icon"/>
    <dgm:cxn modelId="{871367C6-B502-4543-B717-B0C1B127143C}" type="presParOf" srcId="{0D74F5BC-E5AA-48DC-94F8-ECBC8143C1A5}" destId="{E688B097-2414-44C8-BBFE-C572BBFCD009}" srcOrd="1" destOrd="0" presId="urn:microsoft.com/office/officeart/2005/8/layout/architecture+Icon"/>
    <dgm:cxn modelId="{48FC45D4-6DF5-4EFB-9781-F91203075A07}" type="presParOf" srcId="{283CD45C-94B0-4064-9932-D608239E4BE8}" destId="{481A3EF4-8099-420F-815A-1864F35959F8}" srcOrd="1" destOrd="0" presId="urn:microsoft.com/office/officeart/2005/8/layout/architecture+Icon"/>
    <dgm:cxn modelId="{6FC3918A-D172-45E0-A8FF-90E17B90D70A}" type="presParOf" srcId="{283CD45C-94B0-4064-9932-D608239E4BE8}" destId="{2EE5D239-8DD4-4FEE-8E95-9EF6DC962DC6}" srcOrd="2" destOrd="0" presId="urn:microsoft.com/office/officeart/2005/8/layout/architecture+Icon"/>
    <dgm:cxn modelId="{29579DF3-6C5F-4396-900A-A57B57A81196}" type="presParOf" srcId="{2EE5D239-8DD4-4FEE-8E95-9EF6DC962DC6}" destId="{6CB803F6-DDB5-41E0-B573-8A19C65B1347}" srcOrd="0" destOrd="0" presId="urn:microsoft.com/office/officeart/2005/8/layout/architecture+Icon"/>
    <dgm:cxn modelId="{A8B5C0E8-9A11-48A1-8905-8389A0F8DDE2}" type="presParOf" srcId="{2EE5D239-8DD4-4FEE-8E95-9EF6DC962DC6}" destId="{58327761-B3C8-491B-BF35-A444E7957126}" srcOrd="1" destOrd="0" presId="urn:microsoft.com/office/officeart/2005/8/layout/architecture+Icon"/>
    <dgm:cxn modelId="{39EBA9E7-5E4C-4173-8AEB-EF3266D71A11}" type="presParOf" srcId="{2EE5D239-8DD4-4FEE-8E95-9EF6DC962DC6}" destId="{80803101-EC96-4FAC-B5C7-C0570DDE08B1}" srcOrd="2" destOrd="0" presId="urn:microsoft.com/office/officeart/2005/8/layout/architecture+Icon"/>
    <dgm:cxn modelId="{A8AA7D91-3760-4BBB-B776-BE1275CC70AD}" type="presParOf" srcId="{80803101-EC96-4FAC-B5C7-C0570DDE08B1}" destId="{034659E6-1B78-45F1-9285-AF44C1D21640}" srcOrd="0" destOrd="0" presId="urn:microsoft.com/office/officeart/2005/8/layout/architecture+Icon"/>
    <dgm:cxn modelId="{0A598958-7A03-4CD6-9CA5-4928D934B76E}" type="presParOf" srcId="{034659E6-1B78-45F1-9285-AF44C1D21640}" destId="{D7F06BE9-CB93-49FF-B857-5486A081752A}" srcOrd="0" destOrd="0" presId="urn:microsoft.com/office/officeart/2005/8/layout/architecture+Icon"/>
    <dgm:cxn modelId="{7C561C6C-C378-4315-8958-754931BAB753}" type="presParOf" srcId="{034659E6-1B78-45F1-9285-AF44C1D21640}" destId="{3EFE307B-BADE-4CC0-8B44-9861C8B3D35A}" srcOrd="1" destOrd="0" presId="urn:microsoft.com/office/officeart/2005/8/layout/architecture+Icon"/>
    <dgm:cxn modelId="{8599E500-BBEC-4C60-9D60-5BA8BB44D18A}" type="presParOf" srcId="{80803101-EC96-4FAC-B5C7-C0570DDE08B1}" destId="{40FDD92A-9DFC-4D41-B541-2BEBFBA232DD}" srcOrd="1" destOrd="0" presId="urn:microsoft.com/office/officeart/2005/8/layout/architecture+Icon"/>
    <dgm:cxn modelId="{976DB0FE-CD18-43B4-9578-253656EF796A}" type="presParOf" srcId="{80803101-EC96-4FAC-B5C7-C0570DDE08B1}" destId="{C122218A-7F48-4551-98C1-520B454224F2}" srcOrd="2" destOrd="0" presId="urn:microsoft.com/office/officeart/2005/8/layout/architecture+Icon"/>
    <dgm:cxn modelId="{0932F322-E93D-4802-8397-D408FD354510}" type="presParOf" srcId="{C122218A-7F48-4551-98C1-520B454224F2}" destId="{FFE394CF-3DCA-4408-B165-57E18D717540}" srcOrd="0" destOrd="0" presId="urn:microsoft.com/office/officeart/2005/8/layout/architecture+Icon"/>
    <dgm:cxn modelId="{E7FDC4B6-3684-4501-A585-A0375EC531AC}" type="presParOf" srcId="{C122218A-7F48-4551-98C1-520B454224F2}" destId="{A39E0C8E-D61E-4BAC-96E4-C12D66A2F035}" srcOrd="1" destOrd="0" presId="urn:microsoft.com/office/officeart/2005/8/layout/architecture+Icon"/>
    <dgm:cxn modelId="{7BE1813E-D3AA-41F2-BD52-098F53C8B013}" type="presParOf" srcId="{283CD45C-94B0-4064-9932-D608239E4BE8}" destId="{999E4B61-CF8B-40F6-8142-716689CFA591}" srcOrd="3" destOrd="0" presId="urn:microsoft.com/office/officeart/2005/8/layout/architecture+Icon"/>
    <dgm:cxn modelId="{944381A2-028E-4BD3-9145-AE0B254BA2DA}" type="presParOf" srcId="{283CD45C-94B0-4064-9932-D608239E4BE8}" destId="{CF357795-C58B-4F94-A013-7C3B17CA89F0}" srcOrd="4" destOrd="0" presId="urn:microsoft.com/office/officeart/2005/8/layout/architecture+Icon"/>
    <dgm:cxn modelId="{09BB5DC2-10FD-40A6-9ECC-2622BB36A424}" type="presParOf" srcId="{CF357795-C58B-4F94-A013-7C3B17CA89F0}" destId="{2E7C93F5-ED21-477F-8E2E-613C88FB1A81}" srcOrd="0" destOrd="0" presId="urn:microsoft.com/office/officeart/2005/8/layout/architecture+Icon"/>
    <dgm:cxn modelId="{58D0DAF9-5242-4296-80F3-3CB3DB44DFB8}" type="presParOf" srcId="{CF357795-C58B-4F94-A013-7C3B17CA89F0}" destId="{42FA59A9-E87C-4602-ACAE-A77B8389B736}" srcOrd="1" destOrd="0" presId="urn:microsoft.com/office/officeart/2005/8/layout/architecture+Icon"/>
    <dgm:cxn modelId="{2A049D73-43E1-4472-B447-F6A65CCC92F2}" type="presParOf" srcId="{CF357795-C58B-4F94-A013-7C3B17CA89F0}" destId="{E71B4027-E1FB-4A94-8859-C9D77D2E38ED}" srcOrd="2" destOrd="0" presId="urn:microsoft.com/office/officeart/2005/8/layout/architecture+Icon"/>
    <dgm:cxn modelId="{B3412D8A-2793-4178-951E-998D0C470534}" type="presParOf" srcId="{E71B4027-E1FB-4A94-8859-C9D77D2E38ED}" destId="{EFF2D13F-EA91-41AD-AD65-1E473737C017}" srcOrd="0" destOrd="0" presId="urn:microsoft.com/office/officeart/2005/8/layout/architecture+Icon"/>
    <dgm:cxn modelId="{B0BC93B1-4030-4344-8275-3BC6FA2F9C03}" type="presParOf" srcId="{EFF2D13F-EA91-41AD-AD65-1E473737C017}" destId="{BCBF89E4-DBB2-45AB-A8CD-2060C7BFAD25}" srcOrd="0" destOrd="0" presId="urn:microsoft.com/office/officeart/2005/8/layout/architecture+Icon"/>
    <dgm:cxn modelId="{57E35495-6D63-4680-9C15-46551E6EB04D}" type="presParOf" srcId="{EFF2D13F-EA91-41AD-AD65-1E473737C017}" destId="{82B3F31D-5395-4EF7-A8BD-51DD35F1A0A2}" srcOrd="1" destOrd="0" presId="urn:microsoft.com/office/officeart/2005/8/layout/architecture+Icon"/>
    <dgm:cxn modelId="{8A489977-FA11-4194-BB97-1603546112DD}" type="presParOf" srcId="{E71B4027-E1FB-4A94-8859-C9D77D2E38ED}" destId="{B310F793-6910-4FBB-8B8E-818C3BE0AEDD}" srcOrd="1" destOrd="0" presId="urn:microsoft.com/office/officeart/2005/8/layout/architecture+Icon"/>
    <dgm:cxn modelId="{FA2C6517-0A8B-4C28-A527-1948A22D9DF3}" type="presParOf" srcId="{E71B4027-E1FB-4A94-8859-C9D77D2E38ED}" destId="{D5B8D0DA-E662-4548-9C05-10F4A7578A29}" srcOrd="2" destOrd="0" presId="urn:microsoft.com/office/officeart/2005/8/layout/architecture+Icon"/>
    <dgm:cxn modelId="{FF140790-496A-48F3-BF6F-083CE8222133}" type="presParOf" srcId="{D5B8D0DA-E662-4548-9C05-10F4A7578A29}" destId="{638CF1E5-C103-4121-A71C-C769EAA6DED4}" srcOrd="0" destOrd="0" presId="urn:microsoft.com/office/officeart/2005/8/layout/architecture+Icon"/>
    <dgm:cxn modelId="{1783A030-25AF-4373-95AD-B39A5ABB0189}" type="presParOf" srcId="{D5B8D0DA-E662-4548-9C05-10F4A7578A29}" destId="{C1316132-DD2E-4D0F-9555-DE3471E39D39}" srcOrd="1" destOrd="0" presId="urn:microsoft.com/office/officeart/2005/8/layout/architecture+Icon"/>
    <dgm:cxn modelId="{0C11DE51-5E58-4950-9052-F678FED45C3A}" type="presParOf" srcId="{E71B4027-E1FB-4A94-8859-C9D77D2E38ED}" destId="{BD72107E-22B8-465F-86A8-4526909C3960}" srcOrd="3" destOrd="0" presId="urn:microsoft.com/office/officeart/2005/8/layout/architecture+Icon"/>
    <dgm:cxn modelId="{C293F68D-A69F-442E-A7AE-5BFD7BC882AE}" type="presParOf" srcId="{E71B4027-E1FB-4A94-8859-C9D77D2E38ED}" destId="{FCA8333A-0EAD-4E1D-9A42-73E5ADFF578E}" srcOrd="4" destOrd="0" presId="urn:microsoft.com/office/officeart/2005/8/layout/architecture+Icon"/>
    <dgm:cxn modelId="{6A6D1C03-F678-4ABA-B0E8-143CA5144B98}" type="presParOf" srcId="{FCA8333A-0EAD-4E1D-9A42-73E5ADFF578E}" destId="{371099FD-B2A4-48AB-895C-6F144C272316}" srcOrd="0" destOrd="0" presId="urn:microsoft.com/office/officeart/2005/8/layout/architecture+Icon"/>
    <dgm:cxn modelId="{4B6EECEF-7B1C-4D15-9049-188B8C7EB42C}" type="presParOf" srcId="{FCA8333A-0EAD-4E1D-9A42-73E5ADFF578E}" destId="{2B039625-BC5F-4C6C-84ED-E373810BBC0D}" srcOrd="1" destOrd="0" presId="urn:microsoft.com/office/officeart/2005/8/layout/architecture+Icon"/>
    <dgm:cxn modelId="{1B89E24C-EF0C-47F6-9E4A-C64471CAE905}" type="presParOf" srcId="{283CD45C-94B0-4064-9932-D608239E4BE8}" destId="{12D08547-5B0B-4BD6-B446-F8E3AA181B23}" srcOrd="5" destOrd="0" presId="urn:microsoft.com/office/officeart/2005/8/layout/architecture+Icon"/>
    <dgm:cxn modelId="{ACB3D379-160E-4912-AE0D-46DF67585F20}" type="presParOf" srcId="{283CD45C-94B0-4064-9932-D608239E4BE8}" destId="{3FF3D121-A16C-401A-BAEB-D5029C66C695}" srcOrd="6" destOrd="0" presId="urn:microsoft.com/office/officeart/2005/8/layout/architecture+Icon"/>
    <dgm:cxn modelId="{7101EE88-450E-45F4-BC89-0CEB9292E6BC}" type="presParOf" srcId="{3FF3D121-A16C-401A-BAEB-D5029C66C695}" destId="{B3D51C00-3C40-4325-8E4D-C64B64A0A4F1}" srcOrd="0" destOrd="0" presId="urn:microsoft.com/office/officeart/2005/8/layout/architecture+Icon"/>
    <dgm:cxn modelId="{B241CEDC-5AAD-4BEA-B095-56744B0EB34F}" type="presParOf" srcId="{3FF3D121-A16C-401A-BAEB-D5029C66C695}" destId="{8617C59F-9E27-4CA9-8120-7967355F0214}" srcOrd="1" destOrd="0" presId="urn:microsoft.com/office/officeart/2005/8/layout/architecture+Icon"/>
    <dgm:cxn modelId="{E35CA253-44C4-4E26-AF60-D55226355EE6}" type="presParOf" srcId="{3FF3D121-A16C-401A-BAEB-D5029C66C695}" destId="{6F1587B6-99E7-4D54-86AE-D2AD315B42F8}" srcOrd="2" destOrd="0" presId="urn:microsoft.com/office/officeart/2005/8/layout/architecture+Icon"/>
    <dgm:cxn modelId="{001707E5-7488-46E3-BC09-0E85DF57D6A0}" type="presParOf" srcId="{6F1587B6-99E7-4D54-86AE-D2AD315B42F8}" destId="{D6F61414-F05D-42E5-9829-F09993AA51E4}" srcOrd="0" destOrd="0" presId="urn:microsoft.com/office/officeart/2005/8/layout/architecture+Icon"/>
    <dgm:cxn modelId="{3990C4E3-8469-4DAC-AAA1-8939B720F777}" type="presParOf" srcId="{D6F61414-F05D-42E5-9829-F09993AA51E4}" destId="{1500228F-2E62-44DE-878F-B101E1CA0A1F}" srcOrd="0" destOrd="0" presId="urn:microsoft.com/office/officeart/2005/8/layout/architecture+Icon"/>
    <dgm:cxn modelId="{FEF62B2B-1A6B-474C-9622-98B421052788}" type="presParOf" srcId="{D6F61414-F05D-42E5-9829-F09993AA51E4}" destId="{A1DE988D-BD30-4430-80E7-1AE0CA4E3F59}" srcOrd="1" destOrd="0" presId="urn:microsoft.com/office/officeart/2005/8/layout/architecture+Icon"/>
    <dgm:cxn modelId="{C305C04E-DB66-4399-9BE0-6DD8A1E8FB5F}" type="presParOf" srcId="{283CD45C-94B0-4064-9932-D608239E4BE8}" destId="{A98F5D6B-5429-455E-8EBA-1FE28EB9F65B}" srcOrd="7" destOrd="0" presId="urn:microsoft.com/office/officeart/2005/8/layout/architecture+Icon"/>
    <dgm:cxn modelId="{1311CDEA-5C1D-4385-8A34-97DB9D30CB04}" type="presParOf" srcId="{283CD45C-94B0-4064-9932-D608239E4BE8}" destId="{D8F6F68D-680C-48B8-80FD-F5C750B03EAB}" srcOrd="8" destOrd="0" presId="urn:microsoft.com/office/officeart/2005/8/layout/architecture+Icon"/>
    <dgm:cxn modelId="{2CAC1BA4-A726-4739-B1F6-019A65606491}" type="presParOf" srcId="{D8F6F68D-680C-48B8-80FD-F5C750B03EAB}" destId="{0D40EAD2-4AEB-42A7-8D57-4B8D39FC1629}" srcOrd="0" destOrd="0" presId="urn:microsoft.com/office/officeart/2005/8/layout/architecture+Icon"/>
    <dgm:cxn modelId="{F1D14B27-3821-4732-9DD8-12B933AB6D83}" type="presParOf" srcId="{D8F6F68D-680C-48B8-80FD-F5C750B03EAB}" destId="{4AC4EC39-BDA6-460C-977E-40858DF8E018}" srcOrd="1" destOrd="0" presId="urn:microsoft.com/office/officeart/2005/8/layout/architecture+Icon"/>
    <dgm:cxn modelId="{62805FE1-E43A-402B-BED5-A61926B38E89}" type="presParOf" srcId="{D8F6F68D-680C-48B8-80FD-F5C750B03EAB}" destId="{0C8D3855-30B7-47BD-9B59-B10920A9AD4A}" srcOrd="2" destOrd="0" presId="urn:microsoft.com/office/officeart/2005/8/layout/architecture+Icon"/>
    <dgm:cxn modelId="{E101D442-EF2A-4806-86B7-65573AF25EC7}" type="presParOf" srcId="{0C8D3855-30B7-47BD-9B59-B10920A9AD4A}" destId="{61E693A4-D438-4701-B627-FAECEBFB0AE0}" srcOrd="0" destOrd="0" presId="urn:microsoft.com/office/officeart/2005/8/layout/architecture+Icon"/>
    <dgm:cxn modelId="{A3B40E74-E13F-4449-81CC-4DD56BD32A2B}" type="presParOf" srcId="{61E693A4-D438-4701-B627-FAECEBFB0AE0}" destId="{F0824C2F-0742-41F2-BDCB-3CCB19CA456B}" srcOrd="0" destOrd="0" presId="urn:microsoft.com/office/officeart/2005/8/layout/architecture+Icon"/>
    <dgm:cxn modelId="{DEC5944C-D689-4136-A047-4005B91D086F}" type="presParOf" srcId="{61E693A4-D438-4701-B627-FAECEBFB0AE0}" destId="{EDC45BEB-1285-461C-9B0C-6D84EEBD6EF0}" srcOrd="1" destOrd="0" presId="urn:microsoft.com/office/officeart/2005/8/layout/architecture+Icon"/>
    <dgm:cxn modelId="{B927D39C-1930-47E6-A9CA-743DD6D289D0}" type="presParOf" srcId="{0C8D3855-30B7-47BD-9B59-B10920A9AD4A}" destId="{90455D21-F81E-4CB0-A646-A70E1B76CE6D}" srcOrd="1" destOrd="0" presId="urn:microsoft.com/office/officeart/2005/8/layout/architecture+Icon"/>
    <dgm:cxn modelId="{03216CBF-9F29-48D8-84E4-CE6C385692F4}" type="presParOf" srcId="{0C8D3855-30B7-47BD-9B59-B10920A9AD4A}" destId="{308CBA8E-5BED-45B5-94A3-0DB4203F8B5F}" srcOrd="2" destOrd="0" presId="urn:microsoft.com/office/officeart/2005/8/layout/architecture+Icon"/>
    <dgm:cxn modelId="{9DB52B89-DB80-41B1-9D75-268A69CD625B}" type="presParOf" srcId="{308CBA8E-5BED-45B5-94A3-0DB4203F8B5F}" destId="{925A6B94-DAC2-4653-B6B3-36F0F2B1C7D8}" srcOrd="0" destOrd="0" presId="urn:microsoft.com/office/officeart/2005/8/layout/architecture+Icon"/>
    <dgm:cxn modelId="{4359494C-52E7-40FA-AF5D-8BB510A40C54}" type="presParOf" srcId="{308CBA8E-5BED-45B5-94A3-0DB4203F8B5F}" destId="{31F33CAF-A295-4DB0-AAD7-D8366B939D31}" srcOrd="1" destOrd="0" presId="urn:microsoft.com/office/officeart/2005/8/layout/architecture+Icon"/>
    <dgm:cxn modelId="{304B74CE-FB2E-414E-8FD2-D56085DF4F10}" type="presParOf" srcId="{283CD45C-94B0-4064-9932-D608239E4BE8}" destId="{D2494D7E-C9C2-4E34-A73F-711BA0722369}" srcOrd="9" destOrd="0" presId="urn:microsoft.com/office/officeart/2005/8/layout/architecture+Icon"/>
    <dgm:cxn modelId="{A66E779E-0006-43FF-85EF-6D0169CF9157}" type="presParOf" srcId="{283CD45C-94B0-4064-9932-D608239E4BE8}" destId="{F7690E09-00B1-4EF5-9B18-CECD3EABB8C6}" srcOrd="10" destOrd="0" presId="urn:microsoft.com/office/officeart/2005/8/layout/architecture+Icon"/>
    <dgm:cxn modelId="{44550E02-35CC-488F-8155-45A8233B9172}" type="presParOf" srcId="{F7690E09-00B1-4EF5-9B18-CECD3EABB8C6}" destId="{8C3829DD-8FFE-4BA6-868E-9E469F4CE910}" srcOrd="0" destOrd="0" presId="urn:microsoft.com/office/officeart/2005/8/layout/architecture+Icon"/>
    <dgm:cxn modelId="{517D27B0-8955-4030-828C-75411C0953BD}" type="presParOf" srcId="{F7690E09-00B1-4EF5-9B18-CECD3EABB8C6}" destId="{6EDA63BB-6B1F-4AC8-8F35-DE88E7497D36}" srcOrd="1" destOrd="0" presId="urn:microsoft.com/office/officeart/2005/8/layout/architecture+Icon"/>
    <dgm:cxn modelId="{4AB03432-3661-472E-A917-3AE8971AAF64}" type="presParOf" srcId="{F7690E09-00B1-4EF5-9B18-CECD3EABB8C6}" destId="{0D593043-6D15-4A10-9D69-86382A3E1060}" srcOrd="2" destOrd="0" presId="urn:microsoft.com/office/officeart/2005/8/layout/architecture+Icon"/>
    <dgm:cxn modelId="{1222B1CF-30E4-49C9-A24A-016B230D1F09}" type="presParOf" srcId="{0D593043-6D15-4A10-9D69-86382A3E1060}" destId="{C7CE66FE-E009-46FA-9CA1-36E96DC576D1}" srcOrd="0" destOrd="0" presId="urn:microsoft.com/office/officeart/2005/8/layout/architecture+Icon"/>
    <dgm:cxn modelId="{89912D76-D0C0-435E-B016-0C37070B55F0}" type="presParOf" srcId="{C7CE66FE-E009-46FA-9CA1-36E96DC576D1}" destId="{A4B2F885-5B2B-4F44-9732-1F81B13F2C63}" srcOrd="0" destOrd="0" presId="urn:microsoft.com/office/officeart/2005/8/layout/architecture+Icon"/>
    <dgm:cxn modelId="{8D0DD2BA-62CE-4EBF-8E36-73932A6D4745}" type="presParOf" srcId="{C7CE66FE-E009-46FA-9CA1-36E96DC576D1}" destId="{9A80A572-44FE-4735-9D84-4926866DF386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CC7B-DD01-4296-BBD0-222997B903E5}">
      <dsp:nvSpPr>
        <dsp:cNvPr id="0" name=""/>
        <dsp:cNvSpPr/>
      </dsp:nvSpPr>
      <dsp:spPr>
        <a:xfrm>
          <a:off x="4500" y="2824310"/>
          <a:ext cx="8906399" cy="5777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Core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</a:t>
          </a:r>
          <a:r>
            <a:rPr lang="en-US" sz="1300" kern="1200" dirty="0" err="1" smtClean="0"/>
            <a:t>IoC</a:t>
          </a:r>
          <a:r>
            <a:rPr lang="en-US" sz="1300" kern="1200" dirty="0" smtClean="0"/>
            <a:t> Container and Base functionality)</a:t>
          </a:r>
          <a:endParaRPr lang="en-US" sz="1300" kern="1200" dirty="0"/>
        </a:p>
      </dsp:txBody>
      <dsp:txXfrm>
        <a:off x="21420" y="2841230"/>
        <a:ext cx="8872559" cy="543868"/>
      </dsp:txXfrm>
    </dsp:sp>
    <dsp:sp modelId="{2211D5EC-7AE6-4794-9EEE-7C6066AC8F77}">
      <dsp:nvSpPr>
        <dsp:cNvPr id="0" name=""/>
        <dsp:cNvSpPr/>
      </dsp:nvSpPr>
      <dsp:spPr>
        <a:xfrm>
          <a:off x="13193" y="2082991"/>
          <a:ext cx="8889012" cy="6067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AOP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(AOP Model Support, Proxy Infrastructure, Aspect Library)</a:t>
          </a:r>
          <a:endParaRPr lang="en-US" sz="1300" kern="1200" dirty="0"/>
        </a:p>
      </dsp:txBody>
      <dsp:txXfrm>
        <a:off x="30964" y="2100762"/>
        <a:ext cx="8853470" cy="571210"/>
      </dsp:txXfrm>
    </dsp:sp>
    <dsp:sp modelId="{2F3975C3-D631-4EF9-A7FB-C333A2832663}">
      <dsp:nvSpPr>
        <dsp:cNvPr id="0" name=""/>
        <dsp:cNvSpPr/>
      </dsp:nvSpPr>
      <dsp:spPr>
        <a:xfrm>
          <a:off x="31897" y="1057422"/>
          <a:ext cx="857410" cy="891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(TX </a:t>
          </a:r>
          <a:r>
            <a:rPr lang="en-US" sz="1200" kern="1200" dirty="0" err="1" smtClean="0"/>
            <a:t>Mgt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57010" y="1082535"/>
        <a:ext cx="807184" cy="840775"/>
      </dsp:txXfrm>
    </dsp:sp>
    <dsp:sp modelId="{C015DFF4-6D14-4908-8080-3693BAD55FD3}">
      <dsp:nvSpPr>
        <dsp:cNvPr id="0" name=""/>
        <dsp:cNvSpPr/>
      </dsp:nvSpPr>
      <dsp:spPr>
        <a:xfrm>
          <a:off x="30529" y="5479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NHibernate</a:t>
          </a:r>
          <a:endParaRPr lang="en-US" sz="1200" kern="1200" dirty="0"/>
        </a:p>
      </dsp:txBody>
      <dsp:txXfrm>
        <a:off x="55722" y="30672"/>
        <a:ext cx="809759" cy="866990"/>
      </dsp:txXfrm>
    </dsp:sp>
    <dsp:sp modelId="{6CB803F6-DDB5-41E0-B573-8A19C65B1347}">
      <dsp:nvSpPr>
        <dsp:cNvPr id="0" name=""/>
        <dsp:cNvSpPr/>
      </dsp:nvSpPr>
      <dsp:spPr>
        <a:xfrm>
          <a:off x="926801" y="1053523"/>
          <a:ext cx="1738354" cy="8949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Messaging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(Microsoft MSMQ)</a:t>
          </a:r>
          <a:endParaRPr lang="en-US" sz="1200" kern="1200" dirty="0"/>
        </a:p>
      </dsp:txBody>
      <dsp:txXfrm>
        <a:off x="953012" y="1079734"/>
        <a:ext cx="1685932" cy="842478"/>
      </dsp:txXfrm>
    </dsp:sp>
    <dsp:sp modelId="{D7F06BE9-CB93-49FF-B857-5486A081752A}">
      <dsp:nvSpPr>
        <dsp:cNvPr id="0" name=""/>
        <dsp:cNvSpPr/>
      </dsp:nvSpPr>
      <dsp:spPr>
        <a:xfrm>
          <a:off x="926801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Apache NMS</a:t>
          </a:r>
          <a:endParaRPr lang="en-US" sz="1200" kern="1200" dirty="0"/>
        </a:p>
      </dsp:txBody>
      <dsp:txXfrm>
        <a:off x="951994" y="26773"/>
        <a:ext cx="809759" cy="866990"/>
      </dsp:txXfrm>
    </dsp:sp>
    <dsp:sp modelId="{FFE394CF-3DCA-4408-B165-57E18D717540}">
      <dsp:nvSpPr>
        <dsp:cNvPr id="0" name=""/>
        <dsp:cNvSpPr/>
      </dsp:nvSpPr>
      <dsp:spPr>
        <a:xfrm>
          <a:off x="1805010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Tibco</a:t>
          </a:r>
          <a:r>
            <a:rPr lang="en-US" sz="1200" kern="1200" dirty="0" smtClean="0"/>
            <a:t> EMS</a:t>
          </a:r>
          <a:endParaRPr lang="en-US" sz="1200" kern="1200" dirty="0"/>
        </a:p>
      </dsp:txBody>
      <dsp:txXfrm>
        <a:off x="1830203" y="26773"/>
        <a:ext cx="809759" cy="866990"/>
      </dsp:txXfrm>
    </dsp:sp>
    <dsp:sp modelId="{2E7C93F5-ED21-477F-8E2E-613C88FB1A81}">
      <dsp:nvSpPr>
        <dsp:cNvPr id="0" name=""/>
        <dsp:cNvSpPr/>
      </dsp:nvSpPr>
      <dsp:spPr>
        <a:xfrm>
          <a:off x="2701282" y="1053523"/>
          <a:ext cx="2616563" cy="8949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(portable Service Abstractions)</a:t>
          </a:r>
          <a:endParaRPr lang="en-US" sz="1200" kern="1200" dirty="0"/>
        </a:p>
      </dsp:txBody>
      <dsp:txXfrm>
        <a:off x="2727493" y="1079734"/>
        <a:ext cx="2564141" cy="842478"/>
      </dsp:txXfrm>
    </dsp:sp>
    <dsp:sp modelId="{BCBF89E4-DBB2-45AB-A8CD-2060C7BFAD25}">
      <dsp:nvSpPr>
        <dsp:cNvPr id="0" name=""/>
        <dsp:cNvSpPr/>
      </dsp:nvSpPr>
      <dsp:spPr>
        <a:xfrm>
          <a:off x="2701282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Enterprise Services</a:t>
          </a:r>
          <a:endParaRPr lang="en-US" sz="1200" kern="1200" dirty="0"/>
        </a:p>
      </dsp:txBody>
      <dsp:txXfrm>
        <a:off x="2726475" y="26773"/>
        <a:ext cx="809759" cy="866990"/>
      </dsp:txXfrm>
    </dsp:sp>
    <dsp:sp modelId="{638CF1E5-C103-4121-A71C-C769EAA6DED4}">
      <dsp:nvSpPr>
        <dsp:cNvPr id="0" name=""/>
        <dsp:cNvSpPr/>
      </dsp:nvSpPr>
      <dsp:spPr>
        <a:xfrm>
          <a:off x="3579491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 Services</a:t>
          </a:r>
          <a:endParaRPr lang="en-US" sz="1200" kern="1200" dirty="0"/>
        </a:p>
      </dsp:txBody>
      <dsp:txXfrm>
        <a:off x="3604684" y="26773"/>
        <a:ext cx="809759" cy="866990"/>
      </dsp:txXfrm>
    </dsp:sp>
    <dsp:sp modelId="{371099FD-B2A4-48AB-895C-6F144C272316}">
      <dsp:nvSpPr>
        <dsp:cNvPr id="0" name=""/>
        <dsp:cNvSpPr/>
      </dsp:nvSpPr>
      <dsp:spPr>
        <a:xfrm>
          <a:off x="4457699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WCF Services</a:t>
          </a:r>
          <a:endParaRPr lang="en-US" sz="1200" kern="1200" dirty="0"/>
        </a:p>
      </dsp:txBody>
      <dsp:txXfrm>
        <a:off x="4482892" y="26773"/>
        <a:ext cx="809759" cy="866990"/>
      </dsp:txXfrm>
    </dsp:sp>
    <dsp:sp modelId="{B3D51C00-3C40-4325-8E4D-C64B64A0A4F1}">
      <dsp:nvSpPr>
        <dsp:cNvPr id="0" name=""/>
        <dsp:cNvSpPr/>
      </dsp:nvSpPr>
      <dsp:spPr>
        <a:xfrm>
          <a:off x="5353971" y="1053523"/>
          <a:ext cx="860145" cy="8949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Web</a:t>
          </a:r>
          <a:endParaRPr lang="en-US" sz="1200" kern="1200" dirty="0"/>
        </a:p>
      </dsp:txBody>
      <dsp:txXfrm>
        <a:off x="5379164" y="1078716"/>
        <a:ext cx="809759" cy="844514"/>
      </dsp:txXfrm>
    </dsp:sp>
    <dsp:sp modelId="{1500228F-2E62-44DE-878F-B101E1CA0A1F}">
      <dsp:nvSpPr>
        <dsp:cNvPr id="0" name=""/>
        <dsp:cNvSpPr/>
      </dsp:nvSpPr>
      <dsp:spPr>
        <a:xfrm>
          <a:off x="5353971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</a:t>
          </a:r>
          <a:endParaRPr lang="en-US" sz="1200" kern="1200" dirty="0"/>
        </a:p>
      </dsp:txBody>
      <dsp:txXfrm>
        <a:off x="5379164" y="26773"/>
        <a:ext cx="809759" cy="866990"/>
      </dsp:txXfrm>
    </dsp:sp>
    <dsp:sp modelId="{0D40EAD2-4AEB-42A7-8D57-4B8D39FC1629}">
      <dsp:nvSpPr>
        <dsp:cNvPr id="0" name=""/>
        <dsp:cNvSpPr/>
      </dsp:nvSpPr>
      <dsp:spPr>
        <a:xfrm>
          <a:off x="6250243" y="1053523"/>
          <a:ext cx="1738354" cy="8949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Unit Testing</a:t>
          </a:r>
          <a:endParaRPr lang="en-US" sz="1200" kern="1200" dirty="0"/>
        </a:p>
      </dsp:txBody>
      <dsp:txXfrm>
        <a:off x="6276454" y="1079734"/>
        <a:ext cx="1685932" cy="842478"/>
      </dsp:txXfrm>
    </dsp:sp>
    <dsp:sp modelId="{F0824C2F-0742-41F2-BDCB-3CCB19CA456B}">
      <dsp:nvSpPr>
        <dsp:cNvPr id="0" name=""/>
        <dsp:cNvSpPr/>
      </dsp:nvSpPr>
      <dsp:spPr>
        <a:xfrm>
          <a:off x="6250243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NUnit</a:t>
          </a:r>
          <a:endParaRPr lang="en-US" sz="1200" kern="1200" dirty="0"/>
        </a:p>
      </dsp:txBody>
      <dsp:txXfrm>
        <a:off x="6275436" y="26773"/>
        <a:ext cx="809759" cy="866990"/>
      </dsp:txXfrm>
    </dsp:sp>
    <dsp:sp modelId="{925A6B94-DAC2-4653-B6B3-36F0F2B1C7D8}">
      <dsp:nvSpPr>
        <dsp:cNvPr id="0" name=""/>
        <dsp:cNvSpPr/>
      </dsp:nvSpPr>
      <dsp:spPr>
        <a:xfrm>
          <a:off x="7128452" y="1580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MSTest</a:t>
          </a:r>
          <a:endParaRPr lang="en-US" sz="1200" kern="1200" dirty="0"/>
        </a:p>
      </dsp:txBody>
      <dsp:txXfrm>
        <a:off x="7153645" y="26773"/>
        <a:ext cx="809759" cy="866990"/>
      </dsp:txXfrm>
    </dsp:sp>
    <dsp:sp modelId="{8C3829DD-8FFE-4BA6-868E-9E469F4CE910}">
      <dsp:nvSpPr>
        <dsp:cNvPr id="0" name=""/>
        <dsp:cNvSpPr/>
      </dsp:nvSpPr>
      <dsp:spPr>
        <a:xfrm>
          <a:off x="8024724" y="1053551"/>
          <a:ext cx="860145" cy="89487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Scheduling</a:t>
          </a:r>
          <a:endParaRPr lang="en-US" sz="1200" kern="1200" dirty="0"/>
        </a:p>
      </dsp:txBody>
      <dsp:txXfrm>
        <a:off x="8049917" y="1078744"/>
        <a:ext cx="809759" cy="844487"/>
      </dsp:txXfrm>
    </dsp:sp>
    <dsp:sp modelId="{A4B2F885-5B2B-4F44-9732-1F81B13F2C63}">
      <dsp:nvSpPr>
        <dsp:cNvPr id="0" name=""/>
        <dsp:cNvSpPr/>
      </dsp:nvSpPr>
      <dsp:spPr>
        <a:xfrm>
          <a:off x="8024724" y="1607"/>
          <a:ext cx="860145" cy="9173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Quartz.NET</a:t>
          </a:r>
          <a:endParaRPr lang="en-US" sz="1200" kern="1200" dirty="0"/>
        </a:p>
      </dsp:txBody>
      <dsp:txXfrm>
        <a:off x="8049917" y="26800"/>
        <a:ext cx="809759" cy="866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E603-533E-4737-AE73-374D5409AD06}" type="datetimeFigureOut">
              <a:rPr lang="en-US" smtClean="0"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21481450"/>
              </p:ext>
            </p:extLst>
          </p:nvPr>
        </p:nvGraphicFramePr>
        <p:xfrm>
          <a:off x="76200" y="1828800"/>
          <a:ext cx="89154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1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SpringSource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Bohlen</dc:creator>
  <cp:lastModifiedBy>Steve Bohlen</cp:lastModifiedBy>
  <cp:revision>6</cp:revision>
  <dcterms:created xsi:type="dcterms:W3CDTF">2010-11-02T14:24:27Z</dcterms:created>
  <dcterms:modified xsi:type="dcterms:W3CDTF">2010-11-02T16:22:53Z</dcterms:modified>
</cp:coreProperties>
</file>