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65" r:id="rId3"/>
    <p:sldId id="259" r:id="rId4"/>
    <p:sldId id="256" r:id="rId5"/>
    <p:sldId id="263" r:id="rId6"/>
    <p:sldId id="269" r:id="rId7"/>
    <p:sldId id="261" r:id="rId8"/>
    <p:sldId id="274" r:id="rId9"/>
    <p:sldId id="262" r:id="rId10"/>
    <p:sldId id="268" r:id="rId11"/>
    <p:sldId id="283" r:id="rId12"/>
    <p:sldId id="267" r:id="rId13"/>
    <p:sldId id="271" r:id="rId14"/>
    <p:sldId id="272" r:id="rId15"/>
    <p:sldId id="273" r:id="rId16"/>
    <p:sldId id="276" r:id="rId17"/>
    <p:sldId id="277" r:id="rId18"/>
    <p:sldId id="281" r:id="rId19"/>
    <p:sldId id="278" r:id="rId20"/>
    <p:sldId id="284" r:id="rId21"/>
    <p:sldId id="286" r:id="rId22"/>
    <p:sldId id="285" r:id="rId23"/>
    <p:sldId id="275" r:id="rId24"/>
    <p:sldId id="280" r:id="rId25"/>
    <p:sldId id="282" r:id="rId26"/>
    <p:sldId id="287" r:id="rId27"/>
    <p:sldId id="264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y Engelman" initials="DE" lastIdx="1" clrIdx="0">
    <p:extLst>
      <p:ext uri="{19B8F6BF-5375-455C-9EA6-DF929625EA0E}">
        <p15:presenceInfo xmlns:p15="http://schemas.microsoft.com/office/powerpoint/2012/main" userId="Danny Engel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00"/>
    <a:srgbClr val="005AA8"/>
    <a:srgbClr val="00A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E896E-7DAD-41A2-B4EE-4402980234CA}" type="doc">
      <dgm:prSet loTypeId="urn:microsoft.com/office/officeart/2005/8/layout/hChevron3" loCatId="process" qsTypeId="urn:microsoft.com/office/officeart/2005/8/quickstyle/simple3" qsCatId="simple" csTypeId="urn:microsoft.com/office/officeart/2005/8/colors/colorful5" csCatId="colorful" phldr="1"/>
      <dgm:spPr/>
    </dgm:pt>
    <dgm:pt modelId="{411D24D5-0B02-4BC8-9E02-51F4EFB7425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3200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/>
            </a:rPr>
            <a:t>  </a:t>
          </a:r>
          <a:r>
            <a:rPr lang="en-US" sz="3600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</a:rPr>
            <a:t>CSR</a:t>
          </a:r>
          <a:endParaRPr lang="en-US" sz="3200" b="1" dirty="0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bg1">
                <a:lumMod val="95000"/>
              </a:schemeClr>
            </a:solidFill>
            <a:effectLst/>
          </a:endParaRPr>
        </a:p>
      </dgm:t>
    </dgm:pt>
    <dgm:pt modelId="{5EBE225C-A44E-4C87-81A8-4CD6D8F52FB3}" type="parTrans" cxnId="{C8410E7E-B058-4420-A740-2F1A7D2127A7}">
      <dgm:prSet/>
      <dgm:spPr/>
      <dgm:t>
        <a:bodyPr/>
        <a:lstStyle/>
        <a:p>
          <a:endParaRPr lang="en-US"/>
        </a:p>
      </dgm:t>
    </dgm:pt>
    <dgm:pt modelId="{3A9FB154-DE04-40E7-8E33-6343AB5BAF93}" type="sibTrans" cxnId="{C8410E7E-B058-4420-A740-2F1A7D2127A7}">
      <dgm:prSet/>
      <dgm:spPr/>
      <dgm:t>
        <a:bodyPr/>
        <a:lstStyle/>
        <a:p>
          <a:endParaRPr lang="en-US"/>
        </a:p>
      </dgm:t>
    </dgm:pt>
    <dgm:pt modelId="{AC99986C-A467-4E14-AF3E-1472088BBD38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/>
            <a:t>HTML</a:t>
          </a:r>
          <a:br>
            <a:rPr lang="en-US" b="1"/>
          </a:br>
          <a:r>
            <a:rPr lang="en-US" b="1"/>
            <a:t>CSS</a:t>
          </a:r>
          <a:br>
            <a:rPr lang="en-US" b="1"/>
          </a:br>
          <a:r>
            <a:rPr lang="en-US" b="1"/>
            <a:t>JavaScript</a:t>
          </a:r>
          <a:endParaRPr lang="en-US" b="1" dirty="0"/>
        </a:p>
      </dgm:t>
    </dgm:pt>
    <dgm:pt modelId="{6FE57511-9792-49D3-9C67-16F5F4CB5FC8}" type="parTrans" cxnId="{D904492C-2CA7-47D2-99F8-21CA3D7A9368}">
      <dgm:prSet/>
      <dgm:spPr/>
      <dgm:t>
        <a:bodyPr/>
        <a:lstStyle/>
        <a:p>
          <a:endParaRPr lang="en-US"/>
        </a:p>
      </dgm:t>
    </dgm:pt>
    <dgm:pt modelId="{4595FDEB-CCF8-4FFA-BB24-75164908AECF}" type="sibTrans" cxnId="{D904492C-2CA7-47D2-99F8-21CA3D7A9368}">
      <dgm:prSet/>
      <dgm:spPr/>
      <dgm:t>
        <a:bodyPr/>
        <a:lstStyle/>
        <a:p>
          <a:endParaRPr lang="en-US"/>
        </a:p>
      </dgm:t>
    </dgm:pt>
    <dgm:pt modelId="{57E3B9F5-507C-4F36-8971-3C234CFBAA44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Browser</a:t>
          </a:r>
        </a:p>
      </dgm:t>
    </dgm:pt>
    <dgm:pt modelId="{E39132EF-DAD7-4C53-A3BC-8D4E2DA9BF82}" type="parTrans" cxnId="{410C2F7B-A1FF-44D3-94C0-7CF928CB4724}">
      <dgm:prSet/>
      <dgm:spPr/>
      <dgm:t>
        <a:bodyPr/>
        <a:lstStyle/>
        <a:p>
          <a:endParaRPr lang="en-US"/>
        </a:p>
      </dgm:t>
    </dgm:pt>
    <dgm:pt modelId="{173832AD-ACA1-4828-9F80-CB671D24756F}" type="sibTrans" cxnId="{410C2F7B-A1FF-44D3-94C0-7CF928CB4724}">
      <dgm:prSet/>
      <dgm:spPr/>
      <dgm:t>
        <a:bodyPr/>
        <a:lstStyle/>
        <a:p>
          <a:endParaRPr lang="en-US"/>
        </a:p>
      </dgm:t>
    </dgm:pt>
    <dgm:pt modelId="{B164916A-23AF-48BF-836E-A964232E4F87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Data</a:t>
          </a:r>
        </a:p>
      </dgm:t>
    </dgm:pt>
    <dgm:pt modelId="{90C3729A-F6AF-4485-9120-CC0656E4EF4A}" type="parTrans" cxnId="{0E01FE58-17C4-49A5-B5A5-D0C026DBFF78}">
      <dgm:prSet/>
      <dgm:spPr/>
      <dgm:t>
        <a:bodyPr/>
        <a:lstStyle/>
        <a:p>
          <a:endParaRPr lang="en-US"/>
        </a:p>
      </dgm:t>
    </dgm:pt>
    <dgm:pt modelId="{C85E1EC6-1C89-4056-B2DD-093547D6F6D0}" type="sibTrans" cxnId="{0E01FE58-17C4-49A5-B5A5-D0C026DBFF78}">
      <dgm:prSet/>
      <dgm:spPr/>
      <dgm:t>
        <a:bodyPr/>
        <a:lstStyle/>
        <a:p>
          <a:endParaRPr lang="en-US"/>
        </a:p>
      </dgm:t>
    </dgm:pt>
    <dgm:pt modelId="{1026824D-CC64-41A6-A8F2-A72F87057C69}" type="pres">
      <dgm:prSet presAssocID="{3E8E896E-7DAD-41A2-B4EE-4402980234CA}" presName="Name0" presStyleCnt="0">
        <dgm:presLayoutVars>
          <dgm:dir/>
          <dgm:resizeHandles val="exact"/>
        </dgm:presLayoutVars>
      </dgm:prSet>
      <dgm:spPr/>
    </dgm:pt>
    <dgm:pt modelId="{9E0BC55D-4F64-4D7E-91F9-8BCB05C11970}" type="pres">
      <dgm:prSet presAssocID="{B164916A-23AF-48BF-836E-A964232E4F87}" presName="parTxOnly" presStyleLbl="node1" presStyleIdx="0" presStyleCnt="4" custLinFactNeighborX="10196">
        <dgm:presLayoutVars>
          <dgm:bulletEnabled val="1"/>
        </dgm:presLayoutVars>
      </dgm:prSet>
      <dgm:spPr/>
    </dgm:pt>
    <dgm:pt modelId="{042B3B9F-5FA7-4DCD-93AA-86BBCCAB11D1}" type="pres">
      <dgm:prSet presAssocID="{C85E1EC6-1C89-4056-B2DD-093547D6F6D0}" presName="parSpace" presStyleCnt="0"/>
      <dgm:spPr/>
    </dgm:pt>
    <dgm:pt modelId="{29E99546-8CB0-4970-B853-EACBD2CA9DD5}" type="pres">
      <dgm:prSet presAssocID="{411D24D5-0B02-4BC8-9E02-51F4EFB7425D}" presName="parTxOnly" presStyleLbl="node1" presStyleIdx="1" presStyleCnt="4" custScaleY="142717" custLinFactNeighborX="-31962">
        <dgm:presLayoutVars>
          <dgm:bulletEnabled val="1"/>
        </dgm:presLayoutVars>
      </dgm:prSet>
      <dgm:spPr/>
    </dgm:pt>
    <dgm:pt modelId="{3CF75027-20E7-4006-9395-A54AC23616E8}" type="pres">
      <dgm:prSet presAssocID="{3A9FB154-DE04-40E7-8E33-6343AB5BAF93}" presName="parSpace" presStyleCnt="0"/>
      <dgm:spPr/>
    </dgm:pt>
    <dgm:pt modelId="{1B0D5184-34AE-4F1C-AA82-314EEF7491A8}" type="pres">
      <dgm:prSet presAssocID="{AC99986C-A467-4E14-AF3E-1472088BBD38}" presName="parTxOnly" presStyleLbl="node1" presStyleIdx="2" presStyleCnt="4" custLinFactNeighborX="-31962">
        <dgm:presLayoutVars>
          <dgm:bulletEnabled val="1"/>
        </dgm:presLayoutVars>
      </dgm:prSet>
      <dgm:spPr/>
    </dgm:pt>
    <dgm:pt modelId="{E0E59984-91AA-40DE-93C8-59EADA59CD35}" type="pres">
      <dgm:prSet presAssocID="{4595FDEB-CCF8-4FFA-BB24-75164908AECF}" presName="parSpace" presStyleCnt="0"/>
      <dgm:spPr/>
    </dgm:pt>
    <dgm:pt modelId="{0AA7B3CB-168A-4478-9C6F-F73B47BD09C1}" type="pres">
      <dgm:prSet presAssocID="{57E3B9F5-507C-4F36-8971-3C234CFBAA44}" presName="parTxOnly" presStyleLbl="node1" presStyleIdx="3" presStyleCnt="4" custLinFactNeighborX="-31962">
        <dgm:presLayoutVars>
          <dgm:bulletEnabled val="1"/>
        </dgm:presLayoutVars>
      </dgm:prSet>
      <dgm:spPr/>
    </dgm:pt>
  </dgm:ptLst>
  <dgm:cxnLst>
    <dgm:cxn modelId="{AE1767AC-5C50-4415-9DA3-76D308246F9C}" type="presOf" srcId="{411D24D5-0B02-4BC8-9E02-51F4EFB7425D}" destId="{29E99546-8CB0-4970-B853-EACBD2CA9DD5}" srcOrd="0" destOrd="0" presId="urn:microsoft.com/office/officeart/2005/8/layout/hChevron3"/>
    <dgm:cxn modelId="{E7A35F15-908B-452B-BD2B-896C4D2D3708}" type="presOf" srcId="{B164916A-23AF-48BF-836E-A964232E4F87}" destId="{9E0BC55D-4F64-4D7E-91F9-8BCB05C11970}" srcOrd="0" destOrd="0" presId="urn:microsoft.com/office/officeart/2005/8/layout/hChevron3"/>
    <dgm:cxn modelId="{0F2FB300-EC9A-4F69-B847-18615DE5955C}" type="presOf" srcId="{57E3B9F5-507C-4F36-8971-3C234CFBAA44}" destId="{0AA7B3CB-168A-4478-9C6F-F73B47BD09C1}" srcOrd="0" destOrd="0" presId="urn:microsoft.com/office/officeart/2005/8/layout/hChevron3"/>
    <dgm:cxn modelId="{410C2F7B-A1FF-44D3-94C0-7CF928CB4724}" srcId="{3E8E896E-7DAD-41A2-B4EE-4402980234CA}" destId="{57E3B9F5-507C-4F36-8971-3C234CFBAA44}" srcOrd="3" destOrd="0" parTransId="{E39132EF-DAD7-4C53-A3BC-8D4E2DA9BF82}" sibTransId="{173832AD-ACA1-4828-9F80-CB671D24756F}"/>
    <dgm:cxn modelId="{C8410E7E-B058-4420-A740-2F1A7D2127A7}" srcId="{3E8E896E-7DAD-41A2-B4EE-4402980234CA}" destId="{411D24D5-0B02-4BC8-9E02-51F4EFB7425D}" srcOrd="1" destOrd="0" parTransId="{5EBE225C-A44E-4C87-81A8-4CD6D8F52FB3}" sibTransId="{3A9FB154-DE04-40E7-8E33-6343AB5BAF93}"/>
    <dgm:cxn modelId="{81D553E7-6874-4A3F-B0CE-C0F3BDDFDA54}" type="presOf" srcId="{3E8E896E-7DAD-41A2-B4EE-4402980234CA}" destId="{1026824D-CC64-41A6-A8F2-A72F87057C69}" srcOrd="0" destOrd="0" presId="urn:microsoft.com/office/officeart/2005/8/layout/hChevron3"/>
    <dgm:cxn modelId="{D904492C-2CA7-47D2-99F8-21CA3D7A9368}" srcId="{3E8E896E-7DAD-41A2-B4EE-4402980234CA}" destId="{AC99986C-A467-4E14-AF3E-1472088BBD38}" srcOrd="2" destOrd="0" parTransId="{6FE57511-9792-49D3-9C67-16F5F4CB5FC8}" sibTransId="{4595FDEB-CCF8-4FFA-BB24-75164908AECF}"/>
    <dgm:cxn modelId="{0E01FE58-17C4-49A5-B5A5-D0C026DBFF78}" srcId="{3E8E896E-7DAD-41A2-B4EE-4402980234CA}" destId="{B164916A-23AF-48BF-836E-A964232E4F87}" srcOrd="0" destOrd="0" parTransId="{90C3729A-F6AF-4485-9120-CC0656E4EF4A}" sibTransId="{C85E1EC6-1C89-4056-B2DD-093547D6F6D0}"/>
    <dgm:cxn modelId="{524BCD68-1F98-4CB4-8D5A-4A19946F3F24}" type="presOf" srcId="{AC99986C-A467-4E14-AF3E-1472088BBD38}" destId="{1B0D5184-34AE-4F1C-AA82-314EEF7491A8}" srcOrd="0" destOrd="0" presId="urn:microsoft.com/office/officeart/2005/8/layout/hChevron3"/>
    <dgm:cxn modelId="{3C1C7416-00CB-48AB-A5D9-F10EA402689A}" type="presParOf" srcId="{1026824D-CC64-41A6-A8F2-A72F87057C69}" destId="{9E0BC55D-4F64-4D7E-91F9-8BCB05C11970}" srcOrd="0" destOrd="0" presId="urn:microsoft.com/office/officeart/2005/8/layout/hChevron3"/>
    <dgm:cxn modelId="{081A10DB-B049-4565-A1C0-2FA8CFB8BBB0}" type="presParOf" srcId="{1026824D-CC64-41A6-A8F2-A72F87057C69}" destId="{042B3B9F-5FA7-4DCD-93AA-86BBCCAB11D1}" srcOrd="1" destOrd="0" presId="urn:microsoft.com/office/officeart/2005/8/layout/hChevron3"/>
    <dgm:cxn modelId="{9EA25A67-6E1D-4DA6-869D-99F4157A2A79}" type="presParOf" srcId="{1026824D-CC64-41A6-A8F2-A72F87057C69}" destId="{29E99546-8CB0-4970-B853-EACBD2CA9DD5}" srcOrd="2" destOrd="0" presId="urn:microsoft.com/office/officeart/2005/8/layout/hChevron3"/>
    <dgm:cxn modelId="{9DDBCFA7-F748-40C9-919C-3B0094A6D505}" type="presParOf" srcId="{1026824D-CC64-41A6-A8F2-A72F87057C69}" destId="{3CF75027-20E7-4006-9395-A54AC23616E8}" srcOrd="3" destOrd="0" presId="urn:microsoft.com/office/officeart/2005/8/layout/hChevron3"/>
    <dgm:cxn modelId="{FEBC1067-ADFB-4890-B745-0E4F63C726A1}" type="presParOf" srcId="{1026824D-CC64-41A6-A8F2-A72F87057C69}" destId="{1B0D5184-34AE-4F1C-AA82-314EEF7491A8}" srcOrd="4" destOrd="0" presId="urn:microsoft.com/office/officeart/2005/8/layout/hChevron3"/>
    <dgm:cxn modelId="{EB9625B1-A42A-4881-A8BB-1F5585CA6418}" type="presParOf" srcId="{1026824D-CC64-41A6-A8F2-A72F87057C69}" destId="{E0E59984-91AA-40DE-93C8-59EADA59CD35}" srcOrd="5" destOrd="0" presId="urn:microsoft.com/office/officeart/2005/8/layout/hChevron3"/>
    <dgm:cxn modelId="{BE6D8EA8-8AA2-4884-8538-CA0805838061}" type="presParOf" srcId="{1026824D-CC64-41A6-A8F2-A72F87057C69}" destId="{0AA7B3CB-168A-4478-9C6F-F73B47BD09C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782409-0B78-4214-96FE-27AAFBC5A293}" type="doc">
      <dgm:prSet loTypeId="urn:microsoft.com/office/officeart/2005/8/layout/pyramid3" loCatId="pyramid" qsTypeId="urn:microsoft.com/office/officeart/2005/8/quickstyle/simple1" qsCatId="simple" csTypeId="urn:microsoft.com/office/officeart/2005/8/colors/colorful3" csCatId="colorful" phldr="1"/>
      <dgm:spPr/>
    </dgm:pt>
    <dgm:pt modelId="{1A25B8DE-73C0-41CB-BBC8-32310A1FB39E}">
      <dgm:prSet phldrT="[Text]" custT="1"/>
      <dgm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sz="3200" dirty="0"/>
            <a:t>Power users</a:t>
          </a:r>
          <a:br>
            <a:rPr lang="en-US" sz="3200" dirty="0"/>
          </a:br>
          <a:r>
            <a:rPr lang="en-US" sz="2000" dirty="0"/>
            <a:t>Basic understanding of</a:t>
          </a:r>
          <a:br>
            <a:rPr lang="en-US" sz="2000" dirty="0"/>
          </a:br>
          <a:r>
            <a:rPr lang="en-US" sz="2000" dirty="0"/>
            <a:t>HTML, CSS and JavaScript</a:t>
          </a:r>
        </a:p>
      </dgm:t>
    </dgm:pt>
    <dgm:pt modelId="{8E54E645-D560-4701-ABD2-32D4F5426DAF}" type="parTrans" cxnId="{51FAC0A9-B760-4FC2-9662-59E42A687017}">
      <dgm:prSet/>
      <dgm:spPr/>
      <dgm:t>
        <a:bodyPr/>
        <a:lstStyle/>
        <a:p>
          <a:endParaRPr lang="en-US"/>
        </a:p>
      </dgm:t>
    </dgm:pt>
    <dgm:pt modelId="{4108354C-72DB-4168-9062-56C4F84AB791}" type="sibTrans" cxnId="{51FAC0A9-B760-4FC2-9662-59E42A687017}">
      <dgm:prSet/>
      <dgm:spPr/>
      <dgm:t>
        <a:bodyPr/>
        <a:lstStyle/>
        <a:p>
          <a:endParaRPr lang="en-US"/>
        </a:p>
      </dgm:t>
    </dgm:pt>
    <dgm:pt modelId="{00FF98A2-59D5-4F5A-835C-49517BB8B541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3200" dirty="0"/>
            <a:t>jQuery lovers</a:t>
          </a:r>
          <a:br>
            <a:rPr lang="en-US" sz="3200" dirty="0"/>
          </a:br>
          <a:endParaRPr lang="en-US" sz="1800" dirty="0"/>
        </a:p>
      </dgm:t>
    </dgm:pt>
    <dgm:pt modelId="{1B939148-8BD3-4D09-81E7-BD65B58471F2}" type="parTrans" cxnId="{37F900A4-B191-417D-9733-5FC05BAE5442}">
      <dgm:prSet/>
      <dgm:spPr/>
      <dgm:t>
        <a:bodyPr/>
        <a:lstStyle/>
        <a:p>
          <a:endParaRPr lang="en-US"/>
        </a:p>
      </dgm:t>
    </dgm:pt>
    <dgm:pt modelId="{DFBE69AB-F633-4624-BB15-A5068B6CD51A}" type="sibTrans" cxnId="{37F900A4-B191-417D-9733-5FC05BAE5442}">
      <dgm:prSet/>
      <dgm:spPr/>
      <dgm:t>
        <a:bodyPr/>
        <a:lstStyle/>
        <a:p>
          <a:endParaRPr lang="en-US"/>
        </a:p>
      </dgm:t>
    </dgm:pt>
    <dgm:pt modelId="{78F8EF36-631A-4269-9E81-9C4E1F613DEE}">
      <dgm:prSet phldrT="[Text]" custT="1"/>
      <dgm:spPr/>
      <dgm:t>
        <a:bodyPr/>
        <a:lstStyle/>
        <a:p>
          <a:r>
            <a:rPr lang="en-US" sz="3200" dirty="0"/>
            <a:t>Gurus</a:t>
          </a:r>
          <a:endParaRPr lang="en-US" sz="2000" dirty="0"/>
        </a:p>
      </dgm:t>
    </dgm:pt>
    <dgm:pt modelId="{44AD4D40-6850-4164-80FA-81021BF820C6}" type="parTrans" cxnId="{B871DD75-BE9B-4CE9-95F6-0B3825984A25}">
      <dgm:prSet/>
      <dgm:spPr/>
      <dgm:t>
        <a:bodyPr/>
        <a:lstStyle/>
        <a:p>
          <a:endParaRPr lang="en-US"/>
        </a:p>
      </dgm:t>
    </dgm:pt>
    <dgm:pt modelId="{E65D55D6-9967-462F-A1FF-F5E6547B56F3}" type="sibTrans" cxnId="{B871DD75-BE9B-4CE9-95F6-0B3825984A25}">
      <dgm:prSet/>
      <dgm:spPr/>
      <dgm:t>
        <a:bodyPr/>
        <a:lstStyle/>
        <a:p>
          <a:endParaRPr lang="en-US"/>
        </a:p>
      </dgm:t>
    </dgm:pt>
    <dgm:pt modelId="{D7B19276-14EE-4549-AEE8-A28668E125E6}">
      <dgm:prSet/>
      <dgm:spPr>
        <a:solidFill>
          <a:srgbClr val="005AA8"/>
        </a:solidFill>
        <a:ln>
          <a:solidFill>
            <a:srgbClr val="005AA8"/>
          </a:solidFill>
        </a:ln>
      </dgm:spPr>
      <dgm:t>
        <a:bodyPr/>
        <a:lstStyle/>
        <a:p>
          <a:endParaRPr lang="en-US" dirty="0">
            <a:solidFill>
              <a:srgbClr val="FCD500"/>
            </a:solidFill>
          </a:endParaRPr>
        </a:p>
      </dgm:t>
    </dgm:pt>
    <dgm:pt modelId="{A0E3B81C-E865-47F4-A165-8C0CDB250BA2}" type="parTrans" cxnId="{59FEE453-13A6-4A7B-933D-75E3826D9F87}">
      <dgm:prSet/>
      <dgm:spPr/>
      <dgm:t>
        <a:bodyPr/>
        <a:lstStyle/>
        <a:p>
          <a:endParaRPr lang="en-US"/>
        </a:p>
      </dgm:t>
    </dgm:pt>
    <dgm:pt modelId="{C7095407-C64B-4492-8DCB-C60DB8B5605A}" type="sibTrans" cxnId="{59FEE453-13A6-4A7B-933D-75E3826D9F87}">
      <dgm:prSet/>
      <dgm:spPr/>
      <dgm:t>
        <a:bodyPr/>
        <a:lstStyle/>
        <a:p>
          <a:endParaRPr lang="en-US"/>
        </a:p>
      </dgm:t>
    </dgm:pt>
    <dgm:pt modelId="{11D56B8C-A7BA-4CE2-BE84-60C96171C3BF}" type="pres">
      <dgm:prSet presAssocID="{6A782409-0B78-4214-96FE-27AAFBC5A293}" presName="Name0" presStyleCnt="0">
        <dgm:presLayoutVars>
          <dgm:dir/>
          <dgm:animLvl val="lvl"/>
          <dgm:resizeHandles val="exact"/>
        </dgm:presLayoutVars>
      </dgm:prSet>
      <dgm:spPr/>
    </dgm:pt>
    <dgm:pt modelId="{63E354BA-DC1F-4785-8F2D-7AED68307D19}" type="pres">
      <dgm:prSet presAssocID="{1A25B8DE-73C0-41CB-BBC8-32310A1FB39E}" presName="Name8" presStyleCnt="0"/>
      <dgm:spPr/>
    </dgm:pt>
    <dgm:pt modelId="{55799044-C4D8-4B1F-8CA7-3126C4C20D73}" type="pres">
      <dgm:prSet presAssocID="{1A25B8DE-73C0-41CB-BBC8-32310A1FB39E}" presName="level" presStyleLbl="node1" presStyleIdx="0" presStyleCnt="4" custLinFactNeighborY="-54528">
        <dgm:presLayoutVars>
          <dgm:chMax val="1"/>
          <dgm:bulletEnabled val="1"/>
        </dgm:presLayoutVars>
      </dgm:prSet>
      <dgm:spPr/>
    </dgm:pt>
    <dgm:pt modelId="{29186652-F362-4F89-B732-BC162D3AA8A8}" type="pres">
      <dgm:prSet presAssocID="{1A25B8DE-73C0-41CB-BBC8-32310A1FB3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4854C0A-0D73-449D-9460-64A2362C7833}" type="pres">
      <dgm:prSet presAssocID="{D7B19276-14EE-4549-AEE8-A28668E125E6}" presName="Name8" presStyleCnt="0"/>
      <dgm:spPr/>
    </dgm:pt>
    <dgm:pt modelId="{DC16CE9E-AFC7-4E20-ADD0-421254BBD9C2}" type="pres">
      <dgm:prSet presAssocID="{D7B19276-14EE-4549-AEE8-A28668E125E6}" presName="level" presStyleLbl="node1" presStyleIdx="1" presStyleCnt="4">
        <dgm:presLayoutVars>
          <dgm:chMax val="1"/>
          <dgm:bulletEnabled val="1"/>
        </dgm:presLayoutVars>
      </dgm:prSet>
      <dgm:spPr/>
    </dgm:pt>
    <dgm:pt modelId="{71DFC2C7-F36F-457A-A81C-2EC5F548E2E3}" type="pres">
      <dgm:prSet presAssocID="{D7B19276-14EE-4549-AEE8-A28668E125E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3B4AD5C-41AA-4703-B1E0-FD091E2A092C}" type="pres">
      <dgm:prSet presAssocID="{00FF98A2-59D5-4F5A-835C-49517BB8B541}" presName="Name8" presStyleCnt="0"/>
      <dgm:spPr/>
    </dgm:pt>
    <dgm:pt modelId="{6A2E5166-F65E-4500-BBC8-A794E0DA8E17}" type="pres">
      <dgm:prSet presAssocID="{00FF98A2-59D5-4F5A-835C-49517BB8B541}" presName="level" presStyleLbl="node1" presStyleIdx="2" presStyleCnt="4">
        <dgm:presLayoutVars>
          <dgm:chMax val="1"/>
          <dgm:bulletEnabled val="1"/>
        </dgm:presLayoutVars>
      </dgm:prSet>
      <dgm:spPr/>
    </dgm:pt>
    <dgm:pt modelId="{0D88BCBB-E366-4F89-90F6-4BA99E0D849F}" type="pres">
      <dgm:prSet presAssocID="{00FF98A2-59D5-4F5A-835C-49517BB8B54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C8D483E-2969-480C-A789-02D8DB18FC77}" type="pres">
      <dgm:prSet presAssocID="{78F8EF36-631A-4269-9E81-9C4E1F613DEE}" presName="Name8" presStyleCnt="0"/>
      <dgm:spPr/>
    </dgm:pt>
    <dgm:pt modelId="{9C5283F2-654D-4551-B470-A672B3E1FEE0}" type="pres">
      <dgm:prSet presAssocID="{78F8EF36-631A-4269-9E81-9C4E1F613DEE}" presName="level" presStyleLbl="node1" presStyleIdx="3" presStyleCnt="4">
        <dgm:presLayoutVars>
          <dgm:chMax val="1"/>
          <dgm:bulletEnabled val="1"/>
        </dgm:presLayoutVars>
      </dgm:prSet>
      <dgm:spPr/>
    </dgm:pt>
    <dgm:pt modelId="{F297CA9B-D70D-4946-A70A-CA235D24D649}" type="pres">
      <dgm:prSet presAssocID="{78F8EF36-631A-4269-9E81-9C4E1F613DE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6D5ADBC-DB0C-4A07-A6CA-7071631C8DE2}" type="presOf" srcId="{D7B19276-14EE-4549-AEE8-A28668E125E6}" destId="{DC16CE9E-AFC7-4E20-ADD0-421254BBD9C2}" srcOrd="0" destOrd="0" presId="urn:microsoft.com/office/officeart/2005/8/layout/pyramid3"/>
    <dgm:cxn modelId="{37F900A4-B191-417D-9733-5FC05BAE5442}" srcId="{6A782409-0B78-4214-96FE-27AAFBC5A293}" destId="{00FF98A2-59D5-4F5A-835C-49517BB8B541}" srcOrd="2" destOrd="0" parTransId="{1B939148-8BD3-4D09-81E7-BD65B58471F2}" sibTransId="{DFBE69AB-F633-4624-BB15-A5068B6CD51A}"/>
    <dgm:cxn modelId="{F6989988-B29D-450E-BDDB-B7152203D30C}" type="presOf" srcId="{00FF98A2-59D5-4F5A-835C-49517BB8B541}" destId="{6A2E5166-F65E-4500-BBC8-A794E0DA8E17}" srcOrd="0" destOrd="0" presId="urn:microsoft.com/office/officeart/2005/8/layout/pyramid3"/>
    <dgm:cxn modelId="{E2EAC79F-46E3-491F-BCC7-6401BA6F2246}" type="presOf" srcId="{78F8EF36-631A-4269-9E81-9C4E1F613DEE}" destId="{9C5283F2-654D-4551-B470-A672B3E1FEE0}" srcOrd="0" destOrd="0" presId="urn:microsoft.com/office/officeart/2005/8/layout/pyramid3"/>
    <dgm:cxn modelId="{1FA4B811-FD0D-46B0-BBF5-74FF1184B26D}" type="presOf" srcId="{1A25B8DE-73C0-41CB-BBC8-32310A1FB39E}" destId="{55799044-C4D8-4B1F-8CA7-3126C4C20D73}" srcOrd="0" destOrd="0" presId="urn:microsoft.com/office/officeart/2005/8/layout/pyramid3"/>
    <dgm:cxn modelId="{66D88815-3993-49F9-B15D-174C891BE0F5}" type="presOf" srcId="{00FF98A2-59D5-4F5A-835C-49517BB8B541}" destId="{0D88BCBB-E366-4F89-90F6-4BA99E0D849F}" srcOrd="1" destOrd="0" presId="urn:microsoft.com/office/officeart/2005/8/layout/pyramid3"/>
    <dgm:cxn modelId="{EBFF40D2-1A73-438B-9825-AAA19456E3EB}" type="presOf" srcId="{78F8EF36-631A-4269-9E81-9C4E1F613DEE}" destId="{F297CA9B-D70D-4946-A70A-CA235D24D649}" srcOrd="1" destOrd="0" presId="urn:microsoft.com/office/officeart/2005/8/layout/pyramid3"/>
    <dgm:cxn modelId="{B871DD75-BE9B-4CE9-95F6-0B3825984A25}" srcId="{6A782409-0B78-4214-96FE-27AAFBC5A293}" destId="{78F8EF36-631A-4269-9E81-9C4E1F613DEE}" srcOrd="3" destOrd="0" parTransId="{44AD4D40-6850-4164-80FA-81021BF820C6}" sibTransId="{E65D55D6-9967-462F-A1FF-F5E6547B56F3}"/>
    <dgm:cxn modelId="{51FAC0A9-B760-4FC2-9662-59E42A687017}" srcId="{6A782409-0B78-4214-96FE-27AAFBC5A293}" destId="{1A25B8DE-73C0-41CB-BBC8-32310A1FB39E}" srcOrd="0" destOrd="0" parTransId="{8E54E645-D560-4701-ABD2-32D4F5426DAF}" sibTransId="{4108354C-72DB-4168-9062-56C4F84AB791}"/>
    <dgm:cxn modelId="{40AC027C-F856-40E5-9609-056620C2C643}" type="presOf" srcId="{D7B19276-14EE-4549-AEE8-A28668E125E6}" destId="{71DFC2C7-F36F-457A-A81C-2EC5F548E2E3}" srcOrd="1" destOrd="0" presId="urn:microsoft.com/office/officeart/2005/8/layout/pyramid3"/>
    <dgm:cxn modelId="{E10D4869-D30E-43A6-8DDA-E7026F60C7A5}" type="presOf" srcId="{6A782409-0B78-4214-96FE-27AAFBC5A293}" destId="{11D56B8C-A7BA-4CE2-BE84-60C96171C3BF}" srcOrd="0" destOrd="0" presId="urn:microsoft.com/office/officeart/2005/8/layout/pyramid3"/>
    <dgm:cxn modelId="{59FEE453-13A6-4A7B-933D-75E3826D9F87}" srcId="{6A782409-0B78-4214-96FE-27AAFBC5A293}" destId="{D7B19276-14EE-4549-AEE8-A28668E125E6}" srcOrd="1" destOrd="0" parTransId="{A0E3B81C-E865-47F4-A165-8C0CDB250BA2}" sibTransId="{C7095407-C64B-4492-8DCB-C60DB8B5605A}"/>
    <dgm:cxn modelId="{30510396-51AA-4188-B8AD-D52E427BFDED}" type="presOf" srcId="{1A25B8DE-73C0-41CB-BBC8-32310A1FB39E}" destId="{29186652-F362-4F89-B732-BC162D3AA8A8}" srcOrd="1" destOrd="0" presId="urn:microsoft.com/office/officeart/2005/8/layout/pyramid3"/>
    <dgm:cxn modelId="{FCEE3F19-CB8E-4B06-97B4-8E835EE389DF}" type="presParOf" srcId="{11D56B8C-A7BA-4CE2-BE84-60C96171C3BF}" destId="{63E354BA-DC1F-4785-8F2D-7AED68307D19}" srcOrd="0" destOrd="0" presId="urn:microsoft.com/office/officeart/2005/8/layout/pyramid3"/>
    <dgm:cxn modelId="{746D725F-5CC6-4519-B9A6-2874186C4F2E}" type="presParOf" srcId="{63E354BA-DC1F-4785-8F2D-7AED68307D19}" destId="{55799044-C4D8-4B1F-8CA7-3126C4C20D73}" srcOrd="0" destOrd="0" presId="urn:microsoft.com/office/officeart/2005/8/layout/pyramid3"/>
    <dgm:cxn modelId="{D97AB264-4671-45C1-8E11-683EE4F7F822}" type="presParOf" srcId="{63E354BA-DC1F-4785-8F2D-7AED68307D19}" destId="{29186652-F362-4F89-B732-BC162D3AA8A8}" srcOrd="1" destOrd="0" presId="urn:microsoft.com/office/officeart/2005/8/layout/pyramid3"/>
    <dgm:cxn modelId="{2E74F2B8-D09F-4F5E-A557-2AF88A0D35F7}" type="presParOf" srcId="{11D56B8C-A7BA-4CE2-BE84-60C96171C3BF}" destId="{14854C0A-0D73-449D-9460-64A2362C7833}" srcOrd="1" destOrd="0" presId="urn:microsoft.com/office/officeart/2005/8/layout/pyramid3"/>
    <dgm:cxn modelId="{A73F489E-CC4E-412D-9771-9B35B798CB4A}" type="presParOf" srcId="{14854C0A-0D73-449D-9460-64A2362C7833}" destId="{DC16CE9E-AFC7-4E20-ADD0-421254BBD9C2}" srcOrd="0" destOrd="0" presId="urn:microsoft.com/office/officeart/2005/8/layout/pyramid3"/>
    <dgm:cxn modelId="{BE07EDA5-5D65-451F-BFE1-E19EFF670A72}" type="presParOf" srcId="{14854C0A-0D73-449D-9460-64A2362C7833}" destId="{71DFC2C7-F36F-457A-A81C-2EC5F548E2E3}" srcOrd="1" destOrd="0" presId="urn:microsoft.com/office/officeart/2005/8/layout/pyramid3"/>
    <dgm:cxn modelId="{12E96A81-3A84-4C16-BDFD-F618BC6EC48B}" type="presParOf" srcId="{11D56B8C-A7BA-4CE2-BE84-60C96171C3BF}" destId="{83B4AD5C-41AA-4703-B1E0-FD091E2A092C}" srcOrd="2" destOrd="0" presId="urn:microsoft.com/office/officeart/2005/8/layout/pyramid3"/>
    <dgm:cxn modelId="{72A25CBC-A92E-4109-9431-40579B51D27A}" type="presParOf" srcId="{83B4AD5C-41AA-4703-B1E0-FD091E2A092C}" destId="{6A2E5166-F65E-4500-BBC8-A794E0DA8E17}" srcOrd="0" destOrd="0" presId="urn:microsoft.com/office/officeart/2005/8/layout/pyramid3"/>
    <dgm:cxn modelId="{7B458AE9-DB3C-4058-8030-3F0403388F13}" type="presParOf" srcId="{83B4AD5C-41AA-4703-B1E0-FD091E2A092C}" destId="{0D88BCBB-E366-4F89-90F6-4BA99E0D849F}" srcOrd="1" destOrd="0" presId="urn:microsoft.com/office/officeart/2005/8/layout/pyramid3"/>
    <dgm:cxn modelId="{46FFA512-584B-424C-97EF-527C90840E5D}" type="presParOf" srcId="{11D56B8C-A7BA-4CE2-BE84-60C96171C3BF}" destId="{1C8D483E-2969-480C-A789-02D8DB18FC77}" srcOrd="3" destOrd="0" presId="urn:microsoft.com/office/officeart/2005/8/layout/pyramid3"/>
    <dgm:cxn modelId="{E4CAC1A8-3A34-4E23-8B22-399845DB7E97}" type="presParOf" srcId="{1C8D483E-2969-480C-A789-02D8DB18FC77}" destId="{9C5283F2-654D-4551-B470-A672B3E1FEE0}" srcOrd="0" destOrd="0" presId="urn:microsoft.com/office/officeart/2005/8/layout/pyramid3"/>
    <dgm:cxn modelId="{B02F20C0-CBA0-4CE2-8526-D78B6C383F42}" type="presParOf" srcId="{1C8D483E-2969-480C-A789-02D8DB18FC77}" destId="{F297CA9B-D70D-4946-A70A-CA235D24D649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4000D1-1EF4-444E-9C87-CA59BBEC73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527941E-7A99-4B58-9162-49265A29A6AF}">
      <dgm:prSet phldrT="[Text]" custT="1"/>
      <dgm:spPr>
        <a:solidFill>
          <a:srgbClr val="005AA8"/>
        </a:solidFill>
        <a:ln>
          <a:solidFill>
            <a:srgbClr val="005AA8"/>
          </a:solidFill>
        </a:ln>
      </dgm:spPr>
      <dgm:t>
        <a:bodyPr/>
        <a:lstStyle/>
        <a:p>
          <a:r>
            <a:rPr lang="en-US" sz="1600" dirty="0" err="1">
              <a:solidFill>
                <a:srgbClr val="FCD500"/>
              </a:solidFill>
            </a:rPr>
            <a:t>iCSR</a:t>
          </a:r>
          <a:r>
            <a:rPr lang="en-US" sz="1600" dirty="0">
              <a:solidFill>
                <a:srgbClr val="FCD500"/>
              </a:solidFill>
            </a:rPr>
            <a:t> Priority</a:t>
          </a:r>
          <a:br>
            <a:rPr lang="en-US" sz="1600" dirty="0">
              <a:solidFill>
                <a:srgbClr val="FCD500"/>
              </a:solidFill>
            </a:rPr>
          </a:br>
          <a:r>
            <a:rPr lang="en-US" sz="1600" dirty="0">
              <a:solidFill>
                <a:srgbClr val="FCD500"/>
              </a:solidFill>
            </a:rPr>
            <a:t>FUNCTION</a:t>
          </a:r>
          <a:br>
            <a:rPr lang="en-US" sz="1600" dirty="0">
              <a:solidFill>
                <a:srgbClr val="FCD500"/>
              </a:solidFill>
            </a:rPr>
          </a:br>
          <a:r>
            <a:rPr lang="en-US" sz="1600" dirty="0">
              <a:solidFill>
                <a:srgbClr val="FCD500"/>
              </a:solidFill>
            </a:rPr>
            <a:t>(declaration)</a:t>
          </a:r>
        </a:p>
      </dgm:t>
    </dgm:pt>
    <dgm:pt modelId="{F2BCF9E7-3DF3-4651-BFB7-4A4BD313AB24}" type="parTrans" cxnId="{1D6A53C9-1248-4934-9525-E62FA43DC1E1}">
      <dgm:prSet/>
      <dgm:spPr/>
      <dgm:t>
        <a:bodyPr/>
        <a:lstStyle/>
        <a:p>
          <a:endParaRPr lang="en-US"/>
        </a:p>
      </dgm:t>
    </dgm:pt>
    <dgm:pt modelId="{B7A2D262-9CA9-457C-B6F9-E5FB8C4F6B5E}" type="sibTrans" cxnId="{1D6A53C9-1248-4934-9525-E62FA43DC1E1}">
      <dgm:prSet/>
      <dgm:spPr/>
      <dgm:t>
        <a:bodyPr/>
        <a:lstStyle/>
        <a:p>
          <a:endParaRPr lang="en-US"/>
        </a:p>
      </dgm:t>
    </dgm:pt>
    <dgm:pt modelId="{C12E1EDF-5BDF-4D92-BAE9-E45B2F85934F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dirty="0">
              <a:solidFill>
                <a:schemeClr val="tx1">
                  <a:lumMod val="65000"/>
                  <a:lumOff val="35000"/>
                </a:schemeClr>
              </a:solidFill>
            </a:rPr>
            <a:t>CSR engine</a:t>
          </a:r>
        </a:p>
      </dgm:t>
    </dgm:pt>
    <dgm:pt modelId="{1116D2F3-EDEB-4968-90AF-20046C177B27}" type="parTrans" cxnId="{1B8C5EE5-7A42-4386-9228-9E9FC187D5EF}">
      <dgm:prSet/>
      <dgm:spPr/>
      <dgm:t>
        <a:bodyPr/>
        <a:lstStyle/>
        <a:p>
          <a:endParaRPr lang="en-US"/>
        </a:p>
      </dgm:t>
    </dgm:pt>
    <dgm:pt modelId="{7518BB4D-BE9C-4D70-B447-C31ED3888964}" type="sibTrans" cxnId="{1B8C5EE5-7A42-4386-9228-9E9FC187D5EF}">
      <dgm:prSet/>
      <dgm:spPr/>
      <dgm:t>
        <a:bodyPr/>
        <a:lstStyle/>
        <a:p>
          <a:endParaRPr lang="en-US"/>
        </a:p>
      </dgm:t>
    </dgm:pt>
    <dgm:pt modelId="{D34F99CC-DD46-4C1C-8CE7-718DC3C23B22}">
      <dgm:prSet phldrT="[Text]" custT="1"/>
      <dgm:spPr>
        <a:solidFill>
          <a:srgbClr val="005AA8"/>
        </a:solidFill>
        <a:effectLst>
          <a:softEdge rad="635000"/>
        </a:effectLst>
      </dgm:spPr>
      <dgm:t>
        <a:bodyPr/>
        <a:lstStyle/>
        <a:p>
          <a:r>
            <a:rPr lang="en-US" sz="1600" b="1" i="1" dirty="0">
              <a:solidFill>
                <a:schemeClr val="accent5">
                  <a:lumMod val="20000"/>
                  <a:lumOff val="80000"/>
                </a:schemeClr>
              </a:solidFill>
            </a:rPr>
            <a:t>Hey CSR</a:t>
          </a:r>
          <a:br>
            <a:rPr lang="en-US" sz="1600" b="1" i="1" dirty="0">
              <a:solidFill>
                <a:schemeClr val="accent5">
                  <a:lumMod val="20000"/>
                  <a:lumOff val="80000"/>
                </a:schemeClr>
              </a:solidFill>
            </a:rPr>
          </a:br>
          <a:r>
            <a:rPr lang="en-US" sz="1600" b="1" i="1" dirty="0">
              <a:solidFill>
                <a:schemeClr val="accent5">
                  <a:lumMod val="20000"/>
                  <a:lumOff val="80000"/>
                </a:schemeClr>
              </a:solidFill>
            </a:rPr>
            <a:t>call me</a:t>
          </a:r>
          <a:br>
            <a:rPr lang="en-US" sz="1600" b="1" i="1" dirty="0">
              <a:solidFill>
                <a:schemeClr val="accent5">
                  <a:lumMod val="20000"/>
                  <a:lumOff val="80000"/>
                </a:schemeClr>
              </a:solidFill>
            </a:rPr>
          </a:br>
          <a:r>
            <a:rPr lang="en-US" sz="1600" b="1" i="1" dirty="0">
              <a:solidFill>
                <a:schemeClr val="accent5">
                  <a:lumMod val="20000"/>
                  <a:lumOff val="80000"/>
                </a:schemeClr>
              </a:solidFill>
            </a:rPr>
            <a:t>for displaying  Priority fields</a:t>
          </a:r>
        </a:p>
      </dgm:t>
    </dgm:pt>
    <dgm:pt modelId="{86A408F3-5F4D-4E7E-89EA-5D567C10827E}" type="parTrans" cxnId="{A6405886-6025-4D48-8286-E34068180053}">
      <dgm:prSet/>
      <dgm:spPr/>
      <dgm:t>
        <a:bodyPr/>
        <a:lstStyle/>
        <a:p>
          <a:endParaRPr lang="en-US"/>
        </a:p>
      </dgm:t>
    </dgm:pt>
    <dgm:pt modelId="{A75D7721-94B7-418B-A23A-8A7819A9A783}" type="sibTrans" cxnId="{A6405886-6025-4D48-8286-E34068180053}">
      <dgm:prSet/>
      <dgm:spPr/>
      <dgm:t>
        <a:bodyPr/>
        <a:lstStyle/>
        <a:p>
          <a:endParaRPr lang="en-US"/>
        </a:p>
      </dgm:t>
    </dgm:pt>
    <dgm:pt modelId="{942AA410-E249-4162-8526-6C43A340573E}">
      <dgm:prSet phldrT="[Text]" custT="1"/>
      <dgm:spPr>
        <a:solidFill>
          <a:srgbClr val="005AA8"/>
        </a:solidFill>
        <a:ln>
          <a:solidFill>
            <a:srgbClr val="005AA8"/>
          </a:solidFill>
        </a:ln>
      </dgm:spPr>
      <dgm:t>
        <a:bodyPr/>
        <a:lstStyle/>
        <a:p>
          <a:r>
            <a:rPr lang="en-US" sz="1100" dirty="0">
              <a:solidFill>
                <a:srgbClr val="FCD500"/>
              </a:solidFill>
            </a:rPr>
            <a:t>“Priority”:{</a:t>
          </a:r>
          <a:br>
            <a:rPr lang="en-US" sz="1100" dirty="0">
              <a:solidFill>
                <a:srgbClr val="FCD500"/>
              </a:solidFill>
            </a:rPr>
          </a:br>
          <a:r>
            <a:rPr lang="en-US" sz="1100" dirty="0">
              <a:solidFill>
                <a:srgbClr val="FCD500"/>
              </a:solidFill>
            </a:rPr>
            <a:t>   View: </a:t>
          </a:r>
          <a:r>
            <a:rPr lang="en-US" sz="1200" dirty="0" err="1">
              <a:solidFill>
                <a:srgbClr val="FCD500"/>
              </a:solidFill>
            </a:rPr>
            <a:t>iCSR.Priority</a:t>
          </a:r>
          <a:br>
            <a:rPr lang="en-US" sz="1100" dirty="0">
              <a:solidFill>
                <a:srgbClr val="FCD500"/>
              </a:solidFill>
            </a:rPr>
          </a:br>
          <a:r>
            <a:rPr lang="en-US" sz="1100" dirty="0">
              <a:solidFill>
                <a:srgbClr val="FCD500"/>
              </a:solidFill>
            </a:rPr>
            <a:t>}</a:t>
          </a:r>
        </a:p>
      </dgm:t>
    </dgm:pt>
    <dgm:pt modelId="{DA145AA7-D25A-45DC-93EF-7AA93EFF9D98}" type="parTrans" cxnId="{AFAEB87A-2B45-4608-983B-31A177BE49CC}">
      <dgm:prSet/>
      <dgm:spPr/>
      <dgm:t>
        <a:bodyPr/>
        <a:lstStyle/>
        <a:p>
          <a:endParaRPr lang="en-US"/>
        </a:p>
      </dgm:t>
    </dgm:pt>
    <dgm:pt modelId="{8455ECA7-05E4-4D72-B7A8-B57F67BDB2CE}" type="sibTrans" cxnId="{AFAEB87A-2B45-4608-983B-31A177BE49CC}">
      <dgm:prSet/>
      <dgm:spPr/>
      <dgm:t>
        <a:bodyPr/>
        <a:lstStyle/>
        <a:p>
          <a:endParaRPr lang="en-US"/>
        </a:p>
      </dgm:t>
    </dgm:pt>
    <dgm:pt modelId="{447CCACF-9315-4537-A41D-3C5ECD6F4F11}" type="pres">
      <dgm:prSet presAssocID="{394000D1-1EF4-444E-9C87-CA59BBEC7397}" presName="Name0" presStyleCnt="0">
        <dgm:presLayoutVars>
          <dgm:dir/>
          <dgm:animLvl val="lvl"/>
          <dgm:resizeHandles val="exact"/>
        </dgm:presLayoutVars>
      </dgm:prSet>
      <dgm:spPr/>
    </dgm:pt>
    <dgm:pt modelId="{1F78F370-55CF-4B04-916C-4213ECB527FC}" type="pres">
      <dgm:prSet presAssocID="{942AA410-E249-4162-8526-6C43A340573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A6A185C-8A37-46F6-8DF3-0E2EF2D10AB2}" type="pres">
      <dgm:prSet presAssocID="{8455ECA7-05E4-4D72-B7A8-B57F67BDB2CE}" presName="parTxOnlySpace" presStyleCnt="0"/>
      <dgm:spPr/>
    </dgm:pt>
    <dgm:pt modelId="{270DBB05-F5D7-4E5C-94BD-DBC82214B205}" type="pres">
      <dgm:prSet presAssocID="{F527941E-7A99-4B58-9162-49265A29A6A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0F85BF-E012-4C4C-9642-43E36689550E}" type="pres">
      <dgm:prSet presAssocID="{B7A2D262-9CA9-457C-B6F9-E5FB8C4F6B5E}" presName="parTxOnlySpace" presStyleCnt="0"/>
      <dgm:spPr/>
    </dgm:pt>
    <dgm:pt modelId="{52675AB3-5B5A-4575-AE24-77831BE835E8}" type="pres">
      <dgm:prSet presAssocID="{D34F99CC-DD46-4C1C-8CE7-718DC3C23B22}" presName="parTxOnly" presStyleLbl="node1" presStyleIdx="2" presStyleCnt="4" custScaleX="98881">
        <dgm:presLayoutVars>
          <dgm:chMax val="0"/>
          <dgm:chPref val="0"/>
          <dgm:bulletEnabled val="1"/>
        </dgm:presLayoutVars>
      </dgm:prSet>
      <dgm:spPr/>
    </dgm:pt>
    <dgm:pt modelId="{C4F790A8-B598-4F16-997A-5D3AB1EA69A0}" type="pres">
      <dgm:prSet presAssocID="{A75D7721-94B7-418B-A23A-8A7819A9A783}" presName="parTxOnlySpace" presStyleCnt="0"/>
      <dgm:spPr/>
    </dgm:pt>
    <dgm:pt modelId="{179FACA8-202B-4634-85E8-1A030B89CE61}" type="pres">
      <dgm:prSet presAssocID="{C12E1EDF-5BDF-4D92-BAE9-E45B2F85934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B8C5EE5-7A42-4386-9228-9E9FC187D5EF}" srcId="{394000D1-1EF4-444E-9C87-CA59BBEC7397}" destId="{C12E1EDF-5BDF-4D92-BAE9-E45B2F85934F}" srcOrd="3" destOrd="0" parTransId="{1116D2F3-EDEB-4968-90AF-20046C177B27}" sibTransId="{7518BB4D-BE9C-4D70-B447-C31ED3888964}"/>
    <dgm:cxn modelId="{1D6A53C9-1248-4934-9525-E62FA43DC1E1}" srcId="{394000D1-1EF4-444E-9C87-CA59BBEC7397}" destId="{F527941E-7A99-4B58-9162-49265A29A6AF}" srcOrd="1" destOrd="0" parTransId="{F2BCF9E7-3DF3-4651-BFB7-4A4BD313AB24}" sibTransId="{B7A2D262-9CA9-457C-B6F9-E5FB8C4F6B5E}"/>
    <dgm:cxn modelId="{A6405886-6025-4D48-8286-E34068180053}" srcId="{394000D1-1EF4-444E-9C87-CA59BBEC7397}" destId="{D34F99CC-DD46-4C1C-8CE7-718DC3C23B22}" srcOrd="2" destOrd="0" parTransId="{86A408F3-5F4D-4E7E-89EA-5D567C10827E}" sibTransId="{A75D7721-94B7-418B-A23A-8A7819A9A783}"/>
    <dgm:cxn modelId="{B6803085-0707-4243-BADA-8AF1A855254F}" type="presOf" srcId="{394000D1-1EF4-444E-9C87-CA59BBEC7397}" destId="{447CCACF-9315-4537-A41D-3C5ECD6F4F11}" srcOrd="0" destOrd="0" presId="urn:microsoft.com/office/officeart/2005/8/layout/chevron1"/>
    <dgm:cxn modelId="{AFAEB87A-2B45-4608-983B-31A177BE49CC}" srcId="{394000D1-1EF4-444E-9C87-CA59BBEC7397}" destId="{942AA410-E249-4162-8526-6C43A340573E}" srcOrd="0" destOrd="0" parTransId="{DA145AA7-D25A-45DC-93EF-7AA93EFF9D98}" sibTransId="{8455ECA7-05E4-4D72-B7A8-B57F67BDB2CE}"/>
    <dgm:cxn modelId="{058B9A6A-4C21-4452-895A-A19B178A120B}" type="presOf" srcId="{F527941E-7A99-4B58-9162-49265A29A6AF}" destId="{270DBB05-F5D7-4E5C-94BD-DBC82214B205}" srcOrd="0" destOrd="0" presId="urn:microsoft.com/office/officeart/2005/8/layout/chevron1"/>
    <dgm:cxn modelId="{41E999B3-9BA9-482F-83B3-7EE9A24D2BC1}" type="presOf" srcId="{942AA410-E249-4162-8526-6C43A340573E}" destId="{1F78F370-55CF-4B04-916C-4213ECB527FC}" srcOrd="0" destOrd="0" presId="urn:microsoft.com/office/officeart/2005/8/layout/chevron1"/>
    <dgm:cxn modelId="{AB29E3FD-3F00-459B-864B-10768CE4B201}" type="presOf" srcId="{C12E1EDF-5BDF-4D92-BAE9-E45B2F85934F}" destId="{179FACA8-202B-4634-85E8-1A030B89CE61}" srcOrd="0" destOrd="0" presId="urn:microsoft.com/office/officeart/2005/8/layout/chevron1"/>
    <dgm:cxn modelId="{C26513F1-A1CA-4528-802E-C00FDF452D16}" type="presOf" srcId="{D34F99CC-DD46-4C1C-8CE7-718DC3C23B22}" destId="{52675AB3-5B5A-4575-AE24-77831BE835E8}" srcOrd="0" destOrd="0" presId="urn:microsoft.com/office/officeart/2005/8/layout/chevron1"/>
    <dgm:cxn modelId="{AD0D04C0-0BA9-4BC8-887A-94D338D10E10}" type="presParOf" srcId="{447CCACF-9315-4537-A41D-3C5ECD6F4F11}" destId="{1F78F370-55CF-4B04-916C-4213ECB527FC}" srcOrd="0" destOrd="0" presId="urn:microsoft.com/office/officeart/2005/8/layout/chevron1"/>
    <dgm:cxn modelId="{E40815B3-490A-4DDB-993E-36E2F48D9953}" type="presParOf" srcId="{447CCACF-9315-4537-A41D-3C5ECD6F4F11}" destId="{9A6A185C-8A37-46F6-8DF3-0E2EF2D10AB2}" srcOrd="1" destOrd="0" presId="urn:microsoft.com/office/officeart/2005/8/layout/chevron1"/>
    <dgm:cxn modelId="{971CBE83-EA63-4316-9DCB-FD876396E852}" type="presParOf" srcId="{447CCACF-9315-4537-A41D-3C5ECD6F4F11}" destId="{270DBB05-F5D7-4E5C-94BD-DBC82214B205}" srcOrd="2" destOrd="0" presId="urn:microsoft.com/office/officeart/2005/8/layout/chevron1"/>
    <dgm:cxn modelId="{03629F22-0022-419A-A4CD-5045559B6CEC}" type="presParOf" srcId="{447CCACF-9315-4537-A41D-3C5ECD6F4F11}" destId="{A10F85BF-E012-4C4C-9642-43E36689550E}" srcOrd="3" destOrd="0" presId="urn:microsoft.com/office/officeart/2005/8/layout/chevron1"/>
    <dgm:cxn modelId="{F3872323-31D9-4ADD-9283-43C4BA1577B8}" type="presParOf" srcId="{447CCACF-9315-4537-A41D-3C5ECD6F4F11}" destId="{52675AB3-5B5A-4575-AE24-77831BE835E8}" srcOrd="4" destOrd="0" presId="urn:microsoft.com/office/officeart/2005/8/layout/chevron1"/>
    <dgm:cxn modelId="{CDE9A4F7-87ED-4C95-AEE5-351813603E09}" type="presParOf" srcId="{447CCACF-9315-4537-A41D-3C5ECD6F4F11}" destId="{C4F790A8-B598-4F16-997A-5D3AB1EA69A0}" srcOrd="5" destOrd="0" presId="urn:microsoft.com/office/officeart/2005/8/layout/chevron1"/>
    <dgm:cxn modelId="{F7487EAD-05F1-4BDD-A8EA-010D8239205A}" type="presParOf" srcId="{447CCACF-9315-4537-A41D-3C5ECD6F4F11}" destId="{179FACA8-202B-4634-85E8-1A030B89CE6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4000D1-1EF4-444E-9C87-CA59BBEC73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AD9F5AD-39BB-4FC8-B931-BD1F350535D5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dirty="0">
              <a:solidFill>
                <a:schemeClr val="tx1">
                  <a:lumMod val="65000"/>
                  <a:lumOff val="35000"/>
                </a:schemeClr>
              </a:solidFill>
            </a:rPr>
            <a:t>CSR engine</a:t>
          </a:r>
        </a:p>
      </dgm:t>
    </dgm:pt>
    <dgm:pt modelId="{9F4330E0-BC26-4FE4-ACCF-B0A7635BB95E}" type="parTrans" cxnId="{9EEE6D02-E386-4A3C-B4D2-5E86CE911BFB}">
      <dgm:prSet/>
      <dgm:spPr/>
      <dgm:t>
        <a:bodyPr/>
        <a:lstStyle/>
        <a:p>
          <a:endParaRPr lang="en-US"/>
        </a:p>
      </dgm:t>
    </dgm:pt>
    <dgm:pt modelId="{520C1C05-160A-4B8D-B2DF-CEC79DE2552A}" type="sibTrans" cxnId="{9EEE6D02-E386-4A3C-B4D2-5E86CE911BFB}">
      <dgm:prSet/>
      <dgm:spPr/>
      <dgm:t>
        <a:bodyPr/>
        <a:lstStyle/>
        <a:p>
          <a:endParaRPr lang="en-US"/>
        </a:p>
      </dgm:t>
    </dgm:pt>
    <dgm:pt modelId="{10D22069-B47C-4DAD-9BB5-062F67ABEF02}">
      <dgm:prSet custT="1"/>
      <dgm:spPr>
        <a:noFill/>
        <a:ln>
          <a:noFill/>
        </a:ln>
      </dgm:spPr>
      <dgm:t>
        <a:bodyPr/>
        <a:lstStyle/>
        <a:p>
          <a:r>
            <a:rPr lang="en-US" sz="1600" b="1" i="1" dirty="0">
              <a:solidFill>
                <a:schemeClr val="accent5">
                  <a:lumMod val="20000"/>
                  <a:lumOff val="80000"/>
                </a:schemeClr>
              </a:solidFill>
            </a:rPr>
            <a:t>Give me the HTML for one Priority Item</a:t>
          </a:r>
        </a:p>
      </dgm:t>
    </dgm:pt>
    <dgm:pt modelId="{7DB47333-09C1-4BCD-B66A-B846AF5A932B}" type="parTrans" cxnId="{C4C69B09-F2E4-4DFA-ADA9-74C5470DA416}">
      <dgm:prSet/>
      <dgm:spPr/>
      <dgm:t>
        <a:bodyPr/>
        <a:lstStyle/>
        <a:p>
          <a:endParaRPr lang="en-US"/>
        </a:p>
      </dgm:t>
    </dgm:pt>
    <dgm:pt modelId="{D963C645-CA2E-4011-87BC-78B3ADEC17BA}" type="sibTrans" cxnId="{C4C69B09-F2E4-4DFA-ADA9-74C5470DA416}">
      <dgm:prSet/>
      <dgm:spPr/>
      <dgm:t>
        <a:bodyPr/>
        <a:lstStyle/>
        <a:p>
          <a:endParaRPr lang="en-US"/>
        </a:p>
      </dgm:t>
    </dgm:pt>
    <dgm:pt modelId="{1BFB020C-77C7-4AAD-9AF9-370F62FF7708}">
      <dgm:prSet/>
      <dgm:spPr>
        <a:solidFill>
          <a:srgbClr val="005AA8"/>
        </a:solidFill>
        <a:ln>
          <a:solidFill>
            <a:srgbClr val="005AA8"/>
          </a:solidFill>
        </a:ln>
      </dgm:spPr>
      <dgm:t>
        <a:bodyPr/>
        <a:lstStyle/>
        <a:p>
          <a:r>
            <a:rPr lang="en-US" dirty="0" err="1">
              <a:solidFill>
                <a:srgbClr val="FCD500"/>
              </a:solidFill>
            </a:rPr>
            <a:t>iCSR</a:t>
          </a:r>
          <a:r>
            <a:rPr lang="en-US" dirty="0">
              <a:solidFill>
                <a:srgbClr val="FCD500"/>
              </a:solidFill>
            </a:rPr>
            <a:t> Priority</a:t>
          </a:r>
          <a:br>
            <a:rPr lang="en-US" dirty="0">
              <a:solidFill>
                <a:srgbClr val="FCD500"/>
              </a:solidFill>
            </a:rPr>
          </a:br>
          <a:r>
            <a:rPr lang="en-US" dirty="0">
              <a:solidFill>
                <a:srgbClr val="FCD500"/>
              </a:solidFill>
            </a:rPr>
            <a:t>FUNCTION</a:t>
          </a:r>
          <a:br>
            <a:rPr lang="en-US" dirty="0">
              <a:solidFill>
                <a:srgbClr val="FCD500"/>
              </a:solidFill>
            </a:rPr>
          </a:br>
          <a:r>
            <a:rPr lang="en-US" dirty="0">
              <a:solidFill>
                <a:srgbClr val="FCD500"/>
              </a:solidFill>
            </a:rPr>
            <a:t>(execution)</a:t>
          </a:r>
        </a:p>
      </dgm:t>
    </dgm:pt>
    <dgm:pt modelId="{CBA0A5B4-F2B4-46E2-A875-12A895CEA776}" type="parTrans" cxnId="{B1F8264D-E181-43D1-B10B-70754744D17F}">
      <dgm:prSet/>
      <dgm:spPr/>
      <dgm:t>
        <a:bodyPr/>
        <a:lstStyle/>
        <a:p>
          <a:endParaRPr lang="en-US"/>
        </a:p>
      </dgm:t>
    </dgm:pt>
    <dgm:pt modelId="{7AB8C1A9-52B5-495B-82C6-BCEFC6B0E833}" type="sibTrans" cxnId="{B1F8264D-E181-43D1-B10B-70754744D17F}">
      <dgm:prSet/>
      <dgm:spPr/>
      <dgm:t>
        <a:bodyPr/>
        <a:lstStyle/>
        <a:p>
          <a:endParaRPr lang="en-US"/>
        </a:p>
      </dgm:t>
    </dgm:pt>
    <dgm:pt modelId="{E44E8211-9283-4072-90C1-B9F899B8AC2E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dirty="0">
              <a:solidFill>
                <a:schemeClr val="tx1">
                  <a:lumMod val="65000"/>
                  <a:lumOff val="35000"/>
                </a:schemeClr>
              </a:solidFill>
            </a:rPr>
            <a:t>CSR engine</a:t>
          </a:r>
        </a:p>
      </dgm:t>
    </dgm:pt>
    <dgm:pt modelId="{AED30095-43F6-4D62-AD11-F417DF8D6C87}" type="parTrans" cxnId="{B6021859-5972-456F-8D37-4FD5E5338188}">
      <dgm:prSet/>
      <dgm:spPr/>
      <dgm:t>
        <a:bodyPr/>
        <a:lstStyle/>
        <a:p>
          <a:endParaRPr lang="en-US"/>
        </a:p>
      </dgm:t>
    </dgm:pt>
    <dgm:pt modelId="{7A07B5A3-178D-4492-BC29-41B8196B0B6E}" type="sibTrans" cxnId="{B6021859-5972-456F-8D37-4FD5E5338188}">
      <dgm:prSet/>
      <dgm:spPr/>
      <dgm:t>
        <a:bodyPr/>
        <a:lstStyle/>
        <a:p>
          <a:endParaRPr lang="en-US"/>
        </a:p>
      </dgm:t>
    </dgm:pt>
    <dgm:pt modelId="{447CCACF-9315-4537-A41D-3C5ECD6F4F11}" type="pres">
      <dgm:prSet presAssocID="{394000D1-1EF4-444E-9C87-CA59BBEC7397}" presName="Name0" presStyleCnt="0">
        <dgm:presLayoutVars>
          <dgm:dir/>
          <dgm:animLvl val="lvl"/>
          <dgm:resizeHandles val="exact"/>
        </dgm:presLayoutVars>
      </dgm:prSet>
      <dgm:spPr/>
    </dgm:pt>
    <dgm:pt modelId="{6AEE548D-33AE-40AB-83FD-1A8BB478168A}" type="pres">
      <dgm:prSet presAssocID="{EAD9F5AD-39BB-4FC8-B931-BD1F35053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B3315B1-BAA5-4996-843B-943A625E87EC}" type="pres">
      <dgm:prSet presAssocID="{520C1C05-160A-4B8D-B2DF-CEC79DE2552A}" presName="parTxOnlySpace" presStyleCnt="0"/>
      <dgm:spPr/>
    </dgm:pt>
    <dgm:pt modelId="{B4CD263E-E196-44DC-B13C-00023ACAE6AD}" type="pres">
      <dgm:prSet presAssocID="{10D22069-B47C-4DAD-9BB5-062F67ABEF0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486D412-531E-4FDA-BFA4-A1574EC05347}" type="pres">
      <dgm:prSet presAssocID="{D963C645-CA2E-4011-87BC-78B3ADEC17BA}" presName="parTxOnlySpace" presStyleCnt="0"/>
      <dgm:spPr/>
    </dgm:pt>
    <dgm:pt modelId="{1B48DCF0-984C-4B7D-9D92-AB47E5A9E830}" type="pres">
      <dgm:prSet presAssocID="{1BFB020C-77C7-4AAD-9AF9-370F62FF770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F7B192-B3A0-44FA-810F-207E7A460EC1}" type="pres">
      <dgm:prSet presAssocID="{7AB8C1A9-52B5-495B-82C6-BCEFC6B0E833}" presName="parTxOnlySpace" presStyleCnt="0"/>
      <dgm:spPr/>
    </dgm:pt>
    <dgm:pt modelId="{BB7DD6D4-9AD2-456B-99EA-C6B9C9266C55}" type="pres">
      <dgm:prSet presAssocID="{E44E8211-9283-4072-90C1-B9F899B8AC2E}" presName="parTxOnly" presStyleLbl="node1" presStyleIdx="3" presStyleCnt="4" custLinFactNeighborY="1126">
        <dgm:presLayoutVars>
          <dgm:chMax val="0"/>
          <dgm:chPref val="0"/>
          <dgm:bulletEnabled val="1"/>
        </dgm:presLayoutVars>
      </dgm:prSet>
      <dgm:spPr/>
    </dgm:pt>
  </dgm:ptLst>
  <dgm:cxnLst>
    <dgm:cxn modelId="{D249666F-3025-4415-93B7-B77425BF9090}" type="presOf" srcId="{1BFB020C-77C7-4AAD-9AF9-370F62FF7708}" destId="{1B48DCF0-984C-4B7D-9D92-AB47E5A9E830}" srcOrd="0" destOrd="0" presId="urn:microsoft.com/office/officeart/2005/8/layout/chevron1"/>
    <dgm:cxn modelId="{B6021859-5972-456F-8D37-4FD5E5338188}" srcId="{394000D1-1EF4-444E-9C87-CA59BBEC7397}" destId="{E44E8211-9283-4072-90C1-B9F899B8AC2E}" srcOrd="3" destOrd="0" parTransId="{AED30095-43F6-4D62-AD11-F417DF8D6C87}" sibTransId="{7A07B5A3-178D-4492-BC29-41B8196B0B6E}"/>
    <dgm:cxn modelId="{B6803085-0707-4243-BADA-8AF1A855254F}" type="presOf" srcId="{394000D1-1EF4-444E-9C87-CA59BBEC7397}" destId="{447CCACF-9315-4537-A41D-3C5ECD6F4F11}" srcOrd="0" destOrd="0" presId="urn:microsoft.com/office/officeart/2005/8/layout/chevron1"/>
    <dgm:cxn modelId="{9EEE6D02-E386-4A3C-B4D2-5E86CE911BFB}" srcId="{394000D1-1EF4-444E-9C87-CA59BBEC7397}" destId="{EAD9F5AD-39BB-4FC8-B931-BD1F350535D5}" srcOrd="0" destOrd="0" parTransId="{9F4330E0-BC26-4FE4-ACCF-B0A7635BB95E}" sibTransId="{520C1C05-160A-4B8D-B2DF-CEC79DE2552A}"/>
    <dgm:cxn modelId="{C4C69B09-F2E4-4DFA-ADA9-74C5470DA416}" srcId="{394000D1-1EF4-444E-9C87-CA59BBEC7397}" destId="{10D22069-B47C-4DAD-9BB5-062F67ABEF02}" srcOrd="1" destOrd="0" parTransId="{7DB47333-09C1-4BCD-B66A-B846AF5A932B}" sibTransId="{D963C645-CA2E-4011-87BC-78B3ADEC17BA}"/>
    <dgm:cxn modelId="{FB4E8933-E879-465C-BDE7-DAD6C9764FB7}" type="presOf" srcId="{EAD9F5AD-39BB-4FC8-B931-BD1F350535D5}" destId="{6AEE548D-33AE-40AB-83FD-1A8BB478168A}" srcOrd="0" destOrd="0" presId="urn:microsoft.com/office/officeart/2005/8/layout/chevron1"/>
    <dgm:cxn modelId="{4EA7CB57-054B-4B00-BC65-B8245D302FE4}" type="presOf" srcId="{10D22069-B47C-4DAD-9BB5-062F67ABEF02}" destId="{B4CD263E-E196-44DC-B13C-00023ACAE6AD}" srcOrd="0" destOrd="0" presId="urn:microsoft.com/office/officeart/2005/8/layout/chevron1"/>
    <dgm:cxn modelId="{713101C5-2DA0-414D-89A3-BD51488A8C82}" type="presOf" srcId="{E44E8211-9283-4072-90C1-B9F899B8AC2E}" destId="{BB7DD6D4-9AD2-456B-99EA-C6B9C9266C55}" srcOrd="0" destOrd="0" presId="urn:microsoft.com/office/officeart/2005/8/layout/chevron1"/>
    <dgm:cxn modelId="{B1F8264D-E181-43D1-B10B-70754744D17F}" srcId="{394000D1-1EF4-444E-9C87-CA59BBEC7397}" destId="{1BFB020C-77C7-4AAD-9AF9-370F62FF7708}" srcOrd="2" destOrd="0" parTransId="{CBA0A5B4-F2B4-46E2-A875-12A895CEA776}" sibTransId="{7AB8C1A9-52B5-495B-82C6-BCEFC6B0E833}"/>
    <dgm:cxn modelId="{9E5B4C41-A03F-4F6D-BF94-743021D62D69}" type="presParOf" srcId="{447CCACF-9315-4537-A41D-3C5ECD6F4F11}" destId="{6AEE548D-33AE-40AB-83FD-1A8BB478168A}" srcOrd="0" destOrd="0" presId="urn:microsoft.com/office/officeart/2005/8/layout/chevron1"/>
    <dgm:cxn modelId="{4DCCE602-E7A8-4B5D-9E8E-23C302583F6C}" type="presParOf" srcId="{447CCACF-9315-4537-A41D-3C5ECD6F4F11}" destId="{EB3315B1-BAA5-4996-843B-943A625E87EC}" srcOrd="1" destOrd="0" presId="urn:microsoft.com/office/officeart/2005/8/layout/chevron1"/>
    <dgm:cxn modelId="{C43BE84B-80A0-43E3-8EF2-D3F062316743}" type="presParOf" srcId="{447CCACF-9315-4537-A41D-3C5ECD6F4F11}" destId="{B4CD263E-E196-44DC-B13C-00023ACAE6AD}" srcOrd="2" destOrd="0" presId="urn:microsoft.com/office/officeart/2005/8/layout/chevron1"/>
    <dgm:cxn modelId="{8AD80736-5471-4D8B-A6E1-D02E61BF53A5}" type="presParOf" srcId="{447CCACF-9315-4537-A41D-3C5ECD6F4F11}" destId="{0486D412-531E-4FDA-BFA4-A1574EC05347}" srcOrd="3" destOrd="0" presId="urn:microsoft.com/office/officeart/2005/8/layout/chevron1"/>
    <dgm:cxn modelId="{56E37D9D-19E4-4082-B72C-016D68FE57FC}" type="presParOf" srcId="{447CCACF-9315-4537-A41D-3C5ECD6F4F11}" destId="{1B48DCF0-984C-4B7D-9D92-AB47E5A9E830}" srcOrd="4" destOrd="0" presId="urn:microsoft.com/office/officeart/2005/8/layout/chevron1"/>
    <dgm:cxn modelId="{A4841065-F6BA-413B-A7E9-0E4B571DE7FE}" type="presParOf" srcId="{447CCACF-9315-4537-A41D-3C5ECD6F4F11}" destId="{3DF7B192-B3A0-44FA-810F-207E7A460EC1}" srcOrd="5" destOrd="0" presId="urn:microsoft.com/office/officeart/2005/8/layout/chevron1"/>
    <dgm:cxn modelId="{D16961BA-B873-4D6C-9795-1EF0D3E58DC3}" type="presParOf" srcId="{447CCACF-9315-4537-A41D-3C5ECD6F4F11}" destId="{BB7DD6D4-9AD2-456B-99EA-C6B9C9266C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CFC781-00EE-4099-A358-3BC0BE14711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2D39BF-1F32-47D2-9C98-D1EA0904B8D3}">
      <dgm:prSet phldrT="[Text]" custT="1"/>
      <dgm:spPr/>
      <dgm:t>
        <a:bodyPr/>
        <a:lstStyle/>
        <a:p>
          <a:r>
            <a:rPr lang="en-US" sz="1600" dirty="0">
              <a:solidFill>
                <a:srgbClr val="FCD500"/>
              </a:solidFill>
            </a:rPr>
            <a:t>Template Configuration</a:t>
          </a:r>
        </a:p>
      </dgm:t>
    </dgm:pt>
    <dgm:pt modelId="{DB875723-2575-48F7-8D26-D0A9386632D5}" type="parTrans" cxnId="{0C008E69-7674-4476-9601-5C181CCC4D4B}">
      <dgm:prSet/>
      <dgm:spPr/>
      <dgm:t>
        <a:bodyPr/>
        <a:lstStyle/>
        <a:p>
          <a:endParaRPr lang="en-US"/>
        </a:p>
      </dgm:t>
    </dgm:pt>
    <dgm:pt modelId="{D08EA3EA-69AD-48BA-9E2F-CD5F0D7DD957}" type="sibTrans" cxnId="{0C008E69-7674-4476-9601-5C181CCC4D4B}">
      <dgm:prSet/>
      <dgm:spPr/>
      <dgm:t>
        <a:bodyPr/>
        <a:lstStyle/>
        <a:p>
          <a:endParaRPr lang="en-US"/>
        </a:p>
      </dgm:t>
    </dgm:pt>
    <dgm:pt modelId="{73814ADF-7C8E-4967-96A8-633DD6568F5A}">
      <dgm:prSet phldrT="[Text]"/>
      <dgm:spPr/>
      <dgm:t>
        <a:bodyPr/>
        <a:lstStyle/>
        <a:p>
          <a:endParaRPr lang="en-US" dirty="0"/>
        </a:p>
      </dgm:t>
    </dgm:pt>
    <dgm:pt modelId="{E89D53F0-D309-471B-8B7F-4D7183EC338A}" type="sibTrans" cxnId="{587C98AC-8AA8-4E6E-9F7A-52E0C743A999}">
      <dgm:prSet/>
      <dgm:spPr/>
      <dgm:t>
        <a:bodyPr/>
        <a:lstStyle/>
        <a:p>
          <a:endParaRPr lang="en-US"/>
        </a:p>
      </dgm:t>
    </dgm:pt>
    <dgm:pt modelId="{ED1EA6E0-736D-4A22-8492-AE52F0CA1DCC}" type="parTrans" cxnId="{587C98AC-8AA8-4E6E-9F7A-52E0C743A999}">
      <dgm:prSet/>
      <dgm:spPr/>
      <dgm:t>
        <a:bodyPr/>
        <a:lstStyle/>
        <a:p>
          <a:endParaRPr lang="en-US"/>
        </a:p>
      </dgm:t>
    </dgm:pt>
    <dgm:pt modelId="{82EC17FB-F355-4B6F-ACBE-7C5E30CDBEF9}">
      <dgm:prSet phldrT="[Text]" custT="1"/>
      <dgm:spPr/>
      <dgm:t>
        <a:bodyPr/>
        <a:lstStyle/>
        <a:p>
          <a:r>
            <a:rPr lang="en-US" sz="1600" dirty="0">
              <a:solidFill>
                <a:srgbClr val="FCD500"/>
              </a:solidFill>
            </a:rPr>
            <a:t>User Configuration</a:t>
          </a:r>
        </a:p>
      </dgm:t>
    </dgm:pt>
    <dgm:pt modelId="{356C72C9-D13C-41AA-BF9F-2A5CDC156076}" type="sibTrans" cxnId="{2D73943B-E299-4684-812E-6D322E57C8EB}">
      <dgm:prSet/>
      <dgm:spPr/>
      <dgm:t>
        <a:bodyPr/>
        <a:lstStyle/>
        <a:p>
          <a:endParaRPr lang="en-US"/>
        </a:p>
      </dgm:t>
    </dgm:pt>
    <dgm:pt modelId="{F3BF3880-CDC7-4BFA-B66C-FCAEE091D2E7}" type="parTrans" cxnId="{2D73943B-E299-4684-812E-6D322E57C8EB}">
      <dgm:prSet/>
      <dgm:spPr/>
      <dgm:t>
        <a:bodyPr/>
        <a:lstStyle/>
        <a:p>
          <a:endParaRPr lang="en-US"/>
        </a:p>
      </dgm:t>
    </dgm:pt>
    <dgm:pt modelId="{982A8E6C-1B44-41B4-A988-21E25CCA66D2}" type="pres">
      <dgm:prSet presAssocID="{ACCFC781-00EE-4099-A358-3BC0BE14711B}" presName="Name0" presStyleCnt="0">
        <dgm:presLayoutVars>
          <dgm:chMax val="7"/>
          <dgm:chPref val="5"/>
        </dgm:presLayoutVars>
      </dgm:prSet>
      <dgm:spPr/>
    </dgm:pt>
    <dgm:pt modelId="{43287EFE-A463-4807-84FD-86730D04D466}" type="pres">
      <dgm:prSet presAssocID="{ACCFC781-00EE-4099-A358-3BC0BE14711B}" presName="arrowNode" presStyleLbl="node1" presStyleIdx="0" presStyleCnt="1" custLinFactNeighborX="48200" custLinFactNeighborY="-52281"/>
      <dgm:spPr>
        <a:solidFill>
          <a:srgbClr val="005AA8"/>
        </a:solidFill>
        <a:ln>
          <a:solidFill>
            <a:srgbClr val="005AA8"/>
          </a:solidFill>
        </a:ln>
      </dgm:spPr>
    </dgm:pt>
    <dgm:pt modelId="{A3C0C322-3DBF-4942-998F-E6D00857D118}" type="pres">
      <dgm:prSet presAssocID="{B22D39BF-1F32-47D2-9C98-D1EA0904B8D3}" presName="txNode1" presStyleLbl="revTx" presStyleIdx="0" presStyleCnt="3" custScaleX="230948">
        <dgm:presLayoutVars>
          <dgm:bulletEnabled val="1"/>
        </dgm:presLayoutVars>
      </dgm:prSet>
      <dgm:spPr/>
    </dgm:pt>
    <dgm:pt modelId="{A3FE9177-4E0A-4FAB-8B85-1CD52E07BD72}" type="pres">
      <dgm:prSet presAssocID="{82EC17FB-F355-4B6F-ACBE-7C5E30CDBEF9}" presName="txNode2" presStyleLbl="revTx" presStyleIdx="1" presStyleCnt="3" custAng="0" custScaleX="148568" custLinFactNeighborX="832">
        <dgm:presLayoutVars>
          <dgm:bulletEnabled val="1"/>
        </dgm:presLayoutVars>
      </dgm:prSet>
      <dgm:spPr/>
    </dgm:pt>
    <dgm:pt modelId="{35CD7FA9-FB7F-4D2F-8415-34362E868BBE}" type="pres">
      <dgm:prSet presAssocID="{356C72C9-D13C-41AA-BF9F-2A5CDC156076}" presName="dotNode2" presStyleCnt="0"/>
      <dgm:spPr/>
    </dgm:pt>
    <dgm:pt modelId="{1D6832AB-F9E6-4D43-B109-E823B44EFAAC}" type="pres">
      <dgm:prSet presAssocID="{356C72C9-D13C-41AA-BF9F-2A5CDC156076}" presName="dotRepeatNode" presStyleLbl="fgShp" presStyleIdx="0" presStyleCnt="1"/>
      <dgm:spPr/>
    </dgm:pt>
    <dgm:pt modelId="{D020C4E9-4395-49DE-868F-7BCEEEE3BBCA}" type="pres">
      <dgm:prSet presAssocID="{73814ADF-7C8E-4967-96A8-633DD6568F5A}" presName="txNode3" presStyleLbl="revTx" presStyleIdx="2" presStyleCnt="3">
        <dgm:presLayoutVars>
          <dgm:bulletEnabled val="1"/>
        </dgm:presLayoutVars>
      </dgm:prSet>
      <dgm:spPr/>
    </dgm:pt>
  </dgm:ptLst>
  <dgm:cxnLst>
    <dgm:cxn modelId="{2D73943B-E299-4684-812E-6D322E57C8EB}" srcId="{ACCFC781-00EE-4099-A358-3BC0BE14711B}" destId="{82EC17FB-F355-4B6F-ACBE-7C5E30CDBEF9}" srcOrd="1" destOrd="0" parTransId="{F3BF3880-CDC7-4BFA-B66C-FCAEE091D2E7}" sibTransId="{356C72C9-D13C-41AA-BF9F-2A5CDC156076}"/>
    <dgm:cxn modelId="{C0459B0F-8B5B-4D2A-9640-76EBD29A5F46}" type="presOf" srcId="{82EC17FB-F355-4B6F-ACBE-7C5E30CDBEF9}" destId="{A3FE9177-4E0A-4FAB-8B85-1CD52E07BD72}" srcOrd="0" destOrd="0" presId="urn:microsoft.com/office/officeart/2009/3/layout/DescendingProcess"/>
    <dgm:cxn modelId="{21321A50-5733-433B-9066-350E08FEBAD7}" type="presOf" srcId="{73814ADF-7C8E-4967-96A8-633DD6568F5A}" destId="{D020C4E9-4395-49DE-868F-7BCEEEE3BBCA}" srcOrd="0" destOrd="0" presId="urn:microsoft.com/office/officeart/2009/3/layout/DescendingProcess"/>
    <dgm:cxn modelId="{0C008E69-7674-4476-9601-5C181CCC4D4B}" srcId="{ACCFC781-00EE-4099-A358-3BC0BE14711B}" destId="{B22D39BF-1F32-47D2-9C98-D1EA0904B8D3}" srcOrd="0" destOrd="0" parTransId="{DB875723-2575-48F7-8D26-D0A9386632D5}" sibTransId="{D08EA3EA-69AD-48BA-9E2F-CD5F0D7DD957}"/>
    <dgm:cxn modelId="{74CFB0E9-2843-4D57-ABC1-856EF733C97B}" type="presOf" srcId="{B22D39BF-1F32-47D2-9C98-D1EA0904B8D3}" destId="{A3C0C322-3DBF-4942-998F-E6D00857D118}" srcOrd="0" destOrd="0" presId="urn:microsoft.com/office/officeart/2009/3/layout/DescendingProcess"/>
    <dgm:cxn modelId="{BB3DB7BA-CD71-4F5E-8488-972B7D844D55}" type="presOf" srcId="{ACCFC781-00EE-4099-A358-3BC0BE14711B}" destId="{982A8E6C-1B44-41B4-A988-21E25CCA66D2}" srcOrd="0" destOrd="0" presId="urn:microsoft.com/office/officeart/2009/3/layout/DescendingProcess"/>
    <dgm:cxn modelId="{04A47742-5A17-415A-BDC4-D036A61F74BB}" type="presOf" srcId="{356C72C9-D13C-41AA-BF9F-2A5CDC156076}" destId="{1D6832AB-F9E6-4D43-B109-E823B44EFAAC}" srcOrd="0" destOrd="0" presId="urn:microsoft.com/office/officeart/2009/3/layout/DescendingProcess"/>
    <dgm:cxn modelId="{587C98AC-8AA8-4E6E-9F7A-52E0C743A999}" srcId="{ACCFC781-00EE-4099-A358-3BC0BE14711B}" destId="{73814ADF-7C8E-4967-96A8-633DD6568F5A}" srcOrd="2" destOrd="0" parTransId="{ED1EA6E0-736D-4A22-8492-AE52F0CA1DCC}" sibTransId="{E89D53F0-D309-471B-8B7F-4D7183EC338A}"/>
    <dgm:cxn modelId="{998A5B76-2146-4994-8878-D47A7F736B83}" type="presParOf" srcId="{982A8E6C-1B44-41B4-A988-21E25CCA66D2}" destId="{43287EFE-A463-4807-84FD-86730D04D466}" srcOrd="0" destOrd="0" presId="urn:microsoft.com/office/officeart/2009/3/layout/DescendingProcess"/>
    <dgm:cxn modelId="{C805BFFF-2E05-4BF9-9A8D-A29D5E9018EE}" type="presParOf" srcId="{982A8E6C-1B44-41B4-A988-21E25CCA66D2}" destId="{A3C0C322-3DBF-4942-998F-E6D00857D118}" srcOrd="1" destOrd="0" presId="urn:microsoft.com/office/officeart/2009/3/layout/DescendingProcess"/>
    <dgm:cxn modelId="{5D4B7C15-7191-46A3-9516-FC2283E17C7D}" type="presParOf" srcId="{982A8E6C-1B44-41B4-A988-21E25CCA66D2}" destId="{A3FE9177-4E0A-4FAB-8B85-1CD52E07BD72}" srcOrd="2" destOrd="0" presId="urn:microsoft.com/office/officeart/2009/3/layout/DescendingProcess"/>
    <dgm:cxn modelId="{84308233-BF27-4781-A561-EE192037D8B4}" type="presParOf" srcId="{982A8E6C-1B44-41B4-A988-21E25CCA66D2}" destId="{35CD7FA9-FB7F-4D2F-8415-34362E868BBE}" srcOrd="3" destOrd="0" presId="urn:microsoft.com/office/officeart/2009/3/layout/DescendingProcess"/>
    <dgm:cxn modelId="{EAD52EC7-B9D9-40F2-8FCA-A30F3D2DD421}" type="presParOf" srcId="{35CD7FA9-FB7F-4D2F-8415-34362E868BBE}" destId="{1D6832AB-F9E6-4D43-B109-E823B44EFAAC}" srcOrd="0" destOrd="0" presId="urn:microsoft.com/office/officeart/2009/3/layout/DescendingProcess"/>
    <dgm:cxn modelId="{B32B5F9A-F1D8-4E4C-BE75-A879910A0166}" type="presParOf" srcId="{982A8E6C-1B44-41B4-A988-21E25CCA66D2}" destId="{D020C4E9-4395-49DE-868F-7BCEEEE3BBCA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EFD471-A3C2-438A-B7D0-3EEA0C10D77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48279-BC57-4CAE-83C8-F25853340CA1}">
      <dgm:prSet phldrT="[Text]" custT="1"/>
      <dgm:spPr>
        <a:solidFill>
          <a:srgbClr val="005AA8"/>
        </a:solidFill>
      </dgm:spPr>
      <dgm:t>
        <a:bodyPr/>
        <a:lstStyle/>
        <a:p>
          <a:r>
            <a:rPr lang="en-US" sz="4000" dirty="0">
              <a:solidFill>
                <a:srgbClr val="FCD500"/>
              </a:solidFill>
            </a:rPr>
            <a:t>iCSR.js is available at</a:t>
          </a:r>
          <a:br>
            <a:rPr lang="en-US" sz="4000" dirty="0">
              <a:solidFill>
                <a:srgbClr val="FCD500"/>
              </a:solidFill>
            </a:rPr>
          </a:br>
          <a:r>
            <a:rPr lang="en-US" sz="4000" dirty="0">
              <a:solidFill>
                <a:srgbClr val="FCD500"/>
              </a:solidFill>
            </a:rPr>
            <a:t>iCSR.GitHub.io</a:t>
          </a:r>
        </a:p>
      </dgm:t>
    </dgm:pt>
    <dgm:pt modelId="{338C6D70-4B7F-40FE-A101-9A76C2B6740F}" type="parTrans" cxnId="{7230D600-DB81-40E5-9A7B-8DA4BD240222}">
      <dgm:prSet/>
      <dgm:spPr/>
      <dgm:t>
        <a:bodyPr/>
        <a:lstStyle/>
        <a:p>
          <a:endParaRPr lang="en-US" sz="1600"/>
        </a:p>
      </dgm:t>
    </dgm:pt>
    <dgm:pt modelId="{BD3307D0-CC7E-44FE-ACF9-9232B0E4B0E5}" type="sibTrans" cxnId="{7230D600-DB81-40E5-9A7B-8DA4BD240222}">
      <dgm:prSet/>
      <dgm:spPr/>
      <dgm:t>
        <a:bodyPr/>
        <a:lstStyle/>
        <a:p>
          <a:endParaRPr lang="en-US" sz="1600"/>
        </a:p>
      </dgm:t>
    </dgm:pt>
    <dgm:pt modelId="{D0662BD3-3DE1-4A9B-82B1-F0CD674136AC}">
      <dgm:prSet phldrT="[Text]" custT="1"/>
      <dgm:spPr>
        <a:solidFill>
          <a:srgbClr val="005AA8"/>
        </a:solidFill>
        <a:ln w="38100">
          <a:solidFill>
            <a:srgbClr val="FCD500"/>
          </a:solidFill>
        </a:ln>
      </dgm:spPr>
      <dgm:t>
        <a:bodyPr/>
        <a:lstStyle/>
        <a:p>
          <a:r>
            <a:rPr lang="en-US" sz="3200" dirty="0">
              <a:solidFill>
                <a:schemeClr val="bg1">
                  <a:lumMod val="95000"/>
                </a:schemeClr>
              </a:solidFill>
            </a:rPr>
            <a:t>icsr_core.js</a:t>
          </a:r>
          <a:br>
            <a:rPr lang="en-US" sz="3200" dirty="0">
              <a:solidFill>
                <a:schemeClr val="bg1">
                  <a:lumMod val="95000"/>
                </a:schemeClr>
              </a:solidFill>
            </a:rPr>
          </a:br>
          <a:r>
            <a:rPr lang="en-US" sz="1600" dirty="0">
              <a:solidFill>
                <a:srgbClr val="FCD500"/>
              </a:solidFill>
            </a:rPr>
            <a:t>development: 30 KB</a:t>
          </a:r>
          <a:br>
            <a:rPr lang="en-US" sz="1600" dirty="0">
              <a:solidFill>
                <a:srgbClr val="FCD500"/>
              </a:solidFill>
            </a:rPr>
          </a:br>
          <a:r>
            <a:rPr lang="en-US" sz="1600" dirty="0">
              <a:solidFill>
                <a:srgbClr val="FCD500"/>
              </a:solidFill>
            </a:rPr>
            <a:t>minified production: 3.2 KB</a:t>
          </a:r>
          <a:br>
            <a:rPr lang="en-US" sz="1600" dirty="0">
              <a:solidFill>
                <a:srgbClr val="FCD500"/>
              </a:solidFill>
            </a:rPr>
          </a:br>
          <a:r>
            <a:rPr lang="en-US" sz="1050" dirty="0">
              <a:solidFill>
                <a:srgbClr val="FCD500"/>
              </a:solidFill>
            </a:rPr>
            <a:t>I can get it down to 2691 Bytes, but readability suffers</a:t>
          </a:r>
          <a:endParaRPr lang="en-US" sz="3200" dirty="0">
            <a:solidFill>
              <a:srgbClr val="FCD500"/>
            </a:solidFill>
          </a:endParaRPr>
        </a:p>
      </dgm:t>
    </dgm:pt>
    <dgm:pt modelId="{BC24748C-E6B9-407D-B10E-E985D00224F8}" type="sibTrans" cxnId="{A940FA58-E520-4CD3-87E9-B190BE509FE7}">
      <dgm:prSet/>
      <dgm:spPr/>
      <dgm:t>
        <a:bodyPr/>
        <a:lstStyle/>
        <a:p>
          <a:endParaRPr lang="en-US" sz="1600"/>
        </a:p>
      </dgm:t>
    </dgm:pt>
    <dgm:pt modelId="{FABD2056-D940-4EE8-ACCE-6FA1AB74F975}" type="parTrans" cxnId="{A940FA58-E520-4CD3-87E9-B190BE509FE7}">
      <dgm:prSet/>
      <dgm:spPr/>
      <dgm:t>
        <a:bodyPr/>
        <a:lstStyle/>
        <a:p>
          <a:endParaRPr lang="en-US" sz="1600"/>
        </a:p>
      </dgm:t>
    </dgm:pt>
    <dgm:pt modelId="{80CACF12-0DD1-4532-9D4A-AEBE0C786569}">
      <dgm:prSet phldrT="[Text]" custT="1"/>
      <dgm:spPr>
        <a:solidFill>
          <a:srgbClr val="005AA8"/>
        </a:solidFill>
        <a:ln w="38100" cap="rnd">
          <a:solidFill>
            <a:srgbClr val="FCD500"/>
          </a:solidFill>
          <a:prstDash val="solid"/>
        </a:ln>
      </dgm:spPr>
      <dgm:t>
        <a:bodyPr/>
        <a:lstStyle/>
        <a:p>
          <a:r>
            <a:rPr lang="en-US" sz="3200" dirty="0">
              <a:solidFill>
                <a:schemeClr val="bg1">
                  <a:lumMod val="95000"/>
                </a:schemeClr>
              </a:solidFill>
            </a:rPr>
            <a:t>icsr_core_templates.js</a:t>
          </a:r>
          <a:br>
            <a:rPr lang="en-US" sz="3200" dirty="0">
              <a:solidFill>
                <a:schemeClr val="bg1">
                  <a:lumMod val="95000"/>
                </a:schemeClr>
              </a:solidFill>
            </a:rPr>
          </a:br>
          <a:r>
            <a:rPr lang="en-US" sz="1800" dirty="0">
              <a:solidFill>
                <a:schemeClr val="bg1">
                  <a:lumMod val="95000"/>
                </a:schemeClr>
              </a:solidFill>
            </a:rPr>
            <a:t>Priority, </a:t>
          </a:r>
          <a:r>
            <a:rPr lang="en-US" sz="1800" dirty="0" err="1">
              <a:solidFill>
                <a:schemeClr val="bg1">
                  <a:lumMod val="95000"/>
                </a:schemeClr>
              </a:solidFill>
            </a:rPr>
            <a:t>PercentComplete</a:t>
          </a:r>
          <a:r>
            <a:rPr lang="en-US" sz="1800" dirty="0">
              <a:solidFill>
                <a:schemeClr val="bg1">
                  <a:lumMod val="95000"/>
                </a:schemeClr>
              </a:solidFill>
            </a:rPr>
            <a:t>, </a:t>
          </a:r>
          <a:r>
            <a:rPr lang="en-US" sz="1800" dirty="0" err="1">
              <a:solidFill>
                <a:schemeClr val="bg1">
                  <a:lumMod val="95000"/>
                </a:schemeClr>
              </a:solidFill>
            </a:rPr>
            <a:t>DueDate</a:t>
          </a:r>
          <a:r>
            <a:rPr lang="en-US" sz="1800" dirty="0">
              <a:solidFill>
                <a:schemeClr val="bg1">
                  <a:lumMod val="95000"/>
                </a:schemeClr>
              </a:solidFill>
            </a:rPr>
            <a:t>, Status</a:t>
          </a:r>
          <a:br>
            <a:rPr lang="en-US" sz="1600" dirty="0">
              <a:solidFill>
                <a:srgbClr val="FCD500"/>
              </a:solidFill>
            </a:rPr>
          </a:br>
          <a:r>
            <a:rPr lang="en-US" sz="1600" dirty="0">
              <a:solidFill>
                <a:srgbClr val="FCD500"/>
              </a:solidFill>
            </a:rPr>
            <a:t>development: 17 KB</a:t>
          </a:r>
          <a:br>
            <a:rPr lang="en-US" sz="1600" dirty="0">
              <a:solidFill>
                <a:srgbClr val="FCD500"/>
              </a:solidFill>
            </a:rPr>
          </a:br>
          <a:r>
            <a:rPr lang="en-US" sz="1600" dirty="0">
              <a:solidFill>
                <a:srgbClr val="FCD500"/>
              </a:solidFill>
            </a:rPr>
            <a:t>minified production: 6.4 KB</a:t>
          </a:r>
        </a:p>
      </dgm:t>
    </dgm:pt>
    <dgm:pt modelId="{9E1EAEE6-34F2-4B14-BF34-AD0A1E7AB1A5}" type="sibTrans" cxnId="{9B49E8D5-DEE1-48BA-9F90-9FD6E5051660}">
      <dgm:prSet/>
      <dgm:spPr/>
      <dgm:t>
        <a:bodyPr/>
        <a:lstStyle/>
        <a:p>
          <a:endParaRPr lang="en-US" sz="1600"/>
        </a:p>
      </dgm:t>
    </dgm:pt>
    <dgm:pt modelId="{D5B68E90-26C1-4ADC-B4A6-356E63B2D6C1}" type="parTrans" cxnId="{9B49E8D5-DEE1-48BA-9F90-9FD6E5051660}">
      <dgm:prSet/>
      <dgm:spPr/>
      <dgm:t>
        <a:bodyPr/>
        <a:lstStyle/>
        <a:p>
          <a:endParaRPr lang="en-US" sz="1600"/>
        </a:p>
      </dgm:t>
    </dgm:pt>
    <dgm:pt modelId="{CE9AC913-AD73-4B6F-B27B-2FA551770B65}" type="pres">
      <dgm:prSet presAssocID="{CCEFD471-A3C2-438A-B7D0-3EEA0C10D77C}" presName="theList" presStyleCnt="0">
        <dgm:presLayoutVars>
          <dgm:dir/>
          <dgm:animLvl val="lvl"/>
          <dgm:resizeHandles val="exact"/>
        </dgm:presLayoutVars>
      </dgm:prSet>
      <dgm:spPr/>
    </dgm:pt>
    <dgm:pt modelId="{9533D38B-9022-4A23-8068-6709E65DFC6F}" type="pres">
      <dgm:prSet presAssocID="{6D248279-BC57-4CAE-83C8-F25853340CA1}" presName="compNode" presStyleCnt="0"/>
      <dgm:spPr/>
    </dgm:pt>
    <dgm:pt modelId="{FB263324-8B64-4EFE-BFD8-13EC542B7650}" type="pres">
      <dgm:prSet presAssocID="{6D248279-BC57-4CAE-83C8-F25853340CA1}" presName="aNode" presStyleLbl="bgShp" presStyleIdx="0" presStyleCnt="1" custLinFactNeighborY="-176"/>
      <dgm:spPr/>
    </dgm:pt>
    <dgm:pt modelId="{4973A9A5-F29F-435A-8884-E8CEC304C1D9}" type="pres">
      <dgm:prSet presAssocID="{6D248279-BC57-4CAE-83C8-F25853340CA1}" presName="textNode" presStyleLbl="bgShp" presStyleIdx="0" presStyleCnt="1"/>
      <dgm:spPr/>
    </dgm:pt>
    <dgm:pt modelId="{034BF88E-20D6-4FCB-95C4-183BA41E562D}" type="pres">
      <dgm:prSet presAssocID="{6D248279-BC57-4CAE-83C8-F25853340CA1}" presName="compChildNode" presStyleCnt="0"/>
      <dgm:spPr/>
    </dgm:pt>
    <dgm:pt modelId="{40088A27-7B1D-48CE-97FD-B67F7D1E38B9}" type="pres">
      <dgm:prSet presAssocID="{6D248279-BC57-4CAE-83C8-F25853340CA1}" presName="theInnerList" presStyleCnt="0"/>
      <dgm:spPr/>
    </dgm:pt>
    <dgm:pt modelId="{86049DF8-FE78-4AFE-BF59-8D74873A6BEA}" type="pres">
      <dgm:prSet presAssocID="{80CACF12-0DD1-4532-9D4A-AEBE0C786569}" presName="childNode" presStyleLbl="node1" presStyleIdx="0" presStyleCnt="2">
        <dgm:presLayoutVars>
          <dgm:bulletEnabled val="1"/>
        </dgm:presLayoutVars>
      </dgm:prSet>
      <dgm:spPr/>
    </dgm:pt>
    <dgm:pt modelId="{387905D9-247F-434D-B81C-FFC268832E51}" type="pres">
      <dgm:prSet presAssocID="{80CACF12-0DD1-4532-9D4A-AEBE0C786569}" presName="aSpace2" presStyleCnt="0"/>
      <dgm:spPr/>
    </dgm:pt>
    <dgm:pt modelId="{57AF6114-5B22-4E45-9374-E72E092D8F49}" type="pres">
      <dgm:prSet presAssocID="{D0662BD3-3DE1-4A9B-82B1-F0CD674136AC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7230D600-DB81-40E5-9A7B-8DA4BD240222}" srcId="{CCEFD471-A3C2-438A-B7D0-3EEA0C10D77C}" destId="{6D248279-BC57-4CAE-83C8-F25853340CA1}" srcOrd="0" destOrd="0" parTransId="{338C6D70-4B7F-40FE-A101-9A76C2B6740F}" sibTransId="{BD3307D0-CC7E-44FE-ACF9-9232B0E4B0E5}"/>
    <dgm:cxn modelId="{AFB53A8A-48F2-4DBD-8BC4-4265747E7CDF}" type="presOf" srcId="{D0662BD3-3DE1-4A9B-82B1-F0CD674136AC}" destId="{57AF6114-5B22-4E45-9374-E72E092D8F49}" srcOrd="0" destOrd="0" presId="urn:microsoft.com/office/officeart/2005/8/layout/lProcess2"/>
    <dgm:cxn modelId="{02F02DA5-F37E-42DC-8D94-6B1907DD4E5D}" type="presOf" srcId="{6D248279-BC57-4CAE-83C8-F25853340CA1}" destId="{4973A9A5-F29F-435A-8884-E8CEC304C1D9}" srcOrd="1" destOrd="0" presId="urn:microsoft.com/office/officeart/2005/8/layout/lProcess2"/>
    <dgm:cxn modelId="{9B49E8D5-DEE1-48BA-9F90-9FD6E5051660}" srcId="{6D248279-BC57-4CAE-83C8-F25853340CA1}" destId="{80CACF12-0DD1-4532-9D4A-AEBE0C786569}" srcOrd="0" destOrd="0" parTransId="{D5B68E90-26C1-4ADC-B4A6-356E63B2D6C1}" sibTransId="{9E1EAEE6-34F2-4B14-BF34-AD0A1E7AB1A5}"/>
    <dgm:cxn modelId="{B9A04651-5BAD-4121-8810-FFA692E588C7}" type="presOf" srcId="{80CACF12-0DD1-4532-9D4A-AEBE0C786569}" destId="{86049DF8-FE78-4AFE-BF59-8D74873A6BEA}" srcOrd="0" destOrd="0" presId="urn:microsoft.com/office/officeart/2005/8/layout/lProcess2"/>
    <dgm:cxn modelId="{A940FA58-E520-4CD3-87E9-B190BE509FE7}" srcId="{6D248279-BC57-4CAE-83C8-F25853340CA1}" destId="{D0662BD3-3DE1-4A9B-82B1-F0CD674136AC}" srcOrd="1" destOrd="0" parTransId="{FABD2056-D940-4EE8-ACCE-6FA1AB74F975}" sibTransId="{BC24748C-E6B9-407D-B10E-E985D00224F8}"/>
    <dgm:cxn modelId="{E108B648-7FAE-4F5B-9EEB-8D6F97AB4F17}" type="presOf" srcId="{6D248279-BC57-4CAE-83C8-F25853340CA1}" destId="{FB263324-8B64-4EFE-BFD8-13EC542B7650}" srcOrd="0" destOrd="0" presId="urn:microsoft.com/office/officeart/2005/8/layout/lProcess2"/>
    <dgm:cxn modelId="{AD4E37C8-9432-4728-914D-954A98FDD30A}" type="presOf" srcId="{CCEFD471-A3C2-438A-B7D0-3EEA0C10D77C}" destId="{CE9AC913-AD73-4B6F-B27B-2FA551770B65}" srcOrd="0" destOrd="0" presId="urn:microsoft.com/office/officeart/2005/8/layout/lProcess2"/>
    <dgm:cxn modelId="{DDD29B9E-3AAF-49E5-A38C-D0716D0115F0}" type="presParOf" srcId="{CE9AC913-AD73-4B6F-B27B-2FA551770B65}" destId="{9533D38B-9022-4A23-8068-6709E65DFC6F}" srcOrd="0" destOrd="0" presId="urn:microsoft.com/office/officeart/2005/8/layout/lProcess2"/>
    <dgm:cxn modelId="{2DC95414-CB8C-4DC8-978D-5D5AA0B91C1D}" type="presParOf" srcId="{9533D38B-9022-4A23-8068-6709E65DFC6F}" destId="{FB263324-8B64-4EFE-BFD8-13EC542B7650}" srcOrd="0" destOrd="0" presId="urn:microsoft.com/office/officeart/2005/8/layout/lProcess2"/>
    <dgm:cxn modelId="{FA536B05-4548-4CC2-B975-0B1E23F66C0D}" type="presParOf" srcId="{9533D38B-9022-4A23-8068-6709E65DFC6F}" destId="{4973A9A5-F29F-435A-8884-E8CEC304C1D9}" srcOrd="1" destOrd="0" presId="urn:microsoft.com/office/officeart/2005/8/layout/lProcess2"/>
    <dgm:cxn modelId="{E60C1574-CDA1-467F-A76B-DC912FED15C7}" type="presParOf" srcId="{9533D38B-9022-4A23-8068-6709E65DFC6F}" destId="{034BF88E-20D6-4FCB-95C4-183BA41E562D}" srcOrd="2" destOrd="0" presId="urn:microsoft.com/office/officeart/2005/8/layout/lProcess2"/>
    <dgm:cxn modelId="{F4DCBE0A-EFC8-4B22-BA44-B004565C0104}" type="presParOf" srcId="{034BF88E-20D6-4FCB-95C4-183BA41E562D}" destId="{40088A27-7B1D-48CE-97FD-B67F7D1E38B9}" srcOrd="0" destOrd="0" presId="urn:microsoft.com/office/officeart/2005/8/layout/lProcess2"/>
    <dgm:cxn modelId="{76FD2397-A9F5-4753-AF1B-B33B8042D811}" type="presParOf" srcId="{40088A27-7B1D-48CE-97FD-B67F7D1E38B9}" destId="{86049DF8-FE78-4AFE-BF59-8D74873A6BEA}" srcOrd="0" destOrd="0" presId="urn:microsoft.com/office/officeart/2005/8/layout/lProcess2"/>
    <dgm:cxn modelId="{4C80EE10-D9E0-41CA-A37D-B249024B9D19}" type="presParOf" srcId="{40088A27-7B1D-48CE-97FD-B67F7D1E38B9}" destId="{387905D9-247F-434D-B81C-FFC268832E51}" srcOrd="1" destOrd="0" presId="urn:microsoft.com/office/officeart/2005/8/layout/lProcess2"/>
    <dgm:cxn modelId="{789A9FC9-7857-4F10-B7AC-E3EBD32DB03D}" type="presParOf" srcId="{40088A27-7B1D-48CE-97FD-B67F7D1E38B9}" destId="{57AF6114-5B22-4E45-9374-E72E092D8F4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C55D-4F64-4D7E-91F9-8BCB05C11970}">
      <dsp:nvSpPr>
        <dsp:cNvPr id="0" name=""/>
        <dsp:cNvSpPr/>
      </dsp:nvSpPr>
      <dsp:spPr>
        <a:xfrm>
          <a:off x="53495" y="2112566"/>
          <a:ext cx="2501125" cy="1000450"/>
        </a:xfrm>
        <a:prstGeom prst="homePlat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Data</a:t>
          </a:r>
        </a:p>
      </dsp:txBody>
      <dsp:txXfrm>
        <a:off x="53495" y="2112566"/>
        <a:ext cx="2251013" cy="1000450"/>
      </dsp:txXfrm>
    </dsp:sp>
    <dsp:sp modelId="{29E99546-8CB0-4970-B853-EACBD2CA9DD5}">
      <dsp:nvSpPr>
        <dsp:cNvPr id="0" name=""/>
        <dsp:cNvSpPr/>
      </dsp:nvSpPr>
      <dsp:spPr>
        <a:xfrm>
          <a:off x="1843511" y="1898885"/>
          <a:ext cx="2501125" cy="1427812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effectLst/>
            </a:rPr>
            <a:t>  </a:t>
          </a:r>
          <a:r>
            <a:rPr lang="en-US" sz="3600" b="1" kern="12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</a:rPr>
            <a:t>CSR</a:t>
          </a:r>
          <a:endParaRPr lang="en-US" sz="3200" b="1" kern="1200" dirty="0">
            <a:ln>
              <a:solidFill>
                <a:schemeClr val="tx1">
                  <a:lumMod val="50000"/>
                  <a:lumOff val="50000"/>
                </a:schemeClr>
              </a:solidFill>
            </a:ln>
            <a:solidFill>
              <a:schemeClr val="bg1">
                <a:lumMod val="95000"/>
              </a:schemeClr>
            </a:solidFill>
            <a:effectLst/>
          </a:endParaRPr>
        </a:p>
      </dsp:txBody>
      <dsp:txXfrm>
        <a:off x="2557417" y="1898885"/>
        <a:ext cx="1073313" cy="1427812"/>
      </dsp:txXfrm>
    </dsp:sp>
    <dsp:sp modelId="{1B0D5184-34AE-4F1C-AA82-314EEF7491A8}">
      <dsp:nvSpPr>
        <dsp:cNvPr id="0" name=""/>
        <dsp:cNvSpPr/>
      </dsp:nvSpPr>
      <dsp:spPr>
        <a:xfrm>
          <a:off x="3844411" y="2112566"/>
          <a:ext cx="2501125" cy="1000450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HTML</a:t>
          </a:r>
          <a:br>
            <a:rPr lang="en-US" sz="2100" b="1" kern="1200"/>
          </a:br>
          <a:r>
            <a:rPr lang="en-US" sz="2100" b="1" kern="1200"/>
            <a:t>CSS</a:t>
          </a:r>
          <a:br>
            <a:rPr lang="en-US" sz="2100" b="1" kern="1200"/>
          </a:br>
          <a:r>
            <a:rPr lang="en-US" sz="2100" b="1" kern="1200"/>
            <a:t>JavaScript</a:t>
          </a:r>
          <a:endParaRPr lang="en-US" sz="2100" b="1" kern="1200" dirty="0"/>
        </a:p>
      </dsp:txBody>
      <dsp:txXfrm>
        <a:off x="4344636" y="2112566"/>
        <a:ext cx="1500675" cy="1000450"/>
      </dsp:txXfrm>
    </dsp:sp>
    <dsp:sp modelId="{0AA7B3CB-168A-4478-9C6F-F73B47BD09C1}">
      <dsp:nvSpPr>
        <dsp:cNvPr id="0" name=""/>
        <dsp:cNvSpPr/>
      </dsp:nvSpPr>
      <dsp:spPr>
        <a:xfrm>
          <a:off x="5845312" y="2112566"/>
          <a:ext cx="2501125" cy="1000450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Browser</a:t>
          </a:r>
        </a:p>
      </dsp:txBody>
      <dsp:txXfrm>
        <a:off x="6345537" y="2112566"/>
        <a:ext cx="1500675" cy="1000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99044-C4D8-4B1F-8CA7-3126C4C20D73}">
      <dsp:nvSpPr>
        <dsp:cNvPr id="0" name=""/>
        <dsp:cNvSpPr/>
      </dsp:nvSpPr>
      <dsp:spPr>
        <a:xfrm rot="10800000">
          <a:off x="0" y="0"/>
          <a:ext cx="10515600" cy="1087834"/>
        </a:xfrm>
        <a:prstGeom prst="trapezoid">
          <a:avLst>
            <a:gd name="adj" fmla="val 120832"/>
          </a:avLst>
        </a:prstGeom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Power users</a:t>
          </a:r>
          <a:br>
            <a:rPr lang="en-US" sz="3200" kern="1200" dirty="0"/>
          </a:br>
          <a:r>
            <a:rPr lang="en-US" sz="2000" kern="1200" dirty="0"/>
            <a:t>Basic understanding of</a:t>
          </a:r>
          <a:br>
            <a:rPr lang="en-US" sz="2000" kern="1200" dirty="0"/>
          </a:br>
          <a:r>
            <a:rPr lang="en-US" sz="2000" kern="1200" dirty="0"/>
            <a:t>HTML, CSS and JavaScript</a:t>
          </a:r>
        </a:p>
      </dsp:txBody>
      <dsp:txXfrm rot="-10800000">
        <a:off x="1840229" y="0"/>
        <a:ext cx="6835140" cy="1087834"/>
      </dsp:txXfrm>
    </dsp:sp>
    <dsp:sp modelId="{DC16CE9E-AFC7-4E20-ADD0-421254BBD9C2}">
      <dsp:nvSpPr>
        <dsp:cNvPr id="0" name=""/>
        <dsp:cNvSpPr/>
      </dsp:nvSpPr>
      <dsp:spPr>
        <a:xfrm rot="10800000">
          <a:off x="1314449" y="1087834"/>
          <a:ext cx="7886700" cy="1087834"/>
        </a:xfrm>
        <a:prstGeom prst="trapezoid">
          <a:avLst>
            <a:gd name="adj" fmla="val 120832"/>
          </a:avLst>
        </a:prstGeom>
        <a:solidFill>
          <a:srgbClr val="005AA8"/>
        </a:solidFill>
        <a:ln w="12700" cap="flat" cmpd="sng" algn="ctr">
          <a:solidFill>
            <a:srgbClr val="005AA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rgbClr val="FCD500"/>
            </a:solidFill>
          </a:endParaRPr>
        </a:p>
      </dsp:txBody>
      <dsp:txXfrm rot="-10800000">
        <a:off x="2694622" y="1087834"/>
        <a:ext cx="5126355" cy="1087834"/>
      </dsp:txXfrm>
    </dsp:sp>
    <dsp:sp modelId="{6A2E5166-F65E-4500-BBC8-A794E0DA8E17}">
      <dsp:nvSpPr>
        <dsp:cNvPr id="0" name=""/>
        <dsp:cNvSpPr/>
      </dsp:nvSpPr>
      <dsp:spPr>
        <a:xfrm rot="10800000">
          <a:off x="2628900" y="2175669"/>
          <a:ext cx="5257800" cy="1087834"/>
        </a:xfrm>
        <a:prstGeom prst="trapezoid">
          <a:avLst>
            <a:gd name="adj" fmla="val 120832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jQuery lovers</a:t>
          </a:r>
          <a:br>
            <a:rPr lang="en-US" sz="3200" kern="1200" dirty="0"/>
          </a:br>
          <a:endParaRPr lang="en-US" sz="1800" kern="1200" dirty="0"/>
        </a:p>
      </dsp:txBody>
      <dsp:txXfrm rot="-10800000">
        <a:off x="3549015" y="2175669"/>
        <a:ext cx="3417570" cy="1087834"/>
      </dsp:txXfrm>
    </dsp:sp>
    <dsp:sp modelId="{9C5283F2-654D-4551-B470-A672B3E1FEE0}">
      <dsp:nvSpPr>
        <dsp:cNvPr id="0" name=""/>
        <dsp:cNvSpPr/>
      </dsp:nvSpPr>
      <dsp:spPr>
        <a:xfrm rot="10800000">
          <a:off x="3943350" y="3263503"/>
          <a:ext cx="2628900" cy="1087834"/>
        </a:xfrm>
        <a:prstGeom prst="trapezoid">
          <a:avLst>
            <a:gd name="adj" fmla="val 120832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Gurus</a:t>
          </a:r>
          <a:endParaRPr lang="en-US" sz="2000" kern="1200" dirty="0"/>
        </a:p>
      </dsp:txBody>
      <dsp:txXfrm rot="-10800000">
        <a:off x="3943350" y="3263503"/>
        <a:ext cx="2628900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8F370-55CF-4B04-916C-4213ECB527FC}">
      <dsp:nvSpPr>
        <dsp:cNvPr id="0" name=""/>
        <dsp:cNvSpPr/>
      </dsp:nvSpPr>
      <dsp:spPr>
        <a:xfrm>
          <a:off x="1358" y="901735"/>
          <a:ext cx="2121777" cy="848710"/>
        </a:xfrm>
        <a:prstGeom prst="chevron">
          <a:avLst/>
        </a:prstGeom>
        <a:solidFill>
          <a:srgbClr val="005AA8"/>
        </a:solidFill>
        <a:ln w="12700" cap="flat" cmpd="sng" algn="ctr">
          <a:solidFill>
            <a:srgbClr val="005AA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FCD500"/>
              </a:solidFill>
            </a:rPr>
            <a:t>“Priority”:{</a:t>
          </a:r>
          <a:br>
            <a:rPr lang="en-US" sz="1100" kern="1200" dirty="0">
              <a:solidFill>
                <a:srgbClr val="FCD500"/>
              </a:solidFill>
            </a:rPr>
          </a:br>
          <a:r>
            <a:rPr lang="en-US" sz="1100" kern="1200" dirty="0">
              <a:solidFill>
                <a:srgbClr val="FCD500"/>
              </a:solidFill>
            </a:rPr>
            <a:t>   View: </a:t>
          </a:r>
          <a:r>
            <a:rPr lang="en-US" sz="1200" kern="1200" dirty="0" err="1">
              <a:solidFill>
                <a:srgbClr val="FCD500"/>
              </a:solidFill>
            </a:rPr>
            <a:t>iCSR.Priority</a:t>
          </a:r>
          <a:br>
            <a:rPr lang="en-US" sz="1100" kern="1200" dirty="0">
              <a:solidFill>
                <a:srgbClr val="FCD500"/>
              </a:solidFill>
            </a:rPr>
          </a:br>
          <a:r>
            <a:rPr lang="en-US" sz="1100" kern="1200" dirty="0">
              <a:solidFill>
                <a:srgbClr val="FCD500"/>
              </a:solidFill>
            </a:rPr>
            <a:t>}</a:t>
          </a:r>
        </a:p>
      </dsp:txBody>
      <dsp:txXfrm>
        <a:off x="425713" y="901735"/>
        <a:ext cx="1273067" cy="848710"/>
      </dsp:txXfrm>
    </dsp:sp>
    <dsp:sp modelId="{270DBB05-F5D7-4E5C-94BD-DBC82214B205}">
      <dsp:nvSpPr>
        <dsp:cNvPr id="0" name=""/>
        <dsp:cNvSpPr/>
      </dsp:nvSpPr>
      <dsp:spPr>
        <a:xfrm>
          <a:off x="1910957" y="901735"/>
          <a:ext cx="2121777" cy="848710"/>
        </a:xfrm>
        <a:prstGeom prst="chevron">
          <a:avLst/>
        </a:prstGeom>
        <a:solidFill>
          <a:srgbClr val="005AA8"/>
        </a:solidFill>
        <a:ln w="12700" cap="flat" cmpd="sng" algn="ctr">
          <a:solidFill>
            <a:srgbClr val="005AA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rgbClr val="FCD500"/>
              </a:solidFill>
            </a:rPr>
            <a:t>iCSR</a:t>
          </a:r>
          <a:r>
            <a:rPr lang="en-US" sz="1600" kern="1200" dirty="0">
              <a:solidFill>
                <a:srgbClr val="FCD500"/>
              </a:solidFill>
            </a:rPr>
            <a:t> Priority</a:t>
          </a:r>
          <a:br>
            <a:rPr lang="en-US" sz="1600" kern="1200" dirty="0">
              <a:solidFill>
                <a:srgbClr val="FCD500"/>
              </a:solidFill>
            </a:rPr>
          </a:br>
          <a:r>
            <a:rPr lang="en-US" sz="1600" kern="1200" dirty="0">
              <a:solidFill>
                <a:srgbClr val="FCD500"/>
              </a:solidFill>
            </a:rPr>
            <a:t>FUNCTION</a:t>
          </a:r>
          <a:br>
            <a:rPr lang="en-US" sz="1600" kern="1200" dirty="0">
              <a:solidFill>
                <a:srgbClr val="FCD500"/>
              </a:solidFill>
            </a:rPr>
          </a:br>
          <a:r>
            <a:rPr lang="en-US" sz="1600" kern="1200" dirty="0">
              <a:solidFill>
                <a:srgbClr val="FCD500"/>
              </a:solidFill>
            </a:rPr>
            <a:t>(declaration)</a:t>
          </a:r>
        </a:p>
      </dsp:txBody>
      <dsp:txXfrm>
        <a:off x="2335312" y="901735"/>
        <a:ext cx="1273067" cy="848710"/>
      </dsp:txXfrm>
    </dsp:sp>
    <dsp:sp modelId="{52675AB3-5B5A-4575-AE24-77831BE835E8}">
      <dsp:nvSpPr>
        <dsp:cNvPr id="0" name=""/>
        <dsp:cNvSpPr/>
      </dsp:nvSpPr>
      <dsp:spPr>
        <a:xfrm>
          <a:off x="3820557" y="901735"/>
          <a:ext cx="2098034" cy="848710"/>
        </a:xfrm>
        <a:prstGeom prst="chevron">
          <a:avLst/>
        </a:prstGeom>
        <a:solidFill>
          <a:srgbClr val="005AA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>
              <a:solidFill>
                <a:schemeClr val="accent5">
                  <a:lumMod val="20000"/>
                  <a:lumOff val="80000"/>
                </a:schemeClr>
              </a:solidFill>
            </a:rPr>
            <a:t>Hey CSR</a:t>
          </a:r>
          <a:br>
            <a:rPr lang="en-US" sz="1600" b="1" i="1" kern="1200" dirty="0">
              <a:solidFill>
                <a:schemeClr val="accent5">
                  <a:lumMod val="20000"/>
                  <a:lumOff val="80000"/>
                </a:schemeClr>
              </a:solidFill>
            </a:rPr>
          </a:br>
          <a:r>
            <a:rPr lang="en-US" sz="1600" b="1" i="1" kern="1200" dirty="0">
              <a:solidFill>
                <a:schemeClr val="accent5">
                  <a:lumMod val="20000"/>
                  <a:lumOff val="80000"/>
                </a:schemeClr>
              </a:solidFill>
            </a:rPr>
            <a:t>call me</a:t>
          </a:r>
          <a:br>
            <a:rPr lang="en-US" sz="1600" b="1" i="1" kern="1200" dirty="0">
              <a:solidFill>
                <a:schemeClr val="accent5">
                  <a:lumMod val="20000"/>
                  <a:lumOff val="80000"/>
                </a:schemeClr>
              </a:solidFill>
            </a:rPr>
          </a:br>
          <a:r>
            <a:rPr lang="en-US" sz="1600" b="1" i="1" kern="1200" dirty="0">
              <a:solidFill>
                <a:schemeClr val="accent5">
                  <a:lumMod val="20000"/>
                  <a:lumOff val="80000"/>
                </a:schemeClr>
              </a:solidFill>
            </a:rPr>
            <a:t>for displaying  Priority fields</a:t>
          </a:r>
        </a:p>
      </dsp:txBody>
      <dsp:txXfrm>
        <a:off x="4244912" y="901735"/>
        <a:ext cx="1249324" cy="848710"/>
      </dsp:txXfrm>
    </dsp:sp>
    <dsp:sp modelId="{179FACA8-202B-4634-85E8-1A030B89CE61}">
      <dsp:nvSpPr>
        <dsp:cNvPr id="0" name=""/>
        <dsp:cNvSpPr/>
      </dsp:nvSpPr>
      <dsp:spPr>
        <a:xfrm>
          <a:off x="5706414" y="901735"/>
          <a:ext cx="2121777" cy="84871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65000"/>
                  <a:lumOff val="35000"/>
                </a:schemeClr>
              </a:solidFill>
            </a:rPr>
            <a:t>CSR engine</a:t>
          </a:r>
        </a:p>
      </dsp:txBody>
      <dsp:txXfrm>
        <a:off x="6130769" y="901735"/>
        <a:ext cx="1273067" cy="848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E548D-33AE-40AB-83FD-1A8BB478168A}">
      <dsp:nvSpPr>
        <dsp:cNvPr id="0" name=""/>
        <dsp:cNvSpPr/>
      </dsp:nvSpPr>
      <dsp:spPr>
        <a:xfrm>
          <a:off x="3631" y="903264"/>
          <a:ext cx="2114131" cy="845652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65000"/>
                  <a:lumOff val="35000"/>
                </a:schemeClr>
              </a:solidFill>
            </a:rPr>
            <a:t>CSR engine</a:t>
          </a:r>
        </a:p>
      </dsp:txBody>
      <dsp:txXfrm>
        <a:off x="426457" y="903264"/>
        <a:ext cx="1268479" cy="845652"/>
      </dsp:txXfrm>
    </dsp:sp>
    <dsp:sp modelId="{B4CD263E-E196-44DC-B13C-00023ACAE6AD}">
      <dsp:nvSpPr>
        <dsp:cNvPr id="0" name=""/>
        <dsp:cNvSpPr/>
      </dsp:nvSpPr>
      <dsp:spPr>
        <a:xfrm>
          <a:off x="1906350" y="903264"/>
          <a:ext cx="2114131" cy="845652"/>
        </a:xfrm>
        <a:prstGeom prst="chevron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>
              <a:solidFill>
                <a:schemeClr val="accent5">
                  <a:lumMod val="20000"/>
                  <a:lumOff val="80000"/>
                </a:schemeClr>
              </a:solidFill>
            </a:rPr>
            <a:t>Give me the HTML for one Priority Item</a:t>
          </a:r>
        </a:p>
      </dsp:txBody>
      <dsp:txXfrm>
        <a:off x="2329176" y="903264"/>
        <a:ext cx="1268479" cy="845652"/>
      </dsp:txXfrm>
    </dsp:sp>
    <dsp:sp modelId="{1B48DCF0-984C-4B7D-9D92-AB47E5A9E830}">
      <dsp:nvSpPr>
        <dsp:cNvPr id="0" name=""/>
        <dsp:cNvSpPr/>
      </dsp:nvSpPr>
      <dsp:spPr>
        <a:xfrm>
          <a:off x="3809068" y="903264"/>
          <a:ext cx="2114131" cy="845652"/>
        </a:xfrm>
        <a:prstGeom prst="chevron">
          <a:avLst/>
        </a:prstGeom>
        <a:solidFill>
          <a:srgbClr val="005AA8"/>
        </a:solidFill>
        <a:ln w="12700" cap="flat" cmpd="sng" algn="ctr">
          <a:solidFill>
            <a:srgbClr val="005AA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FCD500"/>
              </a:solidFill>
            </a:rPr>
            <a:t>iCSR</a:t>
          </a:r>
          <a:r>
            <a:rPr lang="en-US" sz="1800" kern="1200" dirty="0">
              <a:solidFill>
                <a:srgbClr val="FCD500"/>
              </a:solidFill>
            </a:rPr>
            <a:t> Priority</a:t>
          </a:r>
          <a:br>
            <a:rPr lang="en-US" sz="1800" kern="1200" dirty="0">
              <a:solidFill>
                <a:srgbClr val="FCD500"/>
              </a:solidFill>
            </a:rPr>
          </a:br>
          <a:r>
            <a:rPr lang="en-US" sz="1800" kern="1200" dirty="0">
              <a:solidFill>
                <a:srgbClr val="FCD500"/>
              </a:solidFill>
            </a:rPr>
            <a:t>FUNCTION</a:t>
          </a:r>
          <a:br>
            <a:rPr lang="en-US" sz="1800" kern="1200" dirty="0">
              <a:solidFill>
                <a:srgbClr val="FCD500"/>
              </a:solidFill>
            </a:rPr>
          </a:br>
          <a:r>
            <a:rPr lang="en-US" sz="1800" kern="1200" dirty="0">
              <a:solidFill>
                <a:srgbClr val="FCD500"/>
              </a:solidFill>
            </a:rPr>
            <a:t>(execution)</a:t>
          </a:r>
        </a:p>
      </dsp:txBody>
      <dsp:txXfrm>
        <a:off x="4231894" y="903264"/>
        <a:ext cx="1268479" cy="845652"/>
      </dsp:txXfrm>
    </dsp:sp>
    <dsp:sp modelId="{BB7DD6D4-9AD2-456B-99EA-C6B9C9266C55}">
      <dsp:nvSpPr>
        <dsp:cNvPr id="0" name=""/>
        <dsp:cNvSpPr/>
      </dsp:nvSpPr>
      <dsp:spPr>
        <a:xfrm>
          <a:off x="5711786" y="912786"/>
          <a:ext cx="2114131" cy="845652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65000"/>
                  <a:lumOff val="35000"/>
                </a:schemeClr>
              </a:solidFill>
            </a:rPr>
            <a:t>CSR engine</a:t>
          </a:r>
        </a:p>
      </dsp:txBody>
      <dsp:txXfrm>
        <a:off x="6134612" y="912786"/>
        <a:ext cx="1268479" cy="8456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87EFE-A463-4807-84FD-86730D04D466}">
      <dsp:nvSpPr>
        <dsp:cNvPr id="0" name=""/>
        <dsp:cNvSpPr/>
      </dsp:nvSpPr>
      <dsp:spPr>
        <a:xfrm rot="4396374">
          <a:off x="1552073" y="470901"/>
          <a:ext cx="2042845" cy="1424629"/>
        </a:xfrm>
        <a:prstGeom prst="swooshArrow">
          <a:avLst>
            <a:gd name="adj1" fmla="val 16310"/>
            <a:gd name="adj2" fmla="val 31370"/>
          </a:avLst>
        </a:prstGeom>
        <a:solidFill>
          <a:srgbClr val="005AA8"/>
        </a:solidFill>
        <a:ln w="12700" cap="flat" cmpd="sng" algn="ctr">
          <a:solidFill>
            <a:srgbClr val="005AA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832AB-F9E6-4D43-B109-E823B44EFAAC}">
      <dsp:nvSpPr>
        <dsp:cNvPr id="0" name=""/>
        <dsp:cNvSpPr/>
      </dsp:nvSpPr>
      <dsp:spPr>
        <a:xfrm>
          <a:off x="1868517" y="918885"/>
          <a:ext cx="51588" cy="51588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0C322-3DBF-4942-998F-E6D00857D118}">
      <dsp:nvSpPr>
        <dsp:cNvPr id="0" name=""/>
        <dsp:cNvSpPr/>
      </dsp:nvSpPr>
      <dsp:spPr>
        <a:xfrm>
          <a:off x="18915" y="0"/>
          <a:ext cx="2224348" cy="378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CD500"/>
              </a:solidFill>
            </a:rPr>
            <a:t>Template Configuration</a:t>
          </a:r>
        </a:p>
      </dsp:txBody>
      <dsp:txXfrm>
        <a:off x="18915" y="0"/>
        <a:ext cx="2224348" cy="378629"/>
      </dsp:txXfrm>
    </dsp:sp>
    <dsp:sp modelId="{A3FE9177-4E0A-4FAB-8B85-1CD52E07BD72}">
      <dsp:nvSpPr>
        <dsp:cNvPr id="0" name=""/>
        <dsp:cNvSpPr/>
      </dsp:nvSpPr>
      <dsp:spPr>
        <a:xfrm>
          <a:off x="1838634" y="755365"/>
          <a:ext cx="1701628" cy="378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CD500"/>
              </a:solidFill>
            </a:rPr>
            <a:t>User Configuration</a:t>
          </a:r>
        </a:p>
      </dsp:txBody>
      <dsp:txXfrm>
        <a:off x="1838634" y="755365"/>
        <a:ext cx="1701628" cy="378629"/>
      </dsp:txXfrm>
    </dsp:sp>
    <dsp:sp modelId="{D020C4E9-4395-49DE-868F-7BCEEEE3BBCA}">
      <dsp:nvSpPr>
        <dsp:cNvPr id="0" name=""/>
        <dsp:cNvSpPr/>
      </dsp:nvSpPr>
      <dsp:spPr>
        <a:xfrm>
          <a:off x="1951058" y="1987803"/>
          <a:ext cx="1301538" cy="378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951058" y="1987803"/>
        <a:ext cx="1301538" cy="3786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63324-8B64-4EFE-BFD8-13EC542B7650}">
      <dsp:nvSpPr>
        <dsp:cNvPr id="0" name=""/>
        <dsp:cNvSpPr/>
      </dsp:nvSpPr>
      <dsp:spPr>
        <a:xfrm>
          <a:off x="0" y="0"/>
          <a:ext cx="6092825" cy="5418667"/>
        </a:xfrm>
        <a:prstGeom prst="roundRect">
          <a:avLst>
            <a:gd name="adj" fmla="val 10000"/>
          </a:avLst>
        </a:prstGeom>
        <a:solidFill>
          <a:srgbClr val="005AA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FCD500"/>
              </a:solidFill>
            </a:rPr>
            <a:t>iCSR.js is available at</a:t>
          </a:r>
          <a:br>
            <a:rPr lang="en-US" sz="4000" kern="1200" dirty="0">
              <a:solidFill>
                <a:srgbClr val="FCD500"/>
              </a:solidFill>
            </a:rPr>
          </a:br>
          <a:r>
            <a:rPr lang="en-US" sz="4000" kern="1200" dirty="0">
              <a:solidFill>
                <a:srgbClr val="FCD500"/>
              </a:solidFill>
            </a:rPr>
            <a:t>iCSR.GitHub.io</a:t>
          </a:r>
        </a:p>
      </dsp:txBody>
      <dsp:txXfrm>
        <a:off x="0" y="0"/>
        <a:ext cx="6092825" cy="1625600"/>
      </dsp:txXfrm>
    </dsp:sp>
    <dsp:sp modelId="{86049DF8-FE78-4AFE-BF59-8D74873A6BEA}">
      <dsp:nvSpPr>
        <dsp:cNvPr id="0" name=""/>
        <dsp:cNvSpPr/>
      </dsp:nvSpPr>
      <dsp:spPr>
        <a:xfrm>
          <a:off x="609282" y="1627187"/>
          <a:ext cx="4874260" cy="1633802"/>
        </a:xfrm>
        <a:prstGeom prst="roundRect">
          <a:avLst>
            <a:gd name="adj" fmla="val 10000"/>
          </a:avLst>
        </a:prstGeom>
        <a:solidFill>
          <a:srgbClr val="005AA8"/>
        </a:solidFill>
        <a:ln w="38100" cap="rnd" cmpd="sng" algn="ctr">
          <a:solidFill>
            <a:srgbClr val="FCD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>
                  <a:lumMod val="95000"/>
                </a:schemeClr>
              </a:solidFill>
            </a:rPr>
            <a:t>icsr_core_templates.js</a:t>
          </a:r>
          <a:br>
            <a:rPr lang="en-US" sz="3200" kern="1200" dirty="0">
              <a:solidFill>
                <a:schemeClr val="bg1">
                  <a:lumMod val="95000"/>
                </a:schemeClr>
              </a:solidFill>
            </a:rPr>
          </a:b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Priority, </a:t>
          </a:r>
          <a:r>
            <a:rPr lang="en-US" sz="1800" kern="1200" dirty="0" err="1">
              <a:solidFill>
                <a:schemeClr val="bg1">
                  <a:lumMod val="95000"/>
                </a:schemeClr>
              </a:solidFill>
            </a:rPr>
            <a:t>PercentComplete</a:t>
          </a: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, </a:t>
          </a:r>
          <a:r>
            <a:rPr lang="en-US" sz="1800" kern="1200" dirty="0" err="1">
              <a:solidFill>
                <a:schemeClr val="bg1">
                  <a:lumMod val="95000"/>
                </a:schemeClr>
              </a:solidFill>
            </a:rPr>
            <a:t>DueDate</a:t>
          </a: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, Status</a:t>
          </a:r>
          <a:br>
            <a:rPr lang="en-US" sz="1600" kern="1200" dirty="0">
              <a:solidFill>
                <a:srgbClr val="FCD500"/>
              </a:solidFill>
            </a:rPr>
          </a:br>
          <a:r>
            <a:rPr lang="en-US" sz="1600" kern="1200" dirty="0">
              <a:solidFill>
                <a:srgbClr val="FCD500"/>
              </a:solidFill>
            </a:rPr>
            <a:t>development: 17 KB</a:t>
          </a:r>
          <a:br>
            <a:rPr lang="en-US" sz="1600" kern="1200" dirty="0">
              <a:solidFill>
                <a:srgbClr val="FCD500"/>
              </a:solidFill>
            </a:rPr>
          </a:br>
          <a:r>
            <a:rPr lang="en-US" sz="1600" kern="1200" dirty="0">
              <a:solidFill>
                <a:srgbClr val="FCD500"/>
              </a:solidFill>
            </a:rPr>
            <a:t>minified production: 6.4 KB</a:t>
          </a:r>
        </a:p>
      </dsp:txBody>
      <dsp:txXfrm>
        <a:off x="657134" y="1675039"/>
        <a:ext cx="4778556" cy="1538098"/>
      </dsp:txXfrm>
    </dsp:sp>
    <dsp:sp modelId="{57AF6114-5B22-4E45-9374-E72E092D8F49}">
      <dsp:nvSpPr>
        <dsp:cNvPr id="0" name=""/>
        <dsp:cNvSpPr/>
      </dsp:nvSpPr>
      <dsp:spPr>
        <a:xfrm>
          <a:off x="609282" y="3512343"/>
          <a:ext cx="4874260" cy="1633802"/>
        </a:xfrm>
        <a:prstGeom prst="roundRect">
          <a:avLst>
            <a:gd name="adj" fmla="val 10000"/>
          </a:avLst>
        </a:prstGeom>
        <a:solidFill>
          <a:srgbClr val="005AA8"/>
        </a:solidFill>
        <a:ln w="38100" cap="flat" cmpd="sng" algn="ctr">
          <a:solidFill>
            <a:srgbClr val="FCD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>
                  <a:lumMod val="95000"/>
                </a:schemeClr>
              </a:solidFill>
            </a:rPr>
            <a:t>icsr_core.js</a:t>
          </a:r>
          <a:br>
            <a:rPr lang="en-US" sz="3200" kern="1200" dirty="0">
              <a:solidFill>
                <a:schemeClr val="bg1">
                  <a:lumMod val="95000"/>
                </a:schemeClr>
              </a:solidFill>
            </a:rPr>
          </a:br>
          <a:r>
            <a:rPr lang="en-US" sz="1600" kern="1200" dirty="0">
              <a:solidFill>
                <a:srgbClr val="FCD500"/>
              </a:solidFill>
            </a:rPr>
            <a:t>development: 30 KB</a:t>
          </a:r>
          <a:br>
            <a:rPr lang="en-US" sz="1600" kern="1200" dirty="0">
              <a:solidFill>
                <a:srgbClr val="FCD500"/>
              </a:solidFill>
            </a:rPr>
          </a:br>
          <a:r>
            <a:rPr lang="en-US" sz="1600" kern="1200" dirty="0">
              <a:solidFill>
                <a:srgbClr val="FCD500"/>
              </a:solidFill>
            </a:rPr>
            <a:t>minified production: 3.2 KB</a:t>
          </a:r>
          <a:br>
            <a:rPr lang="en-US" sz="1600" kern="1200" dirty="0">
              <a:solidFill>
                <a:srgbClr val="FCD500"/>
              </a:solidFill>
            </a:rPr>
          </a:br>
          <a:r>
            <a:rPr lang="en-US" sz="1050" kern="1200" dirty="0">
              <a:solidFill>
                <a:srgbClr val="FCD500"/>
              </a:solidFill>
            </a:rPr>
            <a:t>I can get it down to 2691 Bytes, but readability suffers</a:t>
          </a:r>
          <a:endParaRPr lang="en-US" sz="3200" kern="1200" dirty="0">
            <a:solidFill>
              <a:srgbClr val="FCD500"/>
            </a:solidFill>
          </a:endParaRPr>
        </a:p>
      </dsp:txBody>
      <dsp:txXfrm>
        <a:off x="657134" y="3560195"/>
        <a:ext cx="4778556" cy="153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55E0C-D02A-42B5-96EE-A8C198755B33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8622C-E4DA-44DE-A32D-D56D855DAF7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752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C30C-35A1-4D67-BEAC-282AFF219285}" type="datetime1">
              <a:rPr lang="nl-NL" smtClean="0"/>
              <a:t>15-4-2016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1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AB01-7565-4E00-B53E-B175637E1C96}" type="datetime1">
              <a:rPr lang="nl-NL" smtClean="0"/>
              <a:t>15-4-2016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5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FB2A-DBB1-4BEF-ACEA-D62B82B408FE}" type="datetime1">
              <a:rPr lang="nl-NL" smtClean="0"/>
              <a:t>15-4-2016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09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2D8E-05F2-45CC-8763-C4BD9C193DFB}" type="datetime1">
              <a:rPr lang="nl-NL" smtClean="0"/>
              <a:t>15-4-2016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470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3545-DA5D-43F4-9EEA-22A3A3E618C0}" type="datetime1">
              <a:rPr lang="nl-NL" smtClean="0"/>
              <a:t>15-4-2016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60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3262-8075-49E6-9E02-FEE2716AF16A}" type="datetime1">
              <a:rPr lang="nl-NL" smtClean="0"/>
              <a:t>15-4-2016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641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D67B-AA4D-496B-A861-9D4183EB5049}" type="datetime1">
              <a:rPr lang="nl-NL" smtClean="0"/>
              <a:t>15-4-2016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686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E608-192D-4F46-AEB9-4731B5BB5235}" type="datetime1">
              <a:rPr lang="nl-NL" smtClean="0"/>
              <a:t>15-4-2016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77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7073-8652-4CA0-9F49-C4627F275347}" type="datetime1">
              <a:rPr lang="nl-NL" smtClean="0"/>
              <a:t>15-4-2016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616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E0BF-90FA-43DE-A27B-E7E7334C4E85}" type="datetime1">
              <a:rPr lang="nl-NL" smtClean="0"/>
              <a:t>15-4-2016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13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13F7-1981-466D-A866-B4D347A8C7D1}" type="datetime1">
              <a:rPr lang="nl-NL" smtClean="0"/>
              <a:t>15-4-2016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058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A226F-1CC6-45DA-8A6D-8537B6E0EFEC}" type="datetime1">
              <a:rPr lang="nl-NL" smtClean="0"/>
              <a:t>15-4-2016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05950" y="6565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A98D5-7A18-4BE5-99CC-A7F717F22E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37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365csi.nl/cisa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365csi.nl/js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A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8063" y="615387"/>
            <a:ext cx="11539886" cy="5535161"/>
          </a:xfrm>
          <a:prstGeom prst="rect">
            <a:avLst/>
          </a:prstGeom>
          <a:solidFill>
            <a:srgbClr val="005AA8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67350"/>
            <a:br>
              <a:rPr lang="nl-NL" sz="4800" dirty="0">
                <a:solidFill>
                  <a:srgbClr val="FCD500"/>
                </a:solidFill>
              </a:rPr>
            </a:br>
            <a:br>
              <a:rPr lang="nl-NL" sz="4800" dirty="0">
                <a:solidFill>
                  <a:srgbClr val="FCD500"/>
                </a:solidFill>
              </a:rPr>
            </a:br>
            <a:r>
              <a:rPr lang="nl-NL" sz="4800" dirty="0">
                <a:solidFill>
                  <a:srgbClr val="FCD500"/>
                </a:solidFill>
              </a:rPr>
              <a:t>JavaScript framework</a:t>
            </a:r>
            <a:br>
              <a:rPr lang="nl-NL" sz="4800" dirty="0">
                <a:solidFill>
                  <a:srgbClr val="FCD500"/>
                </a:solidFill>
              </a:rPr>
            </a:br>
            <a:r>
              <a:rPr lang="nl-NL" sz="4800" dirty="0">
                <a:solidFill>
                  <a:srgbClr val="FCD500"/>
                </a:solidFill>
              </a:rPr>
              <a:t>for writing less</a:t>
            </a:r>
            <a:br>
              <a:rPr lang="nl-NL" sz="4800" dirty="0">
                <a:solidFill>
                  <a:srgbClr val="FCD500"/>
                </a:solidFill>
              </a:rPr>
            </a:br>
            <a:r>
              <a:rPr lang="nl-NL" sz="4800" dirty="0">
                <a:solidFill>
                  <a:srgbClr val="FCD500"/>
                </a:solidFill>
              </a:rPr>
              <a:t>Client Side Rendering</a:t>
            </a:r>
            <a:br>
              <a:rPr lang="nl-NL" sz="4800" dirty="0">
                <a:solidFill>
                  <a:srgbClr val="FCD500"/>
                </a:solidFill>
              </a:rPr>
            </a:br>
            <a:r>
              <a:rPr lang="nl-NL" sz="4800" dirty="0">
                <a:solidFill>
                  <a:srgbClr val="FCD500"/>
                </a:solidFill>
              </a:rPr>
              <a:t>code</a:t>
            </a:r>
            <a:r>
              <a:rPr lang="nl-NL" sz="4800" b="1" dirty="0">
                <a:solidFill>
                  <a:srgbClr val="FCD500"/>
                </a:solidFill>
              </a:rPr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63" y="615387"/>
            <a:ext cx="5535161" cy="5535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4834" y="5773790"/>
            <a:ext cx="15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rgbClr val="FCD500"/>
                </a:solidFill>
              </a:rPr>
              <a:t>iCSR.GitHub.io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 rot="2899893">
            <a:off x="9753600" y="390525"/>
            <a:ext cx="35814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 jQuery</a:t>
            </a:r>
            <a:br>
              <a:rPr lang="nl-NL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nl-N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 Visual Studio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1</a:t>
            </a:fld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5863224" y="5060784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rgbClr val="FCD500"/>
                </a:solidFill>
                <a:latin typeface="Segoe Print" panose="02000600000000000000" pitchFamily="2" charset="0"/>
              </a:rPr>
              <a:t>For SharePoint Power Users</a:t>
            </a:r>
          </a:p>
          <a:p>
            <a:r>
              <a:rPr lang="nl-NL" sz="2000" dirty="0">
                <a:solidFill>
                  <a:srgbClr val="FCD500"/>
                </a:solidFill>
                <a:latin typeface="Segoe Print" panose="02000600000000000000" pitchFamily="2" charset="0"/>
              </a:rPr>
              <a:t>with basic understanding of</a:t>
            </a:r>
          </a:p>
          <a:p>
            <a:r>
              <a:rPr lang="nl-NL" sz="2000" dirty="0">
                <a:solidFill>
                  <a:srgbClr val="FCD500"/>
                </a:solidFill>
                <a:latin typeface="Segoe Print" panose="02000600000000000000" pitchFamily="2" charset="0"/>
              </a:rPr>
              <a:t>HTML, CSS &amp; JavScript</a:t>
            </a:r>
          </a:p>
        </p:txBody>
      </p:sp>
    </p:spTree>
    <p:extLst>
      <p:ext uri="{BB962C8B-B14F-4D97-AF65-F5344CB8AC3E}">
        <p14:creationId xmlns:p14="http://schemas.microsoft.com/office/powerpoint/2010/main" val="358215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10000">
        <p:circle/>
      </p:transition>
    </mc:Choice>
    <mc:Fallback>
      <p:transition spd="slow" advTm="10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A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8063" y="615387"/>
            <a:ext cx="11539886" cy="5535161"/>
          </a:xfrm>
          <a:prstGeom prst="rect">
            <a:avLst/>
          </a:prstGeom>
          <a:solidFill>
            <a:srgbClr val="005AA8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67350"/>
            <a:br>
              <a:rPr lang="nl-NL" sz="4800" dirty="0">
                <a:solidFill>
                  <a:srgbClr val="FCD500"/>
                </a:solidFill>
              </a:rPr>
            </a:br>
            <a:br>
              <a:rPr lang="nl-NL" sz="4800" dirty="0">
                <a:solidFill>
                  <a:srgbClr val="FCD500"/>
                </a:solidFill>
              </a:rPr>
            </a:br>
            <a:r>
              <a:rPr lang="nl-NL" sz="4800" dirty="0">
                <a:solidFill>
                  <a:srgbClr val="FCD500"/>
                </a:solidFill>
              </a:rPr>
              <a:t>JavaScript framework</a:t>
            </a:r>
            <a:br>
              <a:rPr lang="nl-NL" sz="4800" dirty="0">
                <a:solidFill>
                  <a:srgbClr val="FCD500"/>
                </a:solidFill>
              </a:rPr>
            </a:br>
            <a:r>
              <a:rPr lang="nl-NL" sz="4800" dirty="0">
                <a:solidFill>
                  <a:srgbClr val="FCD500"/>
                </a:solidFill>
              </a:rPr>
              <a:t>for writing less</a:t>
            </a:r>
            <a:br>
              <a:rPr lang="nl-NL" sz="4800" dirty="0">
                <a:solidFill>
                  <a:srgbClr val="FCD500"/>
                </a:solidFill>
              </a:rPr>
            </a:br>
            <a:r>
              <a:rPr lang="nl-NL" sz="4800" dirty="0">
                <a:solidFill>
                  <a:srgbClr val="FCD500"/>
                </a:solidFill>
              </a:rPr>
              <a:t>Client Side Rendering</a:t>
            </a:r>
            <a:br>
              <a:rPr lang="nl-NL" sz="4800" dirty="0">
                <a:solidFill>
                  <a:srgbClr val="FCD500"/>
                </a:solidFill>
              </a:rPr>
            </a:br>
            <a:r>
              <a:rPr lang="nl-NL" sz="4800" dirty="0">
                <a:solidFill>
                  <a:srgbClr val="FCD500"/>
                </a:solidFill>
              </a:rPr>
              <a:t>code</a:t>
            </a:r>
            <a:r>
              <a:rPr lang="nl-NL" sz="4800" b="1" dirty="0">
                <a:solidFill>
                  <a:srgbClr val="FCD500"/>
                </a:solidFill>
              </a:rPr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63" y="615387"/>
            <a:ext cx="5535161" cy="5535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4834" y="5773790"/>
            <a:ext cx="15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rgbClr val="FCD500"/>
                </a:solidFill>
              </a:rPr>
              <a:t>iCSR.GitHub.io</a:t>
            </a:r>
            <a:endParaRPr lang="nl-NL" dirty="0"/>
          </a:p>
        </p:txBody>
      </p:sp>
      <p:sp>
        <p:nvSpPr>
          <p:cNvPr id="3" name="Rectangle 2"/>
          <p:cNvSpPr/>
          <p:nvPr/>
        </p:nvSpPr>
        <p:spPr>
          <a:xfrm rot="2899893">
            <a:off x="9753600" y="390525"/>
            <a:ext cx="35814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 jQuery</a:t>
            </a:r>
            <a:br>
              <a:rPr lang="nl-NL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nl-N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 Visual 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9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hilipnation.net/wp-content/uploads/2014/02/ikea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171951"/>
            <a:ext cx="6169731" cy="212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2.bp.blogspot.com/-sez2qxu1BAk/TxRPKPbGoEI/AAAAAAAAJXU/St0HzU6PIhc/s1600/Swedish+Che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90831"/>
            <a:ext cx="23241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4"/>
          <p:cNvSpPr/>
          <p:nvPr/>
        </p:nvSpPr>
        <p:spPr>
          <a:xfrm>
            <a:off x="342900" y="562044"/>
            <a:ext cx="5753100" cy="2133531"/>
          </a:xfrm>
          <a:prstGeom prst="round2DiagRect">
            <a:avLst/>
          </a:prstGeom>
          <a:solidFill>
            <a:srgbClr val="00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rgbClr val="FCD500"/>
                </a:solidFill>
              </a:rPr>
              <a:t>Client Side Rendering can be as easy as IKEA</a:t>
            </a:r>
          </a:p>
          <a:p>
            <a:pPr algn="ctr"/>
            <a:r>
              <a:rPr lang="nl-NL" sz="2000" dirty="0">
                <a:solidFill>
                  <a:srgbClr val="FCD500"/>
                </a:solidFill>
              </a:rPr>
              <a:t>and as much fun as Lego</a:t>
            </a:r>
            <a:br>
              <a:rPr lang="nl-NL" sz="2000" dirty="0">
                <a:solidFill>
                  <a:srgbClr val="FCD500"/>
                </a:solidFill>
              </a:rPr>
            </a:br>
            <a:r>
              <a:rPr lang="nl-NL" sz="2000" dirty="0">
                <a:solidFill>
                  <a:srgbClr val="FCD500"/>
                </a:solidFill>
              </a:rPr>
              <a:t>add some simple JavaScript code</a:t>
            </a:r>
          </a:p>
          <a:p>
            <a:pPr algn="ctr"/>
            <a:r>
              <a:rPr lang="nl-NL" sz="2000" dirty="0">
                <a:solidFill>
                  <a:srgbClr val="FCD500"/>
                </a:solidFill>
              </a:rPr>
              <a:t>And you get iCSR</a:t>
            </a:r>
          </a:p>
        </p:txBody>
      </p:sp>
      <p:pic>
        <p:nvPicPr>
          <p:cNvPr id="2052" name="Picture 4" descr="http://vignette2.wikia.nocookie.net/lego/images/2/2d/LEGO_logo.jpg/revision/latest?cb=201306011540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62044"/>
            <a:ext cx="3585380" cy="358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59613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 rot="10800000">
            <a:off x="9524" y="1276350"/>
            <a:ext cx="12192000" cy="5071670"/>
          </a:xfrm>
          <a:prstGeom prst="triangle">
            <a:avLst>
              <a:gd name="adj" fmla="val 50067"/>
            </a:avLst>
          </a:prstGeom>
          <a:solidFill>
            <a:srgbClr val="005AA8"/>
          </a:solidFill>
          <a:ln>
            <a:solidFill>
              <a:srgbClr val="FC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182157"/>
              </p:ext>
            </p:extLst>
          </p:nvPr>
        </p:nvGraphicFramePr>
        <p:xfrm>
          <a:off x="847725" y="126313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6553" y="2395663"/>
            <a:ext cx="940564" cy="940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94779" y="2297534"/>
            <a:ext cx="2188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CD500"/>
                </a:solidFill>
              </a:rPr>
              <a:t>JavaScript framework</a:t>
            </a:r>
            <a:br>
              <a:rPr lang="nl-NL" dirty="0">
                <a:solidFill>
                  <a:srgbClr val="FCD500"/>
                </a:solidFill>
              </a:rPr>
            </a:br>
            <a:r>
              <a:rPr lang="nl-NL" dirty="0">
                <a:solidFill>
                  <a:srgbClr val="FCD500"/>
                </a:solidFill>
              </a:rPr>
              <a:t>for writing less</a:t>
            </a:r>
            <a:br>
              <a:rPr lang="nl-NL" dirty="0">
                <a:solidFill>
                  <a:srgbClr val="FCD500"/>
                </a:solidFill>
              </a:rPr>
            </a:br>
            <a:r>
              <a:rPr lang="nl-NL" dirty="0">
                <a:solidFill>
                  <a:srgbClr val="FCD500"/>
                </a:solidFill>
              </a:rPr>
              <a:t>Client Side Rendering</a:t>
            </a:r>
            <a:br>
              <a:rPr lang="nl-NL" dirty="0">
                <a:solidFill>
                  <a:srgbClr val="FCD500"/>
                </a:solidFill>
              </a:rPr>
            </a:br>
            <a:r>
              <a:rPr lang="nl-NL" dirty="0">
                <a:solidFill>
                  <a:srgbClr val="FCD500"/>
                </a:solidFill>
              </a:rPr>
              <a:t>code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12191999" cy="523220"/>
          </a:xfrm>
          <a:prstGeom prst="rect">
            <a:avLst/>
          </a:prstGeom>
          <a:solidFill>
            <a:srgbClr val="005AA8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800" dirty="0">
                <a:solidFill>
                  <a:srgbClr val="FCD500"/>
                </a:solidFill>
              </a:rPr>
              <a:t>iCSR is not a power-</a:t>
            </a:r>
            <a:r>
              <a:rPr lang="nl-NL" sz="2800" i="1" dirty="0">
                <a:solidFill>
                  <a:srgbClr val="FCD500"/>
                </a:solidFill>
              </a:rPr>
              <a:t>do-it-all</a:t>
            </a:r>
            <a:r>
              <a:rPr lang="nl-NL" sz="2800" dirty="0">
                <a:solidFill>
                  <a:srgbClr val="FCD500"/>
                </a:solidFill>
              </a:rPr>
              <a:t>-framework, but can be used by all developers</a:t>
            </a:r>
            <a:endParaRPr lang="en-US" sz="4000" cap="none" spc="0" dirty="0">
              <a:ln w="0"/>
              <a:solidFill>
                <a:srgbClr val="FCD5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29271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240000" cy="688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240000" cy="523220"/>
          </a:xfrm>
          <a:prstGeom prst="rect">
            <a:avLst/>
          </a:prstGeom>
          <a:solidFill>
            <a:srgbClr val="005AA8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less CSR code with </a:t>
            </a:r>
            <a:r>
              <a:rPr lang="en-US" sz="2800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iCSR</a:t>
            </a:r>
            <a:endParaRPr lang="en-US" sz="4000" cap="none" spc="0" dirty="0">
              <a:ln w="0"/>
              <a:solidFill>
                <a:srgbClr val="FCD5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4657725" y="1962150"/>
            <a:ext cx="2095500" cy="303847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is mainly the same boilerplate code  for every CSR file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080258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005AA8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less CSR code with </a:t>
            </a:r>
            <a:r>
              <a:rPr lang="en-US" sz="2800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iCSR</a:t>
            </a:r>
            <a:r>
              <a:rPr lang="en-US" sz="28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Step #1 : get rid of boilerplate code</a:t>
            </a:r>
            <a:endParaRPr lang="en-US" sz="4000" cap="none" spc="0" dirty="0">
              <a:ln w="0"/>
              <a:solidFill>
                <a:srgbClr val="FCD5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109" t="5953"/>
          <a:stretch/>
        </p:blipFill>
        <p:spPr>
          <a:xfrm>
            <a:off x="52254" y="700494"/>
            <a:ext cx="5806157" cy="530948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565" y="692251"/>
            <a:ext cx="6059614" cy="4975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5AA8"/>
            </a:solidFill>
          </a:ln>
        </p:spPr>
      </p:pic>
      <p:sp>
        <p:nvSpPr>
          <p:cNvPr id="10" name="Round Diagonal Corner Rectangle 9"/>
          <p:cNvSpPr/>
          <p:nvPr/>
        </p:nvSpPr>
        <p:spPr>
          <a:xfrm>
            <a:off x="6096000" y="5791269"/>
            <a:ext cx="5753100" cy="933381"/>
          </a:xfrm>
          <a:prstGeom prst="round2DiagRect">
            <a:avLst/>
          </a:prstGeom>
          <a:solidFill>
            <a:srgbClr val="00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CD500"/>
                </a:solidFill>
              </a:rPr>
              <a:t>iCSR.Me() function takes care of all the boilerplate code</a:t>
            </a:r>
            <a:br>
              <a:rPr lang="nl-NL" dirty="0">
                <a:solidFill>
                  <a:srgbClr val="FCD500"/>
                </a:solidFill>
              </a:rPr>
            </a:br>
            <a:r>
              <a:rPr lang="nl-NL" dirty="0">
                <a:solidFill>
                  <a:srgbClr val="FCD500"/>
                </a:solidFill>
              </a:rPr>
              <a:t>You only have to supply the configuration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535669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005AA8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#2 : use (Item) pre-processed </a:t>
            </a:r>
            <a:r>
              <a:rPr lang="en-US" sz="2800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iCSR</a:t>
            </a:r>
            <a:r>
              <a:rPr lang="en-US" sz="28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8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</a:t>
            </a:r>
            <a:r>
              <a:rPr lang="en-US" sz="2800" b="1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en-US" sz="28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values</a:t>
            </a:r>
            <a:endParaRPr lang="en-US" sz="4000" cap="none" spc="0" dirty="0">
              <a:ln w="0"/>
              <a:solidFill>
                <a:srgbClr val="FCD5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2" y="711301"/>
            <a:ext cx="6059614" cy="4975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5AA8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16" y="711301"/>
            <a:ext cx="5894070" cy="3873817"/>
          </a:xfrm>
          <a:prstGeom prst="rect">
            <a:avLst/>
          </a:prstGeom>
          <a:ln w="19050">
            <a:solidFill>
              <a:srgbClr val="005AA8"/>
            </a:solidFill>
          </a:ln>
        </p:spPr>
      </p:pic>
      <p:sp>
        <p:nvSpPr>
          <p:cNvPr id="8" name="Round Diagonal Corner Rectangle 7"/>
          <p:cNvSpPr/>
          <p:nvPr/>
        </p:nvSpPr>
        <p:spPr>
          <a:xfrm>
            <a:off x="6648450" y="4838769"/>
            <a:ext cx="5086350" cy="1800156"/>
          </a:xfrm>
          <a:prstGeom prst="round2DiagRect">
            <a:avLst/>
          </a:prstGeom>
          <a:solidFill>
            <a:srgbClr val="00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CD500"/>
                </a:solidFill>
              </a:rPr>
              <a:t>iCSR.Templates functions </a:t>
            </a:r>
            <a:br>
              <a:rPr lang="nl-NL" dirty="0">
                <a:solidFill>
                  <a:srgbClr val="FCD500"/>
                </a:solidFill>
              </a:rPr>
            </a:br>
            <a:r>
              <a:rPr lang="nl-NL" sz="1200" dirty="0">
                <a:solidFill>
                  <a:srgbClr val="FCD500"/>
                </a:solidFill>
              </a:rPr>
              <a:t>(Priority, PercentComplete, DueDate)</a:t>
            </a:r>
            <a:r>
              <a:rPr lang="nl-NL" sz="1600" dirty="0">
                <a:solidFill>
                  <a:srgbClr val="FCD500"/>
                </a:solidFill>
              </a:rPr>
              <a:t> </a:t>
            </a:r>
            <a:br>
              <a:rPr lang="nl-NL" sz="1600" dirty="0">
                <a:solidFill>
                  <a:srgbClr val="FCD500"/>
                </a:solidFill>
              </a:rPr>
            </a:br>
            <a:r>
              <a:rPr lang="nl-NL" dirty="0">
                <a:solidFill>
                  <a:srgbClr val="FCD500"/>
                </a:solidFill>
              </a:rPr>
              <a:t>pre-process every ListItem so you can write</a:t>
            </a:r>
            <a:br>
              <a:rPr lang="nl-NL" dirty="0">
                <a:solidFill>
                  <a:srgbClr val="FCD500"/>
                </a:solidFill>
              </a:rPr>
            </a:br>
            <a:r>
              <a:rPr lang="nl-NL" dirty="0">
                <a:solidFill>
                  <a:srgbClr val="FCD500"/>
                </a:solidFill>
              </a:rPr>
              <a:t>even less CSR code </a:t>
            </a:r>
            <a:br>
              <a:rPr lang="nl-NL" dirty="0">
                <a:solidFill>
                  <a:srgbClr val="FCD500"/>
                </a:solidFill>
              </a:rPr>
            </a:br>
            <a:r>
              <a:rPr lang="nl-NL" dirty="0">
                <a:solidFill>
                  <a:srgbClr val="FCD500"/>
                </a:solidFill>
              </a:rPr>
              <a:t>using iCSR </a:t>
            </a:r>
            <a:r>
              <a:rPr lang="nl-NL" b="1" dirty="0">
                <a:solidFill>
                  <a:srgbClr val="FCD500"/>
                </a:solidFill>
              </a:rPr>
              <a:t>|</a:t>
            </a:r>
            <a:r>
              <a:rPr lang="nl-NL" dirty="0">
                <a:solidFill>
                  <a:srgbClr val="FCD500"/>
                </a:solidFill>
              </a:rPr>
              <a:t>token</a:t>
            </a:r>
            <a:r>
              <a:rPr lang="nl-NL" b="1" dirty="0">
                <a:solidFill>
                  <a:srgbClr val="FCD500"/>
                </a:solidFill>
              </a:rPr>
              <a:t>|</a:t>
            </a:r>
            <a:r>
              <a:rPr lang="nl-NL" dirty="0">
                <a:solidFill>
                  <a:srgbClr val="FCD500"/>
                </a:solidFill>
              </a:rPr>
              <a:t> notation </a:t>
            </a:r>
            <a:br>
              <a:rPr lang="nl-NL" dirty="0">
                <a:solidFill>
                  <a:srgbClr val="FCD500"/>
                </a:solidFill>
              </a:rPr>
            </a:br>
            <a:r>
              <a:rPr lang="nl-NL" dirty="0">
                <a:solidFill>
                  <a:srgbClr val="FCD500"/>
                </a:solidFill>
              </a:rPr>
              <a:t>to built an output (HTML) 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031427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7"/>
          <p:cNvSpPr txBox="1">
            <a:spLocks/>
          </p:cNvSpPr>
          <p:nvPr/>
        </p:nvSpPr>
        <p:spPr>
          <a:xfrm>
            <a:off x="1037670" y="636588"/>
            <a:ext cx="4384528" cy="30972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color the TD cell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109788"/>
            <a:ext cx="5183188" cy="823912"/>
          </a:xfrm>
        </p:spPr>
        <p:txBody>
          <a:bodyPr/>
          <a:lstStyle/>
          <a:p>
            <a:r>
              <a:rPr lang="nl-NL" dirty="0"/>
              <a:t>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838950" y="638175"/>
            <a:ext cx="5029200" cy="309562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nl-NL" dirty="0"/>
              <a:t>use SharePoints _layouts/images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-3463"/>
            <a:ext cx="12192000" cy="523220"/>
          </a:xfrm>
          <a:prstGeom prst="rect">
            <a:avLst/>
          </a:prstGeom>
          <a:solidFill>
            <a:srgbClr val="005AA8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iCSR.Priority</a:t>
            </a:r>
            <a:r>
              <a:rPr lang="en-US" sz="28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Template with user configuration examples</a:t>
            </a:r>
            <a:endParaRPr lang="en-US" sz="4000" cap="none" spc="0" dirty="0">
              <a:ln w="0"/>
              <a:solidFill>
                <a:srgbClr val="FCD5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606" y="636588"/>
            <a:ext cx="720592" cy="29784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8188" y="1085850"/>
            <a:ext cx="638175" cy="2638425"/>
          </a:xfrm>
          <a:prstGeom prst="rect">
            <a:avLst/>
          </a:prstGeom>
        </p:spPr>
      </p:pic>
      <p:pic>
        <p:nvPicPr>
          <p:cNvPr id="22" name="Content Placeholder 2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29584" y="1608931"/>
            <a:ext cx="3114675" cy="17049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905" y="1563694"/>
            <a:ext cx="3057525" cy="18383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19703795">
            <a:off x="2951693" y="2256056"/>
            <a:ext cx="17347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rgbClr val="005AA8"/>
                </a:solidFill>
                <a:latin typeface="Segoe Print" panose="02000600000000000000" pitchFamily="2" charset="0"/>
              </a:rPr>
              <a:t>Yes, ‘</a:t>
            </a:r>
            <a:r>
              <a:rPr lang="nl-NL" sz="1050" b="1" dirty="0">
                <a:solidFill>
                  <a:srgbClr val="005AA8"/>
                </a:solidFill>
                <a:latin typeface="Segoe Print" panose="02000600000000000000" pitchFamily="2" charset="0"/>
              </a:rPr>
              <a:t>TR</a:t>
            </a:r>
            <a:r>
              <a:rPr lang="nl-NL" sz="1050" dirty="0">
                <a:solidFill>
                  <a:srgbClr val="005AA8"/>
                </a:solidFill>
                <a:latin typeface="Segoe Print" panose="02000600000000000000" pitchFamily="2" charset="0"/>
              </a:rPr>
              <a:t>’ will do</a:t>
            </a:r>
            <a:br>
              <a:rPr lang="nl-NL" sz="1050" dirty="0">
                <a:solidFill>
                  <a:srgbClr val="005AA8"/>
                </a:solidFill>
                <a:latin typeface="Segoe Print" panose="02000600000000000000" pitchFamily="2" charset="0"/>
              </a:rPr>
            </a:br>
            <a:r>
              <a:rPr lang="nl-NL" sz="1050" dirty="0">
                <a:solidFill>
                  <a:srgbClr val="005AA8"/>
                </a:solidFill>
                <a:latin typeface="Segoe Print" panose="02000600000000000000" pitchFamily="2" charset="0"/>
              </a:rPr>
              <a:t>what you think it does</a:t>
            </a:r>
          </a:p>
        </p:txBody>
      </p:sp>
      <p:sp>
        <p:nvSpPr>
          <p:cNvPr id="28" name="Content Placeholder 7"/>
          <p:cNvSpPr txBox="1">
            <a:spLocks/>
          </p:cNvSpPr>
          <p:nvPr/>
        </p:nvSpPr>
        <p:spPr>
          <a:xfrm>
            <a:off x="1037670" y="3877769"/>
            <a:ext cx="10830480" cy="28441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or add your own </a:t>
            </a:r>
            <a:r>
              <a:rPr lang="nl-NL" b="1" dirty="0">
                <a:solidFill>
                  <a:srgbClr val="005AA8"/>
                </a:solidFill>
              </a:rPr>
              <a:t>|</a:t>
            </a:r>
            <a:r>
              <a:rPr lang="nl-NL" dirty="0"/>
              <a:t>tokens</a:t>
            </a:r>
            <a:r>
              <a:rPr lang="nl-NL" b="1" dirty="0">
                <a:solidFill>
                  <a:srgbClr val="005AA8"/>
                </a:solidFill>
              </a:rPr>
              <a:t>|</a:t>
            </a:r>
            <a:r>
              <a:rPr lang="nl-NL" dirty="0"/>
              <a:t> and HTML (SVG)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670" y="4334630"/>
            <a:ext cx="7487205" cy="239080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871981" y="3238376"/>
            <a:ext cx="42915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rgbClr val="005AA8"/>
                </a:solidFill>
                <a:latin typeface="Segoe Print" panose="02000600000000000000" pitchFamily="2" charset="0"/>
              </a:rPr>
              <a:t>Kpi- Image names: peppers, default, pepperalarm, normal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5850" y="3881436"/>
            <a:ext cx="2628900" cy="2843213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1323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gyazo.com/634cbcb6a2846be1cf1a6a623d5dda8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258" y="1292813"/>
            <a:ext cx="1949541" cy="488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005AA8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iCSR</a:t>
            </a:r>
            <a:r>
              <a:rPr lang="en-US" sz="2800" cap="none" spc="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Templates are interactive in Views, who needs Forms?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" y="1292814"/>
            <a:ext cx="6981825" cy="2600325"/>
          </a:xfrm>
          <a:prstGeom prst="rect">
            <a:avLst/>
          </a:prstGeom>
        </p:spPr>
      </p:pic>
      <p:sp>
        <p:nvSpPr>
          <p:cNvPr id="14" name="Round Diagonal Corner Rectangle 13"/>
          <p:cNvSpPr/>
          <p:nvPr/>
        </p:nvSpPr>
        <p:spPr>
          <a:xfrm>
            <a:off x="400050" y="4379315"/>
            <a:ext cx="6912292" cy="1800156"/>
          </a:xfrm>
          <a:prstGeom prst="round2DiagRect">
            <a:avLst/>
          </a:prstGeom>
          <a:solidFill>
            <a:srgbClr val="00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rgbClr val="FCD500"/>
                </a:solidFill>
              </a:rPr>
              <a:t>By default an iCSR Template is interactive (for those with edit rights)</a:t>
            </a:r>
          </a:p>
          <a:p>
            <a:r>
              <a:rPr lang="nl-NL" dirty="0">
                <a:solidFill>
                  <a:srgbClr val="FCD500"/>
                </a:solidFill>
              </a:rPr>
              <a:t>No additional configuration is required, but can still be applied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28000" y="1190171"/>
            <a:ext cx="2133600" cy="50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Loading</a:t>
            </a:r>
            <a:br>
              <a:rPr lang="nl-NL" dirty="0"/>
            </a:br>
            <a:r>
              <a:rPr lang="nl-NL" dirty="0"/>
              <a:t>GIF</a:t>
            </a:r>
            <a:br>
              <a:rPr lang="nl-NL" dirty="0"/>
            </a:br>
            <a:r>
              <a:rPr lang="nl-NL" dirty="0"/>
              <a:t>animation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07991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577" t="23986" r="4963" b="40177"/>
          <a:stretch/>
        </p:blipFill>
        <p:spPr>
          <a:xfrm>
            <a:off x="0" y="653142"/>
            <a:ext cx="9593943" cy="3686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4457700"/>
            <a:ext cx="6457950" cy="2400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9525"/>
            <a:ext cx="12240000" cy="646331"/>
          </a:xfrm>
          <a:prstGeom prst="rect">
            <a:avLst/>
          </a:prstGeom>
          <a:solidFill>
            <a:srgbClr val="005AA8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cap="none" spc="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</a:t>
            </a:r>
            <a:r>
              <a:rPr lang="en-US" sz="3600" cap="none" spc="0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iCSR</a:t>
            </a:r>
            <a:r>
              <a:rPr lang="en-US" sz="3600" cap="none" spc="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 enhance any List or Library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0828" y="4815568"/>
            <a:ext cx="4895850" cy="1425575"/>
          </a:xfrm>
          <a:prstGeom prst="round2DiagRect">
            <a:avLst/>
          </a:prstGeom>
          <a:solidFill>
            <a:srgbClr val="00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the icsr.js Framework</a:t>
            </a:r>
            <a:br>
              <a:rPr lang="en-US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one 14 line CSR file </a:t>
            </a:r>
          </a:p>
          <a:p>
            <a:pPr marL="0" indent="0" algn="ctr">
              <a:buNone/>
            </a:pPr>
            <a:r>
              <a:rPr lang="en-US" sz="1200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Ofcourse</a:t>
            </a:r>
            <a:r>
              <a:rPr lang="en-US" sz="12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you can concatenate the files into one file if you want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514166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A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8062" y="23208"/>
            <a:ext cx="11863937" cy="5535161"/>
          </a:xfrm>
          <a:prstGeom prst="rect">
            <a:avLst/>
          </a:prstGeom>
          <a:solidFill>
            <a:srgbClr val="005AA8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67350"/>
            <a:br>
              <a:rPr lang="nl-NL" sz="4800" dirty="0">
                <a:solidFill>
                  <a:srgbClr val="FCD500"/>
                </a:solidFill>
              </a:rPr>
            </a:br>
            <a:br>
              <a:rPr lang="nl-NL" sz="4800" dirty="0">
                <a:solidFill>
                  <a:srgbClr val="FCD500"/>
                </a:solidFill>
              </a:rPr>
            </a:br>
            <a:r>
              <a:rPr lang="nl-NL" sz="4800" dirty="0">
                <a:solidFill>
                  <a:srgbClr val="FCD500"/>
                </a:solidFill>
              </a:rPr>
              <a:t>F12 Dev console goodies</a:t>
            </a:r>
            <a:br>
              <a:rPr lang="nl-NL" sz="4800" dirty="0">
                <a:solidFill>
                  <a:srgbClr val="FCD500"/>
                </a:solidFill>
              </a:rPr>
            </a:br>
            <a:endParaRPr lang="nl-NL" sz="4800" dirty="0">
              <a:solidFill>
                <a:srgbClr val="FCD500"/>
              </a:solidFill>
            </a:endParaRPr>
          </a:p>
          <a:p>
            <a:pPr marL="6153150" indent="-685800">
              <a:buFont typeface="Arial" panose="020B0604020202020204" pitchFamily="34" charset="0"/>
              <a:buChar char="•"/>
            </a:pPr>
            <a:r>
              <a:rPr lang="nl-NL" sz="4800" dirty="0">
                <a:solidFill>
                  <a:srgbClr val="FCD500"/>
                </a:solidFill>
              </a:rPr>
              <a:t>Template tokens</a:t>
            </a:r>
          </a:p>
          <a:p>
            <a:pPr marL="6610350" lvl="1" indent="-685800">
              <a:buFont typeface="Arial" panose="020B0604020202020204" pitchFamily="34" charset="0"/>
              <a:buChar char="•"/>
            </a:pPr>
            <a:r>
              <a:rPr lang="nl-NL" sz="2200" dirty="0">
                <a:solidFill>
                  <a:srgbClr val="FCD500"/>
                </a:solidFill>
              </a:rPr>
              <a:t>‘icPriority’</a:t>
            </a:r>
          </a:p>
          <a:p>
            <a:pPr marL="6610350" lvl="1" indent="-685800">
              <a:buFont typeface="Arial" panose="020B0604020202020204" pitchFamily="34" charset="0"/>
              <a:buChar char="•"/>
            </a:pPr>
            <a:r>
              <a:rPr lang="nl-NL" sz="2200" dirty="0">
                <a:solidFill>
                  <a:srgbClr val="FCD500"/>
                </a:solidFill>
              </a:rPr>
              <a:t>‘icPercentComplete’</a:t>
            </a:r>
          </a:p>
          <a:p>
            <a:pPr marL="6610350" lvl="1" indent="-685800">
              <a:buFont typeface="Arial" panose="020B0604020202020204" pitchFamily="34" charset="0"/>
              <a:buChar char="•"/>
            </a:pPr>
            <a:r>
              <a:rPr lang="nl-NL" sz="2200" dirty="0">
                <a:solidFill>
                  <a:srgbClr val="FCD500"/>
                </a:solidFill>
              </a:rPr>
              <a:t>‘icDueDate’</a:t>
            </a:r>
            <a:br>
              <a:rPr lang="nl-NL" sz="2200" dirty="0">
                <a:solidFill>
                  <a:srgbClr val="FCD500"/>
                </a:solidFill>
              </a:rPr>
            </a:br>
            <a:endParaRPr lang="nl-NL" sz="2200" dirty="0">
              <a:solidFill>
                <a:srgbClr val="FCD500"/>
              </a:solidFill>
            </a:endParaRPr>
          </a:p>
          <a:p>
            <a:pPr marL="6153150" indent="-685800">
              <a:buFont typeface="Arial" panose="020B0604020202020204" pitchFamily="34" charset="0"/>
              <a:buChar char="•"/>
            </a:pPr>
            <a:r>
              <a:rPr lang="nl-NL" sz="4800" dirty="0">
                <a:solidFill>
                  <a:srgbClr val="FCD500"/>
                </a:solidFill>
              </a:rPr>
              <a:t>‘iccolors’ Colornames</a:t>
            </a:r>
          </a:p>
          <a:p>
            <a:pPr marL="6153150" indent="-685800">
              <a:buFont typeface="Arial" panose="020B0604020202020204" pitchFamily="34" charset="0"/>
              <a:buChar char="•"/>
            </a:pPr>
            <a:endParaRPr lang="nl-NL" sz="4800" b="1" dirty="0">
              <a:solidFill>
                <a:srgbClr val="FCD5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63" y="615387"/>
            <a:ext cx="5535161" cy="5535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4834" y="5773790"/>
            <a:ext cx="15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rgbClr val="FCD500"/>
                </a:solidFill>
              </a:rPr>
              <a:t>iCSR.GitHub.io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347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 this slidedeck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3824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>
                    <a:lumMod val="95000"/>
                  </a:schemeClr>
                </a:solidFill>
              </a:rPr>
              <a:t>Standard SharePoint Client Side Rendering (CSR)</a:t>
            </a:r>
          </a:p>
          <a:p>
            <a:pPr lvl="1"/>
            <a:r>
              <a:rPr lang="nl-NL" dirty="0">
                <a:solidFill>
                  <a:schemeClr val="bg1">
                    <a:lumMod val="95000"/>
                  </a:schemeClr>
                </a:solidFill>
              </a:rPr>
              <a:t>Why SharePoint Client Side Rendering?</a:t>
            </a:r>
          </a:p>
          <a:p>
            <a:pPr lvl="1"/>
            <a:r>
              <a:rPr lang="nl-NL" dirty="0">
                <a:solidFill>
                  <a:schemeClr val="bg1">
                    <a:lumMod val="95000"/>
                  </a:schemeClr>
                </a:solidFill>
              </a:rPr>
              <a:t>What is SharePoint Client Side Rendering</a:t>
            </a:r>
          </a:p>
          <a:p>
            <a:pPr lvl="1"/>
            <a:r>
              <a:rPr lang="nl-NL" dirty="0">
                <a:solidFill>
                  <a:schemeClr val="bg1">
                    <a:lumMod val="95000"/>
                  </a:schemeClr>
                </a:solidFill>
              </a:rPr>
              <a:t>How to create CSR files with the Cisar </a:t>
            </a:r>
            <a:r>
              <a:rPr lang="nl-NL" sz="1200" dirty="0">
                <a:solidFill>
                  <a:schemeClr val="bg1">
                    <a:lumMod val="95000"/>
                  </a:schemeClr>
                </a:solidFill>
              </a:rPr>
              <a:t>(by Andrei Markeev)</a:t>
            </a:r>
            <a:r>
              <a:rPr lang="nl-NL" dirty="0">
                <a:solidFill>
                  <a:schemeClr val="bg1">
                    <a:lumMod val="95000"/>
                  </a:schemeClr>
                </a:solidFill>
              </a:rPr>
              <a:t> Chrome Extenstion</a:t>
            </a:r>
          </a:p>
          <a:p>
            <a:pPr lvl="1"/>
            <a:r>
              <a:rPr lang="nl-NL" dirty="0">
                <a:solidFill>
                  <a:schemeClr val="bg1">
                    <a:lumMod val="95000"/>
                  </a:schemeClr>
                </a:solidFill>
              </a:rPr>
              <a:t>Managing JSLinks with the LinkManager Bookmarklet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47551"/>
            <a:ext cx="10515600" cy="2186202"/>
          </a:xfrm>
          <a:prstGeom prst="rect">
            <a:avLst/>
          </a:prstGeom>
          <a:solidFill>
            <a:srgbClr val="005AA8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solidFill>
                  <a:srgbClr val="FCD500"/>
                </a:solidFill>
              </a:rPr>
              <a:t>Less CSR code with iCSR</a:t>
            </a:r>
          </a:p>
          <a:p>
            <a:pPr lvl="1"/>
            <a:r>
              <a:rPr lang="nl-NL" dirty="0">
                <a:solidFill>
                  <a:srgbClr val="FCD500"/>
                </a:solidFill>
              </a:rPr>
              <a:t>Why iCSR was created</a:t>
            </a:r>
          </a:p>
          <a:p>
            <a:pPr lvl="1"/>
            <a:r>
              <a:rPr lang="nl-NL" dirty="0">
                <a:solidFill>
                  <a:srgbClr val="FCD500"/>
                </a:solidFill>
              </a:rPr>
              <a:t>How to enhance a Document Library with iCSR Templates</a:t>
            </a:r>
          </a:p>
          <a:p>
            <a:pPr lvl="1"/>
            <a:r>
              <a:rPr lang="nl-NL" dirty="0">
                <a:solidFill>
                  <a:srgbClr val="FCD500"/>
                </a:solidFill>
              </a:rPr>
              <a:t>How to configure iCSR Templates</a:t>
            </a:r>
          </a:p>
          <a:p>
            <a:pPr lvl="1"/>
            <a:r>
              <a:rPr lang="nl-NL" dirty="0">
                <a:solidFill>
                  <a:srgbClr val="FCD500"/>
                </a:solidFill>
              </a:rPr>
              <a:t>Writing your own iCSR Templates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517" y="4677870"/>
            <a:ext cx="1325563" cy="13255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41825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4000" cy="6864750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324850" y="5772149"/>
            <a:ext cx="3609975" cy="666227"/>
          </a:xfrm>
          <a:prstGeom prst="round2DiagRect">
            <a:avLst/>
          </a:prstGeom>
          <a:solidFill>
            <a:srgbClr val="00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Template:  </a:t>
            </a:r>
            <a:r>
              <a:rPr lang="en-US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iCSR.Priority</a:t>
            </a:r>
            <a:endParaRPr lang="en-US" dirty="0">
              <a:ln w="0"/>
              <a:solidFill>
                <a:srgbClr val="FCD5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196" name="Picture 4" descr="https://i.gyazo.com/2ebeb0507814071842ebdce16d6eefb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008063"/>
            <a:ext cx="881607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/>
        </p:nvSpPr>
        <p:spPr>
          <a:xfrm>
            <a:off x="6519862" y="3432375"/>
            <a:ext cx="3609975" cy="666227"/>
          </a:xfrm>
          <a:prstGeom prst="round2DiagRect">
            <a:avLst/>
          </a:prstGeom>
          <a:solidFill>
            <a:srgbClr val="00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F12 Console functions help explore Template configurations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51859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4000" cy="6864750"/>
          </a:xfrm>
          <a:prstGeom prst="rect">
            <a:avLst/>
          </a:prstGeom>
        </p:spPr>
      </p:pic>
      <p:pic>
        <p:nvPicPr>
          <p:cNvPr id="8194" name="Picture 2" descr="https://i.gyazo.com/8900b00413671fcfb20eafa94775f84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75" y="876300"/>
            <a:ext cx="121275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4"/>
          <p:cNvSpPr/>
          <p:nvPr/>
        </p:nvSpPr>
        <p:spPr>
          <a:xfrm>
            <a:off x="8324850" y="5772149"/>
            <a:ext cx="3609975" cy="666227"/>
          </a:xfrm>
          <a:prstGeom prst="round2DiagRect">
            <a:avLst/>
          </a:prstGeom>
          <a:solidFill>
            <a:srgbClr val="00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Template:  </a:t>
            </a:r>
            <a:r>
              <a:rPr lang="en-US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iCSR.PercentComplete</a:t>
            </a:r>
            <a:endParaRPr lang="en-US" dirty="0">
              <a:ln w="0"/>
              <a:solidFill>
                <a:srgbClr val="FCD5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93640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i.gyazo.com/8900b00413671fcfb20eafa94775f84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5" y="4248150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4000" cy="6864750"/>
          </a:xfrm>
          <a:prstGeom prst="rect">
            <a:avLst/>
          </a:prstGeom>
        </p:spPr>
      </p:pic>
      <p:sp>
        <p:nvSpPr>
          <p:cNvPr id="3" name="Round Diagonal Corner Rectangle 2"/>
          <p:cNvSpPr/>
          <p:nvPr/>
        </p:nvSpPr>
        <p:spPr>
          <a:xfrm>
            <a:off x="8324850" y="5772149"/>
            <a:ext cx="3609975" cy="666227"/>
          </a:xfrm>
          <a:prstGeom prst="round2DiagRect">
            <a:avLst/>
          </a:prstGeom>
          <a:solidFill>
            <a:srgbClr val="00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Template:  </a:t>
            </a:r>
            <a:r>
              <a:rPr lang="en-US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iCSR.DueDate</a:t>
            </a:r>
            <a:endParaRPr lang="en-US" dirty="0">
              <a:ln w="0"/>
              <a:solidFill>
                <a:srgbClr val="FCD5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iCSR.js development version has extensive logging</a:t>
            </a:r>
          </a:p>
        </p:txBody>
      </p:sp>
      <p:pic>
        <p:nvPicPr>
          <p:cNvPr id="9218" name="Picture 2" descr="https://i.gyazo.com/cf116d2804d2ae0dc842e3f085c4b37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914400"/>
            <a:ext cx="1195388" cy="8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48425" y="5715000"/>
            <a:ext cx="1752600" cy="1149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86157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836" b="4539"/>
          <a:stretch/>
        </p:blipFill>
        <p:spPr>
          <a:xfrm>
            <a:off x="0" y="636806"/>
            <a:ext cx="12204000" cy="62211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9525"/>
            <a:ext cx="12240000" cy="646331"/>
          </a:xfrm>
          <a:prstGeom prst="rect">
            <a:avLst/>
          </a:prstGeom>
          <a:solidFill>
            <a:srgbClr val="005AA8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cap="none" spc="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know all the HTML color names?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6838950" y="4575612"/>
            <a:ext cx="4454842" cy="1160167"/>
          </a:xfrm>
          <a:prstGeom prst="round2DiagRect">
            <a:avLst/>
          </a:prstGeom>
          <a:solidFill>
            <a:srgbClr val="00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‘</a:t>
            </a:r>
            <a:r>
              <a:rPr lang="en-US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icColors</a:t>
            </a:r>
            <a:r>
              <a:rPr lang="en-US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 in the developer console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2425238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A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8062" y="23208"/>
            <a:ext cx="11863937" cy="5535161"/>
          </a:xfrm>
          <a:prstGeom prst="rect">
            <a:avLst/>
          </a:prstGeom>
          <a:solidFill>
            <a:srgbClr val="005AA8"/>
          </a:solidFill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67350"/>
            <a:br>
              <a:rPr lang="nl-NL" sz="4800" dirty="0">
                <a:solidFill>
                  <a:srgbClr val="FCD500"/>
                </a:solidFill>
              </a:rPr>
            </a:br>
            <a:br>
              <a:rPr lang="nl-NL" sz="4800" dirty="0">
                <a:solidFill>
                  <a:srgbClr val="FCD500"/>
                </a:solidFill>
              </a:rPr>
            </a:br>
            <a:endParaRPr lang="nl-NL" sz="4800" dirty="0">
              <a:solidFill>
                <a:srgbClr val="FCD500"/>
              </a:solidFill>
            </a:endParaRPr>
          </a:p>
          <a:p>
            <a:pPr marL="5467350"/>
            <a:endParaRPr lang="nl-NL" sz="4800" dirty="0">
              <a:solidFill>
                <a:srgbClr val="FCD500"/>
              </a:solidFill>
            </a:endParaRPr>
          </a:p>
          <a:p>
            <a:pPr marL="5467350"/>
            <a:r>
              <a:rPr lang="nl-NL" sz="8000" dirty="0">
                <a:solidFill>
                  <a:srgbClr val="FCD500"/>
                </a:solidFill>
              </a:rPr>
              <a:t>creating</a:t>
            </a:r>
          </a:p>
          <a:p>
            <a:pPr marL="5467350"/>
            <a:r>
              <a:rPr lang="nl-NL" sz="8000" dirty="0">
                <a:solidFill>
                  <a:srgbClr val="FCD500"/>
                </a:solidFill>
              </a:rPr>
              <a:t>new </a:t>
            </a:r>
          </a:p>
          <a:p>
            <a:pPr marL="5467350"/>
            <a:r>
              <a:rPr lang="nl-NL" sz="8000" dirty="0">
                <a:solidFill>
                  <a:srgbClr val="FCD500"/>
                </a:solidFill>
              </a:rPr>
              <a:t>Templates</a:t>
            </a:r>
          </a:p>
          <a:p>
            <a:pPr marL="6153150" indent="-685800">
              <a:buFont typeface="Arial" panose="020B0604020202020204" pitchFamily="34" charset="0"/>
              <a:buChar char="•"/>
            </a:pPr>
            <a:endParaRPr lang="nl-NL" sz="4800" b="1" dirty="0">
              <a:solidFill>
                <a:srgbClr val="FCD5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63" y="615387"/>
            <a:ext cx="5535161" cy="5535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4834" y="5773790"/>
            <a:ext cx="15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rgbClr val="FCD500"/>
                </a:solidFill>
              </a:rPr>
              <a:t>iCSR.GitHub.io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563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9525"/>
            <a:ext cx="12240000" cy="646331"/>
          </a:xfrm>
          <a:prstGeom prst="rect">
            <a:avLst/>
          </a:prstGeom>
          <a:solidFill>
            <a:srgbClr val="005AA8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cap="none" spc="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 </a:t>
            </a:r>
            <a:r>
              <a:rPr lang="en-US" sz="3600" cap="none" spc="0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iCSR</a:t>
            </a:r>
            <a:r>
              <a:rPr lang="en-US" sz="3600" cap="none" spc="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Templates work</a:t>
            </a:r>
          </a:p>
        </p:txBody>
      </p:sp>
      <p:sp>
        <p:nvSpPr>
          <p:cNvPr id="9" name="Chevron 8"/>
          <p:cNvSpPr/>
          <p:nvPr/>
        </p:nvSpPr>
        <p:spPr>
          <a:xfrm>
            <a:off x="0" y="856343"/>
            <a:ext cx="12192000" cy="6963681"/>
          </a:xfrm>
          <a:prstGeom prst="chevron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dk1"/>
          </a:fontRef>
        </p:style>
      </p:sp>
      <p:sp>
        <p:nvSpPr>
          <p:cNvPr id="11" name="Chevron 4"/>
          <p:cNvSpPr txBox="1"/>
          <p:nvPr/>
        </p:nvSpPr>
        <p:spPr>
          <a:xfrm>
            <a:off x="10792279" y="4056291"/>
            <a:ext cx="1263650" cy="595084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128016" tIns="85344" rIns="42672" bIns="85344" numCol="1" spcCol="1270" anchor="t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/>
              </a:rPr>
              <a:t>  </a:t>
            </a:r>
            <a:r>
              <a:rPr lang="en-US" sz="2800" b="1" kern="12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</a:rPr>
              <a:t>HTML</a:t>
            </a:r>
            <a:endParaRPr lang="en-US" sz="2400" b="1" kern="12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667902084"/>
              </p:ext>
            </p:extLst>
          </p:nvPr>
        </p:nvGraphicFramePr>
        <p:xfrm>
          <a:off x="1371601" y="205318"/>
          <a:ext cx="7829550" cy="2652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200795400"/>
              </p:ext>
            </p:extLst>
          </p:nvPr>
        </p:nvGraphicFramePr>
        <p:xfrm>
          <a:off x="3179536" y="2996143"/>
          <a:ext cx="7829550" cy="2652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0526" y="4938031"/>
            <a:ext cx="4895850" cy="1796143"/>
          </a:xfrm>
          <a:prstGeom prst="round2DiagRect">
            <a:avLst/>
          </a:prstGeom>
          <a:solidFill>
            <a:srgbClr val="00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Template Function has TWO operations</a:t>
            </a:r>
          </a:p>
          <a:p>
            <a:pPr marL="216000" indent="-216000">
              <a:spcBef>
                <a:spcPts val="600"/>
              </a:spcBef>
              <a:buAutoNum type="arabicPeriod"/>
            </a:pPr>
            <a:r>
              <a:rPr lang="en-US" sz="16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called </a:t>
            </a:r>
            <a:r>
              <a:rPr lang="en-US" sz="1600" b="1" i="1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</a:t>
            </a:r>
            <a:r>
              <a:rPr lang="en-US" sz="16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</a:t>
            </a:r>
            <a:r>
              <a:rPr lang="en-US" sz="1600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</a:t>
            </a:r>
            <a:r>
              <a:rPr lang="en-US" sz="16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 parameter,</a:t>
            </a:r>
            <a:br>
              <a:rPr lang="en-US" sz="16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returns the function declaration to CSR</a:t>
            </a:r>
          </a:p>
          <a:p>
            <a:pPr marL="216000" indent="-216000">
              <a:spcBef>
                <a:spcPts val="600"/>
              </a:spcBef>
              <a:buAutoNum type="arabicPeriod"/>
            </a:pPr>
            <a:r>
              <a:rPr lang="en-US" sz="16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called (by CSR) </a:t>
            </a:r>
            <a:r>
              <a:rPr lang="en-US" sz="1600" b="1" i="1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en-US" sz="16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</a:t>
            </a:r>
            <a:r>
              <a:rPr lang="en-US" sz="1600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ctx</a:t>
            </a:r>
            <a:r>
              <a:rPr lang="en-US" sz="16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object, </a:t>
            </a:r>
            <a:br>
              <a:rPr lang="en-US" sz="16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executes the Template function returning HTML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726397458"/>
              </p:ext>
            </p:extLst>
          </p:nvPr>
        </p:nvGraphicFramePr>
        <p:xfrm>
          <a:off x="3544661" y="1889126"/>
          <a:ext cx="3549650" cy="236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8" name="Content Placeholder 6"/>
          <p:cNvSpPr txBox="1">
            <a:spLocks/>
          </p:cNvSpPr>
          <p:nvPr/>
        </p:nvSpPr>
        <p:spPr>
          <a:xfrm>
            <a:off x="6210301" y="4933722"/>
            <a:ext cx="4895850" cy="1796143"/>
          </a:xfrm>
          <a:prstGeom prst="round2DiagRect">
            <a:avLst/>
          </a:prstGeom>
          <a:solidFill>
            <a:srgbClr val="00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iCSR.Priority</a:t>
            </a:r>
            <a:r>
              <a:rPr lang="en-US" sz="16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{  colors: “</a:t>
            </a:r>
            <a:r>
              <a:rPr lang="en-US" sz="1600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red,yellow,blue</a:t>
            </a:r>
            <a:r>
              <a:rPr lang="en-US" sz="16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}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Configurations overwrite default Template configuration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n w="0"/>
              <a:solidFill>
                <a:srgbClr val="FCD5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5043056"/>
      </p:ext>
    </p:extLst>
  </p:cSld>
  <p:clrMapOvr>
    <a:masterClrMapping/>
  </p:clrMapOvr>
  <p:transition spd="slow">
    <p:pull dir="l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0000" cy="6885000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8239125" y="5324475"/>
            <a:ext cx="3609975" cy="1200149"/>
          </a:xfrm>
          <a:prstGeom prst="round2DiagRect">
            <a:avLst/>
          </a:prstGeom>
          <a:solidFill>
            <a:srgbClr val="00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a NEW Template:  </a:t>
            </a:r>
            <a:r>
              <a:rPr lang="en-US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iCSR.Planner</a:t>
            </a:r>
            <a:endParaRPr lang="en-US" dirty="0">
              <a:ln w="0"/>
              <a:solidFill>
                <a:srgbClr val="FCD5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(Color rows with Office365 Planner colors)</a:t>
            </a:r>
          </a:p>
          <a:p>
            <a:pPr algn="ctr"/>
            <a:r>
              <a:rPr lang="en-US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takes only a few lines of JavaScript</a:t>
            </a:r>
          </a:p>
          <a:p>
            <a:pPr algn="ctr"/>
            <a:endParaRPr lang="en-US" sz="1200" dirty="0">
              <a:ln w="0"/>
              <a:solidFill>
                <a:srgbClr val="FCD5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6674840"/>
      </p:ext>
    </p:extLst>
  </p:cSld>
  <p:clrMapOvr>
    <a:masterClrMapping/>
  </p:clrMapOvr>
  <p:transition spd="slow">
    <p:pull dir="l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A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98165"/>
              </p:ext>
            </p:extLst>
          </p:nvPr>
        </p:nvGraphicFramePr>
        <p:xfrm>
          <a:off x="354282" y="3420110"/>
          <a:ext cx="111042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28">
                  <a:extLst>
                    <a:ext uri="{9D8B030D-6E8A-4147-A177-3AD203B41FA5}">
                      <a16:colId xmlns:a16="http://schemas.microsoft.com/office/drawing/2014/main" val="3276761346"/>
                    </a:ext>
                  </a:extLst>
                </a:gridCol>
                <a:gridCol w="1586328">
                  <a:extLst>
                    <a:ext uri="{9D8B030D-6E8A-4147-A177-3AD203B41FA5}">
                      <a16:colId xmlns:a16="http://schemas.microsoft.com/office/drawing/2014/main" val="239488939"/>
                    </a:ext>
                  </a:extLst>
                </a:gridCol>
                <a:gridCol w="1586328">
                  <a:extLst>
                    <a:ext uri="{9D8B030D-6E8A-4147-A177-3AD203B41FA5}">
                      <a16:colId xmlns:a16="http://schemas.microsoft.com/office/drawing/2014/main" val="2117191122"/>
                    </a:ext>
                  </a:extLst>
                </a:gridCol>
                <a:gridCol w="1586328">
                  <a:extLst>
                    <a:ext uri="{9D8B030D-6E8A-4147-A177-3AD203B41FA5}">
                      <a16:colId xmlns:a16="http://schemas.microsoft.com/office/drawing/2014/main" val="3771593003"/>
                    </a:ext>
                  </a:extLst>
                </a:gridCol>
                <a:gridCol w="1586328">
                  <a:extLst>
                    <a:ext uri="{9D8B030D-6E8A-4147-A177-3AD203B41FA5}">
                      <a16:colId xmlns:a16="http://schemas.microsoft.com/office/drawing/2014/main" val="3483018323"/>
                    </a:ext>
                  </a:extLst>
                </a:gridCol>
                <a:gridCol w="1586328">
                  <a:extLst>
                    <a:ext uri="{9D8B030D-6E8A-4147-A177-3AD203B41FA5}">
                      <a16:colId xmlns:a16="http://schemas.microsoft.com/office/drawing/2014/main" val="4109210834"/>
                    </a:ext>
                  </a:extLst>
                </a:gridCol>
                <a:gridCol w="1586328">
                  <a:extLst>
                    <a:ext uri="{9D8B030D-6E8A-4147-A177-3AD203B41FA5}">
                      <a16:colId xmlns:a16="http://schemas.microsoft.com/office/drawing/2014/main" val="3556268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jQuery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Knockout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ngOfficeFabric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iCSR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1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3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Minified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81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292</a:t>
                      </a:r>
                      <a:r>
                        <a:rPr lang="nl-NL" baseline="0" dirty="0"/>
                        <a:t> KB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144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58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9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63832"/>
                  </a:ext>
                </a:extLst>
              </a:tr>
            </a:tbl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81090089"/>
              </p:ext>
            </p:extLst>
          </p:nvPr>
        </p:nvGraphicFramePr>
        <p:xfrm>
          <a:off x="5527675" y="719666"/>
          <a:ext cx="60928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063" y="615387"/>
            <a:ext cx="5535161" cy="55351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6938" y="4661277"/>
            <a:ext cx="2750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dirty="0">
                <a:solidFill>
                  <a:srgbClr val="005AA8"/>
                </a:solidFill>
              </a:rPr>
              <a:t>development: 47 KB</a:t>
            </a:r>
            <a:br>
              <a:rPr lang="en-US" dirty="0">
                <a:solidFill>
                  <a:srgbClr val="005AA8"/>
                </a:solidFill>
              </a:rPr>
            </a:br>
            <a:r>
              <a:rPr lang="en-US" dirty="0">
                <a:solidFill>
                  <a:srgbClr val="005AA8"/>
                </a:solidFill>
              </a:rPr>
              <a:t>minified production: 9.6 KB</a:t>
            </a:r>
          </a:p>
          <a:p>
            <a:pPr algn="ctr"/>
            <a:endParaRPr lang="nl-NL" dirty="0">
              <a:solidFill>
                <a:srgbClr val="005AA8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260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7258" y="0"/>
            <a:ext cx="12199258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4000" dirty="0"/>
              <a:t>	Before &amp; After Client Side Rendering is applied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705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981008"/>
              </p:ext>
            </p:extLst>
          </p:nvPr>
        </p:nvGraphicFramePr>
        <p:xfrm>
          <a:off x="1967276" y="827774"/>
          <a:ext cx="8508813" cy="5225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ttp://icons.iconarchive.com/icons/double-j-design/origami-colored-pencil/256/blue-user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531" y="2659646"/>
            <a:ext cx="1520541" cy="152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xxys.com/development/wp-content/uploads/2015/06/microsoft-office-365-cloud-blu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1" y="2710251"/>
            <a:ext cx="2337874" cy="1435455"/>
          </a:xfrm>
          <a:prstGeom prst="rect">
            <a:avLst/>
          </a:prstGeom>
          <a:noFill/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8779" y="2944695"/>
            <a:ext cx="1001663" cy="100166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63051" y="2944696"/>
            <a:ext cx="1695450" cy="991738"/>
            <a:chOff x="7065272" y="2852395"/>
            <a:chExt cx="1317547" cy="462813"/>
          </a:xfrm>
          <a:scene3d>
            <a:camera prst="orthographicFront"/>
            <a:lightRig rig="flat" dir="t"/>
          </a:scene3d>
        </p:grpSpPr>
        <p:sp>
          <p:nvSpPr>
            <p:cNvPr id="7" name="Chevron 6"/>
            <p:cNvSpPr/>
            <p:nvPr/>
          </p:nvSpPr>
          <p:spPr>
            <a:xfrm>
              <a:off x="7065272" y="2852395"/>
              <a:ext cx="1317547" cy="462813"/>
            </a:xfrm>
            <a:prstGeom prst="chevron">
              <a:avLst/>
            </a:prstGeom>
            <a:solidFill>
              <a:schemeClr val="accent2">
                <a:lumMod val="60000"/>
                <a:lumOff val="40000"/>
                <a:alpha val="58000"/>
              </a:schemeClr>
            </a:solidFill>
            <a:ln>
              <a:solidFill>
                <a:srgbClr val="FF0000"/>
              </a:solidFill>
            </a:ln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Chevron 4"/>
            <p:cNvSpPr txBox="1"/>
            <p:nvPr/>
          </p:nvSpPr>
          <p:spPr>
            <a:xfrm>
              <a:off x="7296679" y="2852395"/>
              <a:ext cx="854734" cy="462813"/>
            </a:xfrm>
            <a:prstGeom prst="rect">
              <a:avLst/>
            </a:prstGeom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4011" tIns="56007" rIns="28004" bIns="56007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rgbClr val="FF0000"/>
                  </a:solidFill>
                  <a:effectLst>
                    <a:glow rad="101600">
                      <a:schemeClr val="accent2">
                        <a:lumMod val="60000"/>
                        <a:lumOff val="40000"/>
                        <a:alpha val="40000"/>
                      </a:schemeClr>
                    </a:glow>
                  </a:effectLst>
                </a:rPr>
                <a:t>jQuery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903143" y="4405612"/>
            <a:ext cx="2702022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 solutions </a:t>
            </a:r>
            <a:b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 changes</a:t>
            </a:r>
            <a:b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page has loaded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1263" y="4595567"/>
            <a:ext cx="4156074" cy="461665"/>
          </a:xfrm>
          <a:prstGeom prst="rect">
            <a:avLst/>
          </a:prstGeom>
          <a:solidFill>
            <a:srgbClr val="005AA8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iCSR</a:t>
            </a:r>
            <a:r>
              <a:rPr lang="en-US" sz="2400" b="0" cap="none" spc="0" dirty="0">
                <a:ln w="0"/>
                <a:solidFill>
                  <a:srgbClr val="FCD5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helps writing less CSR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Client Side Rendering (CSR)</a:t>
            </a:r>
            <a:br>
              <a:rPr lang="nl-NL" dirty="0"/>
            </a:br>
            <a:r>
              <a:rPr lang="nl-NL" sz="4000" dirty="0"/>
              <a:t>transforms data before it is displayed in the Browser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4837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240000" cy="6885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36426" y="1672809"/>
            <a:ext cx="1541949" cy="2996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36000" tIns="36000" rIns="36000" bIns="36000">
            <a:spAutoFit/>
          </a:bodyPr>
          <a:lstStyle/>
          <a:p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Add a new file with the </a:t>
            </a:r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  <a:p>
            <a:endParaRPr 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Cisar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saves files to the Style Library, which has Versioning enabled, you need to publish (checkmark button) the file so everyone can view your CSR transformations.</a:t>
            </a:r>
          </a:p>
          <a:p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Tip:</a:t>
            </a:r>
            <a:br>
              <a:rPr lang="en-US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you are about the make many changes in the editor, use the Pause button to pause the Live Update (after Play you need to make an edit to </a:t>
            </a:r>
            <a:r>
              <a:rPr lang="en-US" sz="1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thrigger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your updates or press F5 to reload the page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278" y="5987378"/>
            <a:ext cx="4163567" cy="842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36000" tIns="36000" rIns="36000" bIns="36000">
            <a:spAutoFit/>
          </a:bodyPr>
          <a:lstStyle/>
          <a:p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 CSR can only be applied to fields available in the View !!</a:t>
            </a:r>
            <a:b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in this example the Task Name could only be formatted with Priority values.</a:t>
            </a:r>
            <a:b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Tip: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When you do need more (non displayed) fields;</a:t>
            </a:r>
            <a:b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wrap them in a Calculated Column, and apply CSR code to rewrite the 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240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NEW CSR files with the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Cisar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Chrome Browser Extension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(by Andrei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Markeev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Live Editing!</a:t>
            </a:r>
            <a:endParaRPr lang="en-US" sz="360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0793" y="385725"/>
            <a:ext cx="3427789" cy="380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36000" tIns="36000" rIns="36000" bIns="36000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lang="en-US" sz="1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Cisar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Chrome Browser Extension  (by Andrei </a:t>
            </a:r>
            <a:r>
              <a:rPr lang="en-US" sz="1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Markeev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b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available in the Chrome App Store: 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https://365CSI.nl/cisar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5</a:t>
            </a:fld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336278" y="1171575"/>
            <a:ext cx="3997597" cy="4419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3333750" y="5219700"/>
            <a:ext cx="100001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dirty="0"/>
              <a:t>WebPart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43575" y="5229225"/>
            <a:ext cx="88357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dirty="0"/>
              <a:t>CSR file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333767" y="5395913"/>
            <a:ext cx="1409808" cy="476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68217" y="509111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JSLink</a:t>
            </a:r>
          </a:p>
        </p:txBody>
      </p:sp>
    </p:spTree>
    <p:extLst>
      <p:ext uri="{BB962C8B-B14F-4D97-AF65-F5344CB8AC3E}">
        <p14:creationId xmlns:p14="http://schemas.microsoft.com/office/powerpoint/2010/main" val="112362302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CSR files are stored in a Document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Cisar saves to ~sitecollection/Style Library by default</a:t>
            </a:r>
          </a:p>
          <a:p>
            <a:r>
              <a:rPr lang="nl-NL" dirty="0"/>
              <a:t>Other tokens ~site/mysites/mylibrary can be used in JSLinks</a:t>
            </a:r>
          </a:p>
          <a:p>
            <a:r>
              <a:rPr lang="nl-NL" dirty="0"/>
              <a:t>Multiple  files are separated by | (pipe symbol)</a:t>
            </a:r>
          </a:p>
          <a:p>
            <a:r>
              <a:rPr lang="nl-NL" dirty="0"/>
              <a:t>Office365/SharePoint Online accepts absolute URLs</a:t>
            </a:r>
          </a:p>
          <a:p>
            <a:r>
              <a:rPr lang="nl-NL" dirty="0"/>
              <a:t>The WebPart Properties UI has a JSLink option (see next slide)</a:t>
            </a:r>
            <a:br>
              <a:rPr lang="nl-NL" dirty="0"/>
            </a:br>
            <a:r>
              <a:rPr lang="nl-NL" dirty="0"/>
              <a:t>with code, JSLinks can be set on Fields, ContentTypes,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CSR (JavaScript) files are linked to displaying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WebParts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(Views or Forms) using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JSLink</a:t>
            </a:r>
            <a:endParaRPr lang="en-US" sz="360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2392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625"/>
            <a:ext cx="12204000" cy="68619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996" y="429130"/>
            <a:ext cx="1650574" cy="1746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725" y="2798312"/>
            <a:ext cx="2447925" cy="30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6908" y="590692"/>
            <a:ext cx="2787660" cy="5858558"/>
          </a:xfrm>
          <a:prstGeom prst="rect">
            <a:avLst/>
          </a:prstGeom>
        </p:spPr>
      </p:pic>
      <p:sp>
        <p:nvSpPr>
          <p:cNvPr id="9" name="Decagon 8"/>
          <p:cNvSpPr/>
          <p:nvPr/>
        </p:nvSpPr>
        <p:spPr>
          <a:xfrm>
            <a:off x="7117492" y="1759236"/>
            <a:ext cx="360000" cy="360000"/>
          </a:xfrm>
          <a:prstGeom prst="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/>
              <a:t>2</a:t>
            </a:r>
          </a:p>
        </p:txBody>
      </p:sp>
      <p:sp>
        <p:nvSpPr>
          <p:cNvPr id="10" name="Decagon 9"/>
          <p:cNvSpPr/>
          <p:nvPr/>
        </p:nvSpPr>
        <p:spPr>
          <a:xfrm>
            <a:off x="6538688" y="2656570"/>
            <a:ext cx="360000" cy="360000"/>
          </a:xfrm>
          <a:prstGeom prst="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/>
              <a:t>3</a:t>
            </a:r>
          </a:p>
        </p:txBody>
      </p:sp>
      <p:sp>
        <p:nvSpPr>
          <p:cNvPr id="11" name="Decagon 10"/>
          <p:cNvSpPr/>
          <p:nvPr/>
        </p:nvSpPr>
        <p:spPr>
          <a:xfrm>
            <a:off x="7032171" y="4891767"/>
            <a:ext cx="360000" cy="360000"/>
          </a:xfrm>
          <a:prstGeom prst="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4</a:t>
            </a:r>
            <a:endParaRPr lang="nl-NL" b="1" dirty="0"/>
          </a:p>
        </p:txBody>
      </p:sp>
      <p:sp>
        <p:nvSpPr>
          <p:cNvPr id="12" name="Decagon 11"/>
          <p:cNvSpPr/>
          <p:nvPr/>
        </p:nvSpPr>
        <p:spPr>
          <a:xfrm>
            <a:off x="8143104" y="445294"/>
            <a:ext cx="360000" cy="360000"/>
          </a:xfrm>
          <a:prstGeom prst="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1</a:t>
            </a:r>
            <a:endParaRPr lang="nl-NL" b="1" dirty="0"/>
          </a:p>
        </p:txBody>
      </p:sp>
      <p:sp>
        <p:nvSpPr>
          <p:cNvPr id="13" name="Decagon 12"/>
          <p:cNvSpPr/>
          <p:nvPr/>
        </p:nvSpPr>
        <p:spPr>
          <a:xfrm>
            <a:off x="8548914" y="3549193"/>
            <a:ext cx="360000" cy="360000"/>
          </a:xfrm>
          <a:prstGeom prst="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5</a:t>
            </a:r>
            <a:endParaRPr lang="nl-NL" b="1" dirty="0"/>
          </a:p>
        </p:txBody>
      </p:sp>
      <p:sp>
        <p:nvSpPr>
          <p:cNvPr id="14" name="Decagon 13"/>
          <p:cNvSpPr/>
          <p:nvPr/>
        </p:nvSpPr>
        <p:spPr>
          <a:xfrm>
            <a:off x="9012193" y="5583164"/>
            <a:ext cx="360000" cy="360000"/>
          </a:xfrm>
          <a:prstGeom prst="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6</a:t>
            </a:r>
            <a:endParaRPr lang="nl-NL" b="1" dirty="0"/>
          </a:p>
        </p:txBody>
      </p:sp>
      <p:sp>
        <p:nvSpPr>
          <p:cNvPr id="15" name="Decagon 14"/>
          <p:cNvSpPr/>
          <p:nvPr/>
        </p:nvSpPr>
        <p:spPr>
          <a:xfrm>
            <a:off x="9605322" y="6239043"/>
            <a:ext cx="360000" cy="360000"/>
          </a:xfrm>
          <a:prstGeom prst="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8</a:t>
            </a:r>
            <a:endParaRPr lang="nl-NL" b="1" dirty="0"/>
          </a:p>
        </p:txBody>
      </p:sp>
      <p:sp>
        <p:nvSpPr>
          <p:cNvPr id="17" name="Decagon 16"/>
          <p:cNvSpPr/>
          <p:nvPr/>
        </p:nvSpPr>
        <p:spPr>
          <a:xfrm>
            <a:off x="2912102" y="5784991"/>
            <a:ext cx="360000" cy="360000"/>
          </a:xfrm>
          <a:prstGeom prst="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7</a:t>
            </a:r>
            <a:endParaRPr lang="nl-NL" b="1" dirty="0"/>
          </a:p>
        </p:txBody>
      </p:sp>
      <p:sp>
        <p:nvSpPr>
          <p:cNvPr id="18" name="Rectangle 17"/>
          <p:cNvSpPr/>
          <p:nvPr/>
        </p:nvSpPr>
        <p:spPr>
          <a:xfrm>
            <a:off x="2660822" y="5787531"/>
            <a:ext cx="82707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sitecollection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/…/csr_file1.js | ~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sitecollection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/…/csr_file2.js    	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204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 the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WebPart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Properties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JSLink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connection to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existing CSR files by hand in 9 clicks</a:t>
            </a:r>
          </a:p>
        </p:txBody>
      </p:sp>
      <p:sp>
        <p:nvSpPr>
          <p:cNvPr id="20" name="Decagon 19"/>
          <p:cNvSpPr/>
          <p:nvPr/>
        </p:nvSpPr>
        <p:spPr>
          <a:xfrm>
            <a:off x="452589" y="1068067"/>
            <a:ext cx="360000" cy="360000"/>
          </a:xfrm>
          <a:prstGeom prst="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9</a:t>
            </a:r>
            <a:endParaRPr lang="nl-NL" b="1" dirty="0"/>
          </a:p>
        </p:txBody>
      </p:sp>
      <p:sp>
        <p:nvSpPr>
          <p:cNvPr id="23" name="Rectangle 22"/>
          <p:cNvSpPr/>
          <p:nvPr/>
        </p:nvSpPr>
        <p:spPr>
          <a:xfrm>
            <a:off x="657973" y="1923354"/>
            <a:ext cx="3293137" cy="688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36000" tIns="36000" rIns="36000" bIns="36000">
            <a:spAutoFit/>
          </a:bodyPr>
          <a:lstStyle/>
          <a:p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you image the work when applying </a:t>
            </a:r>
            <a:b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JSLinks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connections to CSR files in multiple Lists and Libraries?</a:t>
            </a:r>
            <a:b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we quickly built an extra </a:t>
            </a:r>
            <a:r>
              <a:rPr lang="en-US" sz="1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iCSR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tool to automate this..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4891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A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8063" y="615387"/>
            <a:ext cx="11539886" cy="5535161"/>
          </a:xfrm>
          <a:prstGeom prst="rect">
            <a:avLst/>
          </a:prstGeom>
          <a:solidFill>
            <a:srgbClr val="005AA8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67350"/>
            <a:br>
              <a:rPr lang="nl-NL" sz="4800" dirty="0">
                <a:solidFill>
                  <a:srgbClr val="FCD500"/>
                </a:solidFill>
              </a:rPr>
            </a:br>
            <a:br>
              <a:rPr lang="nl-NL" sz="4800" dirty="0">
                <a:solidFill>
                  <a:srgbClr val="FCD500"/>
                </a:solidFill>
              </a:rPr>
            </a:br>
            <a:r>
              <a:rPr lang="nl-NL" sz="4800" dirty="0">
                <a:solidFill>
                  <a:srgbClr val="FCD500"/>
                </a:solidFill>
              </a:rPr>
              <a:t>JavaScript framework</a:t>
            </a:r>
            <a:br>
              <a:rPr lang="nl-NL" sz="4800" dirty="0">
                <a:solidFill>
                  <a:srgbClr val="FCD500"/>
                </a:solidFill>
              </a:rPr>
            </a:br>
            <a:r>
              <a:rPr lang="nl-NL" sz="4800" dirty="0">
                <a:solidFill>
                  <a:srgbClr val="FCD500"/>
                </a:solidFill>
              </a:rPr>
              <a:t>for writing less</a:t>
            </a:r>
            <a:br>
              <a:rPr lang="nl-NL" sz="4800" dirty="0">
                <a:solidFill>
                  <a:srgbClr val="FCD500"/>
                </a:solidFill>
              </a:rPr>
            </a:br>
            <a:r>
              <a:rPr lang="nl-NL" sz="4800" dirty="0">
                <a:solidFill>
                  <a:srgbClr val="FCD500"/>
                </a:solidFill>
              </a:rPr>
              <a:t>Client Side Rendering</a:t>
            </a:r>
            <a:br>
              <a:rPr lang="nl-NL" sz="4800" dirty="0">
                <a:solidFill>
                  <a:srgbClr val="FCD500"/>
                </a:solidFill>
              </a:rPr>
            </a:br>
            <a:r>
              <a:rPr lang="nl-NL" sz="4800" dirty="0">
                <a:solidFill>
                  <a:srgbClr val="FCD500"/>
                </a:solidFill>
              </a:rPr>
              <a:t>code</a:t>
            </a:r>
            <a:r>
              <a:rPr lang="nl-NL" sz="4800" b="1" dirty="0">
                <a:solidFill>
                  <a:srgbClr val="FCD500"/>
                </a:solidFill>
              </a:rPr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63" y="615387"/>
            <a:ext cx="5535161" cy="5535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4834" y="5773790"/>
            <a:ext cx="15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rgbClr val="FCD500"/>
                </a:solidFill>
              </a:rPr>
              <a:t>iCSR.GitHub.io</a:t>
            </a:r>
            <a:endParaRPr lang="nl-NL" dirty="0"/>
          </a:p>
        </p:txBody>
      </p:sp>
      <p:sp>
        <p:nvSpPr>
          <p:cNvPr id="2" name="TextBox 1"/>
          <p:cNvSpPr txBox="1"/>
          <p:nvPr/>
        </p:nvSpPr>
        <p:spPr>
          <a:xfrm rot="20700000">
            <a:off x="5865913" y="1566307"/>
            <a:ext cx="60596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>
                <a:solidFill>
                  <a:srgbClr val="FCD500"/>
                </a:solidFill>
                <a:latin typeface="Segoe Print" panose="02000600000000000000" pitchFamily="2" charset="0"/>
              </a:rPr>
              <a:t>LinkManager</a:t>
            </a:r>
            <a:br>
              <a:rPr lang="nl-NL" sz="6000" dirty="0">
                <a:solidFill>
                  <a:srgbClr val="FCD500"/>
                </a:solidFill>
                <a:latin typeface="Segoe Print" panose="02000600000000000000" pitchFamily="2" charset="0"/>
              </a:rPr>
            </a:br>
            <a:r>
              <a:rPr lang="nl-NL" sz="6000" dirty="0">
                <a:solidFill>
                  <a:srgbClr val="FCD500"/>
                </a:solidFill>
                <a:latin typeface="Segoe Print" panose="02000600000000000000" pitchFamily="2" charset="0"/>
              </a:rPr>
              <a:t>BookMarklet</a:t>
            </a:r>
            <a:br>
              <a:rPr lang="nl-NL" sz="6000" dirty="0">
                <a:solidFill>
                  <a:srgbClr val="FCD500"/>
                </a:solidFill>
                <a:latin typeface="Segoe Print" panose="02000600000000000000" pitchFamily="2" charset="0"/>
              </a:rPr>
            </a:br>
            <a:r>
              <a:rPr lang="nl-NL" sz="6000" dirty="0">
                <a:solidFill>
                  <a:srgbClr val="FCD500"/>
                </a:solidFill>
                <a:latin typeface="Segoe Print" panose="02000600000000000000" pitchFamily="2" charset="0"/>
              </a:rPr>
              <a:t>for making less</a:t>
            </a:r>
            <a:br>
              <a:rPr lang="nl-NL" sz="6000" dirty="0">
                <a:solidFill>
                  <a:srgbClr val="FCD500"/>
                </a:solidFill>
                <a:latin typeface="Segoe Print" panose="02000600000000000000" pitchFamily="2" charset="0"/>
              </a:rPr>
            </a:br>
            <a:r>
              <a:rPr lang="nl-NL" sz="6000" dirty="0">
                <a:solidFill>
                  <a:srgbClr val="FCD500"/>
                </a:solidFill>
                <a:latin typeface="Segoe Print" panose="02000600000000000000" pitchFamily="2" charset="0"/>
              </a:rPr>
              <a:t>UI clicks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566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uiExpand="1" build="p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204000" cy="6864750"/>
          </a:xfrm>
          <a:prstGeom prst="rect">
            <a:avLst/>
          </a:prstGeom>
          <a:ln>
            <a:noFill/>
          </a:ln>
        </p:spPr>
      </p:pic>
      <p:sp>
        <p:nvSpPr>
          <p:cNvPr id="12" name="Decagon 11"/>
          <p:cNvSpPr/>
          <p:nvPr/>
        </p:nvSpPr>
        <p:spPr>
          <a:xfrm>
            <a:off x="1691141" y="630352"/>
            <a:ext cx="360000" cy="360000"/>
          </a:xfrm>
          <a:prstGeom prst="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/>
              <a:t>1</a:t>
            </a:r>
            <a:endParaRPr lang="nl-NL" b="1" dirty="0"/>
          </a:p>
        </p:txBody>
      </p:sp>
      <p:sp>
        <p:nvSpPr>
          <p:cNvPr id="19" name="Rectangle 18"/>
          <p:cNvSpPr/>
          <p:nvPr/>
        </p:nvSpPr>
        <p:spPr>
          <a:xfrm>
            <a:off x="0" y="-5486"/>
            <a:ext cx="1220152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JSLinks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existing CSR files with the free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LinkManager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BookMarklet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… in 2 clicks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16937" y="817108"/>
            <a:ext cx="4909668" cy="2573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36000" tIns="36000" rIns="36000" bIns="36000">
            <a:spAutoFit/>
          </a:bodyPr>
          <a:lstStyle/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 the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LinkManager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Bookmarklet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(for all Browsers) at 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https://365CSI.nl/jsl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575" y="1528491"/>
            <a:ext cx="7219949" cy="4730079"/>
          </a:xfrm>
          <a:prstGeom prst="rect">
            <a:avLst/>
          </a:prstGeom>
        </p:spPr>
      </p:pic>
      <p:sp>
        <p:nvSpPr>
          <p:cNvPr id="9" name="Decagon 8"/>
          <p:cNvSpPr/>
          <p:nvPr/>
        </p:nvSpPr>
        <p:spPr>
          <a:xfrm>
            <a:off x="8648614" y="3941311"/>
            <a:ext cx="360000" cy="360000"/>
          </a:xfrm>
          <a:prstGeom prst="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5990" y="4761998"/>
            <a:ext cx="3904736" cy="1919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36000" tIns="36000" rIns="36000" bIns="36000">
            <a:spAutoFit/>
          </a:bodyPr>
          <a:lstStyle/>
          <a:p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1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BookMarklet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(works in any Browser) executes JavaScript code with the current Users rights.</a:t>
            </a:r>
            <a:b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run by a Site Collection Administrator (write access to the Style Library) It can be more powerful compared to an App deploying code.</a:t>
            </a:r>
          </a:p>
          <a:p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lang="en-US" sz="1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iCSR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LinkManager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Bookmarklet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files to the Style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</a:t>
            </a:r>
            <a:r>
              <a:rPr lang="en-US" sz="1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JSLinks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</a:t>
            </a:r>
            <a:r>
              <a:rPr lang="en-US" sz="1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WebParts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Views</a:t>
            </a:r>
          </a:p>
          <a:p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Free </a:t>
            </a:r>
            <a:r>
              <a:rPr lang="en-US" sz="1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LinkManager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itself is not added to your Office365 environment,</a:t>
            </a:r>
            <a:b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code is downloaded from our 365CSI server every time you click the </a:t>
            </a:r>
            <a:r>
              <a:rPr lang="en-US" sz="1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LinkManager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Favourite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you know the CSR concept and the tools to use… let’s introduce </a:t>
            </a:r>
            <a:r>
              <a:rPr lang="en-US" sz="1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iCSR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7725" y="418079"/>
            <a:ext cx="777620" cy="244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A98D5-7A18-4BE5-99CC-A7F717F22E2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1037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5829</TotalTime>
  <Words>731</Words>
  <Application>Microsoft Office PowerPoint</Application>
  <PresentationFormat>Widescreen</PresentationFormat>
  <Paragraphs>188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Print</vt:lpstr>
      <vt:lpstr>Office Theme</vt:lpstr>
      <vt:lpstr>PowerPoint Presentation</vt:lpstr>
      <vt:lpstr>In this slidedeck</vt:lpstr>
      <vt:lpstr>PowerPoint Presentation</vt:lpstr>
      <vt:lpstr>Client Side Rendering (CSR) transforms data before it is displayed in the Browser</vt:lpstr>
      <vt:lpstr>PowerPoint Presentation</vt:lpstr>
      <vt:lpstr>CSR files are stored in a Document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iCSR helps writing less Client Side Rendering Code</dc:title>
  <dc:creator>Danny Engelman</dc:creator>
  <cp:keywords>CSR; javascript</cp:keywords>
  <cp:lastModifiedBy>Danny Engelman</cp:lastModifiedBy>
  <cp:revision>106</cp:revision>
  <dcterms:created xsi:type="dcterms:W3CDTF">2016-03-28T14:11:50Z</dcterms:created>
  <dcterms:modified xsi:type="dcterms:W3CDTF">2016-04-15T12:31:03Z</dcterms:modified>
  <cp:category>programming</cp:category>
</cp:coreProperties>
</file>