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71" r:id="rId5"/>
    <p:sldId id="272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F7475-DC3C-46D7-9C0B-AEF150BC6BD0}">
          <p14:sldIdLst>
            <p14:sldId id="256"/>
            <p14:sldId id="265"/>
            <p14:sldId id="266"/>
            <p14:sldId id="271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82463-3FFD-44D1-BB83-E7595FD5D686}" v="11" dt="2020-05-17T13:49:12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2586" autoAdjust="0"/>
  </p:normalViewPr>
  <p:slideViewPr>
    <p:cSldViewPr snapToGrid="0">
      <p:cViewPr varScale="1">
        <p:scale>
          <a:sx n="145" d="100"/>
          <a:sy n="145" d="100"/>
        </p:scale>
        <p:origin x="12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1C88C-2D47-4607-965A-262E2CFCF213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6FB7-0BAE-45FB-924B-B77AE2BA5E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aronDinna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aronDinnage/Licen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99C0-BD21-4F22-A453-D16514A3C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73A01-3EA4-4990-8E8B-F3254773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License Map – May 2020</a:t>
            </a:r>
          </a:p>
          <a:p>
            <a:r>
              <a:rPr lang="en-AU" sz="1800" dirty="0">
                <a:hlinkClick r:id="rId2"/>
              </a:rPr>
              <a:t>@</a:t>
            </a:r>
            <a:r>
              <a:rPr lang="en-AU" sz="1800" dirty="0" err="1">
                <a:hlinkClick r:id="rId2"/>
              </a:rPr>
              <a:t>AaronDinnage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4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icrosoft 365 E3">
            <a:extLst>
              <a:ext uri="{FF2B5EF4-FFF2-40B4-BE49-F238E27FC236}">
                <a16:creationId xmlns:a16="http://schemas.microsoft.com/office/drawing/2014/main" id="{026AF917-DF41-49A8-AF0F-5F064B455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00"/>
            <a:ext cx="12192000" cy="61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243AAE3-2CDF-4AD0-B562-EFC601549DCA}"/>
              </a:ext>
            </a:extLst>
          </p:cNvPr>
          <p:cNvSpPr txBox="1"/>
          <p:nvPr/>
        </p:nvSpPr>
        <p:spPr>
          <a:xfrm rot="16200000">
            <a:off x="10118399" y="47843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Microsoft 365 E5">
            <a:extLst>
              <a:ext uri="{FF2B5EF4-FFF2-40B4-BE49-F238E27FC236}">
                <a16:creationId xmlns:a16="http://schemas.microsoft.com/office/drawing/2014/main" id="{95700EEB-8DEE-4140-91A3-D0F1035B4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0" y="0"/>
            <a:ext cx="11163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Microsoft 365 F1">
            <a:extLst>
              <a:ext uri="{FF2B5EF4-FFF2-40B4-BE49-F238E27FC236}">
                <a16:creationId xmlns:a16="http://schemas.microsoft.com/office/drawing/2014/main" id="{91AA2AD7-ACCA-4557-9C42-2629CA29C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01"/>
            <a:ext cx="12192000" cy="61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icrosoft 365 F3">
            <a:extLst>
              <a:ext uri="{FF2B5EF4-FFF2-40B4-BE49-F238E27FC236}">
                <a16:creationId xmlns:a16="http://schemas.microsoft.com/office/drawing/2014/main" id="{A818503F-893C-4B30-900D-EA31DC9B2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00"/>
            <a:ext cx="12192000" cy="61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3228" cy="1325563"/>
          </a:xfrm>
        </p:spPr>
        <p:txBody>
          <a:bodyPr/>
          <a:lstStyle/>
          <a:p>
            <a:r>
              <a:rPr lang="en-AU" dirty="0"/>
              <a:t>Microsoft 365 Benefits</a:t>
            </a:r>
            <a:br>
              <a:rPr lang="en-AU" dirty="0"/>
            </a:br>
            <a:r>
              <a:rPr lang="en-AU" dirty="0"/>
              <a:t>and Additional Licensing</a:t>
            </a:r>
          </a:p>
        </p:txBody>
      </p:sp>
      <p:pic>
        <p:nvPicPr>
          <p:cNvPr id="3" name="Picture 2" descr="Enterprise Benefits">
            <a:extLst>
              <a:ext uri="{FF2B5EF4-FFF2-40B4-BE49-F238E27FC236}">
                <a16:creationId xmlns:a16="http://schemas.microsoft.com/office/drawing/2014/main" id="{06BB443D-ABDE-445E-9EED-FB7ACB7C6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03" y="2059871"/>
            <a:ext cx="4540360" cy="4052194"/>
          </a:xfrm>
          <a:prstGeom prst="rect">
            <a:avLst/>
          </a:prstGeom>
        </p:spPr>
      </p:pic>
      <p:pic>
        <p:nvPicPr>
          <p:cNvPr id="6" name="Picture 5" descr="Additional Licensing">
            <a:extLst>
              <a:ext uri="{FF2B5EF4-FFF2-40B4-BE49-F238E27FC236}">
                <a16:creationId xmlns:a16="http://schemas.microsoft.com/office/drawing/2014/main" id="{569DA7EA-B310-4248-BB58-BA1F748D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996" y="365124"/>
            <a:ext cx="2443971" cy="6127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E8C32-6091-4EEB-98D4-3E7049F8023A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PowerPoint Presentation</vt:lpstr>
      <vt:lpstr>PowerPoint Presentation</vt:lpstr>
      <vt:lpstr>Microsoft 365 Benefits and Additional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2019-04-17T12:37:40Z</dcterms:created>
  <dcterms:modified xsi:type="dcterms:W3CDTF">2020-05-17T13:49:21Z</dcterms:modified>
  <cp:category/>
</cp:coreProperties>
</file>