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EE5EA-98DC-45AE-9788-1026748289DC}" v="2" dt="2020-02-13T01:57:23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5338" autoAdjust="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 map of all Microsoft 365 E3 / VSA 4 CCC components in Office 365, EMS, and Windows 10.  Each tile is clickable to find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is a map of all Microsoft 365 E5 components in Office 365, EMS, and Windows 10.  As before, each tile is clickable to find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February 2020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icrosoft 365 E3">
            <a:extLst>
              <a:ext uri="{FF2B5EF4-FFF2-40B4-BE49-F238E27FC236}">
                <a16:creationId xmlns:a16="http://schemas.microsoft.com/office/drawing/2014/main" id="{B75CE6AD-1035-418E-A186-CBF38D1D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66"/>
            <a:ext cx="12192000" cy="56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243AAE3-2CDF-4AD0-B562-EFC601549DCA}"/>
              </a:ext>
            </a:extLst>
          </p:cNvPr>
          <p:cNvSpPr txBox="1"/>
          <p:nvPr/>
        </p:nvSpPr>
        <p:spPr>
          <a:xfrm rot="16200000">
            <a:off x="10118399" y="47843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 descr="Microsoft 365 E5">
            <a:extLst>
              <a:ext uri="{FF2B5EF4-FFF2-40B4-BE49-F238E27FC236}">
                <a16:creationId xmlns:a16="http://schemas.microsoft.com/office/drawing/2014/main" id="{DF34495A-DB2A-4BC1-98E2-742FFAB8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8" y="0"/>
            <a:ext cx="1144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oft 365 E3 and E5 - Office 365 components">
            <a:extLst>
              <a:ext uri="{FF2B5EF4-FFF2-40B4-BE49-F238E27FC236}">
                <a16:creationId xmlns:a16="http://schemas.microsoft.com/office/drawing/2014/main" id="{1700BEA4-378C-415D-AC68-73367B37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214"/>
            <a:ext cx="12192000" cy="5121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92863-A950-4A40-A8D7-7B5AAB41F710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oft 365 E3 and E5 - EMS components">
            <a:extLst>
              <a:ext uri="{FF2B5EF4-FFF2-40B4-BE49-F238E27FC236}">
                <a16:creationId xmlns:a16="http://schemas.microsoft.com/office/drawing/2014/main" id="{FFCC7DD8-2050-4FDB-A6D2-F644D97A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383"/>
            <a:ext cx="12192000" cy="512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4A35D-BAA8-414A-9128-142D9333EC08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7411-FA62-4712-ABA3-F22456ED4263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icrosoft 365 E3 and E5 - Windows components">
            <a:extLst>
              <a:ext uri="{FF2B5EF4-FFF2-40B4-BE49-F238E27FC236}">
                <a16:creationId xmlns:a16="http://schemas.microsoft.com/office/drawing/2014/main" id="{A01D7596-6F38-4428-A9EF-0633A889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8214"/>
            <a:ext cx="12192000" cy="5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59E57-AA3E-4916-B842-AFC7CDDBE713}"/>
              </a:ext>
            </a:extLst>
          </p:cNvPr>
          <p:cNvSpPr/>
          <p:nvPr/>
        </p:nvSpPr>
        <p:spPr>
          <a:xfrm>
            <a:off x="7313564" y="6481248"/>
            <a:ext cx="3942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dirty="0">
                <a:hlinkClick r:id="rId2"/>
              </a:rPr>
              <a:t>https://github.com/AaronDinnage/Licensing</a:t>
            </a:r>
            <a:endParaRPr lang="en-AU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B443D-ABDE-445E-9EED-FB7ACB7C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03" y="2059871"/>
            <a:ext cx="4540360" cy="405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FA6B0-2BA8-4008-B23D-BD65C29E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29" y="365124"/>
            <a:ext cx="2607106" cy="61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2020-02-13T10:14:21Z</dcterms:modified>
  <cp:category/>
</cp:coreProperties>
</file>