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3F7475-DC3C-46D7-9C0B-AEF150BC6BD0}">
          <p14:sldIdLst>
            <p14:sldId id="256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B6982-44FB-4297-A1A9-7B1A30B92B16}" v="211" dt="2019-05-04T08:03:16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788A-EAEE-48E2-AC1A-36E8F86D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3F29-2921-4953-8A20-F15E02DB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5083-04D6-4A7A-AFD0-4DCDA2F2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00C1-D77D-4F18-B712-C2B1D161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89862-B6F5-42E6-9449-FF232193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65E-1A09-4C25-8A5D-166483E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CDB9A-B93A-49A5-8D53-DC30C29C1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214F-6A57-42A1-9AF8-31E19CE6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B408B-1755-4D9B-BD84-B577101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DFA6-4331-4457-A022-8B74489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58AB-692B-4390-8245-2944ECFC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771FE-F650-4BB6-B369-75CFA20B1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E6FA-4AE9-4BD4-BADB-2F083E29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AD72-AB51-40AD-9F0E-4AA9401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A9C9-C360-4264-91F4-FF3E0113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30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EB3F-2A21-4763-AE8E-B344B07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7FE4-6718-4EC1-AEE6-967BCB28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6611-9D28-4AF8-8A6F-17890346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8E6C-645A-4690-B351-793D596F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BC3C-C346-4571-805A-2A4EC24B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A0AC-48BA-45FB-914E-8C6F4606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40D3-0C71-4D7A-B87D-7092006D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522-D42C-4A2F-9B67-9AE829FB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6B4C-2064-46B4-8C94-D13BF755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580B-48A9-4C2E-97FA-B7FCAC15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124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8B55-7685-444F-9C4F-09F61343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0EC0-618B-4621-A46B-6F1B05E9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0525C-ED37-4CF6-8060-AA44F7C1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4662F-4B21-4973-801B-B65C321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630C-4616-4B8A-99F0-C8812CFD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3740-9F00-44A3-A545-FE31C8F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60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FD4-506F-4E5D-A28C-3B0A11D1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762FD-783C-48CA-A94E-B66299BF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CEE93-CAEB-4E25-A4D0-13ED7127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6C95-E5E3-456C-A99B-97F7C05B9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BF0B6-4491-4D1A-AB80-193114A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57CD-D031-4EA7-B0F4-CE7B67DB6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AA2F2-92F6-4A3B-99CF-423BABD1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A369E-78C3-4316-BC73-29581EF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76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182A-7019-438B-8DB9-A5B213C0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9707-CE41-432C-A950-FB3ED256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DBD7B-732A-4C6D-A7D6-A5224479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AC58F-9523-49BD-8EA7-F6C0055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4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6A61-CE4E-435D-BD53-2A21432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DFE20-C8EB-426E-8BAE-4E12F327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BD07B-EA1E-4B1E-A98E-E9A10085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38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884-40D7-42DB-8205-1903980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806E-DF5F-4F5F-AE51-141172B5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B480-171A-452F-9142-106E94987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E80-3876-4793-A268-145A5AB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B8D48-77F9-4C43-B042-C0A5B165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2F819-0948-4211-9420-DE4FEE28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6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7368-F899-4C53-8C7C-0184DD38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6D8FB-9F38-4522-9E54-4F1E89061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7632-8865-424E-8508-39BB21B8B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B591-1133-420A-B81E-1EE31048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BE17-B180-42B5-A239-3E4868B7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D5B9-D6CF-4AFC-ABC4-A046D9ED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513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5E484-23EB-4D84-AEDB-B31A4368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D674-2E3D-4D63-B174-09B8369D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8BFD-697E-45A4-A1CC-C67282E3D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F0079-C155-4963-BA90-8B06FFA7587C}" type="datetimeFigureOut">
              <a:rPr lang="en-AU" smtClean="0"/>
              <a:t>9/05/2019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D574-4969-4C86-89D9-910FB0192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8A206-D470-41E1-AE82-26BA637AF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4BA5A-A3D0-4EC5-8E0A-3277132D3D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0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AaronDinnag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hyperlink" Target="https://products.office.com/en/business/microsoft-kaizala" TargetMode="External"/><Relationship Id="rId21" Type="http://schemas.openxmlformats.org/officeDocument/2006/relationships/hyperlink" Target="https://docs.microsoft.com/office365/securitycompliance/search-the-audit-log-in-security-and-compliance" TargetMode="External"/><Relationship Id="rId42" Type="http://schemas.openxmlformats.org/officeDocument/2006/relationships/hyperlink" Target="https://www.microsoft.com/cloud-platform/microsoft-identity-manager" TargetMode="External"/><Relationship Id="rId47" Type="http://schemas.openxmlformats.org/officeDocument/2006/relationships/hyperlink" Target="https://docs.microsoft.com/azure/active-directory/b2b/" TargetMode="External"/><Relationship Id="rId63" Type="http://schemas.openxmlformats.org/officeDocument/2006/relationships/hyperlink" Target="https://docs.microsoft.com/windows/security/identity-protection/credential-guard/credential-guard" TargetMode="External"/><Relationship Id="rId68" Type="http://schemas.openxmlformats.org/officeDocument/2006/relationships/hyperlink" Target="https://docs.microsoft.com/windows/security/threat-protection/device-guard/introduction-to-device-guard-virtualization-based-security-and-windows-defender-application-control" TargetMode="External"/><Relationship Id="rId7" Type="http://schemas.openxmlformats.org/officeDocument/2006/relationships/hyperlink" Target="https://products.office.com/mobile/office" TargetMode="External"/><Relationship Id="rId71" Type="http://schemas.openxmlformats.org/officeDocument/2006/relationships/hyperlink" Target="https://www.microsoft.com/cloud-platform/desktop-virtualization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products.office.com/business/task-management-software" TargetMode="External"/><Relationship Id="rId29" Type="http://schemas.openxmlformats.org/officeDocument/2006/relationships/hyperlink" Target="https://www.microsoft.com/cloud-platform/advanced-threat-analytics" TargetMode="External"/><Relationship Id="rId11" Type="http://schemas.openxmlformats.org/officeDocument/2006/relationships/hyperlink" Target="https://support.office.com/article/c472c76b-21f1-4e4b-ab58-329a6c33757d" TargetMode="External"/><Relationship Id="rId24" Type="http://schemas.openxmlformats.org/officeDocument/2006/relationships/hyperlink" Target="https://docs.microsoft.com/stream/" TargetMode="External"/><Relationship Id="rId32" Type="http://schemas.openxmlformats.org/officeDocument/2006/relationships/hyperlink" Target="https://www.microsoft.com/cloud-platform/conditional-access" TargetMode="External"/><Relationship Id="rId37" Type="http://schemas.openxmlformats.org/officeDocument/2006/relationships/hyperlink" Target="https://docs.microsoft.com/azure/active-directory/authentication/concept-mfa-howitworks" TargetMode="External"/><Relationship Id="rId40" Type="http://schemas.openxmlformats.org/officeDocument/2006/relationships/hyperlink" Target="https://docs.microsoft.com/azure/active-directory/authentication/concept-sspr-howitworks" TargetMode="External"/><Relationship Id="rId45" Type="http://schemas.openxmlformats.org/officeDocument/2006/relationships/hyperlink" Target="https://docs.microsoft.com/azure/active-directory/users-groups-roles/groups-self-service-management" TargetMode="External"/><Relationship Id="rId53" Type="http://schemas.openxmlformats.org/officeDocument/2006/relationships/hyperlink" Target="https://docs.microsoft.com/azure/active-directory/devices/azuread-joined-devices-frx" TargetMode="External"/><Relationship Id="rId58" Type="http://schemas.openxmlformats.org/officeDocument/2006/relationships/hyperlink" Target="https://docs.microsoft.com/windows-server/remote/remote-access/directaccess/directaccess" TargetMode="External"/><Relationship Id="rId66" Type="http://schemas.openxmlformats.org/officeDocument/2006/relationships/hyperlink" Target="https://support.microsoft.com/help/17209/windows-10-use-touch-with-windows" TargetMode="External"/><Relationship Id="rId5" Type="http://schemas.openxmlformats.org/officeDocument/2006/relationships/hyperlink" Target="https://docs.microsoft.com/sharepoint/introduction" TargetMode="External"/><Relationship Id="rId61" Type="http://schemas.openxmlformats.org/officeDocument/2006/relationships/hyperlink" Target="https://docs.microsoft.com/windows/security/identity-protection/hello-for-business/hello-overview" TargetMode="External"/><Relationship Id="rId19" Type="http://schemas.openxmlformats.org/officeDocument/2006/relationships/hyperlink" Target="https://docs.microsoft.com/office365/securitycompliance/retention-policies" TargetMode="External"/><Relationship Id="rId14" Type="http://schemas.openxmlformats.org/officeDocument/2006/relationships/hyperlink" Target="https://docs.microsoft.com/office365/securitycompliance/ediscovery-cases" TargetMode="External"/><Relationship Id="rId22" Type="http://schemas.openxmlformats.org/officeDocument/2006/relationships/hyperlink" Target="https://products.office.com/business/myanalytics-personal-analytics" TargetMode="External"/><Relationship Id="rId27" Type="http://schemas.openxmlformats.org/officeDocument/2006/relationships/hyperlink" Target="https://www.microsoft.com/cloud-platform/microsoft-intune" TargetMode="External"/><Relationship Id="rId30" Type="http://schemas.openxmlformats.org/officeDocument/2006/relationships/hyperlink" Target="https://docs.microsoft.com/azure/information-protection/what-is-azure-rms" TargetMode="External"/><Relationship Id="rId35" Type="http://schemas.openxmlformats.org/officeDocument/2006/relationships/hyperlink" Target="https://docs.microsoft.com/azure/active-directory/users-groups-roles/users-sharing-accounts" TargetMode="External"/><Relationship Id="rId43" Type="http://schemas.openxmlformats.org/officeDocument/2006/relationships/hyperlink" Target="https://docs.microsoft.com/en-us/azure/active-directory/active-directory-conditional-access-controls#custom-controls-1" TargetMode="External"/><Relationship Id="rId48" Type="http://schemas.openxmlformats.org/officeDocument/2006/relationships/hyperlink" Target="https://docs.microsoft.com/azure/active-directory/governance/active-directory-tou" TargetMode="External"/><Relationship Id="rId56" Type="http://schemas.openxmlformats.org/officeDocument/2006/relationships/hyperlink" Target="https://docs.microsoft.com/windows/client-management/mdm/" TargetMode="External"/><Relationship Id="rId64" Type="http://schemas.openxmlformats.org/officeDocument/2006/relationships/hyperlink" Target="https://docs.microsoft.com/microsoft-store/microsoft-store-for-business-overview" TargetMode="External"/><Relationship Id="rId69" Type="http://schemas.openxmlformats.org/officeDocument/2006/relationships/hyperlink" Target="https://docs.microsoft.com/windows/deployment/update/windows-analytics-overview" TargetMode="External"/><Relationship Id="rId8" Type="http://schemas.openxmlformats.org/officeDocument/2006/relationships/hyperlink" Target="https://support.office.com/article/5622C7C9-721D-4B3D-8CB9-A7276C2470E5" TargetMode="External"/><Relationship Id="rId51" Type="http://schemas.openxmlformats.org/officeDocument/2006/relationships/hyperlink" Target="https://docs.microsoft.com/en-us/microsoft-desktop-optimization-pack/appv-v5/" TargetMode="External"/><Relationship Id="rId72" Type="http://schemas.openxmlformats.org/officeDocument/2006/relationships/hyperlink" Target="https://twitter.com/AaronDinnage" TargetMode="External"/><Relationship Id="rId3" Type="http://schemas.openxmlformats.org/officeDocument/2006/relationships/hyperlink" Target="https://docs.microsoft.com/DeployOffice/about-office-365-proplus-in-the-enterprise" TargetMode="External"/><Relationship Id="rId12" Type="http://schemas.openxmlformats.org/officeDocument/2006/relationships/hyperlink" Target="https://products.office.com/exchange/exchange-email-security-spam-protection" TargetMode="External"/><Relationship Id="rId17" Type="http://schemas.openxmlformats.org/officeDocument/2006/relationships/hyperlink" Target="https://products.office.com/yammer/yammer-overview" TargetMode="External"/><Relationship Id="rId25" Type="http://schemas.openxmlformats.org/officeDocument/2006/relationships/hyperlink" Target="https://go.microsoft.com/fwlink/?LinkId=511463" TargetMode="External"/><Relationship Id="rId33" Type="http://schemas.openxmlformats.org/officeDocument/2006/relationships/hyperlink" Target="https://docs.microsoft.com/azure/active-directory/manage-apps/application-proxy" TargetMode="External"/><Relationship Id="rId38" Type="http://schemas.openxmlformats.org/officeDocument/2006/relationships/hyperlink" Target="https://docs.microsoft.com/cloud-app-security/set-up-cloud-discovery" TargetMode="External"/><Relationship Id="rId46" Type="http://schemas.openxmlformats.org/officeDocument/2006/relationships/hyperlink" Target="https://docs.microsoft.com/azure/information-protection/compare-on-premise" TargetMode="External"/><Relationship Id="rId59" Type="http://schemas.openxmlformats.org/officeDocument/2006/relationships/hyperlink" Target="https://docs.microsoft.com/windows/configuration/cortana-at-work/cortana-at-work-overview" TargetMode="External"/><Relationship Id="rId67" Type="http://schemas.openxmlformats.org/officeDocument/2006/relationships/hyperlink" Target="https://docs.microsoft.com/windows/deployment/update/waas-manage-updates-wufb" TargetMode="External"/><Relationship Id="rId20" Type="http://schemas.openxmlformats.org/officeDocument/2006/relationships/hyperlink" Target="https://support.office.com/forms" TargetMode="External"/><Relationship Id="rId41" Type="http://schemas.openxmlformats.org/officeDocument/2006/relationships/hyperlink" Target="https://www.microsoft.com/en-us/licensing/product-licensing/client-access-license" TargetMode="External"/><Relationship Id="rId54" Type="http://schemas.openxmlformats.org/officeDocument/2006/relationships/hyperlink" Target="https://docs.microsoft.com/windows/security/information-protection/bitlocker/bitlocker-overview" TargetMode="External"/><Relationship Id="rId62" Type="http://schemas.openxmlformats.org/officeDocument/2006/relationships/hyperlink" Target="https://docs.microsoft.com/windows-server/networking/branchcache/branchcache" TargetMode="External"/><Relationship Id="rId70" Type="http://schemas.openxmlformats.org/officeDocument/2006/relationships/hyperlink" Target="https://docs.microsoft.com/windows/deployment/planning/windows-to-go-overvie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roducts.office.com/onedrive-for-business/online-cloud-storage" TargetMode="External"/><Relationship Id="rId15" Type="http://schemas.openxmlformats.org/officeDocument/2006/relationships/hyperlink" Target="https://products.office.com/microsoft-teams/" TargetMode="External"/><Relationship Id="rId23" Type="http://schemas.openxmlformats.org/officeDocument/2006/relationships/hyperlink" Target="https://flow.microsoft.com/" TargetMode="External"/><Relationship Id="rId28" Type="http://schemas.openxmlformats.org/officeDocument/2006/relationships/hyperlink" Target="https://azure.microsoft.com/services/information-protection/" TargetMode="External"/><Relationship Id="rId36" Type="http://schemas.openxmlformats.org/officeDocument/2006/relationships/hyperlink" Target="https://docs.microsoft.com/sccm/protect/deploy-use/endpoint-protection" TargetMode="External"/><Relationship Id="rId49" Type="http://schemas.openxmlformats.org/officeDocument/2006/relationships/hyperlink" Target="https://docs.microsoft.com/azure/active-directory/devices/enterprise-state-roaming-overview" TargetMode="External"/><Relationship Id="rId57" Type="http://schemas.openxmlformats.org/officeDocument/2006/relationships/hyperlink" Target="https://www.microsoft.com/windowsforbusiness/intelligent-security" TargetMode="External"/><Relationship Id="rId10" Type="http://schemas.openxmlformats.org/officeDocument/2006/relationships/hyperlink" Target="https://docs.microsoft.com/SkypeForBusiness/skype-for-business-online" TargetMode="External"/><Relationship Id="rId31" Type="http://schemas.openxmlformats.org/officeDocument/2006/relationships/hyperlink" Target="https://www.microsoft.com/cloud-platform/system-center-configuration-manager" TargetMode="External"/><Relationship Id="rId44" Type="http://schemas.openxmlformats.org/officeDocument/2006/relationships/hyperlink" Target="https://docs.microsoft.com/azure/active-directory/hybrid/whatis-azure-ad-connect#what-is-azure-ad-connect-health" TargetMode="External"/><Relationship Id="rId52" Type="http://schemas.openxmlformats.org/officeDocument/2006/relationships/hyperlink" Target="https://docs.microsoft.com/windows/security/threat-protection/windows-defender-application-control/applocker/applocker-overview" TargetMode="External"/><Relationship Id="rId60" Type="http://schemas.openxmlformats.org/officeDocument/2006/relationships/hyperlink" Target="https://docs.microsoft.com/microsoft-desktop-optimization-pack/" TargetMode="External"/><Relationship Id="rId65" Type="http://schemas.openxmlformats.org/officeDocument/2006/relationships/hyperlink" Target="https://docs.microsoft.com/windows/security/information-protection/windows-information-protection/protect-enterprise-data-using-wip" TargetMode="External"/><Relationship Id="rId4" Type="http://schemas.openxmlformats.org/officeDocument/2006/relationships/hyperlink" Target="https://products.office.com/exchange/exchange-online" TargetMode="External"/><Relationship Id="rId9" Type="http://schemas.openxmlformats.org/officeDocument/2006/relationships/hyperlink" Target="https://sway.office.com/" TargetMode="External"/><Relationship Id="rId13" Type="http://schemas.openxmlformats.org/officeDocument/2006/relationships/hyperlink" Target="https://docs.microsoft.com/office365/securitycompliance/data-loss-prevention-policies" TargetMode="External"/><Relationship Id="rId18" Type="http://schemas.openxmlformats.org/officeDocument/2006/relationships/hyperlink" Target="https://powerapps.microsoft.com/" TargetMode="External"/><Relationship Id="rId39" Type="http://schemas.openxmlformats.org/officeDocument/2006/relationships/hyperlink" Target="https://docs.microsoft.com/azure/active-directory/hybrid/how-to-connect-sso" TargetMode="External"/><Relationship Id="rId34" Type="http://schemas.openxmlformats.org/officeDocument/2006/relationships/hyperlink" Target="https://docs.microsoft.com/azure/active-directory/reports-monitoring/" TargetMode="External"/><Relationship Id="rId50" Type="http://schemas.openxmlformats.org/officeDocument/2006/relationships/hyperlink" Target="https://docs.microsoft.com/azure/active-directory/fundamentals/active-directory-manage-groups" TargetMode="External"/><Relationship Id="rId55" Type="http://schemas.openxmlformats.org/officeDocument/2006/relationships/hyperlink" Target="https://docs.microsoft.com/windows-server/identity/ad-fs/operations/configure-device-based-conditional-access-on-premises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docs.microsoft.com/azure/active-directory/active-directory-conditional-access-conditions#sign-in-risk" TargetMode="External"/><Relationship Id="rId18" Type="http://schemas.openxmlformats.org/officeDocument/2006/relationships/hyperlink" Target="https://docs.microsoft.com/office365/securitycompliance/office-365-ti" TargetMode="External"/><Relationship Id="rId26" Type="http://schemas.openxmlformats.org/officeDocument/2006/relationships/hyperlink" Target="https://support.office.com/article/2e5fbe9f-ee4d-4178-8ff8-4356bc1b168e" TargetMode="External"/><Relationship Id="rId3" Type="http://schemas.openxmlformats.org/officeDocument/2006/relationships/hyperlink" Target="https://docs.microsoft.com/windows/security/threat-protection/windows-defender-antivirus/windows-defender-antivirus-in-windows-10" TargetMode="External"/><Relationship Id="rId21" Type="http://schemas.openxmlformats.org/officeDocument/2006/relationships/hyperlink" Target="https://docs.microsoft.com/office365/securitycompliance/threat-trackers" TargetMode="External"/><Relationship Id="rId34" Type="http://schemas.openxmlformats.org/officeDocument/2006/relationships/hyperlink" Target="https://twitter.com/AaronDinnage" TargetMode="External"/><Relationship Id="rId7" Type="http://schemas.openxmlformats.org/officeDocument/2006/relationships/hyperlink" Target="https://docs.microsoft.com/windows/security/threat-protection/windows-defender-atp/overview-endpoint-detection-response" TargetMode="External"/><Relationship Id="rId12" Type="http://schemas.openxmlformats.org/officeDocument/2006/relationships/hyperlink" Target="https://docs.microsoft.com/azure/active-directory/identity-protection/overview" TargetMode="External"/><Relationship Id="rId17" Type="http://schemas.openxmlformats.org/officeDocument/2006/relationships/hyperlink" Target="https://support.office.com/article/E100FE7C-F2A1-4B7D-9E08-622330B83653" TargetMode="External"/><Relationship Id="rId25" Type="http://schemas.openxmlformats.org/officeDocument/2006/relationships/hyperlink" Target="https://support.office.com/article/48064107-fed2-4db0-9e5c-aa5ddd5ccb09" TargetMode="External"/><Relationship Id="rId33" Type="http://schemas.openxmlformats.org/officeDocument/2006/relationships/hyperlink" Target="https://techcommunity.microsoft.com/t5/Security-Privacy-and-Compliance/Announcing-Office-365-Advanced-Message-Encryption/ba-p/502440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microsoft.com/cloud-platform/cloud-app-security" TargetMode="External"/><Relationship Id="rId20" Type="http://schemas.openxmlformats.org/officeDocument/2006/relationships/hyperlink" Target="https://docs.microsoft.com/office365/securitycompliance/use-explorer-in-security-and-compliance" TargetMode="External"/><Relationship Id="rId29" Type="http://schemas.openxmlformats.org/officeDocument/2006/relationships/hyperlink" Target="https://docs.microsoft.com/microsoftteams/audio-conferencing-in-office-36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windows/security/threat-protection/windows-defender-atp/overview-hunting-windows-defender-advanced-threat-protection" TargetMode="External"/><Relationship Id="rId11" Type="http://schemas.openxmlformats.org/officeDocument/2006/relationships/hyperlink" Target="https://docs.microsoft.com/en-us/azure/active-directory/active-directory-azure-ad-controls-access-reviews-overview" TargetMode="External"/><Relationship Id="rId24" Type="http://schemas.openxmlformats.org/officeDocument/2006/relationships/hyperlink" Target="https://techcommunity.microsoft.com/t5/Security-Privacy-and-Compliance/Announcing-preview-of-privileged-access-management-in-Office-365/ba-p/183743" TargetMode="External"/><Relationship Id="rId32" Type="http://schemas.openxmlformats.org/officeDocument/2006/relationships/hyperlink" Target="https://techcommunity.microsoft.com/t5/Microsoft-Teams-Blog/Information-Barriers-Preview/ba-p/505536" TargetMode="External"/><Relationship Id="rId5" Type="http://schemas.openxmlformats.org/officeDocument/2006/relationships/hyperlink" Target="https://docs.microsoft.com/windows/security/threat-protection/windows-defender-atp/threat-analytics" TargetMode="External"/><Relationship Id="rId15" Type="http://schemas.openxmlformats.org/officeDocument/2006/relationships/hyperlink" Target="https://azure.microsoft.com/features/azure-advanced-threat-protection/" TargetMode="External"/><Relationship Id="rId23" Type="http://schemas.openxmlformats.org/officeDocument/2006/relationships/hyperlink" Target="https://support.office.com/article/36f9cdd1-e64c-421b-a7e4-4a54d16440a2" TargetMode="External"/><Relationship Id="rId28" Type="http://schemas.openxmlformats.org/officeDocument/2006/relationships/hyperlink" Target="https://products.office.com/skype-for-business/phone-system" TargetMode="External"/><Relationship Id="rId10" Type="http://schemas.openxmlformats.org/officeDocument/2006/relationships/hyperlink" Target="https://docs.microsoft.com/windows/security/threat-protection/windows-defender-atp/overview-attack-surface-reduction" TargetMode="External"/><Relationship Id="rId19" Type="http://schemas.openxmlformats.org/officeDocument/2006/relationships/hyperlink" Target="https://docs.microsoft.com/office365/securitycompliance/attack-simulator" TargetMode="External"/><Relationship Id="rId31" Type="http://schemas.openxmlformats.org/officeDocument/2006/relationships/hyperlink" Target="https://azure.microsoft.com/services/information-protection/" TargetMode="External"/><Relationship Id="rId4" Type="http://schemas.openxmlformats.org/officeDocument/2006/relationships/hyperlink" Target="https://docs.microsoft.com/windows/security/threat-protection/windows-defender-atp/microsoft-threat-experts" TargetMode="External"/><Relationship Id="rId9" Type="http://schemas.openxmlformats.org/officeDocument/2006/relationships/hyperlink" Target="https://www.microsoft.com/security/blog/2019/03/21/microsoft-defender-atp-for-mac-new-threat-and-vulnerability-management-capabilities/" TargetMode="External"/><Relationship Id="rId14" Type="http://schemas.openxmlformats.org/officeDocument/2006/relationships/hyperlink" Target="https://docs.microsoft.com/en-us/azure/active-directory/active-directory-privileged-identity-management-configure" TargetMode="External"/><Relationship Id="rId22" Type="http://schemas.openxmlformats.org/officeDocument/2006/relationships/hyperlink" Target="https://support.office.com/article/f2cd475a-e592-46cf-80a3-1bfb0fa17697" TargetMode="External"/><Relationship Id="rId27" Type="http://schemas.openxmlformats.org/officeDocument/2006/relationships/hyperlink" Target="https://docs.microsoft.com/office365/securitycompliance/data-loss-prevention-policies#policy-evaluation-in-microsoft-teams" TargetMode="External"/><Relationship Id="rId30" Type="http://schemas.openxmlformats.org/officeDocument/2006/relationships/hyperlink" Target="https://docs.microsoft.com/power-bi/service-get-started" TargetMode="External"/><Relationship Id="rId8" Type="http://schemas.openxmlformats.org/officeDocument/2006/relationships/hyperlink" Target="https://docs.microsoft.com/windows/security/threat-protection/windows-defender-atp/automated-investigations-windows-defender-advanced-threat-protec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ducts.office.com/business/workplace-analytic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powerapps.microsoft.com/pricing/#compare-plans" TargetMode="External"/><Relationship Id="rId12" Type="http://schemas.openxmlformats.org/officeDocument/2006/relationships/hyperlink" Target="https://products.office.com/microsoft-teams/voice-call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low.microsoft.com/pricing/#plan-feature-table" TargetMode="External"/><Relationship Id="rId11" Type="http://schemas.openxmlformats.org/officeDocument/2006/relationships/hyperlink" Target="https://products.office.com/visio/microsoft-visio-plans-and-pricing-compare-visio-options" TargetMode="External"/><Relationship Id="rId5" Type="http://schemas.openxmlformats.org/officeDocument/2006/relationships/hyperlink" Target="https://docs.microsoft.com/microsoft-365/managed-desktop/" TargetMode="External"/><Relationship Id="rId10" Type="http://schemas.openxmlformats.org/officeDocument/2006/relationships/hyperlink" Target="https://products.office.com/project/compare-microsoft-project-management-software" TargetMode="External"/><Relationship Id="rId4" Type="http://schemas.openxmlformats.org/officeDocument/2006/relationships/hyperlink" Target="https://www.microsoft.com/microsoft-365/compare-all-microsoft-365-plans" TargetMode="External"/><Relationship Id="rId9" Type="http://schemas.openxmlformats.org/officeDocument/2006/relationships/hyperlink" Target="https://docs.microsoft.com/office365/admin/subscriptions-and-billing/add-storage-spa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99C0-BD21-4F22-A453-D16514A3C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Microsoft 365 Enterprise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73A01-3EA4-4990-8E8B-F32547738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License Map – May 2019</a:t>
            </a:r>
          </a:p>
          <a:p>
            <a:r>
              <a:rPr lang="en-AU" sz="1800" dirty="0">
                <a:hlinkClick r:id="rId2"/>
              </a:rPr>
              <a:t>@</a:t>
            </a:r>
            <a:r>
              <a:rPr lang="en-AU" sz="1800" dirty="0" err="1">
                <a:hlinkClick r:id="rId2"/>
              </a:rPr>
              <a:t>AaronDinnage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64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E3705-2A0D-4CDB-B4B4-8AA00B1A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06402"/>
            <a:ext cx="12191998" cy="5645195"/>
          </a:xfrm>
          <a:prstGeom prst="rect">
            <a:avLst/>
          </a:prstGeom>
        </p:spPr>
      </p:pic>
      <p:sp>
        <p:nvSpPr>
          <p:cNvPr id="25" name="Rectangle 24">
            <a:hlinkClick r:id="rId3"/>
            <a:extLst>
              <a:ext uri="{FF2B5EF4-FFF2-40B4-BE49-F238E27FC236}">
                <a16:creationId xmlns:a16="http://schemas.microsoft.com/office/drawing/2014/main" id="{562AB77F-40DB-479D-96A1-34B0C70B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4"/>
            <a:extLst>
              <a:ext uri="{FF2B5EF4-FFF2-40B4-BE49-F238E27FC236}">
                <a16:creationId xmlns:a16="http://schemas.microsoft.com/office/drawing/2014/main" id="{291ECB20-0974-4471-A8FC-BF4CB32E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5"/>
            <a:extLst>
              <a:ext uri="{FF2B5EF4-FFF2-40B4-BE49-F238E27FC236}">
                <a16:creationId xmlns:a16="http://schemas.microsoft.com/office/drawing/2014/main" id="{92060B2D-E653-4FFE-B6C5-C9EE4CD41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6"/>
            <a:extLst>
              <a:ext uri="{FF2B5EF4-FFF2-40B4-BE49-F238E27FC236}">
                <a16:creationId xmlns:a16="http://schemas.microsoft.com/office/drawing/2014/main" id="{E44B4E01-970F-43B5-8147-D849B0402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hlinkClick r:id="rId7"/>
            <a:extLst>
              <a:ext uri="{FF2B5EF4-FFF2-40B4-BE49-F238E27FC236}">
                <a16:creationId xmlns:a16="http://schemas.microsoft.com/office/drawing/2014/main" id="{0DA28951-0DA7-4CCB-BD67-6FE5BB12B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hlinkClick r:id="rId8"/>
            <a:extLst>
              <a:ext uri="{FF2B5EF4-FFF2-40B4-BE49-F238E27FC236}">
                <a16:creationId xmlns:a16="http://schemas.microsoft.com/office/drawing/2014/main" id="{804567DD-B65B-43F4-B8C5-F401596C8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hlinkClick r:id="rId9"/>
            <a:extLst>
              <a:ext uri="{FF2B5EF4-FFF2-40B4-BE49-F238E27FC236}">
                <a16:creationId xmlns:a16="http://schemas.microsoft.com/office/drawing/2014/main" id="{FF8DA3A3-163B-4259-9BA5-4B604B029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hlinkClick r:id="rId10"/>
            <a:extLst>
              <a:ext uri="{FF2B5EF4-FFF2-40B4-BE49-F238E27FC236}">
                <a16:creationId xmlns:a16="http://schemas.microsoft.com/office/drawing/2014/main" id="{E6E0DB9A-6955-43AB-A9A1-56B81DFD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hlinkClick r:id="rId11"/>
            <a:extLst>
              <a:ext uri="{FF2B5EF4-FFF2-40B4-BE49-F238E27FC236}">
                <a16:creationId xmlns:a16="http://schemas.microsoft.com/office/drawing/2014/main" id="{22CD8D0F-D4F1-4D05-BA5F-40CE4596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1000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hlinkClick r:id="rId12"/>
            <a:extLst>
              <a:ext uri="{FF2B5EF4-FFF2-40B4-BE49-F238E27FC236}">
                <a16:creationId xmlns:a16="http://schemas.microsoft.com/office/drawing/2014/main" id="{BB494F9C-A624-485D-8F22-BD4B524AE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hlinkClick r:id="rId13"/>
            <a:extLst>
              <a:ext uri="{FF2B5EF4-FFF2-40B4-BE49-F238E27FC236}">
                <a16:creationId xmlns:a16="http://schemas.microsoft.com/office/drawing/2014/main" id="{6873830E-03AE-44A8-B5C7-4A86EF88B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hlinkClick r:id="rId14"/>
            <a:extLst>
              <a:ext uri="{FF2B5EF4-FFF2-40B4-BE49-F238E27FC236}">
                <a16:creationId xmlns:a16="http://schemas.microsoft.com/office/drawing/2014/main" id="{5FC785C0-7378-4EE0-81FD-A708A8E93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ectangle 68">
            <a:hlinkClick r:id="rId15"/>
            <a:extLst>
              <a:ext uri="{FF2B5EF4-FFF2-40B4-BE49-F238E27FC236}">
                <a16:creationId xmlns:a16="http://schemas.microsoft.com/office/drawing/2014/main" id="{490F21D0-94AF-4A2F-8AA1-640B0EBBC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hlinkClick r:id="rId16"/>
            <a:extLst>
              <a:ext uri="{FF2B5EF4-FFF2-40B4-BE49-F238E27FC236}">
                <a16:creationId xmlns:a16="http://schemas.microsoft.com/office/drawing/2014/main" id="{D05E157A-01D7-4267-898A-528DB7251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16618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hlinkClick r:id="rId17"/>
            <a:extLst>
              <a:ext uri="{FF2B5EF4-FFF2-40B4-BE49-F238E27FC236}">
                <a16:creationId xmlns:a16="http://schemas.microsoft.com/office/drawing/2014/main" id="{994F9AF0-80DF-45F1-8E2A-50003FEF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hlinkClick r:id="rId18"/>
            <a:extLst>
              <a:ext uri="{FF2B5EF4-FFF2-40B4-BE49-F238E27FC236}">
                <a16:creationId xmlns:a16="http://schemas.microsoft.com/office/drawing/2014/main" id="{83192DA2-BA94-490A-A586-9759DDE5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hlinkClick r:id="rId19"/>
            <a:extLst>
              <a:ext uri="{FF2B5EF4-FFF2-40B4-BE49-F238E27FC236}">
                <a16:creationId xmlns:a16="http://schemas.microsoft.com/office/drawing/2014/main" id="{8EAC0755-9009-4C35-8A08-BF32B8C17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hlinkClick r:id="rId20"/>
            <a:extLst>
              <a:ext uri="{FF2B5EF4-FFF2-40B4-BE49-F238E27FC236}">
                <a16:creationId xmlns:a16="http://schemas.microsoft.com/office/drawing/2014/main" id="{F607AE92-35C2-45F6-8FA9-C1B76037B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angle 74">
            <a:hlinkClick r:id="rId21"/>
            <a:extLst>
              <a:ext uri="{FF2B5EF4-FFF2-40B4-BE49-F238E27FC236}">
                <a16:creationId xmlns:a16="http://schemas.microsoft.com/office/drawing/2014/main" id="{A0E60E40-3830-4D03-B60A-0C2FD0BD9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2236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Rectangle 75">
            <a:hlinkClick r:id="rId22"/>
            <a:extLst>
              <a:ext uri="{FF2B5EF4-FFF2-40B4-BE49-F238E27FC236}">
                <a16:creationId xmlns:a16="http://schemas.microsoft.com/office/drawing/2014/main" id="{62EA75F3-8AEF-465C-A7AE-AFAE8A46C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hlinkClick r:id="rId23"/>
            <a:extLst>
              <a:ext uri="{FF2B5EF4-FFF2-40B4-BE49-F238E27FC236}">
                <a16:creationId xmlns:a16="http://schemas.microsoft.com/office/drawing/2014/main" id="{5CA699C1-F847-44ED-A5D0-6F1950896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>
            <a:hlinkClick r:id="rId24"/>
            <a:extLst>
              <a:ext uri="{FF2B5EF4-FFF2-40B4-BE49-F238E27FC236}">
                <a16:creationId xmlns:a16="http://schemas.microsoft.com/office/drawing/2014/main" id="{80C406E5-A2AD-4A35-8F36-A6141962F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hlinkClick r:id="rId25"/>
            <a:extLst>
              <a:ext uri="{FF2B5EF4-FFF2-40B4-BE49-F238E27FC236}">
                <a16:creationId xmlns:a16="http://schemas.microsoft.com/office/drawing/2014/main" id="{1F5EB942-E8C0-47B7-9E2A-68B08352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hlinkClick r:id="rId26"/>
            <a:extLst>
              <a:ext uri="{FF2B5EF4-FFF2-40B4-BE49-F238E27FC236}">
                <a16:creationId xmlns:a16="http://schemas.microsoft.com/office/drawing/2014/main" id="{0BAA3FF0-A12E-4B7D-B200-95B55036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7854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Rectangle 80">
            <a:hlinkClick r:id="rId27"/>
            <a:extLst>
              <a:ext uri="{FF2B5EF4-FFF2-40B4-BE49-F238E27FC236}">
                <a16:creationId xmlns:a16="http://schemas.microsoft.com/office/drawing/2014/main" id="{E9EC9F48-EFFA-4DA4-8C24-E047570F0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>
            <a:hlinkClick r:id="rId28"/>
            <a:extLst>
              <a:ext uri="{FF2B5EF4-FFF2-40B4-BE49-F238E27FC236}">
                <a16:creationId xmlns:a16="http://schemas.microsoft.com/office/drawing/2014/main" id="{4DBF2542-2ED3-4AF1-8A93-35AECCBD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Rectangle 82">
            <a:hlinkClick r:id="rId29"/>
            <a:extLst>
              <a:ext uri="{FF2B5EF4-FFF2-40B4-BE49-F238E27FC236}">
                <a16:creationId xmlns:a16="http://schemas.microsoft.com/office/drawing/2014/main" id="{82F33895-6594-47F9-A0F5-794DDA5CC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hlinkClick r:id="rId30"/>
            <a:extLst>
              <a:ext uri="{FF2B5EF4-FFF2-40B4-BE49-F238E27FC236}">
                <a16:creationId xmlns:a16="http://schemas.microsoft.com/office/drawing/2014/main" id="{D24D4110-C2E3-461B-BB4A-1A48E61BE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1415937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>
            <a:hlinkClick r:id="rId31"/>
            <a:extLst>
              <a:ext uri="{FF2B5EF4-FFF2-40B4-BE49-F238E27FC236}">
                <a16:creationId xmlns:a16="http://schemas.microsoft.com/office/drawing/2014/main" id="{B5750761-F6C2-42AC-87FD-98F9B8AF7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hlinkClick r:id="rId32"/>
            <a:extLst>
              <a:ext uri="{FF2B5EF4-FFF2-40B4-BE49-F238E27FC236}">
                <a16:creationId xmlns:a16="http://schemas.microsoft.com/office/drawing/2014/main" id="{988689C7-98A7-48BE-9064-827FE704D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ectangle 86">
            <a:hlinkClick r:id="rId33"/>
            <a:extLst>
              <a:ext uri="{FF2B5EF4-FFF2-40B4-BE49-F238E27FC236}">
                <a16:creationId xmlns:a16="http://schemas.microsoft.com/office/drawing/2014/main" id="{45E0493A-7772-4620-95A7-C0738F40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hlinkClick r:id="rId34"/>
            <a:extLst>
              <a:ext uri="{FF2B5EF4-FFF2-40B4-BE49-F238E27FC236}">
                <a16:creationId xmlns:a16="http://schemas.microsoft.com/office/drawing/2014/main" id="{15DB8EF8-B247-46C5-83EF-19A8F47C3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>
            <a:hlinkClick r:id="rId35"/>
            <a:extLst>
              <a:ext uri="{FF2B5EF4-FFF2-40B4-BE49-F238E27FC236}">
                <a16:creationId xmlns:a16="http://schemas.microsoft.com/office/drawing/2014/main" id="{DA8819D5-0AC5-47B4-B615-19F454BF4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4007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>
            <a:hlinkClick r:id="rId36"/>
            <a:extLst>
              <a:ext uri="{FF2B5EF4-FFF2-40B4-BE49-F238E27FC236}">
                <a16:creationId xmlns:a16="http://schemas.microsoft.com/office/drawing/2014/main" id="{48BE11B7-52D9-44B0-AA20-84C8546CA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>
            <a:hlinkClick r:id="rId37"/>
            <a:extLst>
              <a:ext uri="{FF2B5EF4-FFF2-40B4-BE49-F238E27FC236}">
                <a16:creationId xmlns:a16="http://schemas.microsoft.com/office/drawing/2014/main" id="{2F5C8D29-C2E4-4CE7-983E-5BAC3F0C2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>
            <a:hlinkClick r:id="rId38"/>
            <a:extLst>
              <a:ext uri="{FF2B5EF4-FFF2-40B4-BE49-F238E27FC236}">
                <a16:creationId xmlns:a16="http://schemas.microsoft.com/office/drawing/2014/main" id="{16BC1D68-32D1-445F-9C78-D656686E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3" name="Rectangle 92">
            <a:hlinkClick r:id="rId39"/>
            <a:extLst>
              <a:ext uri="{FF2B5EF4-FFF2-40B4-BE49-F238E27FC236}">
                <a16:creationId xmlns:a16="http://schemas.microsoft.com/office/drawing/2014/main" id="{3F572EEC-FC80-455A-8E5F-3CE8C3E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>
            <a:hlinkClick r:id="rId40"/>
            <a:extLst>
              <a:ext uri="{FF2B5EF4-FFF2-40B4-BE49-F238E27FC236}">
                <a16:creationId xmlns:a16="http://schemas.microsoft.com/office/drawing/2014/main" id="{F2342756-4ED6-40E8-8389-0953234F8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9625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>
            <a:hlinkClick r:id="rId41"/>
            <a:extLst>
              <a:ext uri="{FF2B5EF4-FFF2-40B4-BE49-F238E27FC236}">
                <a16:creationId xmlns:a16="http://schemas.microsoft.com/office/drawing/2014/main" id="{D9ECDAF0-B956-4D4B-ABA3-94E229826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>
            <a:hlinkClick r:id="rId42"/>
            <a:extLst>
              <a:ext uri="{FF2B5EF4-FFF2-40B4-BE49-F238E27FC236}">
                <a16:creationId xmlns:a16="http://schemas.microsoft.com/office/drawing/2014/main" id="{B3EAAEC8-2784-4E67-9E27-888D984BC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7" name="Rectangle 96">
            <a:hlinkClick r:id="rId43"/>
            <a:extLst>
              <a:ext uri="{FF2B5EF4-FFF2-40B4-BE49-F238E27FC236}">
                <a16:creationId xmlns:a16="http://schemas.microsoft.com/office/drawing/2014/main" id="{678614EB-2E8D-4270-A5EB-177B45A7B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>
            <a:hlinkClick r:id="rId44"/>
            <a:extLst>
              <a:ext uri="{FF2B5EF4-FFF2-40B4-BE49-F238E27FC236}">
                <a16:creationId xmlns:a16="http://schemas.microsoft.com/office/drawing/2014/main" id="{93F684C7-7F81-408C-80B3-D1CDEDC6C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>
            <a:hlinkClick r:id="rId45"/>
            <a:extLst>
              <a:ext uri="{FF2B5EF4-FFF2-40B4-BE49-F238E27FC236}">
                <a16:creationId xmlns:a16="http://schemas.microsoft.com/office/drawing/2014/main" id="{C00D0410-E87E-44D0-9A62-C9BB405F0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5243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>
            <a:hlinkClick r:id="rId46"/>
            <a:extLst>
              <a:ext uri="{FF2B5EF4-FFF2-40B4-BE49-F238E27FC236}">
                <a16:creationId xmlns:a16="http://schemas.microsoft.com/office/drawing/2014/main" id="{F7FAF328-4C62-40F7-9C10-7F5499223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02341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>
            <a:hlinkClick r:id="rId47"/>
            <a:extLst>
              <a:ext uri="{FF2B5EF4-FFF2-40B4-BE49-F238E27FC236}">
                <a16:creationId xmlns:a16="http://schemas.microsoft.com/office/drawing/2014/main" id="{5E5E31FE-FAC4-46BA-993A-5E817AFE9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272571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>
            <a:hlinkClick r:id="rId48"/>
            <a:extLst>
              <a:ext uri="{FF2B5EF4-FFF2-40B4-BE49-F238E27FC236}">
                <a16:creationId xmlns:a16="http://schemas.microsoft.com/office/drawing/2014/main" id="{EE80954F-0737-462D-8FA0-FAA3A255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3331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3" name="Rectangle 102">
            <a:hlinkClick r:id="rId49"/>
            <a:extLst>
              <a:ext uri="{FF2B5EF4-FFF2-40B4-BE49-F238E27FC236}">
                <a16:creationId xmlns:a16="http://schemas.microsoft.com/office/drawing/2014/main" id="{B6E0DB13-031F-46C1-B828-2AD0DA70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39406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hlinkClick r:id="rId50"/>
            <a:extLst>
              <a:ext uri="{FF2B5EF4-FFF2-40B4-BE49-F238E27FC236}">
                <a16:creationId xmlns:a16="http://schemas.microsoft.com/office/drawing/2014/main" id="{04DF60CD-CCA9-4D2F-9E6D-FD9E3481E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20861" y="454813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hlinkClick r:id="rId51"/>
            <a:extLst>
              <a:ext uri="{FF2B5EF4-FFF2-40B4-BE49-F238E27FC236}">
                <a16:creationId xmlns:a16="http://schemas.microsoft.com/office/drawing/2014/main" id="{8FF40B30-93AB-49DC-873D-DC31B6414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>
            <a:hlinkClick r:id="rId52"/>
            <a:extLst>
              <a:ext uri="{FF2B5EF4-FFF2-40B4-BE49-F238E27FC236}">
                <a16:creationId xmlns:a16="http://schemas.microsoft.com/office/drawing/2014/main" id="{237D983E-5099-4CF4-8989-14D012DC0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>
            <a:hlinkClick r:id="rId53"/>
            <a:extLst>
              <a:ext uri="{FF2B5EF4-FFF2-40B4-BE49-F238E27FC236}">
                <a16:creationId xmlns:a16="http://schemas.microsoft.com/office/drawing/2014/main" id="{DC59CBA1-27CE-463F-B488-2AF081900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>
            <a:hlinkClick r:id="rId54"/>
            <a:extLst>
              <a:ext uri="{FF2B5EF4-FFF2-40B4-BE49-F238E27FC236}">
                <a16:creationId xmlns:a16="http://schemas.microsoft.com/office/drawing/2014/main" id="{E8DECD33-2B75-4C3A-84D5-F547EACE8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1410104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9" name="Rectangle 108">
            <a:hlinkClick r:id="rId55"/>
            <a:extLst>
              <a:ext uri="{FF2B5EF4-FFF2-40B4-BE49-F238E27FC236}">
                <a16:creationId xmlns:a16="http://schemas.microsoft.com/office/drawing/2014/main" id="{AB8FA99A-3477-4432-969B-444E3F96B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>
            <a:hlinkClick r:id="rId56"/>
            <a:extLst>
              <a:ext uri="{FF2B5EF4-FFF2-40B4-BE49-F238E27FC236}">
                <a16:creationId xmlns:a16="http://schemas.microsoft.com/office/drawing/2014/main" id="{B15140CB-B904-44D0-9430-74F657EF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>
            <a:hlinkClick r:id="rId57"/>
            <a:extLst>
              <a:ext uri="{FF2B5EF4-FFF2-40B4-BE49-F238E27FC236}">
                <a16:creationId xmlns:a16="http://schemas.microsoft.com/office/drawing/2014/main" id="{2C2BE59A-C65C-4233-9FA1-8EB99F8CF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>
            <a:hlinkClick r:id="rId54"/>
            <a:extLst>
              <a:ext uri="{FF2B5EF4-FFF2-40B4-BE49-F238E27FC236}">
                <a16:creationId xmlns:a16="http://schemas.microsoft.com/office/drawing/2014/main" id="{4251A3FC-7653-4D0E-8BA8-B752EC5F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>
            <a:hlinkClick r:id="rId58"/>
            <a:extLst>
              <a:ext uri="{FF2B5EF4-FFF2-40B4-BE49-F238E27FC236}">
                <a16:creationId xmlns:a16="http://schemas.microsoft.com/office/drawing/2014/main" id="{3B97CD3D-7AB5-4CD6-9605-22931242C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3949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>
            <a:hlinkClick r:id="rId59"/>
            <a:extLst>
              <a:ext uri="{FF2B5EF4-FFF2-40B4-BE49-F238E27FC236}">
                <a16:creationId xmlns:a16="http://schemas.microsoft.com/office/drawing/2014/main" id="{F0FEBB63-84C1-4B28-84E1-0FDDC9744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Rectangle 114">
            <a:hlinkClick r:id="rId60"/>
            <a:extLst>
              <a:ext uri="{FF2B5EF4-FFF2-40B4-BE49-F238E27FC236}">
                <a16:creationId xmlns:a16="http://schemas.microsoft.com/office/drawing/2014/main" id="{941893A8-65B4-4BA4-8B77-C91DA6F06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>
            <a:hlinkClick r:id="rId61"/>
            <a:extLst>
              <a:ext uri="{FF2B5EF4-FFF2-40B4-BE49-F238E27FC236}">
                <a16:creationId xmlns:a16="http://schemas.microsoft.com/office/drawing/2014/main" id="{B89E8690-7BAA-44D4-8A6E-805619988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7" name="Rectangle 116">
            <a:hlinkClick r:id="rId62"/>
            <a:extLst>
              <a:ext uri="{FF2B5EF4-FFF2-40B4-BE49-F238E27FC236}">
                <a16:creationId xmlns:a16="http://schemas.microsoft.com/office/drawing/2014/main" id="{0608E6B6-3CCF-4093-81A3-DBBBCD5E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>
            <a:hlinkClick r:id="rId53"/>
            <a:extLst>
              <a:ext uri="{FF2B5EF4-FFF2-40B4-BE49-F238E27FC236}">
                <a16:creationId xmlns:a16="http://schemas.microsoft.com/office/drawing/2014/main" id="{D03087B6-B234-4E0E-99A0-3AD5410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9567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>
            <a:hlinkClick r:id="rId63"/>
            <a:extLst>
              <a:ext uri="{FF2B5EF4-FFF2-40B4-BE49-F238E27FC236}">
                <a16:creationId xmlns:a16="http://schemas.microsoft.com/office/drawing/2014/main" id="{17CC2421-FCB5-4424-BB48-5A05E85CD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>
            <a:hlinkClick r:id="rId64"/>
            <a:extLst>
              <a:ext uri="{FF2B5EF4-FFF2-40B4-BE49-F238E27FC236}">
                <a16:creationId xmlns:a16="http://schemas.microsoft.com/office/drawing/2014/main" id="{184BF598-B63A-40DD-B93B-CF03E101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Rectangle 120">
            <a:hlinkClick r:id="rId65"/>
            <a:extLst>
              <a:ext uri="{FF2B5EF4-FFF2-40B4-BE49-F238E27FC236}">
                <a16:creationId xmlns:a16="http://schemas.microsoft.com/office/drawing/2014/main" id="{84B23411-D83D-4FA8-A1C8-B69AF5B2A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>
            <a:hlinkClick r:id="rId66"/>
            <a:extLst>
              <a:ext uri="{FF2B5EF4-FFF2-40B4-BE49-F238E27FC236}">
                <a16:creationId xmlns:a16="http://schemas.microsoft.com/office/drawing/2014/main" id="{EC6ACA5E-088A-4B4B-BF9C-55F73D6BC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>
            <a:hlinkClick r:id="rId67"/>
            <a:extLst>
              <a:ext uri="{FF2B5EF4-FFF2-40B4-BE49-F238E27FC236}">
                <a16:creationId xmlns:a16="http://schemas.microsoft.com/office/drawing/2014/main" id="{BB54A611-E6DE-415D-AD36-6D3CBB6FC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5185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>
            <a:hlinkClick r:id="rId68"/>
            <a:extLst>
              <a:ext uri="{FF2B5EF4-FFF2-40B4-BE49-F238E27FC236}">
                <a16:creationId xmlns:a16="http://schemas.microsoft.com/office/drawing/2014/main" id="{985FC000-4E78-4D50-986D-C16E32F56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01757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hlinkClick r:id="rId69"/>
            <a:extLst>
              <a:ext uri="{FF2B5EF4-FFF2-40B4-BE49-F238E27FC236}">
                <a16:creationId xmlns:a16="http://schemas.microsoft.com/office/drawing/2014/main" id="{2C0BDE89-411A-4450-BA0B-24808355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262505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hlinkClick r:id="rId70"/>
            <a:extLst>
              <a:ext uri="{FF2B5EF4-FFF2-40B4-BE49-F238E27FC236}">
                <a16:creationId xmlns:a16="http://schemas.microsoft.com/office/drawing/2014/main" id="{4BC2AE19-669B-4271-8DCC-C183EC74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23252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>
            <a:hlinkClick r:id="rId69"/>
            <a:extLst>
              <a:ext uri="{FF2B5EF4-FFF2-40B4-BE49-F238E27FC236}">
                <a16:creationId xmlns:a16="http://schemas.microsoft.com/office/drawing/2014/main" id="{359803A3-AA1F-4561-8C9C-12C2A4859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384000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>
            <a:hlinkClick r:id="rId71"/>
            <a:extLst>
              <a:ext uri="{FF2B5EF4-FFF2-40B4-BE49-F238E27FC236}">
                <a16:creationId xmlns:a16="http://schemas.microsoft.com/office/drawing/2014/main" id="{802C54FF-9E8C-4B96-ABD1-51EAF6AA2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0803" y="444747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07FEDC-3D34-491A-9E2F-49248E13212B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72"/>
              </a:rPr>
              <a:t>@</a:t>
            </a:r>
            <a:r>
              <a:rPr lang="en-AU" sz="1200" dirty="0" err="1">
                <a:hlinkClick r:id="rId72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3875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F5777-A10A-4E00-93E0-73C545A0B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7565"/>
            <a:ext cx="12191999" cy="6462869"/>
          </a:xfrm>
          <a:prstGeom prst="rect">
            <a:avLst/>
          </a:prstGeom>
        </p:spPr>
      </p:pic>
      <p:sp>
        <p:nvSpPr>
          <p:cNvPr id="4" name="Rectangle 3">
            <a:hlinkClick r:id="rId3"/>
            <a:extLst>
              <a:ext uri="{FF2B5EF4-FFF2-40B4-BE49-F238E27FC236}">
                <a16:creationId xmlns:a16="http://schemas.microsoft.com/office/drawing/2014/main" id="{19B15CF6-EDC5-4A41-B7DF-F25C1655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234586CA-E865-49F8-8365-DA748FF6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5"/>
            <a:extLst>
              <a:ext uri="{FF2B5EF4-FFF2-40B4-BE49-F238E27FC236}">
                <a16:creationId xmlns:a16="http://schemas.microsoft.com/office/drawing/2014/main" id="{E5827004-DD2A-45EA-ACCC-AD045FA4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470CE579-AA84-41FE-B72E-F24C9989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16315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7"/>
            <a:extLst>
              <a:ext uri="{FF2B5EF4-FFF2-40B4-BE49-F238E27FC236}">
                <a16:creationId xmlns:a16="http://schemas.microsoft.com/office/drawing/2014/main" id="{ACEB4319-8541-482B-9763-7252EB67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51553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8"/>
            <a:extLst>
              <a:ext uri="{FF2B5EF4-FFF2-40B4-BE49-F238E27FC236}">
                <a16:creationId xmlns:a16="http://schemas.microsoft.com/office/drawing/2014/main" id="{7BB198E4-B694-4FED-A305-3C28AAD5A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7171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9"/>
            <a:extLst>
              <a:ext uri="{FF2B5EF4-FFF2-40B4-BE49-F238E27FC236}">
                <a16:creationId xmlns:a16="http://schemas.microsoft.com/office/drawing/2014/main" id="{75FC90E4-AEA7-40C5-9C11-14D1D4188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82789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hlinkClick r:id="rId10"/>
            <a:extLst>
              <a:ext uri="{FF2B5EF4-FFF2-40B4-BE49-F238E27FC236}">
                <a16:creationId xmlns:a16="http://schemas.microsoft.com/office/drawing/2014/main" id="{7C5D938E-E6C5-4AD7-9164-D80EEA2B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407" y="477063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hlinkClick r:id="rId11"/>
            <a:extLst>
              <a:ext uri="{FF2B5EF4-FFF2-40B4-BE49-F238E27FC236}">
                <a16:creationId xmlns:a16="http://schemas.microsoft.com/office/drawing/2014/main" id="{142C4A2B-1D02-4054-910B-BC53BB9EE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12"/>
            <a:extLst>
              <a:ext uri="{FF2B5EF4-FFF2-40B4-BE49-F238E27FC236}">
                <a16:creationId xmlns:a16="http://schemas.microsoft.com/office/drawing/2014/main" id="{39F8ADD6-6043-485F-B548-B355CFFF9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3"/>
            <a:extLst>
              <a:ext uri="{FF2B5EF4-FFF2-40B4-BE49-F238E27FC236}">
                <a16:creationId xmlns:a16="http://schemas.microsoft.com/office/drawing/2014/main" id="{408FFF03-3AAC-47D9-B094-667D7DE6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3510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4"/>
            <a:extLst>
              <a:ext uri="{FF2B5EF4-FFF2-40B4-BE49-F238E27FC236}">
                <a16:creationId xmlns:a16="http://schemas.microsoft.com/office/drawing/2014/main" id="{6E627E00-A372-4FD9-A114-12616709E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19128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5"/>
            <a:extLst>
              <a:ext uri="{FF2B5EF4-FFF2-40B4-BE49-F238E27FC236}">
                <a16:creationId xmlns:a16="http://schemas.microsoft.com/office/drawing/2014/main" id="{59018089-7372-408F-A66C-56936446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74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hlinkClick r:id="rId16"/>
            <a:extLst>
              <a:ext uri="{FF2B5EF4-FFF2-40B4-BE49-F238E27FC236}">
                <a16:creationId xmlns:a16="http://schemas.microsoft.com/office/drawing/2014/main" id="{9446DA22-06D7-4E3C-9976-E7653AB15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87892" y="5061143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hlinkClick r:id="rId17"/>
            <a:extLst>
              <a:ext uri="{FF2B5EF4-FFF2-40B4-BE49-F238E27FC236}">
                <a16:creationId xmlns:a16="http://schemas.microsoft.com/office/drawing/2014/main" id="{B0992D21-6A67-450B-81EE-FE4D339CE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hlinkClick r:id="rId18"/>
            <a:extLst>
              <a:ext uri="{FF2B5EF4-FFF2-40B4-BE49-F238E27FC236}">
                <a16:creationId xmlns:a16="http://schemas.microsoft.com/office/drawing/2014/main" id="{19967A92-B71D-418A-B2E8-AD03C4C38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hlinkClick r:id="rId19"/>
            <a:extLst>
              <a:ext uri="{FF2B5EF4-FFF2-40B4-BE49-F238E27FC236}">
                <a16:creationId xmlns:a16="http://schemas.microsoft.com/office/drawing/2014/main" id="{48333538-A8D6-4723-BF6E-9087A1A14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415207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hlinkClick r:id="rId20"/>
            <a:extLst>
              <a:ext uri="{FF2B5EF4-FFF2-40B4-BE49-F238E27FC236}">
                <a16:creationId xmlns:a16="http://schemas.microsoft.com/office/drawing/2014/main" id="{CD14DA0A-79F8-44AE-AF8C-C2B0D393B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C6606C08-95FF-44C5-942B-A7DA8CE5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475954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hlinkClick r:id="rId22"/>
            <a:extLst>
              <a:ext uri="{FF2B5EF4-FFF2-40B4-BE49-F238E27FC236}">
                <a16:creationId xmlns:a16="http://schemas.microsoft.com/office/drawing/2014/main" id="{6AAB9C95-CBE6-46F1-9233-FE79C049F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hlinkClick r:id="rId23"/>
            <a:extLst>
              <a:ext uri="{FF2B5EF4-FFF2-40B4-BE49-F238E27FC236}">
                <a16:creationId xmlns:a16="http://schemas.microsoft.com/office/drawing/2014/main" id="{30078D91-4429-426D-87FC-1F613BCDB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hlinkClick r:id="rId24"/>
            <a:extLst>
              <a:ext uri="{FF2B5EF4-FFF2-40B4-BE49-F238E27FC236}">
                <a16:creationId xmlns:a16="http://schemas.microsoft.com/office/drawing/2014/main" id="{7E4EB5E7-EE55-4720-8815-7716C78BB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015086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hlinkClick r:id="rId25"/>
            <a:extLst>
              <a:ext uri="{FF2B5EF4-FFF2-40B4-BE49-F238E27FC236}">
                <a16:creationId xmlns:a16="http://schemas.microsoft.com/office/drawing/2014/main" id="{C25D457E-F6DC-4A2C-BBEF-E108EFF74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hlinkClick r:id="rId26"/>
            <a:extLst>
              <a:ext uri="{FF2B5EF4-FFF2-40B4-BE49-F238E27FC236}">
                <a16:creationId xmlns:a16="http://schemas.microsoft.com/office/drawing/2014/main" id="{C92AE915-B3D8-41A1-AC8C-8E6ADA9F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hlinkClick r:id="rId27"/>
            <a:extLst>
              <a:ext uri="{FF2B5EF4-FFF2-40B4-BE49-F238E27FC236}">
                <a16:creationId xmlns:a16="http://schemas.microsoft.com/office/drawing/2014/main" id="{6F27F12F-E915-4111-929C-5C8EEE67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262256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hlinkClick r:id="rId28"/>
            <a:extLst>
              <a:ext uri="{FF2B5EF4-FFF2-40B4-BE49-F238E27FC236}">
                <a16:creationId xmlns:a16="http://schemas.microsoft.com/office/drawing/2014/main" id="{A13AD591-7410-44D8-9C6D-34C7C6CE8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4627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hlinkClick r:id="rId29"/>
            <a:extLst>
              <a:ext uri="{FF2B5EF4-FFF2-40B4-BE49-F238E27FC236}">
                <a16:creationId xmlns:a16="http://schemas.microsoft.com/office/drawing/2014/main" id="{AC394F8C-EAC6-4B1D-A69D-A25381D2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0245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hlinkClick r:id="rId30"/>
            <a:extLst>
              <a:ext uri="{FF2B5EF4-FFF2-40B4-BE49-F238E27FC236}">
                <a16:creationId xmlns:a16="http://schemas.microsoft.com/office/drawing/2014/main" id="{A68BD0FC-5612-44EA-B978-4D97639D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35863" y="998808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hlinkClick r:id="rId31"/>
            <a:extLst>
              <a:ext uri="{FF2B5EF4-FFF2-40B4-BE49-F238E27FC236}">
                <a16:creationId xmlns:a16="http://schemas.microsoft.com/office/drawing/2014/main" id="{D519FEC9-E4E6-4CF7-BE08-4326A93F9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936" y="202079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hlinkClick r:id="rId32"/>
            <a:extLst>
              <a:ext uri="{FF2B5EF4-FFF2-40B4-BE49-F238E27FC236}">
                <a16:creationId xmlns:a16="http://schemas.microsoft.com/office/drawing/2014/main" id="{7BAC72AC-6B51-452C-8273-1E03AB1F6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1481" y="260823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hlinkClick r:id="rId33"/>
            <a:extLst>
              <a:ext uri="{FF2B5EF4-FFF2-40B4-BE49-F238E27FC236}">
                <a16:creationId xmlns:a16="http://schemas.microsoft.com/office/drawing/2014/main" id="{5D1ECA69-5D54-460A-A277-7F63DDB0F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1360" y="2015085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0792F5-642C-4F22-A2E1-0E869ADB640F}"/>
              </a:ext>
            </a:extLst>
          </p:cNvPr>
          <p:cNvSpPr/>
          <p:nvPr/>
        </p:nvSpPr>
        <p:spPr>
          <a:xfrm>
            <a:off x="10981989" y="6581001"/>
            <a:ext cx="1210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200" dirty="0">
                <a:hlinkClick r:id="rId34"/>
              </a:rPr>
              <a:t>@</a:t>
            </a:r>
            <a:r>
              <a:rPr lang="en-AU" sz="1200" dirty="0" err="1">
                <a:hlinkClick r:id="rId34"/>
              </a:rPr>
              <a:t>AaronDinnage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417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C59B5-D6D7-4E3B-9618-D6ECC76CD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1428" y="99753"/>
            <a:ext cx="3381022" cy="6658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384E0-7F8F-4809-BBB5-10EEB143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3164" y="2095063"/>
            <a:ext cx="3942836" cy="2667873"/>
          </a:xfrm>
          <a:prstGeom prst="rect">
            <a:avLst/>
          </a:prstGeom>
          <a:noFill/>
        </p:spPr>
      </p:pic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8BE4B8C8-EFE9-42F6-AC83-E1714BA5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7" y="2724129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C83BA326-82D6-4869-804B-441632DC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46358" y="354422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hlinkClick r:id="rId5"/>
            <a:extLst>
              <a:ext uri="{FF2B5EF4-FFF2-40B4-BE49-F238E27FC236}">
                <a16:creationId xmlns:a16="http://schemas.microsoft.com/office/drawing/2014/main" id="{5A2609E6-707D-4A6A-B40E-25EFCFC50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58714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hlinkClick r:id="rId6"/>
            <a:extLst>
              <a:ext uri="{FF2B5EF4-FFF2-40B4-BE49-F238E27FC236}">
                <a16:creationId xmlns:a16="http://schemas.microsoft.com/office/drawing/2014/main" id="{E3B81CD2-3A9B-4EBF-B50F-4823560B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131918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hlinkClick r:id="rId7"/>
            <a:extLst>
              <a:ext uri="{FF2B5EF4-FFF2-40B4-BE49-F238E27FC236}">
                <a16:creationId xmlns:a16="http://schemas.microsoft.com/office/drawing/2014/main" id="{B38482AB-5D40-4FD3-AB6B-714FD5201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205368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hlinkClick r:id="rId8"/>
            <a:extLst>
              <a:ext uri="{FF2B5EF4-FFF2-40B4-BE49-F238E27FC236}">
                <a16:creationId xmlns:a16="http://schemas.microsoft.com/office/drawing/2014/main" id="{B969A1F8-DA35-4E8D-9EE9-45370FEC1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278572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hlinkClick r:id="rId9"/>
            <a:extLst>
              <a:ext uri="{FF2B5EF4-FFF2-40B4-BE49-F238E27FC236}">
                <a16:creationId xmlns:a16="http://schemas.microsoft.com/office/drawing/2014/main" id="{D3E5D2C5-07DB-408C-8A1D-428076036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3482632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hlinkClick r:id="rId10"/>
            <a:extLst>
              <a:ext uri="{FF2B5EF4-FFF2-40B4-BE49-F238E27FC236}">
                <a16:creationId xmlns:a16="http://schemas.microsoft.com/office/drawing/2014/main" id="{C3995238-828F-484D-A3CE-DD8A30563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421467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hlinkClick r:id="rId11"/>
            <a:extLst>
              <a:ext uri="{FF2B5EF4-FFF2-40B4-BE49-F238E27FC236}">
                <a16:creationId xmlns:a16="http://schemas.microsoft.com/office/drawing/2014/main" id="{FED5B52C-02E7-4B16-AA81-D99851C93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4949171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hlinkClick r:id="rId12"/>
            <a:extLst>
              <a:ext uri="{FF2B5EF4-FFF2-40B4-BE49-F238E27FC236}">
                <a16:creationId xmlns:a16="http://schemas.microsoft.com/office/drawing/2014/main" id="{3831137B-9BC8-436F-9BBD-DE479CBDF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11400" y="5681210"/>
            <a:ext cx="695739" cy="589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97FFD-C060-4DB0-B692-9BB5BF1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43228" cy="1325563"/>
          </a:xfrm>
        </p:spPr>
        <p:txBody>
          <a:bodyPr/>
          <a:lstStyle/>
          <a:p>
            <a:r>
              <a:rPr lang="en-AU" dirty="0"/>
              <a:t>Microsoft 365 Benefits</a:t>
            </a:r>
            <a:br>
              <a:rPr lang="en-AU" dirty="0"/>
            </a:br>
            <a:r>
              <a:rPr lang="en-AU" dirty="0"/>
              <a:t>and Additional Licensing</a:t>
            </a:r>
          </a:p>
        </p:txBody>
      </p:sp>
    </p:spTree>
    <p:extLst>
      <p:ext uri="{BB962C8B-B14F-4D97-AF65-F5344CB8AC3E}">
        <p14:creationId xmlns:p14="http://schemas.microsoft.com/office/powerpoint/2010/main" val="2245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Microsoft 365 Enterprise</vt:lpstr>
      <vt:lpstr>PowerPoint Presentation</vt:lpstr>
      <vt:lpstr>PowerPoint Presentation</vt:lpstr>
      <vt:lpstr>Microsoft 365 Benefits and Additional Licensing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cp:lastModifiedBy/>
  <cp:revision>1</cp:revision>
  <dcterms:created xsi:type="dcterms:W3CDTF">2019-04-17T12:37:40Z</dcterms:created>
  <dcterms:modified xsi:type="dcterms:W3CDTF">2019-05-09T22:37:13Z</dcterms:modified>
  <cp:category/>
</cp:coreProperties>
</file>