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71" r:id="rId5"/>
    <p:sldId id="268" r:id="rId6"/>
    <p:sldId id="269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F7475-DC3C-46D7-9C0B-AEF150BC6BD0}">
          <p14:sldIdLst>
            <p14:sldId id="256"/>
            <p14:sldId id="265"/>
            <p14:sldId id="266"/>
            <p14:sldId id="271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EE5EA-98DC-45AE-9788-1026748289DC}" v="3" dt="2020-02-13T10:38:16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5335" autoAdjust="0"/>
  </p:normalViewPr>
  <p:slideViewPr>
    <p:cSldViewPr snapToGrid="0">
      <p:cViewPr varScale="1">
        <p:scale>
          <a:sx n="69" d="100"/>
          <a:sy n="69" d="100"/>
        </p:scale>
        <p:origin x="60" y="4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1C88C-2D47-4607-965A-262E2CFCF213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6FB7-0BAE-45FB-924B-B77AE2BA5E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a map of all Microsoft 365 E3 / VSA 4 CCC components in Office 365, EMS, and Windows 10.  Each tile is clickable to find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This is a map of all Microsoft 365 E5 components in Office 365, EMS, and Windows 10.  As before, each tile is clickable to find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a map of all Microsoft 365 E3 / VSA 4 CCC components in Office 365, EMS, and Windows 10.  Each tile is clickable to find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13/02/2020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aronDinna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aronDinnage/Licens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aronDinnage/Licens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99C0-BD21-4F22-A453-D16514A3C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73A01-3EA4-4990-8E8B-F3254773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License Map – February 2020</a:t>
            </a:r>
          </a:p>
          <a:p>
            <a:r>
              <a:rPr lang="en-AU" sz="1800" dirty="0">
                <a:hlinkClick r:id="rId2"/>
              </a:rPr>
              <a:t>@</a:t>
            </a:r>
            <a:r>
              <a:rPr lang="en-AU" sz="1800" dirty="0" err="1">
                <a:hlinkClick r:id="rId2"/>
              </a:rPr>
              <a:t>AaronDinnage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4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icrosoft 365 E3">
            <a:extLst>
              <a:ext uri="{FF2B5EF4-FFF2-40B4-BE49-F238E27FC236}">
                <a16:creationId xmlns:a16="http://schemas.microsoft.com/office/drawing/2014/main" id="{B75CE6AD-1035-418E-A186-CBF38D1D5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66"/>
            <a:ext cx="12192000" cy="56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243AAE3-2CDF-4AD0-B562-EFC601549DCA}"/>
              </a:ext>
            </a:extLst>
          </p:cNvPr>
          <p:cNvSpPr txBox="1"/>
          <p:nvPr/>
        </p:nvSpPr>
        <p:spPr>
          <a:xfrm rot="16200000">
            <a:off x="10118399" y="47843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 descr="Microsoft 365 E5">
            <a:extLst>
              <a:ext uri="{FF2B5EF4-FFF2-40B4-BE49-F238E27FC236}">
                <a16:creationId xmlns:a16="http://schemas.microsoft.com/office/drawing/2014/main" id="{DF34495A-DB2A-4BC1-98E2-742FFAB8E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8" y="0"/>
            <a:ext cx="1144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icrosoft 365 F1">
            <a:extLst>
              <a:ext uri="{FF2B5EF4-FFF2-40B4-BE49-F238E27FC236}">
                <a16:creationId xmlns:a16="http://schemas.microsoft.com/office/drawing/2014/main" id="{D0B81488-E582-4FA8-B819-6F0CA2F71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66"/>
            <a:ext cx="12192000" cy="56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oft 365 E3 and E5 - Office 365 components">
            <a:extLst>
              <a:ext uri="{FF2B5EF4-FFF2-40B4-BE49-F238E27FC236}">
                <a16:creationId xmlns:a16="http://schemas.microsoft.com/office/drawing/2014/main" id="{1700BEA4-378C-415D-AC68-73367B37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214"/>
            <a:ext cx="12192000" cy="5121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92863-A950-4A40-A8D7-7B5AAB41F710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soft 365 E3 and E5 - EMS components">
            <a:extLst>
              <a:ext uri="{FF2B5EF4-FFF2-40B4-BE49-F238E27FC236}">
                <a16:creationId xmlns:a16="http://schemas.microsoft.com/office/drawing/2014/main" id="{FFCC7DD8-2050-4FDB-A6D2-F644D97A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383"/>
            <a:ext cx="12192000" cy="5123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4A35D-BAA8-414A-9128-142D9333EC08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2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B7411-FA62-4712-ABA3-F22456ED4263}"/>
              </a:ext>
            </a:extLst>
          </p:cNvPr>
          <p:cNvSpPr txBox="1"/>
          <p:nvPr/>
        </p:nvSpPr>
        <p:spPr>
          <a:xfrm>
            <a:off x="8207702" y="6696999"/>
            <a:ext cx="3986201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icrosoft 365 E3 and E5 - Windows components">
            <a:extLst>
              <a:ext uri="{FF2B5EF4-FFF2-40B4-BE49-F238E27FC236}">
                <a16:creationId xmlns:a16="http://schemas.microsoft.com/office/drawing/2014/main" id="{A01D7596-6F38-4428-A9EF-0633A889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8214"/>
            <a:ext cx="12192000" cy="51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3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3228" cy="1325563"/>
          </a:xfrm>
        </p:spPr>
        <p:txBody>
          <a:bodyPr/>
          <a:lstStyle/>
          <a:p>
            <a:r>
              <a:rPr lang="en-AU" dirty="0"/>
              <a:t>Microsoft 365 Benefits</a:t>
            </a:r>
            <a:br>
              <a:rPr lang="en-AU" dirty="0"/>
            </a:br>
            <a:r>
              <a:rPr lang="en-AU" dirty="0"/>
              <a:t>and Additional Licensing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59E57-AA3E-4916-B842-AFC7CDDBE713}"/>
              </a:ext>
            </a:extLst>
          </p:cNvPr>
          <p:cNvSpPr/>
          <p:nvPr/>
        </p:nvSpPr>
        <p:spPr>
          <a:xfrm>
            <a:off x="7313564" y="6481248"/>
            <a:ext cx="3942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100" dirty="0">
                <a:hlinkClick r:id="rId2"/>
              </a:rPr>
              <a:t>https://github.com/AaronDinnage/Licensing</a:t>
            </a:r>
            <a:endParaRPr lang="en-AU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B443D-ABDE-445E-9EED-FB7ACB7C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403" y="2059871"/>
            <a:ext cx="4540360" cy="4052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FA6B0-2BA8-4008-B23D-BD65C29EB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429" y="365124"/>
            <a:ext cx="2607106" cy="61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17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365 Benefits and Additional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2019-04-17T12:37:40Z</dcterms:created>
  <dcterms:modified xsi:type="dcterms:W3CDTF">2020-02-13T10:38:36Z</dcterms:modified>
  <cp:category/>
</cp:coreProperties>
</file>