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168FF-063F-413B-BAF7-EEF6A5C5F9AA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4490A-7483-4531-BAA0-CF0FAF5D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25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4490A-7483-4531-BAA0-CF0FAF5DCD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9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4DB1-92BC-4F9E-B126-C4EB201DCE25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2FC5-1875-416D-98D8-4842F666C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1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4DB1-92BC-4F9E-B126-C4EB201DCE25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2FC5-1875-416D-98D8-4842F666C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9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4DB1-92BC-4F9E-B126-C4EB201DCE25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2FC5-1875-416D-98D8-4842F666C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3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4DB1-92BC-4F9E-B126-C4EB201DCE25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2FC5-1875-416D-98D8-4842F666C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1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4DB1-92BC-4F9E-B126-C4EB201DCE25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2FC5-1875-416D-98D8-4842F666C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1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4DB1-92BC-4F9E-B126-C4EB201DCE25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2FC5-1875-416D-98D8-4842F666C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2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4DB1-92BC-4F9E-B126-C4EB201DCE25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2FC5-1875-416D-98D8-4842F666C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0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4DB1-92BC-4F9E-B126-C4EB201DCE25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2FC5-1875-416D-98D8-4842F666C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9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4DB1-92BC-4F9E-B126-C4EB201DCE25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2FC5-1875-416D-98D8-4842F666C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9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4DB1-92BC-4F9E-B126-C4EB201DCE25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2FC5-1875-416D-98D8-4842F666C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0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4DB1-92BC-4F9E-B126-C4EB201DCE25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2FC5-1875-416D-98D8-4842F666C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9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44DB1-92BC-4F9E-B126-C4EB201DCE25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72FC5-1875-416D-98D8-4842F666C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3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Weekly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7/26/2012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0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code for USB serial port reading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022489"/>
              </p:ext>
            </p:extLst>
          </p:nvPr>
        </p:nvGraphicFramePr>
        <p:xfrm>
          <a:off x="2438400" y="1981200"/>
          <a:ext cx="2819400" cy="2378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8400" y="1981200"/>
                        <a:ext cx="2819400" cy="23788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580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Android </a:t>
            </a:r>
            <a:r>
              <a:rPr lang="en-US" dirty="0"/>
              <a:t>device compatibility with USB device.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373401"/>
              </p:ext>
            </p:extLst>
          </p:nvPr>
        </p:nvGraphicFramePr>
        <p:xfrm>
          <a:off x="2209800" y="2209800"/>
          <a:ext cx="3733800" cy="3150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2209800"/>
                        <a:ext cx="3733800" cy="3150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315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 location sensor code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563814"/>
              </p:ext>
            </p:extLst>
          </p:nvPr>
        </p:nvGraphicFramePr>
        <p:xfrm>
          <a:off x="3048000" y="1981200"/>
          <a:ext cx="2819400" cy="2378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1981200"/>
                        <a:ext cx="2819400" cy="23788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679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Telosb</a:t>
            </a:r>
            <a:r>
              <a:rPr lang="en-US" dirty="0"/>
              <a:t> Mote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Demo blink in </a:t>
            </a:r>
            <a:r>
              <a:rPr lang="en-US" dirty="0" err="1" smtClean="0"/>
              <a:t>telosb</a:t>
            </a:r>
            <a:r>
              <a:rPr lang="en-US" dirty="0" smtClean="0"/>
              <a:t> motes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814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32</Words>
  <Application>Microsoft Office PowerPoint</Application>
  <PresentationFormat>On-screen Show (4:3)</PresentationFormat>
  <Paragraphs>12</Paragraphs>
  <Slides>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Office Theme</vt:lpstr>
      <vt:lpstr>Package</vt:lpstr>
      <vt:lpstr>Microsoft Word Document</vt:lpstr>
      <vt:lpstr>Document</vt:lpstr>
      <vt:lpstr>Weekly Report</vt:lpstr>
      <vt:lpstr>Java code for USB serial port reading</vt:lpstr>
      <vt:lpstr>Android device compatibility with USB device.</vt:lpstr>
      <vt:lpstr>Geo location sensor code</vt:lpstr>
      <vt:lpstr>Telosb Mote programming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kumar</dc:creator>
  <cp:lastModifiedBy>kumar</cp:lastModifiedBy>
  <cp:revision>7</cp:revision>
  <dcterms:created xsi:type="dcterms:W3CDTF">2012-07-26T06:40:57Z</dcterms:created>
  <dcterms:modified xsi:type="dcterms:W3CDTF">2012-07-26T16:30:31Z</dcterms:modified>
</cp:coreProperties>
</file>