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9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1/17/13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ecs.harvard.edu/~syrah/hourglass/index.shtml" TargetMode="External"/><Relationship Id="rId3" Type="http://schemas.openxmlformats.org/officeDocument/2006/relationships/hyperlink" Target="http://fiji.eecs.harvard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nseable.mit.edu" TargetMode="External"/><Relationship Id="rId3" Type="http://schemas.openxmlformats.org/officeDocument/2006/relationships/hyperlink" Target="http://www.libelium.com/libeliumworld/articles/0-1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Latest Trends in Wireless Sensor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Real Time Package Tracking and Monitoring using wireless sensor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Harvard</a:t>
            </a:r>
          </a:p>
          <a:p>
            <a:pPr lvl="1"/>
            <a:r>
              <a:rPr lang="en-US" dirty="0" smtClean="0"/>
              <a:t>Hour Glass:</a:t>
            </a:r>
          </a:p>
          <a:p>
            <a:pPr lvl="2"/>
            <a:r>
              <a:rPr lang="en-US" dirty="0" smtClean="0"/>
              <a:t>Provides an </a:t>
            </a:r>
            <a:r>
              <a:rPr lang="en-US" dirty="0"/>
              <a:t>Infrastructure for Connecting Sensor Networks and Applications</a:t>
            </a:r>
            <a:endParaRPr lang="en-US" dirty="0" smtClean="0"/>
          </a:p>
          <a:p>
            <a:pPr lvl="2"/>
            <a:r>
              <a:rPr lang="en-US" dirty="0">
                <a:hlinkClick r:id="rId2"/>
              </a:rPr>
              <a:t>http://www.eecs.harvard.edu/~syrah/hourglass/</a:t>
            </a:r>
            <a:r>
              <a:rPr lang="en-US" dirty="0" smtClean="0">
                <a:hlinkClick r:id="rId2"/>
              </a:rPr>
              <a:t>index.shtml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en-US" dirty="0" smtClean="0"/>
              <a:t>Harvard </a:t>
            </a:r>
            <a:r>
              <a:rPr lang="en-US" dirty="0"/>
              <a:t>Sensor Networks </a:t>
            </a:r>
            <a:r>
              <a:rPr lang="en-US" dirty="0" smtClean="0"/>
              <a:t>Lab:</a:t>
            </a:r>
          </a:p>
          <a:p>
            <a:pPr lvl="2"/>
            <a:r>
              <a:rPr lang="en-US" dirty="0" smtClean="0"/>
              <a:t>Have various research project related sensors</a:t>
            </a:r>
          </a:p>
          <a:p>
            <a:pPr lvl="2"/>
            <a:r>
              <a:rPr lang="en-US" dirty="0" smtClean="0"/>
              <a:t>And investigates </a:t>
            </a:r>
            <a:r>
              <a:rPr lang="en-US" dirty="0"/>
              <a:t>software solutions for efficient, high-data-rate, adaptive wireless sensor networking </a:t>
            </a:r>
            <a:r>
              <a:rPr lang="en-US" dirty="0" smtClean="0"/>
              <a:t>systems</a:t>
            </a:r>
          </a:p>
          <a:p>
            <a:pPr lvl="2"/>
            <a:r>
              <a:rPr lang="hr-HR" dirty="0">
                <a:hlinkClick r:id="rId3"/>
              </a:rPr>
              <a:t>http://</a:t>
            </a:r>
            <a:r>
              <a:rPr lang="hr-HR" dirty="0" smtClean="0">
                <a:hlinkClick r:id="rId3"/>
              </a:rPr>
              <a:t>fiji.eecs.harvard.edu</a:t>
            </a:r>
            <a:endParaRPr lang="hr-HR" dirty="0" smtClean="0"/>
          </a:p>
          <a:p>
            <a:pPr marL="457200" lvl="2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</a:t>
            </a:r>
            <a:endParaRPr lang="en-US" dirty="0" smtClean="0"/>
          </a:p>
          <a:p>
            <a:pPr lvl="1"/>
            <a:r>
              <a:rPr lang="en-US" dirty="0" err="1"/>
              <a:t>SENSEable</a:t>
            </a:r>
            <a:r>
              <a:rPr lang="en-US" dirty="0"/>
              <a:t> City Laboratory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The real-time city is now real!</a:t>
            </a:r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senseable.mit.edu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Libelium</a:t>
            </a:r>
            <a:endParaRPr lang="en-US" dirty="0" smtClean="0"/>
          </a:p>
          <a:p>
            <a:pPr lvl="1"/>
            <a:r>
              <a:rPr lang="en-US" dirty="0" smtClean="0"/>
              <a:t>They provide solutions using wireless sensor networks. They are in various fields even in logistics.</a:t>
            </a:r>
          </a:p>
          <a:p>
            <a:pPr lvl="1"/>
            <a:r>
              <a:rPr lang="en-US" dirty="0">
                <a:hlinkClick r:id="rId3"/>
              </a:rPr>
              <a:t>http://www.libelium.com/libeliumworld/articles/0-</a:t>
            </a:r>
            <a:r>
              <a:rPr lang="en-US" dirty="0" smtClean="0">
                <a:hlinkClick r:id="rId3"/>
              </a:rPr>
              <a:t>10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46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Programming Wireless Sensor Networks: 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Fundamental </a:t>
            </a:r>
            <a:r>
              <a:rPr lang="en-US" sz="2000" b="1" dirty="0"/>
              <a:t>Concepts and State of the Art </a:t>
            </a:r>
            <a:r>
              <a:rPr lang="en-US" sz="2000" b="1" dirty="0" smtClean="0"/>
              <a:t>(2011)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Classifies programming approaches for wireless sensor networks(WSN) based upon its applications to real world.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Gives examples of programming approaches and samples for each group in WSN application domain.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Refer the below diagram for the WSN application group  classification.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7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4397" b="4397"/>
          <a:stretch>
            <a:fillRect/>
          </a:stretch>
        </p:blipFill>
        <p:spPr>
          <a:xfrm>
            <a:off x="498474" y="476250"/>
            <a:ext cx="7556313" cy="5649913"/>
          </a:xfrm>
        </p:spPr>
      </p:pic>
    </p:spTree>
    <p:extLst>
      <p:ext uri="{BB962C8B-B14F-4D97-AF65-F5344CB8AC3E}">
        <p14:creationId xmlns:p14="http://schemas.microsoft.com/office/powerpoint/2010/main" val="5195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Localization Algorithms in Wireless Sensor Networks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r>
              <a:rPr lang="en-US" sz="2000" dirty="0" smtClean="0"/>
              <a:t>	Current </a:t>
            </a:r>
            <a:r>
              <a:rPr lang="en-US" sz="2000" dirty="0"/>
              <a:t>Approaches and Future Challenges </a:t>
            </a:r>
            <a:r>
              <a:rPr lang="en-US" sz="2000" dirty="0" smtClean="0"/>
              <a:t>(2010)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localization is required to report the origin of events, assist group querying of sensors, routing and to answer questions on the network coverage </a:t>
            </a:r>
          </a:p>
          <a:p>
            <a:r>
              <a:rPr lang="en-US" dirty="0" smtClean="0"/>
              <a:t>Presents </a:t>
            </a:r>
            <a:r>
              <a:rPr lang="en-US" dirty="0"/>
              <a:t>overview of the schemes proposed by different scholars for the improvement of localization in wireless sensor networks </a:t>
            </a:r>
          </a:p>
          <a:p>
            <a:r>
              <a:rPr lang="en-US" dirty="0"/>
              <a:t>Future research directions and challenges for improving node localization in wireless sensor networks are also discussed.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Efficient Coverage Algorithms for Wireless Sensor Networks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Deals with power management of wireless sensor networks</a:t>
            </a:r>
            <a:r>
              <a:rPr lang="en-US" b="1" dirty="0" smtClean="0"/>
              <a:t> (</a:t>
            </a:r>
            <a:r>
              <a:rPr lang="en-US" dirty="0" smtClean="0"/>
              <a:t>Complexity in selective </a:t>
            </a:r>
            <a:r>
              <a:rPr lang="en-US" dirty="0"/>
              <a:t>replacement of sensors that have ran out of </a:t>
            </a:r>
            <a:r>
              <a:rPr lang="en-US" dirty="0" smtClean="0"/>
              <a:t>energy). 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Proposes three </a:t>
            </a:r>
            <a:r>
              <a:rPr lang="en-US" dirty="0"/>
              <a:t>centralized and one distributed efficient coverage algorithms </a:t>
            </a:r>
            <a:r>
              <a:rPr lang="en-US" dirty="0" smtClean="0"/>
              <a:t>to </a:t>
            </a:r>
            <a:r>
              <a:rPr lang="en-US" dirty="0"/>
              <a:t>obtain an improved </a:t>
            </a:r>
            <a:r>
              <a:rPr lang="en-US" dirty="0" smtClean="0"/>
              <a:t>monitoring </a:t>
            </a:r>
            <a:r>
              <a:rPr lang="en-US" dirty="0"/>
              <a:t>quality over time.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9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A Study on Greenhouse Automatic Control System Based on Wireless Sensor Network </a:t>
            </a:r>
            <a:r>
              <a:rPr lang="en-US" sz="2000" b="1" dirty="0" smtClean="0"/>
              <a:t> (2009)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System collects temperature </a:t>
            </a:r>
            <a:r>
              <a:rPr lang="en-US" dirty="0"/>
              <a:t>of leaves and humidity on leaves of </a:t>
            </a:r>
            <a:r>
              <a:rPr lang="en-US" dirty="0" smtClean="0"/>
              <a:t>crop and also temperature and humidity of the greenhouse environment.</a:t>
            </a:r>
          </a:p>
          <a:p>
            <a:pPr algn="just"/>
            <a:r>
              <a:rPr lang="en-US" dirty="0" smtClean="0"/>
              <a:t>Based upon the information collected from the leaves and indoor environment, the temperature of the indoor environment is controlled to prevent the damages to crop.</a:t>
            </a:r>
            <a:endParaRPr lang="en-US" dirty="0"/>
          </a:p>
          <a:p>
            <a:pPr algn="just"/>
            <a:r>
              <a:rPr lang="en-US" b="1" dirty="0"/>
              <a:t>System components are</a:t>
            </a:r>
            <a:r>
              <a:rPr lang="en-US" dirty="0"/>
              <a:t>: temperature sensor, humidity sensor, leaf temperature sensor, leaf humidity sensor, </a:t>
            </a:r>
            <a:r>
              <a:rPr lang="en-US" dirty="0" err="1"/>
              <a:t>Zigbee</a:t>
            </a:r>
            <a:r>
              <a:rPr lang="en-US" dirty="0"/>
              <a:t> based wireless sensor node, relay nodes for automatic control, and data server to store greenhouse information.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Monitoring Volcanic Eruptions with a Wireless Sensor Network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Describes experiences </a:t>
            </a:r>
            <a:r>
              <a:rPr lang="en-US" dirty="0"/>
              <a:t>using a wireless sensor network to monitor volcanic eruptions with low-</a:t>
            </a:r>
            <a:r>
              <a:rPr lang="en-US" dirty="0" smtClean="0"/>
              <a:t>frequency acoustic </a:t>
            </a:r>
            <a:r>
              <a:rPr lang="en-US" dirty="0"/>
              <a:t>sensors. </a:t>
            </a: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/>
              <a:t>collected infrasonic (low-</a:t>
            </a:r>
            <a:r>
              <a:rPr lang="en-US" dirty="0" smtClean="0"/>
              <a:t>frequency acoustic</a:t>
            </a:r>
            <a:r>
              <a:rPr lang="en-US" dirty="0"/>
              <a:t>) signals at 102 Hz, transmitting data over a 9 km wireless link to a remote base station </a:t>
            </a:r>
            <a:endParaRPr lang="en-US" dirty="0"/>
          </a:p>
          <a:p>
            <a:pPr algn="just"/>
            <a:r>
              <a:rPr lang="en-US" dirty="0"/>
              <a:t>Nodes were time-</a:t>
            </a:r>
            <a:r>
              <a:rPr lang="en-US" dirty="0" smtClean="0"/>
              <a:t>synchronized using </a:t>
            </a:r>
            <a:r>
              <a:rPr lang="en-US" i="1" dirty="0"/>
              <a:t>a </a:t>
            </a:r>
            <a:r>
              <a:rPr lang="en-US" dirty="0"/>
              <a:t>separate GPS receiver, </a:t>
            </a:r>
            <a:r>
              <a:rPr lang="en-US" dirty="0" smtClean="0"/>
              <a:t>and data </a:t>
            </a:r>
            <a:r>
              <a:rPr lang="en-US" dirty="0"/>
              <a:t>was later correlated with that acquired at a nearby wired sensor array.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addition to continuous sampling, </a:t>
            </a:r>
            <a:r>
              <a:rPr lang="en-US" dirty="0" smtClean="0"/>
              <a:t>paper describes a </a:t>
            </a:r>
            <a:r>
              <a:rPr lang="en-US" dirty="0"/>
              <a:t>distributed event detector that automatically triggers data transmission when a well</a:t>
            </a:r>
            <a:r>
              <a:rPr lang="en-US" dirty="0" smtClean="0"/>
              <a:t>-correlated </a:t>
            </a:r>
            <a:r>
              <a:rPr lang="en-US" dirty="0"/>
              <a:t>signal is received by multiple nodes. 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000" dirty="0" err="1"/>
              <a:t>Tracking</a:t>
            </a:r>
            <a:r>
              <a:rPr lang="pl-PL" sz="2000" dirty="0"/>
              <a:t> </a:t>
            </a:r>
            <a:r>
              <a:rPr lang="pl-PL" sz="2000" dirty="0" err="1"/>
              <a:t>Trash</a:t>
            </a:r>
            <a:r>
              <a:rPr lang="pl-PL" sz="2000" dirty="0"/>
              <a:t> </a:t>
            </a:r>
            <a:r>
              <a:rPr lang="pl-PL" sz="2000" dirty="0" smtClean="0"/>
              <a:t>(2012)</a:t>
            </a:r>
            <a:r>
              <a:rPr lang="pl-PL" sz="2000" dirty="0"/>
              <a:t/>
            </a:r>
            <a:br>
              <a:rPr lang="pl-PL" sz="2000" dirty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active self reporting tags </a:t>
            </a:r>
            <a:r>
              <a:rPr lang="en-US" dirty="0" smtClean="0"/>
              <a:t>to </a:t>
            </a:r>
            <a:r>
              <a:rPr lang="en-US" dirty="0"/>
              <a:t>follow the journey of 2,000 objects through the waste management system of </a:t>
            </a:r>
            <a:r>
              <a:rPr lang="en-US" dirty="0" smtClean="0"/>
              <a:t>Seattle.</a:t>
            </a:r>
          </a:p>
          <a:p>
            <a:endParaRPr lang="en-US" dirty="0"/>
          </a:p>
          <a:p>
            <a:r>
              <a:rPr lang="en-US" dirty="0" smtClean="0"/>
              <a:t>Collected data is used to </a:t>
            </a:r>
            <a:r>
              <a:rPr lang="en-US" dirty="0"/>
              <a:t>define measures of efficiency for what could be called the ‘removal chain</a:t>
            </a:r>
            <a:r>
              <a:rPr lang="en-US" dirty="0" smtClean="0"/>
              <a:t>’.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Find the next diagram for system overview of the network.</a:t>
            </a:r>
          </a:p>
        </p:txBody>
      </p:sp>
    </p:spTree>
    <p:extLst>
      <p:ext uri="{BB962C8B-B14F-4D97-AF65-F5344CB8AC3E}">
        <p14:creationId xmlns:p14="http://schemas.microsoft.com/office/powerpoint/2010/main" val="328117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-40409" b="-40409"/>
          <a:stretch>
            <a:fillRect/>
          </a:stretch>
        </p:blipFill>
        <p:spPr>
          <a:xfrm>
            <a:off x="498475" y="460375"/>
            <a:ext cx="7556500" cy="5665788"/>
          </a:xfrm>
        </p:spPr>
      </p:pic>
    </p:spTree>
    <p:extLst>
      <p:ext uri="{BB962C8B-B14F-4D97-AF65-F5344CB8AC3E}">
        <p14:creationId xmlns:p14="http://schemas.microsoft.com/office/powerpoint/2010/main" val="94260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254</TotalTime>
  <Words>561</Words>
  <Application>Microsoft Macintosh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Advantage</vt:lpstr>
      <vt:lpstr>Latest Trends in Wireless Sensor Network</vt:lpstr>
      <vt:lpstr>Programming Wireless Sensor Networks:   Fundamental Concepts and State of the Art (2011)</vt:lpstr>
      <vt:lpstr>PowerPoint Presentation</vt:lpstr>
      <vt:lpstr>Localization Algorithms in Wireless Sensor Networks:  Current Approaches and Future Challenges (2010) </vt:lpstr>
      <vt:lpstr>Efficient Coverage Algorithms for Wireless Sensor Networks  </vt:lpstr>
      <vt:lpstr>A Study on Greenhouse Automatic Control System Based on Wireless Sensor Network  (2009) </vt:lpstr>
      <vt:lpstr>Monitoring Volcanic Eruptions with a Wireless Sensor Network</vt:lpstr>
      <vt:lpstr>Tracking Trash (2012) </vt:lpstr>
      <vt:lpstr>PowerPoint Presentation</vt:lpstr>
      <vt:lpstr>Related Projects</vt:lpstr>
      <vt:lpstr>Related Projects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Latest Trends in Wireless Sensor Network</dc:title>
  <dc:creator>Saravana Kumar</dc:creator>
  <cp:lastModifiedBy>Saravana Kumar</cp:lastModifiedBy>
  <cp:revision>31</cp:revision>
  <dcterms:created xsi:type="dcterms:W3CDTF">2013-01-17T05:02:30Z</dcterms:created>
  <dcterms:modified xsi:type="dcterms:W3CDTF">2013-01-17T09:22:04Z</dcterms:modified>
</cp:coreProperties>
</file>