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8637-4EE5-C14A-A4B1-22A4FB008372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FD8A-82EC-3243-8A61-DA0E3525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Time Package Monitoring Syste</a:t>
            </a:r>
            <a:r>
              <a:rPr lang="en-US" dirty="0"/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5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1.Summary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RMS- is root mean square that is a combined G- value of three axis</a:t>
            </a:r>
            <a:r>
              <a:rPr lang="en-US" sz="1600" dirty="0" smtClean="0"/>
              <a:t>-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9050"/>
            <a:ext cx="9144000" cy="26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8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	Drop </a:t>
            </a:r>
            <a:r>
              <a:rPr lang="en-US" dirty="0"/>
              <a:t>frequency-Height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  <a:p>
            <a:endParaRPr lang="en-US" dirty="0" smtClean="0">
              <a:effectLst/>
            </a:endParaRPr>
          </a:p>
          <a:p>
            <a:endParaRPr lang="en-US" dirty="0"/>
          </a:p>
          <a:p>
            <a:endParaRPr lang="en-US" dirty="0" smtClean="0">
              <a:effectLst/>
            </a:endParaRPr>
          </a:p>
          <a:p>
            <a:endParaRPr lang="en-US" dirty="0"/>
          </a:p>
          <a:p>
            <a:r>
              <a:rPr lang="en-US" dirty="0" smtClean="0">
                <a:effectLst/>
              </a:rPr>
              <a:t>Do we have to calibrate the Drop height?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Yes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, we will calibrate the drop height. That is related to package size. G-value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etc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effectLst/>
            </a:endParaRPr>
          </a:p>
          <a:p>
            <a:r>
              <a:rPr lang="en-US" dirty="0" smtClean="0"/>
              <a:t>How </a:t>
            </a:r>
            <a:r>
              <a:rPr lang="en-US" dirty="0" err="1" smtClean="0"/>
              <a:t>no.of.heights</a:t>
            </a:r>
            <a:r>
              <a:rPr lang="en-US" dirty="0" smtClean="0"/>
              <a:t> (vs.) Drop Height?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4F6228"/>
                </a:solidFill>
              </a:rPr>
              <a:t>	Frequency </a:t>
            </a:r>
            <a:r>
              <a:rPr lang="en-US" sz="1600" dirty="0" err="1">
                <a:solidFill>
                  <a:srgbClr val="4F6228"/>
                </a:solidFill>
              </a:rPr>
              <a:t>vs</a:t>
            </a:r>
            <a:r>
              <a:rPr lang="en-US" sz="1600" dirty="0">
                <a:solidFill>
                  <a:srgbClr val="4F6228"/>
                </a:solidFill>
              </a:rPr>
              <a:t> drop height. E.g. The package dropped </a:t>
            </a:r>
            <a:r>
              <a:rPr lang="en-US" sz="1600" b="1" dirty="0">
                <a:solidFill>
                  <a:srgbClr val="4F6228"/>
                </a:solidFill>
              </a:rPr>
              <a:t>3 times</a:t>
            </a:r>
            <a:r>
              <a:rPr lang="en-US" sz="1600" dirty="0">
                <a:solidFill>
                  <a:srgbClr val="4F6228"/>
                </a:solidFill>
              </a:rPr>
              <a:t> under </a:t>
            </a:r>
            <a:r>
              <a:rPr lang="en-US" sz="1600" b="1" dirty="0">
                <a:solidFill>
                  <a:srgbClr val="4F6228"/>
                </a:solidFill>
              </a:rPr>
              <a:t>drop height 16 inch</a:t>
            </a:r>
            <a:r>
              <a:rPr lang="en-US" sz="1600" dirty="0">
                <a:solidFill>
                  <a:srgbClr val="4F6228"/>
                </a:solidFill>
              </a:rPr>
              <a:t>….</a:t>
            </a:r>
            <a:endParaRPr lang="en-US" sz="1600" dirty="0" smtClean="0">
              <a:solidFill>
                <a:srgbClr val="4F6228"/>
              </a:solidFill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542" y="914400"/>
            <a:ext cx="529558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42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876"/>
            <a:ext cx="8229600" cy="5856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Orientation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it the x, y, z values of shock sensor?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4F6228"/>
                </a:solidFill>
              </a:rPr>
              <a:t>Yes</a:t>
            </a:r>
            <a:r>
              <a:rPr lang="en-US" sz="1600" dirty="0">
                <a:solidFill>
                  <a:srgbClr val="4F6228"/>
                </a:solidFill>
              </a:rPr>
              <a:t>, Flat-&gt; one axis ; edge-&gt; 2 axis ; corner -&gt;3 axis; RMS value for EDGE and CORNER</a:t>
            </a:r>
            <a:endParaRPr lang="en-US" sz="1600" dirty="0" smtClean="0">
              <a:solidFill>
                <a:srgbClr val="4F6228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019175"/>
            <a:ext cx="8572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6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"/>
            <a:ext cx="8229600" cy="593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G</a:t>
            </a:r>
            <a:r>
              <a:rPr lang="en-US" dirty="0" smtClean="0"/>
              <a:t>-time curve – </a:t>
            </a:r>
            <a:r>
              <a:rPr lang="en-US" b="1" dirty="0" smtClean="0"/>
              <a:t>Vibration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PSD</a:t>
            </a:r>
            <a:r>
              <a:rPr lang="en-US" dirty="0"/>
              <a:t>-Frequency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x-axis and Y-axis legends.</a:t>
            </a:r>
          </a:p>
          <a:p>
            <a:r>
              <a:rPr lang="en-US" dirty="0" smtClean="0"/>
              <a:t>What is PSD?</a:t>
            </a:r>
          </a:p>
          <a:p>
            <a:r>
              <a:rPr lang="en-US" sz="1700" dirty="0">
                <a:solidFill>
                  <a:srgbClr val="4F6228"/>
                </a:solidFill>
              </a:rPr>
              <a:t>Y-PSD ( Power spectrum density), X-Frequency (Hz); the curve can be derived from </a:t>
            </a:r>
            <a:r>
              <a:rPr lang="en-US" sz="1700" dirty="0" err="1">
                <a:solidFill>
                  <a:srgbClr val="4F6228"/>
                </a:solidFill>
              </a:rPr>
              <a:t>Matlab</a:t>
            </a:r>
            <a:r>
              <a:rPr lang="en-US" sz="1700" dirty="0">
                <a:solidFill>
                  <a:srgbClr val="4F6228"/>
                </a:solidFill>
              </a:rPr>
              <a:t> or FFT calculation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67" y="1460500"/>
            <a:ext cx="4844415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28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55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Real Time Package Monitoring System</vt:lpstr>
      <vt:lpstr>SHOCK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Package Monitoring System</dc:title>
  <dc:creator>Saravana Kumar</dc:creator>
  <cp:lastModifiedBy>Saravana Kumar</cp:lastModifiedBy>
  <cp:revision>12</cp:revision>
  <dcterms:created xsi:type="dcterms:W3CDTF">2013-03-13T22:52:03Z</dcterms:created>
  <dcterms:modified xsi:type="dcterms:W3CDTF">2013-05-27T19:16:09Z</dcterms:modified>
</cp:coreProperties>
</file>