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4" r:id="rId3"/>
    <p:sldId id="258" r:id="rId4"/>
    <p:sldId id="257" r:id="rId5"/>
    <p:sldId id="266" r:id="rId6"/>
    <p:sldId id="261" r:id="rId7"/>
    <p:sldId id="267" r:id="rId8"/>
    <p:sldId id="259" r:id="rId9"/>
    <p:sldId id="268" r:id="rId10"/>
    <p:sldId id="269" r:id="rId11"/>
    <p:sldId id="270" r:id="rId12"/>
    <p:sldId id="271" r:id="rId13"/>
    <p:sldId id="265" r:id="rId14"/>
  </p:sldIdLst>
  <p:sldSz cx="13716000" cy="24384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1460500" rtl="0" fontAlgn="auto" latinLnBrk="0" hangingPunct="0">
      <a:lnSpc>
        <a:spcPct val="100000"/>
      </a:lnSpc>
      <a:spcBef>
        <a:spcPts val="0"/>
      </a:spcBef>
      <a:spcAft>
        <a:spcPts val="0"/>
      </a:spcAft>
      <a:buClrTx/>
      <a:buSzTx/>
      <a:buFontTx/>
      <a:buNone/>
      <a:defRPr kumimoji="0" sz="90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1460500" rtl="0" fontAlgn="auto" latinLnBrk="0" hangingPunct="0">
      <a:lnSpc>
        <a:spcPct val="100000"/>
      </a:lnSpc>
      <a:spcBef>
        <a:spcPts val="0"/>
      </a:spcBef>
      <a:spcAft>
        <a:spcPts val="0"/>
      </a:spcAft>
      <a:buClrTx/>
      <a:buSzTx/>
      <a:buFontTx/>
      <a:buNone/>
      <a:defRPr kumimoji="0" sz="90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1460500" rtl="0" fontAlgn="auto" latinLnBrk="0" hangingPunct="0">
      <a:lnSpc>
        <a:spcPct val="100000"/>
      </a:lnSpc>
      <a:spcBef>
        <a:spcPts val="0"/>
      </a:spcBef>
      <a:spcAft>
        <a:spcPts val="0"/>
      </a:spcAft>
      <a:buClrTx/>
      <a:buSzTx/>
      <a:buFontTx/>
      <a:buNone/>
      <a:defRPr kumimoji="0" sz="90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1460500" rtl="0" fontAlgn="auto" latinLnBrk="0" hangingPunct="0">
      <a:lnSpc>
        <a:spcPct val="100000"/>
      </a:lnSpc>
      <a:spcBef>
        <a:spcPts val="0"/>
      </a:spcBef>
      <a:spcAft>
        <a:spcPts val="0"/>
      </a:spcAft>
      <a:buClrTx/>
      <a:buSzTx/>
      <a:buFontTx/>
      <a:buNone/>
      <a:defRPr kumimoji="0" sz="90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1460500" rtl="0" fontAlgn="auto" latinLnBrk="0" hangingPunct="0">
      <a:lnSpc>
        <a:spcPct val="100000"/>
      </a:lnSpc>
      <a:spcBef>
        <a:spcPts val="0"/>
      </a:spcBef>
      <a:spcAft>
        <a:spcPts val="0"/>
      </a:spcAft>
      <a:buClrTx/>
      <a:buSzTx/>
      <a:buFontTx/>
      <a:buNone/>
      <a:defRPr kumimoji="0" sz="90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1460500" rtl="0" fontAlgn="auto" latinLnBrk="0" hangingPunct="0">
      <a:lnSpc>
        <a:spcPct val="100000"/>
      </a:lnSpc>
      <a:spcBef>
        <a:spcPts val="0"/>
      </a:spcBef>
      <a:spcAft>
        <a:spcPts val="0"/>
      </a:spcAft>
      <a:buClrTx/>
      <a:buSzTx/>
      <a:buFontTx/>
      <a:buNone/>
      <a:defRPr kumimoji="0" sz="90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1460500" rtl="0" fontAlgn="auto" latinLnBrk="0" hangingPunct="0">
      <a:lnSpc>
        <a:spcPct val="100000"/>
      </a:lnSpc>
      <a:spcBef>
        <a:spcPts val="0"/>
      </a:spcBef>
      <a:spcAft>
        <a:spcPts val="0"/>
      </a:spcAft>
      <a:buClrTx/>
      <a:buSzTx/>
      <a:buFontTx/>
      <a:buNone/>
      <a:defRPr kumimoji="0" sz="90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1460500" rtl="0" fontAlgn="auto" latinLnBrk="0" hangingPunct="0">
      <a:lnSpc>
        <a:spcPct val="100000"/>
      </a:lnSpc>
      <a:spcBef>
        <a:spcPts val="0"/>
      </a:spcBef>
      <a:spcAft>
        <a:spcPts val="0"/>
      </a:spcAft>
      <a:buClrTx/>
      <a:buSzTx/>
      <a:buFontTx/>
      <a:buNone/>
      <a:defRPr kumimoji="0" sz="90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1460500" rtl="0" fontAlgn="auto" latinLnBrk="0" hangingPunct="0">
      <a:lnSpc>
        <a:spcPct val="100000"/>
      </a:lnSpc>
      <a:spcBef>
        <a:spcPts val="0"/>
      </a:spcBef>
      <a:spcAft>
        <a:spcPts val="0"/>
      </a:spcAft>
      <a:buClrTx/>
      <a:buSzTx/>
      <a:buFontTx/>
      <a:buNone/>
      <a:defRPr kumimoji="0" sz="9000" b="0" i="0" u="none" strike="noStrike" cap="none" spc="0" normalizeH="0" baseline="0">
        <a:ln>
          <a:noFill/>
        </a:ln>
        <a:solidFill>
          <a:srgbClr val="FFFFFF"/>
        </a:solidFill>
        <a:effectLst/>
        <a:uFillTx/>
        <a:latin typeface="+mn-lt"/>
        <a:ea typeface="+mn-ea"/>
        <a:cs typeface="+mn-cs"/>
        <a:sym typeface="Helvetica Light"/>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20244"/>
    <p:restoredTop sz="94647"/>
  </p:normalViewPr>
  <p:slideViewPr>
    <p:cSldViewPr snapToGrid="0">
      <p:cViewPr>
        <p:scale>
          <a:sx n="66" d="100"/>
          <a:sy n="66" d="100"/>
        </p:scale>
        <p:origin x="-1698" y="600"/>
      </p:cViewPr>
      <p:guideLst>
        <p:guide orient="horz" pos="7680"/>
        <p:guide pos="43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07775876"/>
      </p:ext>
    </p:extLst>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prstGeom prst="rect">
            <a:avLst/>
          </a:prstGeom>
        </p:spPr>
        <p:txBody>
          <a:bodyPr/>
          <a:lstStyle/>
          <a:p>
            <a:r>
              <a:t>标题文本</a:t>
            </a:r>
          </a:p>
        </p:txBody>
      </p:sp>
      <p:sp>
        <p:nvSpPr>
          <p:cNvPr id="12" name="正文级别 1…"/>
          <p:cNvSpPr txBox="1">
            <a:spLocks noGrp="1"/>
          </p:cNvSpPr>
          <p:nvPr>
            <p:ph type="body" sz="quarter"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Johnny Appleseed"/>
          <p:cNvSpPr txBox="1">
            <a:spLocks noGrp="1"/>
          </p:cNvSpPr>
          <p:nvPr>
            <p:ph type="body" sz="quarter" idx="13" hasCustomPrompt="1"/>
          </p:nvPr>
        </p:nvSpPr>
        <p:spPr>
          <a:xfrm>
            <a:off x="1339453" y="13759160"/>
            <a:ext cx="11037094" cy="1021557"/>
          </a:xfrm>
          <a:prstGeom prst="rect">
            <a:avLst/>
          </a:prstGeom>
        </p:spPr>
        <p:txBody>
          <a:bodyPr>
            <a:spAutoFit/>
          </a:bodyPr>
          <a:lstStyle>
            <a:lvl1pPr>
              <a:defRPr sz="6000" i="1"/>
            </a:lvl1pPr>
          </a:lstStyle>
          <a:p>
            <a:r>
              <a:t>–Johnny Appleseed</a:t>
            </a:r>
          </a:p>
        </p:txBody>
      </p:sp>
      <p:sp>
        <p:nvSpPr>
          <p:cNvPr id="94" name="“在此键入引文。”"/>
          <p:cNvSpPr txBox="1">
            <a:spLocks noGrp="1"/>
          </p:cNvSpPr>
          <p:nvPr>
            <p:ph type="body" sz="quarter" idx="14" hasCustomPrompt="1"/>
          </p:nvPr>
        </p:nvSpPr>
        <p:spPr>
          <a:xfrm>
            <a:off x="1339453" y="11018936"/>
            <a:ext cx="11037094" cy="1783557"/>
          </a:xfrm>
          <a:prstGeom prst="rect">
            <a:avLst/>
          </a:prstGeom>
        </p:spPr>
        <p:txBody>
          <a:bodyPr anchor="ctr">
            <a:spAutoFit/>
          </a:bodyPr>
          <a:lstStyle>
            <a:lvl1pPr>
              <a:defRPr sz="9400"/>
            </a:lvl1pPr>
          </a:lstStyle>
          <a:p>
            <a:r>
              <a:t>“在此键入引文。”</a:t>
            </a: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3349" y="7048500"/>
            <a:ext cx="13716001" cy="10287000"/>
          </a:xfrm>
          <a:prstGeom prst="rect">
            <a:avLst/>
          </a:prstGeom>
        </p:spPr>
        <p:txBody>
          <a:bodyPr lIns="91439" tIns="45719" rIns="91439" bIns="45719">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sz="quarter" idx="13"/>
          </p:nvPr>
        </p:nvSpPr>
        <p:spPr>
          <a:xfrm>
            <a:off x="1707802" y="7745015"/>
            <a:ext cx="10291658" cy="6228458"/>
          </a:xfrm>
          <a:prstGeom prst="rect">
            <a:avLst/>
          </a:prstGeom>
        </p:spPr>
        <p:txBody>
          <a:bodyPr lIns="91439" tIns="45719" rIns="91439" bIns="45719">
            <a:noAutofit/>
          </a:bodyPr>
          <a:lstStyle/>
          <a:p>
            <a:endParaRPr/>
          </a:p>
        </p:txBody>
      </p:sp>
      <p:sp>
        <p:nvSpPr>
          <p:cNvPr id="21" name="标题文本"/>
          <p:cNvSpPr txBox="1">
            <a:spLocks noGrp="1"/>
          </p:cNvSpPr>
          <p:nvPr>
            <p:ph type="title" hasCustomPrompt="1"/>
          </p:nvPr>
        </p:nvSpPr>
        <p:spPr>
          <a:xfrm>
            <a:off x="1339453" y="14134207"/>
            <a:ext cx="11037094" cy="1500188"/>
          </a:xfrm>
          <a:prstGeom prst="rect">
            <a:avLst/>
          </a:prstGeom>
        </p:spPr>
        <p:txBody>
          <a:bodyPr anchor="ctr"/>
          <a:lstStyle/>
          <a:p>
            <a:r>
              <a:t>标题文本</a:t>
            </a:r>
          </a:p>
        </p:txBody>
      </p:sp>
      <p:sp>
        <p:nvSpPr>
          <p:cNvPr id="22" name="正文级别 1…"/>
          <p:cNvSpPr txBox="1">
            <a:spLocks noGrp="1"/>
          </p:cNvSpPr>
          <p:nvPr>
            <p:ph type="body" sz="quarter" idx="1" hasCustomPrompt="1"/>
          </p:nvPr>
        </p:nvSpPr>
        <p:spPr>
          <a:xfrm>
            <a:off x="1339453" y="15687972"/>
            <a:ext cx="11037094" cy="1192114"/>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hasCustomPrompt="1"/>
          </p:nvPr>
        </p:nvSpPr>
        <p:spPr>
          <a:xfrm>
            <a:off x="1339453" y="10450710"/>
            <a:ext cx="11037094" cy="3482580"/>
          </a:xfrm>
          <a:prstGeom prst="rect">
            <a:avLst/>
          </a:prstGeom>
        </p:spPr>
        <p:txBody>
          <a:bodyPr anchor="ct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sz="quarter" idx="13"/>
          </p:nvPr>
        </p:nvSpPr>
        <p:spPr>
          <a:xfrm>
            <a:off x="7085707" y="7722360"/>
            <a:ext cx="5617022" cy="8666263"/>
          </a:xfrm>
          <a:prstGeom prst="rect">
            <a:avLst/>
          </a:prstGeom>
        </p:spPr>
        <p:txBody>
          <a:bodyPr lIns="91439" tIns="45719" rIns="91439" bIns="45719">
            <a:noAutofit/>
          </a:bodyPr>
          <a:lstStyle/>
          <a:p>
            <a:endParaRPr/>
          </a:p>
        </p:txBody>
      </p:sp>
      <p:sp>
        <p:nvSpPr>
          <p:cNvPr id="39" name="标题文本"/>
          <p:cNvSpPr txBox="1">
            <a:spLocks noGrp="1"/>
          </p:cNvSpPr>
          <p:nvPr>
            <p:ph type="title" hasCustomPrompt="1"/>
          </p:nvPr>
        </p:nvSpPr>
        <p:spPr>
          <a:xfrm>
            <a:off x="1004589" y="7718226"/>
            <a:ext cx="5625704" cy="4205884"/>
          </a:xfrm>
          <a:prstGeom prst="rect">
            <a:avLst/>
          </a:prstGeom>
        </p:spPr>
        <p:txBody>
          <a:bodyPr/>
          <a:lstStyle>
            <a:lvl1pPr>
              <a:defRPr sz="15000"/>
            </a:lvl1pPr>
          </a:lstStyle>
          <a:p>
            <a:r>
              <a:t>标题文本</a:t>
            </a:r>
          </a:p>
        </p:txBody>
      </p:sp>
      <p:sp>
        <p:nvSpPr>
          <p:cNvPr id="40" name="正文级别 1…"/>
          <p:cNvSpPr txBox="1">
            <a:spLocks noGrp="1"/>
          </p:cNvSpPr>
          <p:nvPr>
            <p:ph type="body" sz="quarter" idx="1" hasCustomPrompt="1"/>
          </p:nvPr>
        </p:nvSpPr>
        <p:spPr>
          <a:xfrm>
            <a:off x="1004589" y="12071449"/>
            <a:ext cx="5625704" cy="4339829"/>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hasCustomPrompt="1"/>
          </p:nvPr>
        </p:nvSpPr>
        <p:spPr>
          <a:xfrm>
            <a:off x="1004589" y="7316390"/>
            <a:ext cx="11706822" cy="2277071"/>
          </a:xfrm>
          <a:prstGeom prst="rect">
            <a:avLst/>
          </a:prstGeom>
        </p:spPr>
        <p:txBody>
          <a:bodyPr anchor="ct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hasCustomPrompt="1"/>
          </p:nvPr>
        </p:nvSpPr>
        <p:spPr>
          <a:xfrm>
            <a:off x="1004589" y="7316390"/>
            <a:ext cx="11706822" cy="2277071"/>
          </a:xfrm>
          <a:prstGeom prst="rect">
            <a:avLst/>
          </a:prstGeom>
        </p:spPr>
        <p:txBody>
          <a:bodyPr anchor="ctr"/>
          <a:lstStyle/>
          <a:p>
            <a:r>
              <a:t>标题文本</a:t>
            </a:r>
          </a:p>
        </p:txBody>
      </p:sp>
      <p:sp>
        <p:nvSpPr>
          <p:cNvPr id="57" name="正文级别 1…"/>
          <p:cNvSpPr txBox="1">
            <a:spLocks noGrp="1"/>
          </p:cNvSpPr>
          <p:nvPr>
            <p:ph type="body" sz="half" idx="1" hasCustomPrompt="1"/>
          </p:nvPr>
        </p:nvSpPr>
        <p:spPr>
          <a:xfrm>
            <a:off x="1004589" y="9780984"/>
            <a:ext cx="11706822" cy="6630294"/>
          </a:xfrm>
          <a:prstGeom prst="rect">
            <a:avLst/>
          </a:prstGeom>
        </p:spPr>
        <p:txBody>
          <a:bodyPr anchor="ctr"/>
          <a:lstStyle>
            <a:lvl1pPr marL="1099820" indent="-1099820" algn="l">
              <a:spcBef>
                <a:spcPts val="10500"/>
              </a:spcBef>
              <a:buSzPct val="75000"/>
              <a:buChar char="•"/>
              <a:defRPr sz="9400"/>
            </a:lvl1pPr>
            <a:lvl2pPr marL="1544320" indent="-1099820" algn="l">
              <a:spcBef>
                <a:spcPts val="10500"/>
              </a:spcBef>
              <a:buSzPct val="75000"/>
              <a:buChar char="•"/>
              <a:defRPr sz="9400"/>
            </a:lvl2pPr>
            <a:lvl3pPr marL="1988820" indent="-1099820" algn="l">
              <a:spcBef>
                <a:spcPts val="10500"/>
              </a:spcBef>
              <a:buSzPct val="75000"/>
              <a:buChar char="•"/>
              <a:defRPr sz="9400"/>
            </a:lvl3pPr>
            <a:lvl4pPr marL="2433320" indent="-1099820" algn="l">
              <a:spcBef>
                <a:spcPts val="10500"/>
              </a:spcBef>
              <a:buSzPct val="75000"/>
              <a:buChar char="•"/>
              <a:defRPr sz="9400"/>
            </a:lvl4pPr>
            <a:lvl5pPr marL="2877820" indent="-1099820" algn="l">
              <a:spcBef>
                <a:spcPts val="10500"/>
              </a:spcBef>
              <a:buSzPct val="75000"/>
              <a:buChar char="•"/>
              <a:defRPr sz="9400"/>
            </a:lvl5p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quarter" idx="13"/>
          </p:nvPr>
        </p:nvSpPr>
        <p:spPr>
          <a:xfrm>
            <a:off x="7085707" y="9780984"/>
            <a:ext cx="5625704" cy="6630294"/>
          </a:xfrm>
          <a:prstGeom prst="rect">
            <a:avLst/>
          </a:prstGeom>
        </p:spPr>
        <p:txBody>
          <a:bodyPr lIns="91439" tIns="45719" rIns="91439" bIns="45719">
            <a:noAutofit/>
          </a:bodyPr>
          <a:lstStyle/>
          <a:p>
            <a:endParaRPr/>
          </a:p>
        </p:txBody>
      </p:sp>
      <p:sp>
        <p:nvSpPr>
          <p:cNvPr id="66" name="标题文本"/>
          <p:cNvSpPr txBox="1">
            <a:spLocks noGrp="1"/>
          </p:cNvSpPr>
          <p:nvPr>
            <p:ph type="title" hasCustomPrompt="1"/>
          </p:nvPr>
        </p:nvSpPr>
        <p:spPr>
          <a:xfrm>
            <a:off x="1004589" y="7316390"/>
            <a:ext cx="11706822" cy="2277071"/>
          </a:xfrm>
          <a:prstGeom prst="rect">
            <a:avLst/>
          </a:prstGeom>
        </p:spPr>
        <p:txBody>
          <a:bodyPr anchor="ctr"/>
          <a:lstStyle/>
          <a:p>
            <a:r>
              <a:t>标题文本</a:t>
            </a:r>
          </a:p>
        </p:txBody>
      </p:sp>
      <p:sp>
        <p:nvSpPr>
          <p:cNvPr id="67" name="正文级别 1…"/>
          <p:cNvSpPr txBox="1">
            <a:spLocks noGrp="1"/>
          </p:cNvSpPr>
          <p:nvPr>
            <p:ph type="body" sz="quarter" idx="1" hasCustomPrompt="1"/>
          </p:nvPr>
        </p:nvSpPr>
        <p:spPr>
          <a:xfrm>
            <a:off x="1004589" y="9780984"/>
            <a:ext cx="5625704" cy="6630294"/>
          </a:xfrm>
          <a:prstGeom prst="rect">
            <a:avLst/>
          </a:prstGeom>
        </p:spPr>
        <p:txBody>
          <a:bodyPr anchor="ctr"/>
          <a:lstStyle>
            <a:lvl1pPr marL="857250" indent="-857250" algn="l">
              <a:spcBef>
                <a:spcPts val="8000"/>
              </a:spcBef>
              <a:buSzPct val="75000"/>
              <a:buChar char="•"/>
              <a:defRPr sz="7000"/>
            </a:lvl1pPr>
            <a:lvl2pPr marL="1200150" indent="-857250" algn="l">
              <a:spcBef>
                <a:spcPts val="8000"/>
              </a:spcBef>
              <a:buSzPct val="75000"/>
              <a:buChar char="•"/>
              <a:defRPr sz="7000"/>
            </a:lvl2pPr>
            <a:lvl3pPr marL="1746250" indent="-857250" algn="l">
              <a:spcBef>
                <a:spcPts val="8000"/>
              </a:spcBef>
              <a:buSzPct val="75000"/>
              <a:buChar char="•"/>
              <a:defRPr sz="7000"/>
            </a:lvl3pPr>
            <a:lvl4pPr marL="2190750" indent="-857250" algn="l">
              <a:spcBef>
                <a:spcPts val="8000"/>
              </a:spcBef>
              <a:buSzPct val="75000"/>
              <a:buChar char="•"/>
              <a:defRPr sz="7000"/>
            </a:lvl4pPr>
            <a:lvl5pPr marL="2635250" indent="-857250" algn="l">
              <a:spcBef>
                <a:spcPts val="8000"/>
              </a:spcBef>
              <a:buSzPct val="75000"/>
              <a:buChar char="•"/>
              <a:defRPr sz="70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sz="half" idx="1" hasCustomPrompt="1"/>
          </p:nvPr>
        </p:nvSpPr>
        <p:spPr>
          <a:xfrm>
            <a:off x="1004589" y="8387953"/>
            <a:ext cx="11706822" cy="7608094"/>
          </a:xfrm>
          <a:prstGeom prst="rect">
            <a:avLst/>
          </a:prstGeom>
        </p:spPr>
        <p:txBody>
          <a:bodyPr anchor="ctr"/>
          <a:lstStyle>
            <a:lvl1pPr marL="1099820" indent="-1099820" algn="l">
              <a:spcBef>
                <a:spcPts val="10500"/>
              </a:spcBef>
              <a:buSzPct val="75000"/>
              <a:buChar char="•"/>
              <a:defRPr sz="9400"/>
            </a:lvl1pPr>
            <a:lvl2pPr marL="1544320" indent="-1099820" algn="l">
              <a:spcBef>
                <a:spcPts val="10500"/>
              </a:spcBef>
              <a:buSzPct val="75000"/>
              <a:buChar char="•"/>
              <a:defRPr sz="9400"/>
            </a:lvl2pPr>
            <a:lvl3pPr marL="1988820" indent="-1099820" algn="l">
              <a:spcBef>
                <a:spcPts val="10500"/>
              </a:spcBef>
              <a:buSzPct val="75000"/>
              <a:buChar char="•"/>
              <a:defRPr sz="9400"/>
            </a:lvl3pPr>
            <a:lvl4pPr marL="2433320" indent="-1099820" algn="l">
              <a:spcBef>
                <a:spcPts val="10500"/>
              </a:spcBef>
              <a:buSzPct val="75000"/>
              <a:buChar char="•"/>
              <a:defRPr sz="9400"/>
            </a:lvl4pPr>
            <a:lvl5pPr marL="2877820" indent="-1099820" algn="l">
              <a:spcBef>
                <a:spcPts val="10500"/>
              </a:spcBef>
              <a:buSzPct val="75000"/>
              <a:buChar char="•"/>
              <a:defRPr sz="9400"/>
            </a:lvl5p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7099101" y="12285761"/>
            <a:ext cx="5625704" cy="4112122"/>
          </a:xfrm>
          <a:prstGeom prst="rect">
            <a:avLst/>
          </a:prstGeom>
        </p:spPr>
        <p:txBody>
          <a:bodyPr lIns="91439" tIns="45719" rIns="91439" bIns="45719">
            <a:noAutofit/>
          </a:bodyPr>
          <a:lstStyle/>
          <a:p>
            <a:endParaRPr/>
          </a:p>
        </p:txBody>
      </p:sp>
      <p:sp>
        <p:nvSpPr>
          <p:cNvPr id="84" name="图像"/>
          <p:cNvSpPr>
            <a:spLocks noGrp="1"/>
          </p:cNvSpPr>
          <p:nvPr>
            <p:ph type="pic" sz="quarter" idx="14"/>
          </p:nvPr>
        </p:nvSpPr>
        <p:spPr>
          <a:xfrm>
            <a:off x="7099101" y="7718226"/>
            <a:ext cx="5625704" cy="4112122"/>
          </a:xfrm>
          <a:prstGeom prst="rect">
            <a:avLst/>
          </a:prstGeom>
        </p:spPr>
        <p:txBody>
          <a:bodyPr lIns="91439" tIns="45719" rIns="91439" bIns="45719">
            <a:noAutofit/>
          </a:bodyPr>
          <a:lstStyle/>
          <a:p>
            <a:endParaRPr/>
          </a:p>
        </p:txBody>
      </p:sp>
      <p:sp>
        <p:nvSpPr>
          <p:cNvPr id="85" name="图像"/>
          <p:cNvSpPr>
            <a:spLocks noGrp="1"/>
          </p:cNvSpPr>
          <p:nvPr>
            <p:ph type="pic" sz="quarter" idx="15"/>
          </p:nvPr>
        </p:nvSpPr>
        <p:spPr>
          <a:xfrm>
            <a:off x="1004589" y="7718226"/>
            <a:ext cx="5625704" cy="8679657"/>
          </a:xfrm>
          <a:prstGeom prst="rect">
            <a:avLst/>
          </a:prstGeom>
        </p:spPr>
        <p:txBody>
          <a:bodyPr lIns="91439" tIns="45719" rIns="91439" bIns="45719">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1339453" y="8776394"/>
            <a:ext cx="11037094" cy="3482579"/>
          </a:xfrm>
          <a:prstGeom prst="rect">
            <a:avLst/>
          </a:prstGeom>
          <a:ln w="12700">
            <a:miter lim="400000"/>
          </a:ln>
        </p:spPr>
        <p:txBody>
          <a:bodyPr lIns="53578" tIns="53578" rIns="53578" bIns="53578" anchor="b">
            <a:normAutofit/>
          </a:bodyPr>
          <a:lstStyle/>
          <a:p>
            <a:r>
              <a:t>标题文本</a:t>
            </a:r>
          </a:p>
        </p:txBody>
      </p:sp>
      <p:sp>
        <p:nvSpPr>
          <p:cNvPr id="3" name="正文级别 1…"/>
          <p:cNvSpPr txBox="1">
            <a:spLocks noGrp="1"/>
          </p:cNvSpPr>
          <p:nvPr>
            <p:ph type="body" idx="1"/>
          </p:nvPr>
        </p:nvSpPr>
        <p:spPr>
          <a:xfrm>
            <a:off x="1339453" y="12352734"/>
            <a:ext cx="11037094" cy="1192114"/>
          </a:xfrm>
          <a:prstGeom prst="rect">
            <a:avLst/>
          </a:prstGeom>
          <a:ln w="12700">
            <a:miter lim="400000"/>
          </a:ln>
        </p:spPr>
        <p:txBody>
          <a:bodyPr lIns="53578" tIns="53578" rIns="53578" bIns="53578">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6480681" y="16813113"/>
            <a:ext cx="741243" cy="780257"/>
          </a:xfrm>
          <a:prstGeom prst="rect">
            <a:avLst/>
          </a:prstGeom>
          <a:ln w="12700">
            <a:miter lim="400000"/>
          </a:ln>
        </p:spPr>
        <p:txBody>
          <a:bodyPr wrap="none" lIns="53578" tIns="53578" rIns="53578" bIns="53578">
            <a:spAutoFit/>
          </a:bodyPr>
          <a:lstStyle>
            <a:lvl1pPr>
              <a:defRPr sz="4400"/>
            </a:lvl1pPr>
          </a:lstStyle>
          <a:p>
            <a:fld id="{86CB4B4D-7CA3-9044-876B-883B54F8677D}" type="slidenum">
              <a:rPr/>
              <a:pPr/>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1460500" rtl="0" latinLnBrk="0">
        <a:lnSpc>
          <a:spcPct val="100000"/>
        </a:lnSpc>
        <a:spcBef>
          <a:spcPts val="0"/>
        </a:spcBef>
        <a:spcAft>
          <a:spcPts val="0"/>
        </a:spcAft>
        <a:buClrTx/>
        <a:buSzTx/>
        <a:buFontTx/>
        <a:buNone/>
        <a:defRPr sz="20000" b="0" i="0" u="none" strike="noStrike" cap="none" spc="0" baseline="0">
          <a:ln>
            <a:noFill/>
          </a:ln>
          <a:solidFill>
            <a:srgbClr val="FFFFFF"/>
          </a:solidFill>
          <a:uFillTx/>
          <a:latin typeface="+mn-lt"/>
          <a:ea typeface="+mn-ea"/>
          <a:cs typeface="+mn-cs"/>
          <a:sym typeface="Helvetica Light"/>
        </a:defRPr>
      </a:lvl1pPr>
      <a:lvl2pPr marL="0" marR="0" indent="228600" algn="ctr" defTabSz="1460500" rtl="0" latinLnBrk="0">
        <a:lnSpc>
          <a:spcPct val="100000"/>
        </a:lnSpc>
        <a:spcBef>
          <a:spcPts val="0"/>
        </a:spcBef>
        <a:spcAft>
          <a:spcPts val="0"/>
        </a:spcAft>
        <a:buClrTx/>
        <a:buSzTx/>
        <a:buFontTx/>
        <a:buNone/>
        <a:defRPr sz="20000" b="0" i="0" u="none" strike="noStrike" cap="none" spc="0" baseline="0">
          <a:ln>
            <a:noFill/>
          </a:ln>
          <a:solidFill>
            <a:srgbClr val="FFFFFF"/>
          </a:solidFill>
          <a:uFillTx/>
          <a:latin typeface="+mn-lt"/>
          <a:ea typeface="+mn-ea"/>
          <a:cs typeface="+mn-cs"/>
          <a:sym typeface="Helvetica Light"/>
        </a:defRPr>
      </a:lvl2pPr>
      <a:lvl3pPr marL="0" marR="0" indent="457200" algn="ctr" defTabSz="1460500" rtl="0" latinLnBrk="0">
        <a:lnSpc>
          <a:spcPct val="100000"/>
        </a:lnSpc>
        <a:spcBef>
          <a:spcPts val="0"/>
        </a:spcBef>
        <a:spcAft>
          <a:spcPts val="0"/>
        </a:spcAft>
        <a:buClrTx/>
        <a:buSzTx/>
        <a:buFontTx/>
        <a:buNone/>
        <a:defRPr sz="20000" b="0" i="0" u="none" strike="noStrike" cap="none" spc="0" baseline="0">
          <a:ln>
            <a:noFill/>
          </a:ln>
          <a:solidFill>
            <a:srgbClr val="FFFFFF"/>
          </a:solidFill>
          <a:uFillTx/>
          <a:latin typeface="+mn-lt"/>
          <a:ea typeface="+mn-ea"/>
          <a:cs typeface="+mn-cs"/>
          <a:sym typeface="Helvetica Light"/>
        </a:defRPr>
      </a:lvl3pPr>
      <a:lvl4pPr marL="0" marR="0" indent="685800" algn="ctr" defTabSz="1460500" rtl="0" latinLnBrk="0">
        <a:lnSpc>
          <a:spcPct val="100000"/>
        </a:lnSpc>
        <a:spcBef>
          <a:spcPts val="0"/>
        </a:spcBef>
        <a:spcAft>
          <a:spcPts val="0"/>
        </a:spcAft>
        <a:buClrTx/>
        <a:buSzTx/>
        <a:buFontTx/>
        <a:buNone/>
        <a:defRPr sz="20000" b="0" i="0" u="none" strike="noStrike" cap="none" spc="0" baseline="0">
          <a:ln>
            <a:noFill/>
          </a:ln>
          <a:solidFill>
            <a:srgbClr val="FFFFFF"/>
          </a:solidFill>
          <a:uFillTx/>
          <a:latin typeface="+mn-lt"/>
          <a:ea typeface="+mn-ea"/>
          <a:cs typeface="+mn-cs"/>
          <a:sym typeface="Helvetica Light"/>
        </a:defRPr>
      </a:lvl4pPr>
      <a:lvl5pPr marL="0" marR="0" indent="914400" algn="ctr" defTabSz="1460500" rtl="0" latinLnBrk="0">
        <a:lnSpc>
          <a:spcPct val="100000"/>
        </a:lnSpc>
        <a:spcBef>
          <a:spcPts val="0"/>
        </a:spcBef>
        <a:spcAft>
          <a:spcPts val="0"/>
        </a:spcAft>
        <a:buClrTx/>
        <a:buSzTx/>
        <a:buFontTx/>
        <a:buNone/>
        <a:defRPr sz="20000" b="0" i="0" u="none" strike="noStrike" cap="none" spc="0" baseline="0">
          <a:ln>
            <a:noFill/>
          </a:ln>
          <a:solidFill>
            <a:srgbClr val="FFFFFF"/>
          </a:solidFill>
          <a:uFillTx/>
          <a:latin typeface="+mn-lt"/>
          <a:ea typeface="+mn-ea"/>
          <a:cs typeface="+mn-cs"/>
          <a:sym typeface="Helvetica Light"/>
        </a:defRPr>
      </a:lvl5pPr>
      <a:lvl6pPr marL="0" marR="0" indent="1143000" algn="ctr" defTabSz="1460500" rtl="0" latinLnBrk="0">
        <a:lnSpc>
          <a:spcPct val="100000"/>
        </a:lnSpc>
        <a:spcBef>
          <a:spcPts val="0"/>
        </a:spcBef>
        <a:spcAft>
          <a:spcPts val="0"/>
        </a:spcAft>
        <a:buClrTx/>
        <a:buSzTx/>
        <a:buFontTx/>
        <a:buNone/>
        <a:defRPr sz="20000" b="0" i="0" u="none" strike="noStrike" cap="none" spc="0" baseline="0">
          <a:ln>
            <a:noFill/>
          </a:ln>
          <a:solidFill>
            <a:srgbClr val="FFFFFF"/>
          </a:solidFill>
          <a:uFillTx/>
          <a:latin typeface="+mn-lt"/>
          <a:ea typeface="+mn-ea"/>
          <a:cs typeface="+mn-cs"/>
          <a:sym typeface="Helvetica Light"/>
        </a:defRPr>
      </a:lvl6pPr>
      <a:lvl7pPr marL="0" marR="0" indent="1371600" algn="ctr" defTabSz="1460500" rtl="0" latinLnBrk="0">
        <a:lnSpc>
          <a:spcPct val="100000"/>
        </a:lnSpc>
        <a:spcBef>
          <a:spcPts val="0"/>
        </a:spcBef>
        <a:spcAft>
          <a:spcPts val="0"/>
        </a:spcAft>
        <a:buClrTx/>
        <a:buSzTx/>
        <a:buFontTx/>
        <a:buNone/>
        <a:defRPr sz="20000" b="0" i="0" u="none" strike="noStrike" cap="none" spc="0" baseline="0">
          <a:ln>
            <a:noFill/>
          </a:ln>
          <a:solidFill>
            <a:srgbClr val="FFFFFF"/>
          </a:solidFill>
          <a:uFillTx/>
          <a:latin typeface="+mn-lt"/>
          <a:ea typeface="+mn-ea"/>
          <a:cs typeface="+mn-cs"/>
          <a:sym typeface="Helvetica Light"/>
        </a:defRPr>
      </a:lvl7pPr>
      <a:lvl8pPr marL="0" marR="0" indent="1600200" algn="ctr" defTabSz="1460500" rtl="0" latinLnBrk="0">
        <a:lnSpc>
          <a:spcPct val="100000"/>
        </a:lnSpc>
        <a:spcBef>
          <a:spcPts val="0"/>
        </a:spcBef>
        <a:spcAft>
          <a:spcPts val="0"/>
        </a:spcAft>
        <a:buClrTx/>
        <a:buSzTx/>
        <a:buFontTx/>
        <a:buNone/>
        <a:defRPr sz="20000" b="0" i="0" u="none" strike="noStrike" cap="none" spc="0" baseline="0">
          <a:ln>
            <a:noFill/>
          </a:ln>
          <a:solidFill>
            <a:srgbClr val="FFFFFF"/>
          </a:solidFill>
          <a:uFillTx/>
          <a:latin typeface="+mn-lt"/>
          <a:ea typeface="+mn-ea"/>
          <a:cs typeface="+mn-cs"/>
          <a:sym typeface="Helvetica Light"/>
        </a:defRPr>
      </a:lvl8pPr>
      <a:lvl9pPr marL="0" marR="0" indent="1828800" algn="ctr" defTabSz="1460500" rtl="0" latinLnBrk="0">
        <a:lnSpc>
          <a:spcPct val="100000"/>
        </a:lnSpc>
        <a:spcBef>
          <a:spcPts val="0"/>
        </a:spcBef>
        <a:spcAft>
          <a:spcPts val="0"/>
        </a:spcAft>
        <a:buClrTx/>
        <a:buSzTx/>
        <a:buFontTx/>
        <a:buNone/>
        <a:defRPr sz="20000" b="0" i="0" u="none" strike="noStrike" cap="none" spc="0" baseline="0">
          <a:ln>
            <a:noFill/>
          </a:ln>
          <a:solidFill>
            <a:srgbClr val="FFFFFF"/>
          </a:solidFill>
          <a:uFillTx/>
          <a:latin typeface="+mn-lt"/>
          <a:ea typeface="+mn-ea"/>
          <a:cs typeface="+mn-cs"/>
          <a:sym typeface="Helvetica Light"/>
        </a:defRPr>
      </a:lvl9pPr>
    </p:titleStyle>
    <p:bodyStyle>
      <a:lvl1pPr marL="0" marR="0" indent="0" algn="ctr" defTabSz="1460500" rtl="0" latinLnBrk="0">
        <a:lnSpc>
          <a:spcPct val="100000"/>
        </a:lnSpc>
        <a:spcBef>
          <a:spcPts val="0"/>
        </a:spcBef>
        <a:spcAft>
          <a:spcPts val="0"/>
        </a:spcAft>
        <a:buClrTx/>
        <a:buSzTx/>
        <a:buFontTx/>
        <a:buNone/>
        <a:defRPr sz="8000" b="0" i="0" u="none" strike="noStrike" cap="none" spc="0" baseline="0">
          <a:ln>
            <a:noFill/>
          </a:ln>
          <a:solidFill>
            <a:srgbClr val="FFFFFF"/>
          </a:solidFill>
          <a:uFillTx/>
          <a:latin typeface="+mn-lt"/>
          <a:ea typeface="+mn-ea"/>
          <a:cs typeface="+mn-cs"/>
          <a:sym typeface="Helvetica Light"/>
        </a:defRPr>
      </a:lvl1pPr>
      <a:lvl2pPr marL="0" marR="0" indent="228600" algn="ctr" defTabSz="1460500" rtl="0" latinLnBrk="0">
        <a:lnSpc>
          <a:spcPct val="100000"/>
        </a:lnSpc>
        <a:spcBef>
          <a:spcPts val="0"/>
        </a:spcBef>
        <a:spcAft>
          <a:spcPts val="0"/>
        </a:spcAft>
        <a:buClrTx/>
        <a:buSzTx/>
        <a:buFontTx/>
        <a:buNone/>
        <a:defRPr sz="8000" b="0" i="0" u="none" strike="noStrike" cap="none" spc="0" baseline="0">
          <a:ln>
            <a:noFill/>
          </a:ln>
          <a:solidFill>
            <a:srgbClr val="FFFFFF"/>
          </a:solidFill>
          <a:uFillTx/>
          <a:latin typeface="+mn-lt"/>
          <a:ea typeface="+mn-ea"/>
          <a:cs typeface="+mn-cs"/>
          <a:sym typeface="Helvetica Light"/>
        </a:defRPr>
      </a:lvl2pPr>
      <a:lvl3pPr marL="0" marR="0" indent="457200" algn="ctr" defTabSz="1460500" rtl="0" latinLnBrk="0">
        <a:lnSpc>
          <a:spcPct val="100000"/>
        </a:lnSpc>
        <a:spcBef>
          <a:spcPts val="0"/>
        </a:spcBef>
        <a:spcAft>
          <a:spcPts val="0"/>
        </a:spcAft>
        <a:buClrTx/>
        <a:buSzTx/>
        <a:buFontTx/>
        <a:buNone/>
        <a:defRPr sz="8000" b="0" i="0" u="none" strike="noStrike" cap="none" spc="0" baseline="0">
          <a:ln>
            <a:noFill/>
          </a:ln>
          <a:solidFill>
            <a:srgbClr val="FFFFFF"/>
          </a:solidFill>
          <a:uFillTx/>
          <a:latin typeface="+mn-lt"/>
          <a:ea typeface="+mn-ea"/>
          <a:cs typeface="+mn-cs"/>
          <a:sym typeface="Helvetica Light"/>
        </a:defRPr>
      </a:lvl3pPr>
      <a:lvl4pPr marL="0" marR="0" indent="685800" algn="ctr" defTabSz="1460500" rtl="0" latinLnBrk="0">
        <a:lnSpc>
          <a:spcPct val="100000"/>
        </a:lnSpc>
        <a:spcBef>
          <a:spcPts val="0"/>
        </a:spcBef>
        <a:spcAft>
          <a:spcPts val="0"/>
        </a:spcAft>
        <a:buClrTx/>
        <a:buSzTx/>
        <a:buFontTx/>
        <a:buNone/>
        <a:defRPr sz="8000" b="0" i="0" u="none" strike="noStrike" cap="none" spc="0" baseline="0">
          <a:ln>
            <a:noFill/>
          </a:ln>
          <a:solidFill>
            <a:srgbClr val="FFFFFF"/>
          </a:solidFill>
          <a:uFillTx/>
          <a:latin typeface="+mn-lt"/>
          <a:ea typeface="+mn-ea"/>
          <a:cs typeface="+mn-cs"/>
          <a:sym typeface="Helvetica Light"/>
        </a:defRPr>
      </a:lvl4pPr>
      <a:lvl5pPr marL="0" marR="0" indent="914400" algn="ctr" defTabSz="1460500" rtl="0" latinLnBrk="0">
        <a:lnSpc>
          <a:spcPct val="100000"/>
        </a:lnSpc>
        <a:spcBef>
          <a:spcPts val="0"/>
        </a:spcBef>
        <a:spcAft>
          <a:spcPts val="0"/>
        </a:spcAft>
        <a:buClrTx/>
        <a:buSzTx/>
        <a:buFontTx/>
        <a:buNone/>
        <a:defRPr sz="8000" b="0" i="0" u="none" strike="noStrike" cap="none" spc="0" baseline="0">
          <a:ln>
            <a:noFill/>
          </a:ln>
          <a:solidFill>
            <a:srgbClr val="FFFFFF"/>
          </a:solidFill>
          <a:uFillTx/>
          <a:latin typeface="+mn-lt"/>
          <a:ea typeface="+mn-ea"/>
          <a:cs typeface="+mn-cs"/>
          <a:sym typeface="Helvetica Light"/>
        </a:defRPr>
      </a:lvl5pPr>
      <a:lvl6pPr marL="0" marR="0" indent="1143000" algn="ctr" defTabSz="1460500" rtl="0" latinLnBrk="0">
        <a:lnSpc>
          <a:spcPct val="100000"/>
        </a:lnSpc>
        <a:spcBef>
          <a:spcPts val="0"/>
        </a:spcBef>
        <a:spcAft>
          <a:spcPts val="0"/>
        </a:spcAft>
        <a:buClrTx/>
        <a:buSzTx/>
        <a:buFontTx/>
        <a:buNone/>
        <a:defRPr sz="8000" b="0" i="0" u="none" strike="noStrike" cap="none" spc="0" baseline="0">
          <a:ln>
            <a:noFill/>
          </a:ln>
          <a:solidFill>
            <a:srgbClr val="FFFFFF"/>
          </a:solidFill>
          <a:uFillTx/>
          <a:latin typeface="+mn-lt"/>
          <a:ea typeface="+mn-ea"/>
          <a:cs typeface="+mn-cs"/>
          <a:sym typeface="Helvetica Light"/>
        </a:defRPr>
      </a:lvl6pPr>
      <a:lvl7pPr marL="0" marR="0" indent="1371600" algn="ctr" defTabSz="1460500" rtl="0" latinLnBrk="0">
        <a:lnSpc>
          <a:spcPct val="100000"/>
        </a:lnSpc>
        <a:spcBef>
          <a:spcPts val="0"/>
        </a:spcBef>
        <a:spcAft>
          <a:spcPts val="0"/>
        </a:spcAft>
        <a:buClrTx/>
        <a:buSzTx/>
        <a:buFontTx/>
        <a:buNone/>
        <a:defRPr sz="8000" b="0" i="0" u="none" strike="noStrike" cap="none" spc="0" baseline="0">
          <a:ln>
            <a:noFill/>
          </a:ln>
          <a:solidFill>
            <a:srgbClr val="FFFFFF"/>
          </a:solidFill>
          <a:uFillTx/>
          <a:latin typeface="+mn-lt"/>
          <a:ea typeface="+mn-ea"/>
          <a:cs typeface="+mn-cs"/>
          <a:sym typeface="Helvetica Light"/>
        </a:defRPr>
      </a:lvl7pPr>
      <a:lvl8pPr marL="0" marR="0" indent="1600200" algn="ctr" defTabSz="1460500" rtl="0" latinLnBrk="0">
        <a:lnSpc>
          <a:spcPct val="100000"/>
        </a:lnSpc>
        <a:spcBef>
          <a:spcPts val="0"/>
        </a:spcBef>
        <a:spcAft>
          <a:spcPts val="0"/>
        </a:spcAft>
        <a:buClrTx/>
        <a:buSzTx/>
        <a:buFontTx/>
        <a:buNone/>
        <a:defRPr sz="8000" b="0" i="0" u="none" strike="noStrike" cap="none" spc="0" baseline="0">
          <a:ln>
            <a:noFill/>
          </a:ln>
          <a:solidFill>
            <a:srgbClr val="FFFFFF"/>
          </a:solidFill>
          <a:uFillTx/>
          <a:latin typeface="+mn-lt"/>
          <a:ea typeface="+mn-ea"/>
          <a:cs typeface="+mn-cs"/>
          <a:sym typeface="Helvetica Light"/>
        </a:defRPr>
      </a:lvl8pPr>
      <a:lvl9pPr marL="0" marR="0" indent="1828800" algn="ctr" defTabSz="1460500" rtl="0" latinLnBrk="0">
        <a:lnSpc>
          <a:spcPct val="100000"/>
        </a:lnSpc>
        <a:spcBef>
          <a:spcPts val="0"/>
        </a:spcBef>
        <a:spcAft>
          <a:spcPts val="0"/>
        </a:spcAft>
        <a:buClrTx/>
        <a:buSzTx/>
        <a:buFontTx/>
        <a:buNone/>
        <a:defRPr sz="8000" b="0" i="0" u="none" strike="noStrike" cap="none" spc="0" baseline="0">
          <a:ln>
            <a:noFill/>
          </a:ln>
          <a:solidFill>
            <a:srgbClr val="FFFFFF"/>
          </a:solidFill>
          <a:uFillTx/>
          <a:latin typeface="+mn-lt"/>
          <a:ea typeface="+mn-ea"/>
          <a:cs typeface="+mn-cs"/>
          <a:sym typeface="Helvetica Light"/>
        </a:defRPr>
      </a:lvl9pPr>
    </p:bodyStyle>
    <p:otherStyle>
      <a:lvl1pPr marL="0" marR="0" indent="0" algn="ctr" defTabSz="1460500" rtl="0" latinLnBrk="0">
        <a:lnSpc>
          <a:spcPct val="100000"/>
        </a:lnSpc>
        <a:spcBef>
          <a:spcPts val="0"/>
        </a:spcBef>
        <a:spcAft>
          <a:spcPts val="0"/>
        </a:spcAft>
        <a:buClrTx/>
        <a:buSzTx/>
        <a:buFontTx/>
        <a:buNone/>
        <a:defRPr sz="4400" b="0" i="0" u="none" strike="noStrike" cap="none" spc="0" baseline="0">
          <a:ln>
            <a:noFill/>
          </a:ln>
          <a:solidFill>
            <a:schemeClr val="tx1"/>
          </a:solidFill>
          <a:uFillTx/>
          <a:latin typeface="+mn-lt"/>
          <a:ea typeface="+mn-ea"/>
          <a:cs typeface="+mn-cs"/>
          <a:sym typeface="Helvetica Light"/>
        </a:defRPr>
      </a:lvl1pPr>
      <a:lvl2pPr marL="0" marR="0" indent="228600" algn="ctr" defTabSz="1460500" rtl="0" latinLnBrk="0">
        <a:lnSpc>
          <a:spcPct val="100000"/>
        </a:lnSpc>
        <a:spcBef>
          <a:spcPts val="0"/>
        </a:spcBef>
        <a:spcAft>
          <a:spcPts val="0"/>
        </a:spcAft>
        <a:buClrTx/>
        <a:buSzTx/>
        <a:buFontTx/>
        <a:buNone/>
        <a:defRPr sz="4400" b="0" i="0" u="none" strike="noStrike" cap="none" spc="0" baseline="0">
          <a:ln>
            <a:noFill/>
          </a:ln>
          <a:solidFill>
            <a:schemeClr val="tx1"/>
          </a:solidFill>
          <a:uFillTx/>
          <a:latin typeface="+mn-lt"/>
          <a:ea typeface="+mn-ea"/>
          <a:cs typeface="+mn-cs"/>
          <a:sym typeface="Helvetica Light"/>
        </a:defRPr>
      </a:lvl2pPr>
      <a:lvl3pPr marL="0" marR="0" indent="457200" algn="ctr" defTabSz="1460500" rtl="0" latinLnBrk="0">
        <a:lnSpc>
          <a:spcPct val="100000"/>
        </a:lnSpc>
        <a:spcBef>
          <a:spcPts val="0"/>
        </a:spcBef>
        <a:spcAft>
          <a:spcPts val="0"/>
        </a:spcAft>
        <a:buClrTx/>
        <a:buSzTx/>
        <a:buFontTx/>
        <a:buNone/>
        <a:defRPr sz="4400" b="0" i="0" u="none" strike="noStrike" cap="none" spc="0" baseline="0">
          <a:ln>
            <a:noFill/>
          </a:ln>
          <a:solidFill>
            <a:schemeClr val="tx1"/>
          </a:solidFill>
          <a:uFillTx/>
          <a:latin typeface="+mn-lt"/>
          <a:ea typeface="+mn-ea"/>
          <a:cs typeface="+mn-cs"/>
          <a:sym typeface="Helvetica Light"/>
        </a:defRPr>
      </a:lvl3pPr>
      <a:lvl4pPr marL="0" marR="0" indent="685800" algn="ctr" defTabSz="1460500" rtl="0" latinLnBrk="0">
        <a:lnSpc>
          <a:spcPct val="100000"/>
        </a:lnSpc>
        <a:spcBef>
          <a:spcPts val="0"/>
        </a:spcBef>
        <a:spcAft>
          <a:spcPts val="0"/>
        </a:spcAft>
        <a:buClrTx/>
        <a:buSzTx/>
        <a:buFontTx/>
        <a:buNone/>
        <a:defRPr sz="4400" b="0" i="0" u="none" strike="noStrike" cap="none" spc="0" baseline="0">
          <a:ln>
            <a:noFill/>
          </a:ln>
          <a:solidFill>
            <a:schemeClr val="tx1"/>
          </a:solidFill>
          <a:uFillTx/>
          <a:latin typeface="+mn-lt"/>
          <a:ea typeface="+mn-ea"/>
          <a:cs typeface="+mn-cs"/>
          <a:sym typeface="Helvetica Light"/>
        </a:defRPr>
      </a:lvl4pPr>
      <a:lvl5pPr marL="0" marR="0" indent="914400" algn="ctr" defTabSz="1460500" rtl="0" latinLnBrk="0">
        <a:lnSpc>
          <a:spcPct val="100000"/>
        </a:lnSpc>
        <a:spcBef>
          <a:spcPts val="0"/>
        </a:spcBef>
        <a:spcAft>
          <a:spcPts val="0"/>
        </a:spcAft>
        <a:buClrTx/>
        <a:buSzTx/>
        <a:buFontTx/>
        <a:buNone/>
        <a:defRPr sz="4400" b="0" i="0" u="none" strike="noStrike" cap="none" spc="0" baseline="0">
          <a:ln>
            <a:noFill/>
          </a:ln>
          <a:solidFill>
            <a:schemeClr val="tx1"/>
          </a:solidFill>
          <a:uFillTx/>
          <a:latin typeface="+mn-lt"/>
          <a:ea typeface="+mn-ea"/>
          <a:cs typeface="+mn-cs"/>
          <a:sym typeface="Helvetica Light"/>
        </a:defRPr>
      </a:lvl5pPr>
      <a:lvl6pPr marL="0" marR="0" indent="1143000" algn="ctr" defTabSz="1460500" rtl="0" latinLnBrk="0">
        <a:lnSpc>
          <a:spcPct val="100000"/>
        </a:lnSpc>
        <a:spcBef>
          <a:spcPts val="0"/>
        </a:spcBef>
        <a:spcAft>
          <a:spcPts val="0"/>
        </a:spcAft>
        <a:buClrTx/>
        <a:buSzTx/>
        <a:buFontTx/>
        <a:buNone/>
        <a:defRPr sz="4400" b="0" i="0" u="none" strike="noStrike" cap="none" spc="0" baseline="0">
          <a:ln>
            <a:noFill/>
          </a:ln>
          <a:solidFill>
            <a:schemeClr val="tx1"/>
          </a:solidFill>
          <a:uFillTx/>
          <a:latin typeface="+mn-lt"/>
          <a:ea typeface="+mn-ea"/>
          <a:cs typeface="+mn-cs"/>
          <a:sym typeface="Helvetica Light"/>
        </a:defRPr>
      </a:lvl6pPr>
      <a:lvl7pPr marL="0" marR="0" indent="1371600" algn="ctr" defTabSz="1460500" rtl="0" latinLnBrk="0">
        <a:lnSpc>
          <a:spcPct val="100000"/>
        </a:lnSpc>
        <a:spcBef>
          <a:spcPts val="0"/>
        </a:spcBef>
        <a:spcAft>
          <a:spcPts val="0"/>
        </a:spcAft>
        <a:buClrTx/>
        <a:buSzTx/>
        <a:buFontTx/>
        <a:buNone/>
        <a:defRPr sz="4400" b="0" i="0" u="none" strike="noStrike" cap="none" spc="0" baseline="0">
          <a:ln>
            <a:noFill/>
          </a:ln>
          <a:solidFill>
            <a:schemeClr val="tx1"/>
          </a:solidFill>
          <a:uFillTx/>
          <a:latin typeface="+mn-lt"/>
          <a:ea typeface="+mn-ea"/>
          <a:cs typeface="+mn-cs"/>
          <a:sym typeface="Helvetica Light"/>
        </a:defRPr>
      </a:lvl7pPr>
      <a:lvl8pPr marL="0" marR="0" indent="1600200" algn="ctr" defTabSz="1460500" rtl="0" latinLnBrk="0">
        <a:lnSpc>
          <a:spcPct val="100000"/>
        </a:lnSpc>
        <a:spcBef>
          <a:spcPts val="0"/>
        </a:spcBef>
        <a:spcAft>
          <a:spcPts val="0"/>
        </a:spcAft>
        <a:buClrTx/>
        <a:buSzTx/>
        <a:buFontTx/>
        <a:buNone/>
        <a:defRPr sz="4400" b="0" i="0" u="none" strike="noStrike" cap="none" spc="0" baseline="0">
          <a:ln>
            <a:noFill/>
          </a:ln>
          <a:solidFill>
            <a:schemeClr val="tx1"/>
          </a:solidFill>
          <a:uFillTx/>
          <a:latin typeface="+mn-lt"/>
          <a:ea typeface="+mn-ea"/>
          <a:cs typeface="+mn-cs"/>
          <a:sym typeface="Helvetica Light"/>
        </a:defRPr>
      </a:lvl8pPr>
      <a:lvl9pPr marL="0" marR="0" indent="1828800" algn="ctr" defTabSz="1460500" rtl="0" latinLnBrk="0">
        <a:lnSpc>
          <a:spcPct val="100000"/>
        </a:lnSpc>
        <a:spcBef>
          <a:spcPts val="0"/>
        </a:spcBef>
        <a:spcAft>
          <a:spcPts val="0"/>
        </a:spcAft>
        <a:buClrTx/>
        <a:buSzTx/>
        <a:buFontTx/>
        <a:buNone/>
        <a:defRPr sz="4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p:cNvSpPr/>
          <p:nvPr/>
        </p:nvSpPr>
        <p:spPr>
          <a:xfrm>
            <a:off x="-1" y="-81234"/>
            <a:ext cx="13716001" cy="24546467"/>
          </a:xfrm>
          <a:prstGeom prst="rect">
            <a:avLst/>
          </a:prstGeom>
          <a:solidFill>
            <a:srgbClr val="000000">
              <a:alpha val="80202"/>
            </a:srgbClr>
          </a:solidFill>
          <a:ln w="12700">
            <a:miter lim="400000"/>
          </a:ln>
        </p:spPr>
        <p:txBody>
          <a:bodyPr lIns="53578" tIns="53578" rIns="53578" bIns="53578" anchor="ctr"/>
          <a:lstStyle/>
          <a:p>
            <a:pPr>
              <a:defRPr sz="6400">
                <a:solidFill>
                  <a:srgbClr val="53585F"/>
                </a:solidFill>
                <a:latin typeface="Lantinghei SC Extralight"/>
                <a:ea typeface="Lantinghei SC Extralight"/>
                <a:cs typeface="Lantinghei SC Extralight"/>
                <a:sym typeface="Lantinghei SC Extralight"/>
              </a:defRPr>
            </a:pPr>
            <a:endParaRPr/>
          </a:p>
        </p:txBody>
      </p:sp>
      <p:sp>
        <p:nvSpPr>
          <p:cNvPr id="120" name="收款小精灵快速使用…"/>
          <p:cNvSpPr txBox="1"/>
          <p:nvPr/>
        </p:nvSpPr>
        <p:spPr>
          <a:xfrm>
            <a:off x="3726129" y="7334005"/>
            <a:ext cx="6263734" cy="2570415"/>
          </a:xfrm>
          <a:prstGeom prst="rect">
            <a:avLst/>
          </a:prstGeom>
          <a:ln w="12700">
            <a:miter lim="400000"/>
          </a:ln>
        </p:spPr>
        <p:txBody>
          <a:bodyPr wrap="none" lIns="53578" tIns="53578" rIns="53578" bIns="53578" anchor="ctr">
            <a:spAutoFit/>
          </a:bodyPr>
          <a:lstStyle/>
          <a:p>
            <a:pPr>
              <a:defRPr sz="8000">
                <a:latin typeface="Lantinghei SC Demibold"/>
                <a:ea typeface="Lantinghei SC Demibold"/>
                <a:cs typeface="Lantinghei SC Demibold"/>
                <a:sym typeface="Lantinghei SC Demibold"/>
              </a:defRPr>
            </a:pPr>
            <a:r>
              <a:rPr lang="zh-CN" altLang="en-US" dirty="0" smtClean="0">
                <a:ea typeface="宋体" panose="02010600030101010101" pitchFamily="2" charset="-122"/>
              </a:rPr>
              <a:t>泰格内插件</a:t>
            </a:r>
            <a:endParaRPr lang="en-US" altLang="zh-CN" dirty="0" smtClean="0">
              <a:ea typeface="宋体" panose="02010600030101010101" pitchFamily="2" charset="-122"/>
            </a:endParaRPr>
          </a:p>
          <a:p>
            <a:pPr>
              <a:defRPr sz="8000">
                <a:latin typeface="Lantinghei SC Demibold"/>
                <a:ea typeface="Lantinghei SC Demibold"/>
                <a:cs typeface="Lantinghei SC Demibold"/>
                <a:sym typeface="Lantinghei SC Demibold"/>
              </a:defRPr>
            </a:pPr>
            <a:r>
              <a:rPr lang="zh-CN" altLang="en-US" dirty="0" smtClean="0">
                <a:ea typeface="宋体" panose="02010600030101010101" pitchFamily="2" charset="-122"/>
              </a:rPr>
              <a:t>安装设置教程</a:t>
            </a:r>
            <a:endParaRPr lang="zh-CN" dirty="0" smtClean="0">
              <a:ea typeface="宋体" panose="02010600030101010101" pitchFamily="2" charset="-122"/>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运行下载好的.net安装包，逐步操作，完成安装！如提示收银机已安装过.net2.0,请跳过此步骤"/>
          <p:cNvSpPr txBox="1"/>
          <p:nvPr/>
        </p:nvSpPr>
        <p:spPr>
          <a:xfrm>
            <a:off x="3420064" y="708813"/>
            <a:ext cx="11623476" cy="723756"/>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zh-CN" altLang="en-US" dirty="0" smtClean="0">
                <a:solidFill>
                  <a:schemeClr val="bg2"/>
                </a:solidFill>
                <a:effectLst>
                  <a:innerShdw blurRad="63500" dist="50800" dir="13500000">
                    <a:srgbClr val="000000">
                      <a:alpha val="50000"/>
                    </a:srgbClr>
                  </a:innerShdw>
                </a:effectLst>
                <a:ea typeface="宋体" panose="02010600030101010101" pitchFamily="2" charset="-122"/>
              </a:rPr>
              <a:t>扫描客人支付宝</a:t>
            </a:r>
            <a:r>
              <a:rPr lang="en-US" altLang="zh-CN" dirty="0" smtClean="0">
                <a:solidFill>
                  <a:schemeClr val="bg2"/>
                </a:solidFill>
                <a:effectLst>
                  <a:innerShdw blurRad="63500" dist="50800" dir="13500000">
                    <a:srgbClr val="000000">
                      <a:alpha val="50000"/>
                    </a:srgbClr>
                  </a:innerShdw>
                </a:effectLst>
                <a:ea typeface="宋体" panose="02010600030101010101" pitchFamily="2" charset="-122"/>
              </a:rPr>
              <a:t>/</a:t>
            </a:r>
            <a:r>
              <a:rPr lang="zh-CN" altLang="en-US" dirty="0" smtClean="0">
                <a:solidFill>
                  <a:schemeClr val="bg2"/>
                </a:solidFill>
                <a:effectLst>
                  <a:innerShdw blurRad="63500" dist="50800" dir="13500000">
                    <a:srgbClr val="000000">
                      <a:alpha val="50000"/>
                    </a:srgbClr>
                  </a:innerShdw>
                </a:effectLst>
                <a:ea typeface="宋体" panose="02010600030101010101" pitchFamily="2" charset="-122"/>
              </a:rPr>
              <a:t>微信付款码</a:t>
            </a:r>
          </a:p>
        </p:txBody>
      </p:sp>
      <p:sp>
        <p:nvSpPr>
          <p:cNvPr id="11" name="运行下载好的.net安装包，逐步操作，完成安装！如提示收银机已安装过.net2.0,请跳过此步骤"/>
          <p:cNvSpPr txBox="1"/>
          <p:nvPr/>
        </p:nvSpPr>
        <p:spPr>
          <a:xfrm>
            <a:off x="1263849" y="12412062"/>
            <a:ext cx="11623476" cy="1339309"/>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zh-CN" altLang="en-US" dirty="0" smtClean="0">
                <a:solidFill>
                  <a:schemeClr val="bg2"/>
                </a:solidFill>
                <a:effectLst>
                  <a:innerShdw blurRad="63500" dist="50800" dir="13500000">
                    <a:srgbClr val="000000">
                      <a:alpha val="50000"/>
                    </a:srgbClr>
                  </a:innerShdw>
                </a:effectLst>
                <a:ea typeface="宋体" panose="02010600030101010101" pitchFamily="2" charset="-122"/>
              </a:rPr>
              <a:t>支付成功后直接回到结算成功界面，可直接扫商品码开始下一单</a:t>
            </a:r>
          </a:p>
        </p:txBody>
      </p:sp>
      <p:pic>
        <p:nvPicPr>
          <p:cNvPr id="2050" name="Picture 2"/>
          <p:cNvPicPr>
            <a:picLocks noChangeAspect="1" noChangeArrowheads="1"/>
          </p:cNvPicPr>
          <p:nvPr/>
        </p:nvPicPr>
        <p:blipFill>
          <a:blip r:embed="rId2" cstate="print"/>
          <a:srcRect/>
          <a:stretch>
            <a:fillRect/>
          </a:stretch>
        </p:blipFill>
        <p:spPr bwMode="auto">
          <a:xfrm>
            <a:off x="1133475" y="2166938"/>
            <a:ext cx="11585866" cy="9777412"/>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814388" y="14387513"/>
            <a:ext cx="11809318" cy="8758237"/>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运行下载好的.net安装包，逐步操作，完成安装！如提示收银机已安装过.net2.0,请跳过此步骤"/>
          <p:cNvSpPr txBox="1"/>
          <p:nvPr/>
        </p:nvSpPr>
        <p:spPr>
          <a:xfrm>
            <a:off x="1219789" y="486762"/>
            <a:ext cx="11623476" cy="1339309"/>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zh-CN" altLang="en-US" dirty="0" smtClean="0">
                <a:solidFill>
                  <a:schemeClr val="bg2"/>
                </a:solidFill>
                <a:effectLst>
                  <a:innerShdw blurRad="63500" dist="50800" dir="13500000">
                    <a:srgbClr val="000000">
                      <a:alpha val="50000"/>
                    </a:srgbClr>
                  </a:innerShdw>
                </a:effectLst>
                <a:ea typeface="宋体" panose="02010600030101010101" pitchFamily="2" charset="-122"/>
              </a:rPr>
              <a:t>需要客人输入支付密码或客人余额不足需要更换银行卡时支付框如下</a:t>
            </a:r>
          </a:p>
        </p:txBody>
      </p:sp>
      <p:sp>
        <p:nvSpPr>
          <p:cNvPr id="11" name="运行下载好的.net安装包，逐步操作，完成安装！如提示收银机已安装过.net2.0,请跳过此步骤"/>
          <p:cNvSpPr txBox="1"/>
          <p:nvPr/>
        </p:nvSpPr>
        <p:spPr>
          <a:xfrm>
            <a:off x="1263849" y="12719838"/>
            <a:ext cx="11623476" cy="723756"/>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zh-CN" altLang="en-US" dirty="0" smtClean="0">
                <a:solidFill>
                  <a:schemeClr val="bg2"/>
                </a:solidFill>
                <a:effectLst>
                  <a:innerShdw blurRad="63500" dist="50800" dir="13500000">
                    <a:srgbClr val="000000">
                      <a:alpha val="50000"/>
                    </a:srgbClr>
                  </a:innerShdw>
                </a:effectLst>
                <a:ea typeface="宋体" panose="02010600030101010101" pitchFamily="2" charset="-122"/>
              </a:rPr>
              <a:t>若出现如下情况，则需要客人重新扫码进行支付</a:t>
            </a:r>
          </a:p>
        </p:txBody>
      </p:sp>
      <p:pic>
        <p:nvPicPr>
          <p:cNvPr id="3074" name="Picture 2" descr="C:\Users\ADMINI~1.SC-\AppData\Local\Temp\企业微信截图_15169520547884.png"/>
          <p:cNvPicPr>
            <a:picLocks noChangeAspect="1" noChangeArrowheads="1"/>
          </p:cNvPicPr>
          <p:nvPr/>
        </p:nvPicPr>
        <p:blipFill>
          <a:blip r:embed="rId2" cstate="print"/>
          <a:srcRect/>
          <a:stretch>
            <a:fillRect/>
          </a:stretch>
        </p:blipFill>
        <p:spPr bwMode="auto">
          <a:xfrm>
            <a:off x="1127124" y="2312987"/>
            <a:ext cx="11338915" cy="9317038"/>
          </a:xfrm>
          <a:prstGeom prst="rect">
            <a:avLst/>
          </a:prstGeom>
          <a:noFill/>
        </p:spPr>
      </p:pic>
      <p:pic>
        <p:nvPicPr>
          <p:cNvPr id="3075" name="Picture 3"/>
          <p:cNvPicPr>
            <a:picLocks noChangeAspect="1" noChangeArrowheads="1"/>
          </p:cNvPicPr>
          <p:nvPr/>
        </p:nvPicPr>
        <p:blipFill>
          <a:blip r:embed="rId3" cstate="print"/>
          <a:srcRect/>
          <a:stretch>
            <a:fillRect/>
          </a:stretch>
        </p:blipFill>
        <p:spPr bwMode="auto">
          <a:xfrm>
            <a:off x="1162050" y="14301788"/>
            <a:ext cx="11296650" cy="9202003"/>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运行下载好的.net安装包，逐步操作，完成安装！如提示收银机已安装过.net2.0,请跳过此步骤"/>
          <p:cNvSpPr txBox="1"/>
          <p:nvPr/>
        </p:nvSpPr>
        <p:spPr>
          <a:xfrm>
            <a:off x="1219789" y="486762"/>
            <a:ext cx="11623476" cy="1339309"/>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zh-CN" altLang="en-US" dirty="0" smtClean="0">
                <a:solidFill>
                  <a:schemeClr val="bg2"/>
                </a:solidFill>
                <a:effectLst>
                  <a:innerShdw blurRad="63500" dist="50800" dir="13500000">
                    <a:srgbClr val="000000">
                      <a:alpha val="50000"/>
                    </a:srgbClr>
                  </a:innerShdw>
                </a:effectLst>
                <a:ea typeface="宋体" panose="02010600030101010101" pitchFamily="2" charset="-122"/>
              </a:rPr>
              <a:t>最新版泰格在在收银软件收款失败，但客人手机支付成功时使用</a:t>
            </a:r>
            <a:r>
              <a:rPr lang="en-US" altLang="zh-CN" dirty="0" smtClean="0">
                <a:solidFill>
                  <a:schemeClr val="bg2"/>
                </a:solidFill>
                <a:effectLst>
                  <a:innerShdw blurRad="63500" dist="50800" dir="13500000">
                    <a:srgbClr val="000000">
                      <a:alpha val="50000"/>
                    </a:srgbClr>
                  </a:innerShdw>
                </a:effectLst>
                <a:ea typeface="宋体" panose="02010600030101010101" pitchFamily="2" charset="-122"/>
              </a:rPr>
              <a:t>F5</a:t>
            </a:r>
            <a:r>
              <a:rPr lang="zh-CN" altLang="en-US" dirty="0" smtClean="0">
                <a:solidFill>
                  <a:schemeClr val="bg2"/>
                </a:solidFill>
                <a:effectLst>
                  <a:innerShdw blurRad="63500" dist="50800" dir="13500000">
                    <a:srgbClr val="000000">
                      <a:alpha val="50000"/>
                    </a:srgbClr>
                  </a:innerShdw>
                </a:effectLst>
                <a:ea typeface="宋体" panose="02010600030101010101" pitchFamily="2" charset="-122"/>
              </a:rPr>
              <a:t>进行手动入账</a:t>
            </a:r>
          </a:p>
        </p:txBody>
      </p:sp>
      <p:sp>
        <p:nvSpPr>
          <p:cNvPr id="11" name="运行下载好的.net安装包，逐步操作，完成安装！如提示收银机已安装过.net2.0,请跳过此步骤"/>
          <p:cNvSpPr txBox="1"/>
          <p:nvPr/>
        </p:nvSpPr>
        <p:spPr>
          <a:xfrm>
            <a:off x="1263849" y="12194352"/>
            <a:ext cx="11623476" cy="1339309"/>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zh-CN" altLang="en-US" dirty="0" smtClean="0">
                <a:solidFill>
                  <a:schemeClr val="bg2"/>
                </a:solidFill>
                <a:effectLst>
                  <a:innerShdw blurRad="63500" dist="50800" dir="13500000">
                    <a:srgbClr val="000000">
                      <a:alpha val="50000"/>
                    </a:srgbClr>
                  </a:innerShdw>
                </a:effectLst>
                <a:ea typeface="宋体" panose="02010600030101010101" pitchFamily="2" charset="-122"/>
              </a:rPr>
              <a:t>手工入账时，若客户手机凭证成功，请选择</a:t>
            </a:r>
            <a:r>
              <a:rPr lang="en-US" altLang="zh-CN" dirty="0" smtClean="0">
                <a:solidFill>
                  <a:schemeClr val="bg2"/>
                </a:solidFill>
                <a:effectLst>
                  <a:innerShdw blurRad="63500" dist="50800" dir="13500000">
                    <a:srgbClr val="000000">
                      <a:alpha val="50000"/>
                    </a:srgbClr>
                  </a:innerShdw>
                </a:effectLst>
                <a:ea typeface="宋体" panose="02010600030101010101" pitchFamily="2" charset="-122"/>
              </a:rPr>
              <a:t>F2</a:t>
            </a:r>
            <a:r>
              <a:rPr lang="zh-CN" altLang="en-US" dirty="0" smtClean="0">
                <a:solidFill>
                  <a:schemeClr val="bg2"/>
                </a:solidFill>
                <a:effectLst>
                  <a:innerShdw blurRad="63500" dist="50800" dir="13500000">
                    <a:srgbClr val="000000">
                      <a:alpha val="50000"/>
                    </a:srgbClr>
                  </a:innerShdw>
                </a:effectLst>
                <a:ea typeface="宋体" panose="02010600030101010101" pitchFamily="2" charset="-122"/>
              </a:rPr>
              <a:t>，并将下图支付宝</a:t>
            </a:r>
            <a:r>
              <a:rPr lang="en-US" altLang="zh-CN" dirty="0" smtClean="0">
                <a:solidFill>
                  <a:schemeClr val="bg2"/>
                </a:solidFill>
                <a:effectLst>
                  <a:innerShdw blurRad="63500" dist="50800" dir="13500000">
                    <a:srgbClr val="000000">
                      <a:alpha val="50000"/>
                    </a:srgbClr>
                  </a:innerShdw>
                </a:effectLst>
                <a:ea typeface="宋体" panose="02010600030101010101" pitchFamily="2" charset="-122"/>
              </a:rPr>
              <a:t>/</a:t>
            </a:r>
            <a:r>
              <a:rPr lang="zh-CN" altLang="en-US" dirty="0" smtClean="0">
                <a:solidFill>
                  <a:schemeClr val="bg2"/>
                </a:solidFill>
                <a:effectLst>
                  <a:innerShdw blurRad="63500" dist="50800" dir="13500000">
                    <a:srgbClr val="000000">
                      <a:alpha val="50000"/>
                    </a:srgbClr>
                  </a:innerShdw>
                </a:effectLst>
                <a:ea typeface="宋体" panose="02010600030101010101" pitchFamily="2" charset="-122"/>
              </a:rPr>
              <a:t>微信凭证中单号输入到商户单号框中</a:t>
            </a:r>
          </a:p>
        </p:txBody>
      </p:sp>
      <p:pic>
        <p:nvPicPr>
          <p:cNvPr id="27650" name="Picture 2" descr="C:\Users\Administrator.SC-201712191552\Documents\WXWork\1688852504350768\Cache\Image\2018-01\5d79aa0c-816c-4b9a-b309-cbfa74871cb7.jpg"/>
          <p:cNvPicPr>
            <a:picLocks noChangeAspect="1" noChangeArrowheads="1"/>
          </p:cNvPicPr>
          <p:nvPr/>
        </p:nvPicPr>
        <p:blipFill>
          <a:blip r:embed="rId2" cstate="print"/>
          <a:srcRect/>
          <a:stretch>
            <a:fillRect/>
          </a:stretch>
        </p:blipFill>
        <p:spPr bwMode="auto">
          <a:xfrm>
            <a:off x="927100" y="2478087"/>
            <a:ext cx="11713921" cy="9266238"/>
          </a:xfrm>
          <a:prstGeom prst="rect">
            <a:avLst/>
          </a:prstGeom>
          <a:noFill/>
        </p:spPr>
      </p:pic>
      <p:pic>
        <p:nvPicPr>
          <p:cNvPr id="27652" name="Picture 4" descr="C:\Users\Administrator.SC-201712191552\Documents\WXWork\1688852504350768\Cache\Image\2018-01\1099a1ff-afe5-4941-b46a-28d0ba618bb3.jpg"/>
          <p:cNvPicPr>
            <a:picLocks noChangeAspect="1" noChangeArrowheads="1"/>
          </p:cNvPicPr>
          <p:nvPr/>
        </p:nvPicPr>
        <p:blipFill>
          <a:blip r:embed="rId3" cstate="print"/>
          <a:srcRect/>
          <a:stretch>
            <a:fillRect/>
          </a:stretch>
        </p:blipFill>
        <p:spPr bwMode="auto">
          <a:xfrm>
            <a:off x="7486650" y="13882687"/>
            <a:ext cx="6099175" cy="7340288"/>
          </a:xfrm>
          <a:prstGeom prst="rect">
            <a:avLst/>
          </a:prstGeom>
          <a:noFill/>
        </p:spPr>
      </p:pic>
      <p:pic>
        <p:nvPicPr>
          <p:cNvPr id="27653" name="Picture 5" descr="G:\泰格内查件\微信注意.png"/>
          <p:cNvPicPr>
            <a:picLocks noChangeAspect="1" noChangeArrowheads="1"/>
          </p:cNvPicPr>
          <p:nvPr/>
        </p:nvPicPr>
        <p:blipFill>
          <a:blip r:embed="rId4" cstate="print"/>
          <a:srcRect/>
          <a:stretch>
            <a:fillRect/>
          </a:stretch>
        </p:blipFill>
        <p:spPr bwMode="auto">
          <a:xfrm>
            <a:off x="0" y="13754100"/>
            <a:ext cx="3533775" cy="6324600"/>
          </a:xfrm>
          <a:prstGeom prst="rect">
            <a:avLst/>
          </a:prstGeom>
          <a:noFill/>
        </p:spPr>
      </p:pic>
      <p:pic>
        <p:nvPicPr>
          <p:cNvPr id="27654" name="Picture 6" descr="G:\泰格内查件\支付宝注意.png"/>
          <p:cNvPicPr>
            <a:picLocks noChangeAspect="1" noChangeArrowheads="1"/>
          </p:cNvPicPr>
          <p:nvPr/>
        </p:nvPicPr>
        <p:blipFill>
          <a:blip r:embed="rId5" cstate="print"/>
          <a:srcRect/>
          <a:stretch>
            <a:fillRect/>
          </a:stretch>
        </p:blipFill>
        <p:spPr bwMode="auto">
          <a:xfrm>
            <a:off x="3543300" y="17152937"/>
            <a:ext cx="3943350" cy="6973888"/>
          </a:xfrm>
          <a:prstGeom prst="rect">
            <a:avLst/>
          </a:prstGeom>
          <a:noFill/>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p:cNvSpPr/>
          <p:nvPr/>
        </p:nvSpPr>
        <p:spPr>
          <a:xfrm>
            <a:off x="-1" y="0"/>
            <a:ext cx="13716001" cy="4863566"/>
          </a:xfrm>
          <a:prstGeom prst="rect">
            <a:avLst/>
          </a:prstGeom>
          <a:solidFill>
            <a:schemeClr val="bg1"/>
          </a:solidFill>
          <a:ln w="12700">
            <a:miter lim="400000"/>
          </a:ln>
        </p:spPr>
        <p:txBody>
          <a:bodyPr lIns="53578" tIns="53578" rIns="53578" bIns="53578" anchor="ctr"/>
          <a:lstStyle/>
          <a:p>
            <a:pPr>
              <a:defRPr sz="6400">
                <a:solidFill>
                  <a:srgbClr val="2AB473"/>
                </a:solidFill>
                <a:latin typeface="Lantinghei SC Extralight"/>
                <a:ea typeface="Lantinghei SC Extralight"/>
                <a:cs typeface="Lantinghei SC Extralight"/>
                <a:sym typeface="Lantinghei SC Extralight"/>
              </a:defRPr>
            </a:pPr>
            <a:endParaRPr/>
          </a:p>
        </p:txBody>
      </p:sp>
      <p:sp>
        <p:nvSpPr>
          <p:cNvPr id="12" name="第3步：…"/>
          <p:cNvSpPr txBox="1"/>
          <p:nvPr/>
        </p:nvSpPr>
        <p:spPr>
          <a:xfrm>
            <a:off x="4352996" y="1525357"/>
            <a:ext cx="4724851" cy="1493197"/>
          </a:xfrm>
          <a:prstGeom prst="rect">
            <a:avLst/>
          </a:prstGeom>
          <a:ln w="12700">
            <a:miter lim="400000"/>
          </a:ln>
        </p:spPr>
        <p:txBody>
          <a:bodyPr wrap="none" lIns="53578" tIns="53578" rIns="53578" bIns="53578" anchor="ctr">
            <a:spAutoFit/>
          </a:bodyPr>
          <a:lstStyle/>
          <a:p>
            <a:pPr algn="l">
              <a:defRPr>
                <a:latin typeface="Lantinghei SC Extralight"/>
                <a:ea typeface="Lantinghei SC Extralight"/>
                <a:cs typeface="Lantinghei SC Extralight"/>
                <a:sym typeface="Lantinghei SC Extralight"/>
              </a:defRPr>
            </a:pPr>
            <a:r>
              <a:rPr lang="zh-CN" altLang="en-US" dirty="0" smtClean="0"/>
              <a:t>注意事项</a:t>
            </a:r>
            <a:endParaRPr dirty="0"/>
          </a:p>
        </p:txBody>
      </p:sp>
      <p:sp>
        <p:nvSpPr>
          <p:cNvPr id="14" name="第4步：…"/>
          <p:cNvSpPr txBox="1"/>
          <p:nvPr/>
        </p:nvSpPr>
        <p:spPr>
          <a:xfrm>
            <a:off x="1008118" y="18386851"/>
            <a:ext cx="108267" cy="723756"/>
          </a:xfrm>
          <a:prstGeom prst="rect">
            <a:avLst/>
          </a:prstGeom>
          <a:ln w="12700">
            <a:miter lim="400000"/>
          </a:ln>
        </p:spPr>
        <p:txBody>
          <a:bodyPr wrap="none" lIns="53578" tIns="53578" rIns="53578" bIns="53578" anchor="ctr">
            <a:spAutoFit/>
          </a:bodyPr>
          <a:lstStyle/>
          <a:p>
            <a:pPr algn="l"/>
            <a:endParaRPr lang="zh-CN" sz="4000" dirty="0">
              <a:solidFill>
                <a:srgbClr val="FF0000"/>
              </a:solidFill>
              <a:ea typeface="宋体" panose="02010600030101010101" pitchFamily="2" charset="-122"/>
            </a:endParaRPr>
          </a:p>
        </p:txBody>
      </p:sp>
      <p:sp>
        <p:nvSpPr>
          <p:cNvPr id="10" name="运行下载好的.net安装包，逐步操作，完成安装！如提示收银机已安装过.net2.0,请跳过此步骤"/>
          <p:cNvSpPr txBox="1"/>
          <p:nvPr/>
        </p:nvSpPr>
        <p:spPr>
          <a:xfrm>
            <a:off x="1051660" y="7303683"/>
            <a:ext cx="11623476" cy="723756"/>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en-US" altLang="zh-CN" dirty="0" smtClean="0">
                <a:solidFill>
                  <a:srgbClr val="FF0000"/>
                </a:solidFill>
                <a:ea typeface="宋体" panose="02010600030101010101" pitchFamily="2" charset="-122"/>
              </a:rPr>
              <a:t>1</a:t>
            </a:r>
            <a:r>
              <a:rPr lang="zh-CN" altLang="en-US" dirty="0">
                <a:solidFill>
                  <a:srgbClr val="FF0000"/>
                </a:solidFill>
                <a:ea typeface="宋体" panose="02010600030101010101" pitchFamily="2" charset="-122"/>
              </a:rPr>
              <a:t>、 </a:t>
            </a:r>
            <a:r>
              <a:rPr lang="zh-CN" altLang="en-US" dirty="0" smtClean="0">
                <a:solidFill>
                  <a:srgbClr val="FF0000"/>
                </a:solidFill>
                <a:ea typeface="宋体" panose="02010600030101010101" pitchFamily="2" charset="-122"/>
              </a:rPr>
              <a:t>泰格内插件暂时不支持移动支付退款</a:t>
            </a:r>
            <a:endParaRPr lang="zh-CN" altLang="en-US" dirty="0">
              <a:solidFill>
                <a:srgbClr val="FF0000"/>
              </a:solidFill>
              <a:ea typeface="宋体" panose="02010600030101010101" pitchFamily="2" charset="-122"/>
            </a:endParaRPr>
          </a:p>
        </p:txBody>
      </p:sp>
      <p:sp>
        <p:nvSpPr>
          <p:cNvPr id="15" name="运行下载好的.net安装包，逐步操作，完成安装！如提示收银机已安装过.net2.0,请跳过此步骤"/>
          <p:cNvSpPr txBox="1"/>
          <p:nvPr/>
        </p:nvSpPr>
        <p:spPr>
          <a:xfrm>
            <a:off x="1037145" y="10870298"/>
            <a:ext cx="11623476" cy="723756"/>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en-US" altLang="zh-CN" dirty="0" smtClean="0">
                <a:solidFill>
                  <a:srgbClr val="FF0000"/>
                </a:solidFill>
                <a:ea typeface="宋体" panose="02010600030101010101" pitchFamily="2" charset="-122"/>
              </a:rPr>
              <a:t>2</a:t>
            </a:r>
            <a:r>
              <a:rPr lang="zh-CN" altLang="en-US" dirty="0" smtClean="0">
                <a:solidFill>
                  <a:srgbClr val="FF0000"/>
                </a:solidFill>
                <a:ea typeface="宋体" panose="02010600030101010101" pitchFamily="2" charset="-122"/>
              </a:rPr>
              <a:t>、务必填写正确商户门店账号和密码</a:t>
            </a:r>
            <a:endParaRPr lang="zh-CN" altLang="en-US" dirty="0">
              <a:solidFill>
                <a:srgbClr val="FF0000"/>
              </a:solidFill>
              <a:ea typeface="宋体" panose="02010600030101010101" pitchFamily="2" charset="-122"/>
            </a:endParaRPr>
          </a:p>
        </p:txBody>
      </p:sp>
      <p:sp>
        <p:nvSpPr>
          <p:cNvPr id="8" name="运行下载好的.net安装包，逐步操作，完成安装！如提示收银机已安装过.net2.0,请跳过此步骤"/>
          <p:cNvSpPr txBox="1"/>
          <p:nvPr/>
        </p:nvSpPr>
        <p:spPr>
          <a:xfrm>
            <a:off x="1073432" y="14241891"/>
            <a:ext cx="11623476" cy="1339309"/>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en-US" altLang="zh-CN" dirty="0" smtClean="0">
                <a:solidFill>
                  <a:srgbClr val="FF0000"/>
                </a:solidFill>
                <a:ea typeface="宋体" panose="02010600030101010101" pitchFamily="2" charset="-122"/>
              </a:rPr>
              <a:t>3</a:t>
            </a:r>
            <a:r>
              <a:rPr lang="zh-CN" altLang="en-US" dirty="0" smtClean="0">
                <a:solidFill>
                  <a:srgbClr val="FF0000"/>
                </a:solidFill>
                <a:ea typeface="宋体" panose="02010600030101010101" pitchFamily="2" charset="-122"/>
              </a:rPr>
              <a:t>、若收银软件未显示支付成功，请务必核对客户手机支付凭证，若支持手工入账请进行手工入账。</a:t>
            </a:r>
            <a:endParaRPr lang="zh-CN" altLang="en-US" dirty="0">
              <a:solidFill>
                <a:srgbClr val="FF0000"/>
              </a:solidFill>
              <a:ea typeface="宋体" panose="02010600030101010101" pitchFamily="2" charset="-122"/>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43121" y="7954898"/>
            <a:ext cx="10367421" cy="25704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3578" tIns="53578" rIns="53578" bIns="53578" numCol="1" spcCol="38100" rtlCol="0" anchor="ctr">
            <a:spAutoFit/>
          </a:bodyPr>
          <a:lstStyle/>
          <a:p>
            <a:pPr marL="0" marR="0" indent="0" algn="ctr" defTabSz="1460500" rtl="0" fontAlgn="auto" latinLnBrk="0" hangingPunct="0">
              <a:lnSpc>
                <a:spcPct val="100000"/>
              </a:lnSpc>
              <a:spcBef>
                <a:spcPts val="0"/>
              </a:spcBef>
              <a:spcAft>
                <a:spcPts val="0"/>
              </a:spcAft>
              <a:buClrTx/>
              <a:buSzTx/>
              <a:buFontTx/>
              <a:buNone/>
            </a:pPr>
            <a:r>
              <a:rPr kumimoji="0" lang="en-US" altLang="zh-CN" sz="8000" b="0" i="0" u="none" strike="noStrike" cap="none" spc="0" normalizeH="0" baseline="0" dirty="0" smtClean="0">
                <a:ln>
                  <a:noFill/>
                </a:ln>
                <a:solidFill>
                  <a:schemeClr val="bg1"/>
                </a:solidFill>
                <a:effectLst/>
                <a:uFillTx/>
                <a:latin typeface="+mn-lt"/>
                <a:ea typeface="宋体" panose="02010600030101010101" pitchFamily="2" charset="-122"/>
                <a:cs typeface="+mn-cs"/>
                <a:sym typeface="Helvetica Light"/>
              </a:rPr>
              <a:t>1.</a:t>
            </a:r>
            <a:r>
              <a:rPr kumimoji="0" lang="zh-CN" altLang="en-US" sz="8000" b="0" i="0" u="none" strike="noStrike" cap="none" spc="0" normalizeH="0" baseline="0" dirty="0" smtClean="0">
                <a:ln>
                  <a:noFill/>
                </a:ln>
                <a:solidFill>
                  <a:schemeClr val="bg1"/>
                </a:solidFill>
                <a:effectLst/>
                <a:uFillTx/>
                <a:latin typeface="+mn-lt"/>
                <a:ea typeface="宋体" panose="02010600030101010101" pitchFamily="2" charset="-122"/>
                <a:cs typeface="+mn-cs"/>
                <a:sym typeface="Helvetica Light"/>
              </a:rPr>
              <a:t>安装成功并可以正常</a:t>
            </a:r>
            <a:endParaRPr kumimoji="0" lang="en-US" altLang="zh-CN" sz="8000" b="0" i="0" u="none" strike="noStrike" cap="none" spc="0" normalizeH="0" baseline="0" dirty="0" smtClean="0">
              <a:ln>
                <a:noFill/>
              </a:ln>
              <a:solidFill>
                <a:schemeClr val="bg1"/>
              </a:solidFill>
              <a:effectLst/>
              <a:uFillTx/>
              <a:latin typeface="+mn-lt"/>
              <a:ea typeface="宋体" panose="02010600030101010101" pitchFamily="2" charset="-122"/>
              <a:cs typeface="+mn-cs"/>
              <a:sym typeface="Helvetica Light"/>
            </a:endParaRPr>
          </a:p>
          <a:p>
            <a:r>
              <a:rPr kumimoji="0" lang="zh-CN" altLang="en-US" sz="8000" b="0" i="0" u="none" strike="noStrike" cap="none" spc="0" normalizeH="0" baseline="0" dirty="0" smtClean="0">
                <a:ln>
                  <a:noFill/>
                </a:ln>
                <a:solidFill>
                  <a:schemeClr val="bg1"/>
                </a:solidFill>
                <a:effectLst/>
                <a:uFillTx/>
                <a:latin typeface="+mn-lt"/>
                <a:ea typeface="宋体" panose="02010600030101010101" pitchFamily="2" charset="-122"/>
                <a:cs typeface="+mn-cs"/>
                <a:sym typeface="Helvetica Light"/>
              </a:rPr>
              <a:t>使用</a:t>
            </a:r>
            <a:r>
              <a:rPr kumimoji="0" lang="zh-CN" altLang="en-US" sz="8000" b="0" i="0" u="none" strike="noStrike" cap="none" spc="0" normalizeH="0" baseline="0" dirty="0" smtClean="0">
                <a:ln>
                  <a:noFill/>
                </a:ln>
                <a:solidFill>
                  <a:schemeClr val="bg1"/>
                </a:solidFill>
                <a:effectLst/>
                <a:uFillTx/>
                <a:latin typeface="+mn-lt"/>
                <a:ea typeface="宋体" panose="02010600030101010101" pitchFamily="2" charset="-122"/>
                <a:cs typeface="+mn-cs"/>
                <a:sym typeface="Helvetica Light"/>
              </a:rPr>
              <a:t>的</a:t>
            </a:r>
            <a:r>
              <a:rPr lang="zh-CN" altLang="en-US" sz="8000" dirty="0">
                <a:solidFill>
                  <a:schemeClr val="bg1"/>
                </a:solidFill>
                <a:ea typeface="宋体" panose="02010600030101010101" pitchFamily="2" charset="-122"/>
              </a:rPr>
              <a:t>泰格</a:t>
            </a:r>
            <a:r>
              <a:rPr kumimoji="0" lang="zh-CN" altLang="en-US" sz="8000" b="0" i="0" u="none" strike="noStrike" cap="none" spc="0" normalizeH="0" baseline="0" dirty="0" smtClean="0">
                <a:ln>
                  <a:noFill/>
                </a:ln>
                <a:solidFill>
                  <a:schemeClr val="bg1"/>
                </a:solidFill>
                <a:effectLst/>
                <a:uFillTx/>
                <a:latin typeface="+mn-lt"/>
                <a:ea typeface="宋体" panose="02010600030101010101" pitchFamily="2" charset="-122"/>
                <a:cs typeface="+mn-cs"/>
                <a:sym typeface="Helvetica Light"/>
              </a:rPr>
              <a:t>收</a:t>
            </a:r>
            <a:r>
              <a:rPr kumimoji="0" lang="zh-CN" altLang="en-US" sz="8000" b="0" i="0" u="none" strike="noStrike" cap="none" spc="0" normalizeH="0" baseline="0" dirty="0" smtClean="0">
                <a:ln>
                  <a:noFill/>
                </a:ln>
                <a:solidFill>
                  <a:schemeClr val="bg1"/>
                </a:solidFill>
                <a:effectLst/>
                <a:uFillTx/>
                <a:latin typeface="+mn-lt"/>
                <a:ea typeface="宋体" panose="02010600030101010101" pitchFamily="2" charset="-122"/>
                <a:cs typeface="+mn-cs"/>
                <a:sym typeface="Helvetica Light"/>
              </a:rPr>
              <a:t>银软件</a:t>
            </a:r>
            <a:endParaRPr kumimoji="0" lang="zh-CN" sz="9000" b="0" i="0" u="none" strike="noStrike" cap="none" spc="0" normalizeH="0" baseline="0" dirty="0" smtClean="0">
              <a:ln>
                <a:noFill/>
              </a:ln>
              <a:solidFill>
                <a:schemeClr val="bg1"/>
              </a:solidFill>
              <a:effectLst/>
              <a:uFillTx/>
              <a:latin typeface="+mn-lt"/>
              <a:ea typeface="宋体" panose="02010600030101010101" pitchFamily="2" charset="-122"/>
              <a:cs typeface="+mn-cs"/>
              <a:sym typeface="Helvetica Light"/>
            </a:endParaRPr>
          </a:p>
        </p:txBody>
      </p:sp>
      <p:sp>
        <p:nvSpPr>
          <p:cNvPr id="5" name="文本框 4"/>
          <p:cNvSpPr txBox="1"/>
          <p:nvPr/>
        </p:nvSpPr>
        <p:spPr>
          <a:xfrm>
            <a:off x="1343121" y="12739306"/>
            <a:ext cx="10367421" cy="25704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3578" tIns="53578" rIns="53578" bIns="53578" numCol="1" spcCol="38100" rtlCol="0" anchor="ctr">
            <a:spAutoFit/>
          </a:bodyPr>
          <a:lstStyle/>
          <a:p>
            <a:pPr marL="0" marR="0" indent="0" algn="ctr" defTabSz="1460500" rtl="0" fontAlgn="auto" latinLnBrk="0" hangingPunct="0">
              <a:lnSpc>
                <a:spcPct val="100000"/>
              </a:lnSpc>
              <a:spcBef>
                <a:spcPts val="0"/>
              </a:spcBef>
              <a:spcAft>
                <a:spcPts val="0"/>
              </a:spcAft>
              <a:buClrTx/>
              <a:buSzTx/>
              <a:buFontTx/>
              <a:buNone/>
            </a:pPr>
            <a:r>
              <a:rPr kumimoji="0" lang="en-US" altLang="zh-CN" sz="8000" b="0" i="0" u="none" strike="noStrike" cap="none" spc="0" normalizeH="0" baseline="0" dirty="0" smtClean="0">
                <a:ln>
                  <a:noFill/>
                </a:ln>
                <a:solidFill>
                  <a:schemeClr val="bg1"/>
                </a:solidFill>
                <a:effectLst/>
                <a:uFillTx/>
                <a:latin typeface="+mn-lt"/>
                <a:ea typeface="宋体" panose="02010600030101010101" pitchFamily="2" charset="-122"/>
                <a:cs typeface="+mn-cs"/>
                <a:sym typeface="Helvetica Light"/>
              </a:rPr>
              <a:t>2.</a:t>
            </a:r>
            <a:r>
              <a:rPr lang="zh-CN" altLang="en-US" sz="8000" dirty="0" smtClean="0">
                <a:solidFill>
                  <a:schemeClr val="bg1"/>
                </a:solidFill>
                <a:ea typeface="宋体" panose="02010600030101010101" pitchFamily="2" charset="-122"/>
              </a:rPr>
              <a:t>通道配置成功的收款</a:t>
            </a:r>
            <a:endParaRPr lang="en-US" altLang="zh-CN" sz="8000" dirty="0" smtClean="0">
              <a:solidFill>
                <a:schemeClr val="bg1"/>
              </a:solidFill>
              <a:ea typeface="宋体" panose="02010600030101010101" pitchFamily="2" charset="-122"/>
            </a:endParaRPr>
          </a:p>
          <a:p>
            <a:pPr marL="0" marR="0" indent="0" algn="ctr" defTabSz="1460500" rtl="0" fontAlgn="auto" latinLnBrk="0" hangingPunct="0">
              <a:lnSpc>
                <a:spcPct val="100000"/>
              </a:lnSpc>
              <a:spcBef>
                <a:spcPts val="0"/>
              </a:spcBef>
              <a:spcAft>
                <a:spcPts val="0"/>
              </a:spcAft>
              <a:buClrTx/>
              <a:buSzTx/>
              <a:buFontTx/>
              <a:buNone/>
            </a:pPr>
            <a:r>
              <a:rPr lang="zh-CN" altLang="en-US" sz="8000" dirty="0" smtClean="0">
                <a:solidFill>
                  <a:schemeClr val="bg1"/>
                </a:solidFill>
                <a:ea typeface="宋体" panose="02010600030101010101" pitchFamily="2" charset="-122"/>
              </a:rPr>
              <a:t>账号</a:t>
            </a:r>
            <a:endParaRPr kumimoji="0" lang="zh-CN" altLang="en-US" sz="8000" b="0" i="0" u="none" strike="noStrike" cap="none" spc="0" normalizeH="0" baseline="0" dirty="0" smtClean="0">
              <a:ln>
                <a:noFill/>
              </a:ln>
              <a:solidFill>
                <a:schemeClr val="bg1"/>
              </a:solidFill>
              <a:effectLst/>
              <a:uFillTx/>
              <a:latin typeface="+mn-lt"/>
              <a:ea typeface="宋体" panose="02010600030101010101" pitchFamily="2" charset="-122"/>
              <a:cs typeface="+mn-cs"/>
              <a:sym typeface="Helvetica Light"/>
            </a:endParaRPr>
          </a:p>
        </p:txBody>
      </p:sp>
      <p:sp>
        <p:nvSpPr>
          <p:cNvPr id="2" name="文本框 1"/>
          <p:cNvSpPr txBox="1"/>
          <p:nvPr/>
        </p:nvSpPr>
        <p:spPr>
          <a:xfrm>
            <a:off x="3010245" y="2574325"/>
            <a:ext cx="7033175" cy="28781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3578" tIns="53578" rIns="53578" bIns="53578" numCol="1" spcCol="38100" rtlCol="0" anchor="ctr">
            <a:spAutoFit/>
          </a:bodyPr>
          <a:lstStyle/>
          <a:p>
            <a:pPr marL="0" marR="0" indent="0" algn="ctr" defTabSz="1460500" rtl="0" fontAlgn="auto" latinLnBrk="0" hangingPunct="0">
              <a:lnSpc>
                <a:spcPct val="100000"/>
              </a:lnSpc>
              <a:spcBef>
                <a:spcPts val="0"/>
              </a:spcBef>
              <a:spcAft>
                <a:spcPts val="0"/>
              </a:spcAft>
              <a:buClrTx/>
              <a:buSzTx/>
              <a:buFontTx/>
              <a:buNone/>
            </a:pPr>
            <a:r>
              <a:rPr lang="zh-CN" altLang="en-US" dirty="0" smtClean="0">
                <a:solidFill>
                  <a:schemeClr val="bg1"/>
                </a:solidFill>
                <a:ea typeface="宋体" panose="02010600030101010101" pitchFamily="2" charset="-122"/>
              </a:rPr>
              <a:t>泰格内插件</a:t>
            </a:r>
            <a:endParaRPr lang="en-US" altLang="zh-CN" dirty="0" smtClean="0">
              <a:solidFill>
                <a:schemeClr val="bg1"/>
              </a:solidFill>
              <a:ea typeface="宋体" panose="02010600030101010101" pitchFamily="2" charset="-122"/>
            </a:endParaRPr>
          </a:p>
          <a:p>
            <a:pPr marL="0" marR="0" indent="0" algn="ctr" defTabSz="1460500" rtl="0" fontAlgn="auto" latinLnBrk="0" hangingPunct="0">
              <a:lnSpc>
                <a:spcPct val="100000"/>
              </a:lnSpc>
              <a:spcBef>
                <a:spcPts val="0"/>
              </a:spcBef>
              <a:spcAft>
                <a:spcPts val="0"/>
              </a:spcAft>
              <a:buClrTx/>
              <a:buSzTx/>
              <a:buFontTx/>
              <a:buNone/>
            </a:pPr>
            <a:r>
              <a:rPr lang="zh-CN" altLang="en-US" dirty="0" smtClean="0">
                <a:solidFill>
                  <a:schemeClr val="bg1"/>
                </a:solidFill>
                <a:ea typeface="宋体" panose="02010600030101010101" pitchFamily="2" charset="-122"/>
              </a:rPr>
              <a:t>安装设置前提</a:t>
            </a:r>
            <a:endParaRPr kumimoji="0" lang="zh-CN" sz="9000" b="0" i="0" u="none" strike="noStrike" cap="none" spc="0" normalizeH="0" baseline="0" dirty="0" smtClean="0">
              <a:ln>
                <a:noFill/>
              </a:ln>
              <a:solidFill>
                <a:schemeClr val="bg1"/>
              </a:solidFill>
              <a:effectLst/>
              <a:uFillTx/>
              <a:latin typeface="+mn-lt"/>
              <a:ea typeface="宋体" panose="02010600030101010101" pitchFamily="2" charset="-122"/>
              <a:cs typeface="+mn-cs"/>
              <a:sym typeface="Helvetica Light"/>
            </a:endParaRPr>
          </a:p>
        </p:txBody>
      </p:sp>
      <p:sp>
        <p:nvSpPr>
          <p:cNvPr id="6" name="文本框 5"/>
          <p:cNvSpPr txBox="1"/>
          <p:nvPr/>
        </p:nvSpPr>
        <p:spPr>
          <a:xfrm>
            <a:off x="1343118" y="17523714"/>
            <a:ext cx="10367421" cy="25704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3578" tIns="53578" rIns="53578" bIns="53578" numCol="1" spcCol="38100" rtlCol="0" anchor="ctr">
            <a:spAutoFit/>
          </a:bodyPr>
          <a:lstStyle/>
          <a:p>
            <a:r>
              <a:rPr kumimoji="0" lang="en-US" sz="8000" b="0" i="0" u="none" strike="noStrike" cap="none" spc="0" normalizeH="0" baseline="0" dirty="0" smtClean="0">
                <a:ln>
                  <a:noFill/>
                </a:ln>
                <a:solidFill>
                  <a:schemeClr val="bg1"/>
                </a:solidFill>
                <a:effectLst/>
                <a:uFillTx/>
                <a:latin typeface="+mn-lt"/>
                <a:ea typeface="宋体" panose="02010600030101010101" pitchFamily="2" charset="-122"/>
                <a:cs typeface="+mn-cs"/>
                <a:sym typeface="Helvetica Light"/>
              </a:rPr>
              <a:t>3.</a:t>
            </a:r>
            <a:r>
              <a:rPr kumimoji="0" lang="zh-CN" altLang="en-US" sz="8000" b="0" i="0" u="none" strike="noStrike" cap="none" spc="0" normalizeH="0" baseline="0" dirty="0" smtClean="0">
                <a:ln>
                  <a:noFill/>
                </a:ln>
                <a:solidFill>
                  <a:schemeClr val="bg1"/>
                </a:solidFill>
                <a:effectLst/>
                <a:uFillTx/>
                <a:latin typeface="+mn-lt"/>
                <a:ea typeface="宋体" panose="02010600030101010101" pitchFamily="2" charset="-122"/>
                <a:cs typeface="+mn-cs"/>
                <a:sym typeface="Helvetica Light"/>
              </a:rPr>
              <a:t>下载</a:t>
            </a:r>
            <a:r>
              <a:rPr lang="zh-CN" altLang="en-US" sz="8000" dirty="0">
                <a:solidFill>
                  <a:schemeClr val="bg1"/>
                </a:solidFill>
                <a:ea typeface="宋体" panose="02010600030101010101" pitchFamily="2" charset="-122"/>
              </a:rPr>
              <a:t>泰格内</a:t>
            </a:r>
            <a:r>
              <a:rPr lang="zh-CN" altLang="en-US" sz="8000" dirty="0" smtClean="0">
                <a:solidFill>
                  <a:schemeClr val="bg1"/>
                </a:solidFill>
                <a:ea typeface="宋体" panose="02010600030101010101" pitchFamily="2" charset="-122"/>
              </a:rPr>
              <a:t>插件安装</a:t>
            </a:r>
            <a:endParaRPr lang="en-US" altLang="zh-CN" sz="8000" dirty="0" smtClean="0">
              <a:solidFill>
                <a:schemeClr val="bg1"/>
              </a:solidFill>
              <a:ea typeface="宋体" panose="02010600030101010101" pitchFamily="2" charset="-122"/>
            </a:endParaRPr>
          </a:p>
          <a:p>
            <a:pPr marL="0" marR="0" indent="0" algn="ctr" defTabSz="1460500" rtl="0" fontAlgn="auto" latinLnBrk="0" hangingPunct="0">
              <a:lnSpc>
                <a:spcPct val="100000"/>
              </a:lnSpc>
              <a:spcBef>
                <a:spcPts val="0"/>
              </a:spcBef>
              <a:spcAft>
                <a:spcPts val="0"/>
              </a:spcAft>
              <a:buClrTx/>
              <a:buSzTx/>
              <a:buFontTx/>
              <a:buNone/>
            </a:pPr>
            <a:r>
              <a:rPr lang="zh-CN" altLang="en-US" sz="8000" dirty="0" smtClean="0">
                <a:solidFill>
                  <a:schemeClr val="bg1"/>
                </a:solidFill>
                <a:ea typeface="宋体" panose="02010600030101010101" pitchFamily="2" charset="-122"/>
              </a:rPr>
              <a:t>配置文件</a:t>
            </a:r>
            <a:endParaRPr kumimoji="0" lang="zh-CN" altLang="en-US" sz="8000" b="0" i="0" u="none" strike="noStrike" cap="none" spc="0" normalizeH="0" baseline="0" dirty="0" smtClean="0">
              <a:ln>
                <a:noFill/>
              </a:ln>
              <a:solidFill>
                <a:schemeClr val="bg1"/>
              </a:solidFill>
              <a:effectLst/>
              <a:uFillTx/>
              <a:latin typeface="+mn-lt"/>
              <a:ea typeface="宋体" panose="02010600030101010101" pitchFamily="2" charset="-122"/>
              <a:cs typeface="+mn-cs"/>
              <a:sym typeface="Helvetica Light"/>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矩形"/>
          <p:cNvSpPr/>
          <p:nvPr/>
        </p:nvSpPr>
        <p:spPr>
          <a:xfrm>
            <a:off x="-1" y="-161144"/>
            <a:ext cx="13716001" cy="4863566"/>
          </a:xfrm>
          <a:prstGeom prst="rect">
            <a:avLst/>
          </a:prstGeom>
          <a:solidFill>
            <a:schemeClr val="bg1"/>
          </a:solidFill>
          <a:ln w="12700">
            <a:miter lim="400000"/>
          </a:ln>
        </p:spPr>
        <p:txBody>
          <a:bodyPr lIns="53578" tIns="53578" rIns="53578" bIns="53578" anchor="ctr"/>
          <a:lstStyle/>
          <a:p>
            <a:pPr>
              <a:defRPr sz="6400">
                <a:solidFill>
                  <a:srgbClr val="2AB473"/>
                </a:solidFill>
                <a:latin typeface="Lantinghei SC Extralight"/>
                <a:ea typeface="Lantinghei SC Extralight"/>
                <a:cs typeface="Lantinghei SC Extralight"/>
                <a:sym typeface="Lantinghei SC Extralight"/>
              </a:defRPr>
            </a:pPr>
            <a:endParaRPr/>
          </a:p>
        </p:txBody>
      </p:sp>
      <p:sp>
        <p:nvSpPr>
          <p:cNvPr id="134" name="第2步：…"/>
          <p:cNvSpPr txBox="1"/>
          <p:nvPr/>
        </p:nvSpPr>
        <p:spPr>
          <a:xfrm>
            <a:off x="951819" y="869642"/>
            <a:ext cx="10495661" cy="2878192"/>
          </a:xfrm>
          <a:prstGeom prst="rect">
            <a:avLst/>
          </a:prstGeom>
          <a:ln w="12700">
            <a:miter lim="400000"/>
          </a:ln>
        </p:spPr>
        <p:txBody>
          <a:bodyPr wrap="none" lIns="53578" tIns="53578" rIns="53578" bIns="53578" anchor="ctr">
            <a:spAutoFit/>
          </a:bodyPr>
          <a:lstStyle/>
          <a:p>
            <a:pPr algn="l">
              <a:defRPr>
                <a:latin typeface="Lantinghei SC Extralight"/>
                <a:ea typeface="Lantinghei SC Extralight"/>
                <a:cs typeface="Lantinghei SC Extralight"/>
                <a:sym typeface="Lantinghei SC Extralight"/>
              </a:defRPr>
            </a:pPr>
            <a:r>
              <a:rPr lang="zh-CN" altLang="en-US" dirty="0"/>
              <a:t>一</a:t>
            </a:r>
            <a:r>
              <a:rPr dirty="0" smtClean="0"/>
              <a:t>：</a:t>
            </a:r>
            <a:r>
              <a:rPr lang="zh-CN" altLang="en-US" dirty="0" smtClean="0"/>
              <a:t>在收银软件后台</a:t>
            </a:r>
            <a:endParaRPr lang="en-US" altLang="zh-CN" dirty="0" smtClean="0"/>
          </a:p>
          <a:p>
            <a:pPr algn="l">
              <a:defRPr>
                <a:latin typeface="Lantinghei SC Extralight"/>
                <a:ea typeface="Lantinghei SC Extralight"/>
                <a:cs typeface="Lantinghei SC Extralight"/>
                <a:sym typeface="Lantinghei SC Extralight"/>
              </a:defRPr>
            </a:pPr>
            <a:r>
              <a:rPr lang="zh-CN" altLang="en-US" dirty="0" smtClean="0"/>
              <a:t>安装移动支付中间件</a:t>
            </a:r>
            <a:endParaRPr lang="zh-CN" altLang="en-US" dirty="0" smtClean="0">
              <a:ea typeface="宋体" panose="02010600030101010101" pitchFamily="2" charset="-122"/>
            </a:endParaRPr>
          </a:p>
        </p:txBody>
      </p:sp>
      <p:sp>
        <p:nvSpPr>
          <p:cNvPr id="8" name="运行下载好的.net安装包，逐步操作，完成安装！如提示收银机已安装过.net2.0,请跳过此步骤"/>
          <p:cNvSpPr txBox="1"/>
          <p:nvPr/>
        </p:nvSpPr>
        <p:spPr>
          <a:xfrm>
            <a:off x="1031194" y="5010304"/>
            <a:ext cx="11623476" cy="723756"/>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zh-CN" altLang="en-US" dirty="0" smtClean="0">
                <a:ea typeface="宋体" panose="02010600030101010101" pitchFamily="2" charset="-122"/>
              </a:rPr>
              <a:t>打开“</a:t>
            </a:r>
            <a:r>
              <a:rPr lang="en-US" altLang="zh-CN" dirty="0" smtClean="0">
                <a:ea typeface="宋体" panose="02010600030101010101" pitchFamily="2" charset="-122"/>
              </a:rPr>
              <a:t>setup</a:t>
            </a:r>
            <a:r>
              <a:rPr lang="zh-CN" altLang="en-US" dirty="0" smtClean="0">
                <a:ea typeface="宋体" panose="02010600030101010101" pitchFamily="2" charset="-122"/>
              </a:rPr>
              <a:t>”文件，直接点击“下一步”安装成功</a:t>
            </a:r>
            <a:endParaRPr lang="en-US" altLang="zh-CN" dirty="0" smtClean="0">
              <a:ea typeface="宋体" panose="02010600030101010101" pitchFamily="2" charset="-122"/>
            </a:endParaRPr>
          </a:p>
        </p:txBody>
      </p:sp>
      <p:sp>
        <p:nvSpPr>
          <p:cNvPr id="3" name="运行下载好的.net安装包，逐步操作，完成安装！如提示收银机已安装过.net2.0,请跳过此步骤"/>
          <p:cNvSpPr txBox="1"/>
          <p:nvPr/>
        </p:nvSpPr>
        <p:spPr>
          <a:xfrm>
            <a:off x="3215594" y="14655061"/>
            <a:ext cx="11623476" cy="1339309"/>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zh-CN" altLang="en-US" dirty="0" smtClean="0">
                <a:ea typeface="宋体" panose="02010600030101010101" pitchFamily="2" charset="-122"/>
              </a:rPr>
              <a:t>安装成功后，会在桌面新增快捷方式</a:t>
            </a:r>
            <a:endParaRPr lang="en-US" altLang="zh-CN" dirty="0" smtClean="0">
              <a:ea typeface="宋体" panose="02010600030101010101" pitchFamily="2" charset="-122"/>
            </a:endParaRPr>
          </a:p>
          <a:p>
            <a:r>
              <a:rPr lang="zh-CN" altLang="en-US" dirty="0" smtClean="0">
                <a:ea typeface="宋体" panose="02010600030101010101" pitchFamily="2" charset="-122"/>
              </a:rPr>
              <a:t>“泰格支付中间件”</a:t>
            </a:r>
            <a:endParaRPr lang="en-US" altLang="zh-CN" dirty="0" smtClean="0">
              <a:ea typeface="宋体" panose="02010600030101010101" pitchFamily="2" charset="-122"/>
            </a:endParaRPr>
          </a:p>
        </p:txBody>
      </p:sp>
      <p:pic>
        <p:nvPicPr>
          <p:cNvPr id="5122" name="Picture 2" descr="C:\Users\ADMINI~1.SC-\AppData\Local\Temp\企业微信截图_15168646162.png"/>
          <p:cNvPicPr>
            <a:picLocks noChangeAspect="1" noChangeArrowheads="1"/>
          </p:cNvPicPr>
          <p:nvPr/>
        </p:nvPicPr>
        <p:blipFill>
          <a:blip r:embed="rId2" cstate="print"/>
          <a:srcRect/>
          <a:stretch>
            <a:fillRect/>
          </a:stretch>
        </p:blipFill>
        <p:spPr bwMode="auto">
          <a:xfrm>
            <a:off x="1679575" y="5954712"/>
            <a:ext cx="10474325" cy="8537722"/>
          </a:xfrm>
          <a:prstGeom prst="rect">
            <a:avLst/>
          </a:prstGeom>
          <a:noFill/>
        </p:spPr>
      </p:pic>
      <p:pic>
        <p:nvPicPr>
          <p:cNvPr id="5123" name="Picture 3"/>
          <p:cNvPicPr>
            <a:picLocks noChangeAspect="1" noChangeArrowheads="1"/>
          </p:cNvPicPr>
          <p:nvPr/>
        </p:nvPicPr>
        <p:blipFill>
          <a:blip r:embed="rId3" cstate="print"/>
          <a:srcRect/>
          <a:stretch>
            <a:fillRect/>
          </a:stretch>
        </p:blipFill>
        <p:spPr bwMode="auto">
          <a:xfrm>
            <a:off x="2257424" y="16230600"/>
            <a:ext cx="9534525" cy="7864636"/>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矩形"/>
          <p:cNvSpPr/>
          <p:nvPr/>
        </p:nvSpPr>
        <p:spPr>
          <a:xfrm>
            <a:off x="-1" y="-108439"/>
            <a:ext cx="13716001" cy="4863566"/>
          </a:xfrm>
          <a:prstGeom prst="rect">
            <a:avLst/>
          </a:prstGeom>
          <a:solidFill>
            <a:schemeClr val="bg1"/>
          </a:solidFill>
          <a:ln w="12700">
            <a:miter lim="400000"/>
          </a:ln>
        </p:spPr>
        <p:txBody>
          <a:bodyPr lIns="53578" tIns="53578" rIns="53578" bIns="53578" anchor="ctr"/>
          <a:lstStyle/>
          <a:p>
            <a:pPr>
              <a:defRPr sz="6400">
                <a:solidFill>
                  <a:srgbClr val="2AB473"/>
                </a:solidFill>
                <a:latin typeface="Lantinghei SC Extralight"/>
                <a:ea typeface="Lantinghei SC Extralight"/>
                <a:cs typeface="Lantinghei SC Extralight"/>
                <a:sym typeface="Lantinghei SC Extralight"/>
              </a:defRPr>
            </a:pPr>
            <a:endParaRPr/>
          </a:p>
        </p:txBody>
      </p:sp>
      <p:sp>
        <p:nvSpPr>
          <p:cNvPr id="126" name="第1步：…"/>
          <p:cNvSpPr txBox="1"/>
          <p:nvPr/>
        </p:nvSpPr>
        <p:spPr>
          <a:xfrm>
            <a:off x="1325131" y="1576745"/>
            <a:ext cx="9341499" cy="1493197"/>
          </a:xfrm>
          <a:prstGeom prst="rect">
            <a:avLst/>
          </a:prstGeom>
          <a:ln w="12700">
            <a:miter lim="400000"/>
          </a:ln>
        </p:spPr>
        <p:txBody>
          <a:bodyPr wrap="none" lIns="53578" tIns="53578" rIns="53578" bIns="53578" anchor="ctr">
            <a:spAutoFit/>
          </a:bodyPr>
          <a:lstStyle/>
          <a:p>
            <a:pPr algn="l">
              <a:defRPr>
                <a:latin typeface="Lantinghei SC Extralight"/>
                <a:ea typeface="Lantinghei SC Extralight"/>
                <a:cs typeface="Lantinghei SC Extralight"/>
                <a:sym typeface="Lantinghei SC Extralight"/>
              </a:defRPr>
            </a:pPr>
            <a:r>
              <a:rPr lang="zh-CN" altLang="en-US" dirty="0" smtClean="0"/>
              <a:t>二</a:t>
            </a:r>
            <a:r>
              <a:rPr dirty="0" smtClean="0"/>
              <a:t>：</a:t>
            </a:r>
            <a:r>
              <a:rPr lang="zh-CN" altLang="en-US" dirty="0" smtClean="0"/>
              <a:t>设置收款账号</a:t>
            </a:r>
            <a:endParaRPr lang="en-US" altLang="zh-CN" dirty="0" smtClean="0">
              <a:ea typeface="宋体" panose="02010600030101010101" pitchFamily="2" charset="-122"/>
            </a:endParaRPr>
          </a:p>
        </p:txBody>
      </p:sp>
      <p:sp>
        <p:nvSpPr>
          <p:cNvPr id="8" name="运行下载好的.net安装包，逐步操作，完成安装！如提示收银机已安装过.net2.0,请跳过此步骤"/>
          <p:cNvSpPr txBox="1"/>
          <p:nvPr/>
        </p:nvSpPr>
        <p:spPr>
          <a:xfrm>
            <a:off x="1263849" y="4857666"/>
            <a:ext cx="11623476" cy="1954862"/>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zh-CN" altLang="en-US" dirty="0" smtClean="0">
                <a:solidFill>
                  <a:schemeClr val="bg2"/>
                </a:solidFill>
                <a:effectLst>
                  <a:innerShdw blurRad="63500" dist="50800" dir="13500000">
                    <a:srgbClr val="000000">
                      <a:alpha val="50000"/>
                    </a:srgbClr>
                  </a:innerShdw>
                </a:effectLst>
                <a:ea typeface="宋体" panose="02010600030101010101" pitchFamily="2" charset="-122"/>
              </a:rPr>
              <a:t>首先启动“泰格支付中间件”输入门店账号、密码点击“注册商户”</a:t>
            </a:r>
          </a:p>
          <a:p>
            <a:endParaRPr lang="zh-CN" altLang="en-US" dirty="0" smtClean="0">
              <a:solidFill>
                <a:schemeClr val="bg2"/>
              </a:solidFill>
              <a:effectLst>
                <a:innerShdw blurRad="63500" dist="50800" dir="13500000">
                  <a:srgbClr val="000000">
                    <a:alpha val="50000"/>
                  </a:srgbClr>
                </a:innerShdw>
              </a:effectLst>
              <a:ea typeface="宋体" panose="02010600030101010101" pitchFamily="2" charset="-122"/>
            </a:endParaRPr>
          </a:p>
        </p:txBody>
      </p:sp>
      <p:sp>
        <p:nvSpPr>
          <p:cNvPr id="4" name="运行下载好的.net安装包，逐步操作，完成安装！如提示收银机已安装过.net2.0,请跳过此步骤"/>
          <p:cNvSpPr txBox="1"/>
          <p:nvPr/>
        </p:nvSpPr>
        <p:spPr>
          <a:xfrm>
            <a:off x="2867614" y="11358644"/>
            <a:ext cx="11623476" cy="721995"/>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endParaRPr lang="zh-CN" altLang="en-US" dirty="0" smtClean="0">
              <a:solidFill>
                <a:schemeClr val="bg2"/>
              </a:solidFill>
              <a:effectLst>
                <a:innerShdw blurRad="63500" dist="50800" dir="13500000">
                  <a:srgbClr val="000000">
                    <a:alpha val="50000"/>
                  </a:srgbClr>
                </a:innerShdw>
              </a:effectLst>
              <a:ea typeface="宋体" panose="02010600030101010101" pitchFamily="2" charset="-122"/>
            </a:endParaRPr>
          </a:p>
        </p:txBody>
      </p:sp>
      <p:pic>
        <p:nvPicPr>
          <p:cNvPr id="4098" name="Picture 2"/>
          <p:cNvPicPr>
            <a:picLocks noChangeAspect="1" noChangeArrowheads="1"/>
          </p:cNvPicPr>
          <p:nvPr/>
        </p:nvPicPr>
        <p:blipFill>
          <a:blip r:embed="rId2" cstate="print"/>
          <a:srcRect/>
          <a:stretch>
            <a:fillRect/>
          </a:stretch>
        </p:blipFill>
        <p:spPr bwMode="auto">
          <a:xfrm>
            <a:off x="1214438" y="6491288"/>
            <a:ext cx="11139487" cy="5413754"/>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1271588" y="12806363"/>
            <a:ext cx="10872787" cy="5284139"/>
          </a:xfrm>
          <a:prstGeom prst="rect">
            <a:avLst/>
          </a:prstGeom>
          <a:noFill/>
          <a:ln w="9525">
            <a:noFill/>
            <a:miter lim="800000"/>
            <a:headEnd/>
            <a:tailEnd/>
          </a:ln>
        </p:spPr>
      </p:pic>
      <p:sp>
        <p:nvSpPr>
          <p:cNvPr id="11" name="运行下载好的.net安装包，逐步操作，完成安装！如提示收银机已安装过.net2.0,请跳过此步骤"/>
          <p:cNvSpPr txBox="1"/>
          <p:nvPr/>
        </p:nvSpPr>
        <p:spPr>
          <a:xfrm>
            <a:off x="2092524" y="12034919"/>
            <a:ext cx="11623476" cy="721995"/>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zh-CN" altLang="en-US" dirty="0" smtClean="0">
                <a:solidFill>
                  <a:schemeClr val="bg2"/>
                </a:solidFill>
                <a:effectLst>
                  <a:innerShdw blurRad="63500" dist="50800" dir="13500000">
                    <a:srgbClr val="000000">
                      <a:alpha val="50000"/>
                    </a:srgbClr>
                  </a:innerShdw>
                </a:effectLst>
                <a:ea typeface="宋体" panose="02010600030101010101" pitchFamily="2" charset="-122"/>
              </a:rPr>
              <a:t>点击“服务器”打开服务器参数配置</a:t>
            </a:r>
          </a:p>
        </p:txBody>
      </p:sp>
      <p:pic>
        <p:nvPicPr>
          <p:cNvPr id="12" name="Picture 2"/>
          <p:cNvPicPr>
            <a:picLocks noChangeAspect="1" noChangeArrowheads="1"/>
          </p:cNvPicPr>
          <p:nvPr/>
        </p:nvPicPr>
        <p:blipFill>
          <a:blip r:embed="rId4" cstate="print"/>
          <a:srcRect/>
          <a:stretch>
            <a:fillRect/>
          </a:stretch>
        </p:blipFill>
        <p:spPr bwMode="auto">
          <a:xfrm>
            <a:off x="1290638" y="19061228"/>
            <a:ext cx="10834687" cy="5265622"/>
          </a:xfrm>
          <a:prstGeom prst="rect">
            <a:avLst/>
          </a:prstGeom>
          <a:noFill/>
          <a:ln w="9525">
            <a:noFill/>
            <a:miter lim="800000"/>
            <a:headEnd/>
            <a:tailEnd/>
          </a:ln>
        </p:spPr>
      </p:pic>
      <p:sp>
        <p:nvSpPr>
          <p:cNvPr id="13" name="运行下载好的.net安装包，逐步操作，完成安装！如提示收银机已安装过.net2.0,请跳过此步骤"/>
          <p:cNvSpPr txBox="1"/>
          <p:nvPr/>
        </p:nvSpPr>
        <p:spPr>
          <a:xfrm>
            <a:off x="3355929" y="18189974"/>
            <a:ext cx="11623476" cy="721995"/>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zh-CN" altLang="en-US" dirty="0" smtClean="0">
                <a:solidFill>
                  <a:schemeClr val="bg2"/>
                </a:solidFill>
                <a:effectLst>
                  <a:innerShdw blurRad="63500" dist="50800" dir="13500000">
                    <a:srgbClr val="000000">
                      <a:alpha val="50000"/>
                    </a:srgbClr>
                  </a:innerShdw>
                </a:effectLst>
                <a:ea typeface="宋体" panose="02010600030101010101" pitchFamily="2" charset="-122"/>
              </a:rPr>
              <a:t>输入服务器端口（默认为</a:t>
            </a:r>
            <a:r>
              <a:rPr lang="en-US" altLang="zh-CN" dirty="0" smtClean="0">
                <a:solidFill>
                  <a:schemeClr val="bg2"/>
                </a:solidFill>
                <a:effectLst>
                  <a:innerShdw blurRad="63500" dist="50800" dir="13500000">
                    <a:srgbClr val="000000">
                      <a:alpha val="50000"/>
                    </a:srgbClr>
                  </a:innerShdw>
                </a:effectLst>
                <a:ea typeface="宋体" panose="02010600030101010101" pitchFamily="2" charset="-122"/>
              </a:rPr>
              <a:t>9008</a:t>
            </a:r>
            <a:r>
              <a:rPr lang="zh-CN" altLang="en-US" dirty="0" smtClean="0">
                <a:solidFill>
                  <a:schemeClr val="bg2"/>
                </a:solidFill>
                <a:effectLst>
                  <a:innerShdw blurRad="63500" dist="50800" dir="13500000">
                    <a:srgbClr val="000000">
                      <a:alpha val="50000"/>
                    </a:srgbClr>
                  </a:innerShdw>
                </a:effectLst>
                <a:ea typeface="宋体" panose="02010600030101010101" pitchFamily="2" charset="-122"/>
              </a:rPr>
              <a:t>）</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运行下载好的.net安装包，逐步操作，完成安装！如提示收银机已安装过.net2.0,请跳过此步骤"/>
          <p:cNvSpPr txBox="1"/>
          <p:nvPr/>
        </p:nvSpPr>
        <p:spPr>
          <a:xfrm>
            <a:off x="1419814" y="715362"/>
            <a:ext cx="11623476" cy="1339309"/>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zh-CN" altLang="en-US" dirty="0" smtClean="0">
                <a:solidFill>
                  <a:schemeClr val="bg2"/>
                </a:solidFill>
                <a:effectLst>
                  <a:innerShdw blurRad="63500" dist="50800" dir="13500000">
                    <a:srgbClr val="000000">
                      <a:alpha val="50000"/>
                    </a:srgbClr>
                  </a:innerShdw>
                </a:effectLst>
                <a:ea typeface="宋体" panose="02010600030101010101" pitchFamily="2" charset="-122"/>
              </a:rPr>
              <a:t>选择数据库版本（即泰格收银软件的版本，默认为泰格至尊）</a:t>
            </a:r>
          </a:p>
        </p:txBody>
      </p:sp>
      <p:sp>
        <p:nvSpPr>
          <p:cNvPr id="11" name="运行下载好的.net安装包，逐步操作，完成安装！如提示收银机已安装过.net2.0,请跳过此步骤"/>
          <p:cNvSpPr txBox="1"/>
          <p:nvPr/>
        </p:nvSpPr>
        <p:spPr>
          <a:xfrm>
            <a:off x="2521149" y="8977394"/>
            <a:ext cx="11623476" cy="721995"/>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zh-CN" altLang="en-US" dirty="0" smtClean="0">
                <a:solidFill>
                  <a:schemeClr val="bg2"/>
                </a:solidFill>
                <a:effectLst>
                  <a:innerShdw blurRad="63500" dist="50800" dir="13500000">
                    <a:srgbClr val="000000">
                      <a:alpha val="50000"/>
                    </a:srgbClr>
                  </a:innerShdw>
                </a:effectLst>
                <a:ea typeface="宋体" panose="02010600030101010101" pitchFamily="2" charset="-122"/>
              </a:rPr>
              <a:t>填写数据库</a:t>
            </a:r>
            <a:r>
              <a:rPr lang="en-US" altLang="zh-CN" dirty="0" smtClean="0">
                <a:solidFill>
                  <a:schemeClr val="bg2"/>
                </a:solidFill>
                <a:effectLst>
                  <a:innerShdw blurRad="63500" dist="50800" dir="13500000">
                    <a:srgbClr val="000000">
                      <a:alpha val="50000"/>
                    </a:srgbClr>
                  </a:innerShdw>
                </a:effectLst>
                <a:ea typeface="宋体" panose="02010600030101010101" pitchFamily="2" charset="-122"/>
              </a:rPr>
              <a:t>IP</a:t>
            </a:r>
            <a:r>
              <a:rPr lang="zh-CN" altLang="en-US" dirty="0" smtClean="0">
                <a:solidFill>
                  <a:schemeClr val="bg2"/>
                </a:solidFill>
                <a:effectLst>
                  <a:innerShdw blurRad="63500" dist="50800" dir="13500000">
                    <a:srgbClr val="000000">
                      <a:alpha val="50000"/>
                    </a:srgbClr>
                  </a:innerShdw>
                </a:effectLst>
                <a:ea typeface="宋体" panose="02010600030101010101" pitchFamily="2" charset="-122"/>
              </a:rPr>
              <a:t>地址以及数据库端口号</a:t>
            </a:r>
          </a:p>
        </p:txBody>
      </p:sp>
      <p:pic>
        <p:nvPicPr>
          <p:cNvPr id="22531" name="Picture 3"/>
          <p:cNvPicPr>
            <a:picLocks noChangeAspect="1" noChangeArrowheads="1"/>
          </p:cNvPicPr>
          <p:nvPr/>
        </p:nvPicPr>
        <p:blipFill>
          <a:blip r:embed="rId2" cstate="print"/>
          <a:srcRect/>
          <a:stretch>
            <a:fillRect/>
          </a:stretch>
        </p:blipFill>
        <p:spPr bwMode="auto">
          <a:xfrm>
            <a:off x="1433513" y="3062288"/>
            <a:ext cx="10720387" cy="5210073"/>
          </a:xfrm>
          <a:prstGeom prst="rect">
            <a:avLst/>
          </a:prstGeom>
          <a:noFill/>
          <a:ln w="9525">
            <a:noFill/>
            <a:miter lim="800000"/>
            <a:headEnd/>
            <a:tailEnd/>
          </a:ln>
        </p:spPr>
      </p:pic>
      <p:pic>
        <p:nvPicPr>
          <p:cNvPr id="22532" name="Picture 4"/>
          <p:cNvPicPr>
            <a:picLocks noChangeAspect="1" noChangeArrowheads="1"/>
          </p:cNvPicPr>
          <p:nvPr/>
        </p:nvPicPr>
        <p:blipFill>
          <a:blip r:embed="rId3" cstate="print"/>
          <a:srcRect/>
          <a:stretch>
            <a:fillRect/>
          </a:stretch>
        </p:blipFill>
        <p:spPr bwMode="auto">
          <a:xfrm>
            <a:off x="1357313" y="10672763"/>
            <a:ext cx="10808791" cy="5253037"/>
          </a:xfrm>
          <a:prstGeom prst="rect">
            <a:avLst/>
          </a:prstGeom>
          <a:noFill/>
          <a:ln w="9525">
            <a:noFill/>
            <a:miter lim="800000"/>
            <a:headEnd/>
            <a:tailEnd/>
          </a:ln>
        </p:spPr>
      </p:pic>
      <p:sp>
        <p:nvSpPr>
          <p:cNvPr id="13" name="运行下载好的.net安装包，逐步操作，完成安装！如提示收银机已安装过.net2.0,请跳过此步骤"/>
          <p:cNvSpPr txBox="1"/>
          <p:nvPr/>
        </p:nvSpPr>
        <p:spPr>
          <a:xfrm>
            <a:off x="3184479" y="16504049"/>
            <a:ext cx="11623476" cy="721995"/>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zh-CN" altLang="en-US" dirty="0" smtClean="0">
                <a:solidFill>
                  <a:schemeClr val="bg2"/>
                </a:solidFill>
                <a:effectLst>
                  <a:innerShdw blurRad="63500" dist="50800" dir="13500000">
                    <a:srgbClr val="000000">
                      <a:alpha val="50000"/>
                    </a:srgbClr>
                  </a:innerShdw>
                </a:effectLst>
                <a:ea typeface="宋体" panose="02010600030101010101" pitchFamily="2" charset="-122"/>
              </a:rPr>
              <a:t>服务器参数配置成功后点击“保存”</a:t>
            </a:r>
          </a:p>
        </p:txBody>
      </p:sp>
      <p:pic>
        <p:nvPicPr>
          <p:cNvPr id="14" name="Picture 4" descr="C:\Users\ADMINI~1.SC-\AppData\Local\Temp\企业微信截图_15168669021081.png"/>
          <p:cNvPicPr>
            <a:picLocks noChangeAspect="1" noChangeArrowheads="1"/>
          </p:cNvPicPr>
          <p:nvPr/>
        </p:nvPicPr>
        <p:blipFill>
          <a:blip r:embed="rId4" cstate="print"/>
          <a:srcRect/>
          <a:stretch>
            <a:fillRect/>
          </a:stretch>
        </p:blipFill>
        <p:spPr bwMode="auto">
          <a:xfrm>
            <a:off x="1260475" y="18035586"/>
            <a:ext cx="11122025" cy="5405269"/>
          </a:xfrm>
          <a:prstGeom prst="rect">
            <a:avLst/>
          </a:prstGeom>
          <a:noFill/>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矩形"/>
          <p:cNvSpPr/>
          <p:nvPr/>
        </p:nvSpPr>
        <p:spPr>
          <a:xfrm>
            <a:off x="-1" y="-123044"/>
            <a:ext cx="13716001" cy="4863566"/>
          </a:xfrm>
          <a:prstGeom prst="rect">
            <a:avLst/>
          </a:prstGeom>
          <a:solidFill>
            <a:schemeClr val="bg1"/>
          </a:solidFill>
          <a:ln w="12700">
            <a:miter lim="400000"/>
          </a:ln>
        </p:spPr>
        <p:txBody>
          <a:bodyPr lIns="53578" tIns="53578" rIns="53578" bIns="53578" anchor="ctr"/>
          <a:lstStyle/>
          <a:p>
            <a:pPr>
              <a:defRPr sz="6400">
                <a:solidFill>
                  <a:srgbClr val="2AB473"/>
                </a:solidFill>
                <a:latin typeface="Lantinghei SC Extralight"/>
                <a:ea typeface="Lantinghei SC Extralight"/>
                <a:cs typeface="Lantinghei SC Extralight"/>
                <a:sym typeface="Lantinghei SC Extralight"/>
              </a:defRPr>
            </a:pPr>
            <a:endParaRPr/>
          </a:p>
        </p:txBody>
      </p:sp>
      <p:sp>
        <p:nvSpPr>
          <p:cNvPr id="134" name="第2步：…"/>
          <p:cNvSpPr txBox="1"/>
          <p:nvPr/>
        </p:nvSpPr>
        <p:spPr>
          <a:xfrm>
            <a:off x="1536019" y="869642"/>
            <a:ext cx="10495661" cy="2878192"/>
          </a:xfrm>
          <a:prstGeom prst="rect">
            <a:avLst/>
          </a:prstGeom>
          <a:ln w="12700">
            <a:miter lim="400000"/>
          </a:ln>
        </p:spPr>
        <p:txBody>
          <a:bodyPr wrap="none" lIns="53578" tIns="53578" rIns="53578" bIns="53578" anchor="ctr">
            <a:spAutoFit/>
          </a:bodyPr>
          <a:lstStyle/>
          <a:p>
            <a:pPr algn="l">
              <a:defRPr>
                <a:latin typeface="Lantinghei SC Extralight"/>
                <a:ea typeface="Lantinghei SC Extralight"/>
                <a:cs typeface="Lantinghei SC Extralight"/>
                <a:sym typeface="Lantinghei SC Extralight"/>
              </a:defRPr>
            </a:pPr>
            <a:r>
              <a:rPr lang="zh-CN" altLang="en-US" dirty="0"/>
              <a:t>三</a:t>
            </a:r>
            <a:r>
              <a:rPr dirty="0" smtClean="0"/>
              <a:t>：</a:t>
            </a:r>
            <a:r>
              <a:rPr lang="zh-CN" altLang="en-US" dirty="0" smtClean="0">
                <a:ea typeface="宋体" panose="02010600030101010101" pitchFamily="2" charset="-122"/>
              </a:rPr>
              <a:t>开启微信支付和</a:t>
            </a:r>
            <a:endParaRPr lang="en-US" altLang="zh-CN" dirty="0" smtClean="0">
              <a:ea typeface="宋体" panose="02010600030101010101" pitchFamily="2" charset="-122"/>
            </a:endParaRPr>
          </a:p>
          <a:p>
            <a:pPr algn="l">
              <a:defRPr>
                <a:latin typeface="Lantinghei SC Extralight"/>
                <a:ea typeface="Lantinghei SC Extralight"/>
                <a:cs typeface="Lantinghei SC Extralight"/>
                <a:sym typeface="Lantinghei SC Extralight"/>
              </a:defRPr>
            </a:pPr>
            <a:r>
              <a:rPr lang="zh-CN" altLang="en-US" dirty="0" smtClean="0">
                <a:ea typeface="宋体" panose="02010600030101010101" pitchFamily="2" charset="-122"/>
              </a:rPr>
              <a:t>支付宝支付</a:t>
            </a:r>
            <a:endParaRPr lang="en-US" altLang="zh-CN" dirty="0" smtClean="0">
              <a:ea typeface="宋体" panose="02010600030101010101" pitchFamily="2" charset="-122"/>
            </a:endParaRPr>
          </a:p>
        </p:txBody>
      </p:sp>
      <p:sp>
        <p:nvSpPr>
          <p:cNvPr id="8" name="运行下载好的.net安装包，逐步操作，完成安装！如提示收银机已安装过.net2.0,请跳过此步骤"/>
          <p:cNvSpPr txBox="1"/>
          <p:nvPr/>
        </p:nvSpPr>
        <p:spPr>
          <a:xfrm>
            <a:off x="1097869" y="13503168"/>
            <a:ext cx="11623476" cy="1339309"/>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zh-CN" altLang="en-US" dirty="0" smtClean="0">
                <a:ea typeface="宋体" panose="02010600030101010101" pitchFamily="2" charset="-122"/>
              </a:rPr>
              <a:t>打开收银软件根目录中的“泰格开启移动支付功能</a:t>
            </a:r>
            <a:r>
              <a:rPr lang="en-US" altLang="zh-CN" dirty="0" smtClean="0">
                <a:ea typeface="宋体" panose="02010600030101010101" pitchFamily="2" charset="-122"/>
              </a:rPr>
              <a:t>.exe”</a:t>
            </a:r>
            <a:endParaRPr lang="zh-CN" altLang="en-US" dirty="0">
              <a:ea typeface="宋体" panose="02010600030101010101" pitchFamily="2" charset="-122"/>
            </a:endParaRPr>
          </a:p>
        </p:txBody>
      </p:sp>
      <p:sp>
        <p:nvSpPr>
          <p:cNvPr id="9" name="运行下载好的.net安装包，逐步操作，完成安装！如提示收银机已安装过.net2.0,请跳过此步骤"/>
          <p:cNvSpPr txBox="1"/>
          <p:nvPr/>
        </p:nvSpPr>
        <p:spPr>
          <a:xfrm>
            <a:off x="1515813" y="4831378"/>
            <a:ext cx="11623476" cy="1339309"/>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zh-CN" altLang="en-US" dirty="0" smtClean="0">
                <a:ea typeface="宋体" panose="02010600030101010101" pitchFamily="2" charset="-122"/>
              </a:rPr>
              <a:t>复制“泰格开启移动支付功能</a:t>
            </a:r>
            <a:r>
              <a:rPr lang="en-US" altLang="zh-CN" dirty="0" smtClean="0">
                <a:ea typeface="宋体" panose="02010600030101010101" pitchFamily="2" charset="-122"/>
              </a:rPr>
              <a:t>.exe” </a:t>
            </a:r>
            <a:r>
              <a:rPr lang="zh-CN" altLang="en-US" dirty="0" smtClean="0">
                <a:ea typeface="宋体" panose="02010600030101010101" pitchFamily="2" charset="-122"/>
              </a:rPr>
              <a:t>到 泰格收银软件根目录</a:t>
            </a:r>
            <a:endParaRPr lang="zh-CN" altLang="en-US" dirty="0">
              <a:ea typeface="宋体" panose="02010600030101010101" pitchFamily="2" charset="-122"/>
            </a:endParaRPr>
          </a:p>
        </p:txBody>
      </p:sp>
      <p:pic>
        <p:nvPicPr>
          <p:cNvPr id="3073" name="Picture 1"/>
          <p:cNvPicPr>
            <a:picLocks noChangeAspect="1" noChangeArrowheads="1"/>
          </p:cNvPicPr>
          <p:nvPr/>
        </p:nvPicPr>
        <p:blipFill>
          <a:blip r:embed="rId2" cstate="print"/>
          <a:srcRect/>
          <a:stretch>
            <a:fillRect/>
          </a:stretch>
        </p:blipFill>
        <p:spPr bwMode="auto">
          <a:xfrm>
            <a:off x="881063" y="6248399"/>
            <a:ext cx="12006262" cy="7013667"/>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1247774" y="14935200"/>
            <a:ext cx="11210925" cy="9195168"/>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运行下载好的.net安装包，逐步操作，完成安装！如提示收银机已安装过.net2.0,请跳过此步骤"/>
          <p:cNvSpPr txBox="1"/>
          <p:nvPr/>
        </p:nvSpPr>
        <p:spPr>
          <a:xfrm>
            <a:off x="2762839" y="680238"/>
            <a:ext cx="11623476" cy="723756"/>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zh-CN" altLang="en-US" dirty="0" smtClean="0">
                <a:solidFill>
                  <a:schemeClr val="bg2"/>
                </a:solidFill>
                <a:effectLst>
                  <a:innerShdw blurRad="63500" dist="50800" dir="13500000">
                    <a:srgbClr val="000000">
                      <a:alpha val="50000"/>
                    </a:srgbClr>
                  </a:innerShdw>
                </a:effectLst>
                <a:ea typeface="宋体" panose="02010600030101010101" pitchFamily="2" charset="-122"/>
              </a:rPr>
              <a:t>点击“开启微信（开启支付宝）”</a:t>
            </a:r>
          </a:p>
        </p:txBody>
      </p:sp>
      <p:sp>
        <p:nvSpPr>
          <p:cNvPr id="11" name="运行下载好的.net安装包，逐步操作，完成安装！如提示收银机已安装过.net2.0,请跳过此步骤"/>
          <p:cNvSpPr txBox="1"/>
          <p:nvPr/>
        </p:nvSpPr>
        <p:spPr>
          <a:xfrm>
            <a:off x="1978224" y="12126312"/>
            <a:ext cx="11623476" cy="1339309"/>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zh-CN" altLang="en-US" dirty="0" smtClean="0">
                <a:solidFill>
                  <a:schemeClr val="bg2"/>
                </a:solidFill>
                <a:effectLst>
                  <a:innerShdw blurRad="63500" dist="50800" dir="13500000">
                    <a:srgbClr val="000000">
                      <a:alpha val="50000"/>
                    </a:srgbClr>
                  </a:innerShdw>
                </a:effectLst>
                <a:ea typeface="宋体" panose="02010600030101010101" pitchFamily="2" charset="-122"/>
              </a:rPr>
              <a:t>输入端口号与步骤二中服务器端口号相同，</a:t>
            </a:r>
            <a:endParaRPr lang="en-US" altLang="zh-CN" dirty="0" smtClean="0">
              <a:solidFill>
                <a:schemeClr val="bg2"/>
              </a:solidFill>
              <a:effectLst>
                <a:innerShdw blurRad="63500" dist="50800" dir="13500000">
                  <a:srgbClr val="000000">
                    <a:alpha val="50000"/>
                  </a:srgbClr>
                </a:innerShdw>
              </a:effectLst>
              <a:ea typeface="宋体" panose="02010600030101010101" pitchFamily="2" charset="-122"/>
            </a:endParaRPr>
          </a:p>
          <a:p>
            <a:r>
              <a:rPr lang="zh-CN" altLang="en-US" dirty="0" smtClean="0">
                <a:solidFill>
                  <a:schemeClr val="bg2"/>
                </a:solidFill>
                <a:effectLst>
                  <a:innerShdw blurRad="63500" dist="50800" dir="13500000">
                    <a:srgbClr val="000000">
                      <a:alpha val="50000"/>
                    </a:srgbClr>
                  </a:innerShdw>
                </a:effectLst>
                <a:ea typeface="宋体" panose="02010600030101010101" pitchFamily="2" charset="-122"/>
              </a:rPr>
              <a:t>保存成功后退出</a:t>
            </a:r>
          </a:p>
        </p:txBody>
      </p:sp>
      <p:pic>
        <p:nvPicPr>
          <p:cNvPr id="24579" name="Picture 3"/>
          <p:cNvPicPr>
            <a:picLocks noChangeAspect="1" noChangeArrowheads="1"/>
          </p:cNvPicPr>
          <p:nvPr/>
        </p:nvPicPr>
        <p:blipFill>
          <a:blip r:embed="rId2" cstate="print"/>
          <a:srcRect/>
          <a:stretch>
            <a:fillRect/>
          </a:stretch>
        </p:blipFill>
        <p:spPr bwMode="auto">
          <a:xfrm>
            <a:off x="990600" y="2190749"/>
            <a:ext cx="11578224" cy="9496425"/>
          </a:xfrm>
          <a:prstGeom prst="rect">
            <a:avLst/>
          </a:prstGeom>
          <a:noFill/>
          <a:ln w="9525">
            <a:noFill/>
            <a:miter lim="800000"/>
            <a:headEnd/>
            <a:tailEnd/>
          </a:ln>
        </p:spPr>
      </p:pic>
      <p:pic>
        <p:nvPicPr>
          <p:cNvPr id="24580" name="Picture 4"/>
          <p:cNvPicPr>
            <a:picLocks noChangeAspect="1" noChangeArrowheads="1"/>
          </p:cNvPicPr>
          <p:nvPr/>
        </p:nvPicPr>
        <p:blipFill>
          <a:blip r:embed="rId3" cstate="print"/>
          <a:srcRect/>
          <a:stretch>
            <a:fillRect/>
          </a:stretch>
        </p:blipFill>
        <p:spPr bwMode="auto">
          <a:xfrm>
            <a:off x="1104899" y="13992225"/>
            <a:ext cx="11613063" cy="95250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矩形"/>
          <p:cNvSpPr/>
          <p:nvPr/>
        </p:nvSpPr>
        <p:spPr>
          <a:xfrm>
            <a:off x="-1" y="-123044"/>
            <a:ext cx="13716001" cy="4863566"/>
          </a:xfrm>
          <a:prstGeom prst="rect">
            <a:avLst/>
          </a:prstGeom>
          <a:solidFill>
            <a:schemeClr val="bg1"/>
          </a:solidFill>
          <a:ln w="12700">
            <a:miter lim="400000"/>
          </a:ln>
        </p:spPr>
        <p:txBody>
          <a:bodyPr lIns="53578" tIns="53578" rIns="53578" bIns="53578" anchor="ctr"/>
          <a:lstStyle/>
          <a:p>
            <a:pPr>
              <a:defRPr sz="6400">
                <a:solidFill>
                  <a:srgbClr val="2AB473"/>
                </a:solidFill>
                <a:latin typeface="Lantinghei SC Extralight"/>
                <a:ea typeface="Lantinghei SC Extralight"/>
                <a:cs typeface="Lantinghei SC Extralight"/>
                <a:sym typeface="Lantinghei SC Extralight"/>
              </a:defRPr>
            </a:pPr>
            <a:endParaRPr dirty="0"/>
          </a:p>
        </p:txBody>
      </p:sp>
      <p:sp>
        <p:nvSpPr>
          <p:cNvPr id="142" name="第3步：…"/>
          <p:cNvSpPr txBox="1"/>
          <p:nvPr/>
        </p:nvSpPr>
        <p:spPr>
          <a:xfrm>
            <a:off x="951819" y="1562140"/>
            <a:ext cx="11649824" cy="1493197"/>
          </a:xfrm>
          <a:prstGeom prst="rect">
            <a:avLst/>
          </a:prstGeom>
          <a:ln w="12700">
            <a:miter lim="400000"/>
          </a:ln>
        </p:spPr>
        <p:txBody>
          <a:bodyPr wrap="none" lIns="53578" tIns="53578" rIns="53578" bIns="53578" anchor="ctr">
            <a:spAutoFit/>
          </a:bodyPr>
          <a:lstStyle/>
          <a:p>
            <a:pPr algn="l">
              <a:defRPr>
                <a:latin typeface="Lantinghei SC Extralight"/>
                <a:ea typeface="Lantinghei SC Extralight"/>
                <a:cs typeface="Lantinghei SC Extralight"/>
                <a:sym typeface="Lantinghei SC Extralight"/>
              </a:defRPr>
            </a:pPr>
            <a:r>
              <a:rPr lang="zh-CN" altLang="en-US" dirty="0"/>
              <a:t>四</a:t>
            </a:r>
            <a:r>
              <a:rPr dirty="0" smtClean="0"/>
              <a:t>：</a:t>
            </a:r>
            <a:r>
              <a:rPr lang="zh-CN" altLang="en-US" dirty="0" smtClean="0"/>
              <a:t>收银软件前台设置</a:t>
            </a:r>
            <a:endParaRPr lang="zh-CN" dirty="0" smtClean="0">
              <a:ea typeface="宋体" panose="02010600030101010101" pitchFamily="2" charset="-122"/>
            </a:endParaRPr>
          </a:p>
        </p:txBody>
      </p:sp>
      <p:sp>
        <p:nvSpPr>
          <p:cNvPr id="7" name="运行下载好的.net安装包，逐步操作，完成安装！如提示收银机已安装过.net2.0,请跳过此步骤"/>
          <p:cNvSpPr txBox="1"/>
          <p:nvPr/>
        </p:nvSpPr>
        <p:spPr>
          <a:xfrm>
            <a:off x="3235642" y="5437942"/>
            <a:ext cx="11623476" cy="723756"/>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endParaRPr lang="zh-CN" dirty="0">
              <a:ea typeface="宋体" panose="02010600030101010101" pitchFamily="2" charset="-122"/>
            </a:endParaRPr>
          </a:p>
        </p:txBody>
      </p:sp>
      <p:sp>
        <p:nvSpPr>
          <p:cNvPr id="9" name="运行下载好的.net安装包，逐步操作，完成安装！如提示收银机已安装过.net2.0,请跳过此步骤"/>
          <p:cNvSpPr txBox="1"/>
          <p:nvPr/>
        </p:nvSpPr>
        <p:spPr>
          <a:xfrm>
            <a:off x="2406849" y="4942684"/>
            <a:ext cx="11623476" cy="1339309"/>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zh-CN" altLang="en-US" dirty="0" smtClean="0">
                <a:ea typeface="宋体" panose="02010600030101010101" pitchFamily="2" charset="-122"/>
              </a:rPr>
              <a:t>打开收银软件前台的“外设设置”选择</a:t>
            </a:r>
            <a:endParaRPr lang="en-US" altLang="zh-CN" dirty="0" smtClean="0">
              <a:ea typeface="宋体" panose="02010600030101010101" pitchFamily="2" charset="-122"/>
            </a:endParaRPr>
          </a:p>
          <a:p>
            <a:r>
              <a:rPr lang="zh-CN" altLang="en-US" dirty="0" smtClean="0">
                <a:ea typeface="宋体" panose="02010600030101010101" pitchFamily="2" charset="-122"/>
              </a:rPr>
              <a:t>“</a:t>
            </a:r>
            <a:r>
              <a:rPr lang="en-US" altLang="zh-CN" dirty="0" smtClean="0">
                <a:ea typeface="宋体" panose="02010600030101010101" pitchFamily="2" charset="-122"/>
              </a:rPr>
              <a:t>F1</a:t>
            </a:r>
            <a:r>
              <a:rPr lang="zh-CN" altLang="en-US" dirty="0" smtClean="0">
                <a:ea typeface="宋体" panose="02010600030101010101" pitchFamily="2" charset="-122"/>
              </a:rPr>
              <a:t>：键盘布局设置”</a:t>
            </a:r>
            <a:endParaRPr lang="zh-CN" dirty="0">
              <a:ea typeface="宋体" panose="02010600030101010101" pitchFamily="2" charset="-122"/>
            </a:endParaRPr>
          </a:p>
        </p:txBody>
      </p:sp>
      <p:pic>
        <p:nvPicPr>
          <p:cNvPr id="2050" name="Picture 2"/>
          <p:cNvPicPr>
            <a:picLocks noChangeAspect="1" noChangeArrowheads="1"/>
          </p:cNvPicPr>
          <p:nvPr/>
        </p:nvPicPr>
        <p:blipFill>
          <a:blip r:embed="rId2" cstate="print"/>
          <a:srcRect/>
          <a:stretch>
            <a:fillRect/>
          </a:stretch>
        </p:blipFill>
        <p:spPr bwMode="auto">
          <a:xfrm>
            <a:off x="1452563" y="6500813"/>
            <a:ext cx="11063287" cy="7613197"/>
          </a:xfrm>
          <a:prstGeom prst="rect">
            <a:avLst/>
          </a:prstGeom>
          <a:noFill/>
          <a:ln w="9525">
            <a:noFill/>
            <a:miter lim="800000"/>
            <a:headEnd/>
            <a:tailEnd/>
          </a:ln>
        </p:spPr>
      </p:pic>
      <p:sp>
        <p:nvSpPr>
          <p:cNvPr id="10" name="运行下载好的.net安装包，逐步操作，完成安装！如提示收银机已安装过.net2.0,请跳过此步骤"/>
          <p:cNvSpPr txBox="1"/>
          <p:nvPr/>
        </p:nvSpPr>
        <p:spPr>
          <a:xfrm>
            <a:off x="2559249" y="14804035"/>
            <a:ext cx="11623476" cy="723756"/>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zh-CN" altLang="en-US" dirty="0" smtClean="0">
                <a:ea typeface="宋体" panose="02010600030101010101" pitchFamily="2" charset="-122"/>
              </a:rPr>
              <a:t>设置“支付宝微信”快捷键（例如“</a:t>
            </a:r>
            <a:r>
              <a:rPr lang="en-US" altLang="zh-CN" dirty="0" smtClean="0">
                <a:ea typeface="宋体" panose="02010600030101010101" pitchFamily="2" charset="-122"/>
              </a:rPr>
              <a:t>z</a:t>
            </a:r>
            <a:r>
              <a:rPr lang="zh-CN" altLang="en-US" dirty="0" smtClean="0">
                <a:ea typeface="宋体" panose="02010600030101010101" pitchFamily="2" charset="-122"/>
              </a:rPr>
              <a:t>”）</a:t>
            </a:r>
            <a:endParaRPr lang="zh-CN" dirty="0">
              <a:ea typeface="宋体" panose="02010600030101010101" pitchFamily="2" charset="-122"/>
            </a:endParaRPr>
          </a:p>
        </p:txBody>
      </p:sp>
      <p:pic>
        <p:nvPicPr>
          <p:cNvPr id="2051" name="Picture 3"/>
          <p:cNvPicPr>
            <a:picLocks noChangeAspect="1" noChangeArrowheads="1"/>
          </p:cNvPicPr>
          <p:nvPr/>
        </p:nvPicPr>
        <p:blipFill>
          <a:blip r:embed="rId3" cstate="print"/>
          <a:srcRect/>
          <a:stretch>
            <a:fillRect/>
          </a:stretch>
        </p:blipFill>
        <p:spPr bwMode="auto">
          <a:xfrm>
            <a:off x="2143125" y="15911513"/>
            <a:ext cx="10058400" cy="8475134"/>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矩形"/>
          <p:cNvSpPr/>
          <p:nvPr/>
        </p:nvSpPr>
        <p:spPr>
          <a:xfrm>
            <a:off x="-1" y="-123044"/>
            <a:ext cx="13716001" cy="4863566"/>
          </a:xfrm>
          <a:prstGeom prst="rect">
            <a:avLst/>
          </a:prstGeom>
          <a:solidFill>
            <a:schemeClr val="bg1"/>
          </a:solidFill>
          <a:ln w="12700">
            <a:miter lim="400000"/>
          </a:ln>
        </p:spPr>
        <p:txBody>
          <a:bodyPr lIns="53578" tIns="53578" rIns="53578" bIns="53578" anchor="ctr"/>
          <a:lstStyle/>
          <a:p>
            <a:pPr>
              <a:defRPr sz="6400">
                <a:solidFill>
                  <a:srgbClr val="2AB473"/>
                </a:solidFill>
                <a:latin typeface="Lantinghei SC Extralight"/>
                <a:ea typeface="Lantinghei SC Extralight"/>
                <a:cs typeface="Lantinghei SC Extralight"/>
                <a:sym typeface="Lantinghei SC Extralight"/>
              </a:defRPr>
            </a:pPr>
            <a:endParaRPr dirty="0"/>
          </a:p>
        </p:txBody>
      </p:sp>
      <p:sp>
        <p:nvSpPr>
          <p:cNvPr id="142" name="第3步：…"/>
          <p:cNvSpPr txBox="1"/>
          <p:nvPr/>
        </p:nvSpPr>
        <p:spPr>
          <a:xfrm>
            <a:off x="951819" y="1562140"/>
            <a:ext cx="11649824" cy="1493197"/>
          </a:xfrm>
          <a:prstGeom prst="rect">
            <a:avLst/>
          </a:prstGeom>
          <a:ln w="12700">
            <a:miter lim="400000"/>
          </a:ln>
        </p:spPr>
        <p:txBody>
          <a:bodyPr wrap="none" lIns="53578" tIns="53578" rIns="53578" bIns="53578" anchor="ctr">
            <a:spAutoFit/>
          </a:bodyPr>
          <a:lstStyle/>
          <a:p>
            <a:pPr algn="l">
              <a:defRPr>
                <a:latin typeface="Lantinghei SC Extralight"/>
                <a:ea typeface="Lantinghei SC Extralight"/>
                <a:cs typeface="Lantinghei SC Extralight"/>
                <a:sym typeface="Lantinghei SC Extralight"/>
              </a:defRPr>
            </a:pPr>
            <a:r>
              <a:rPr lang="zh-CN" altLang="en-US" dirty="0" smtClean="0"/>
              <a:t>五</a:t>
            </a:r>
            <a:r>
              <a:rPr dirty="0" smtClean="0"/>
              <a:t>：</a:t>
            </a:r>
            <a:r>
              <a:rPr lang="zh-CN" altLang="en-US" dirty="0" smtClean="0"/>
              <a:t>配置成功后的使用</a:t>
            </a:r>
            <a:endParaRPr lang="zh-CN" dirty="0" smtClean="0">
              <a:ea typeface="宋体" panose="02010600030101010101" pitchFamily="2" charset="-122"/>
            </a:endParaRPr>
          </a:p>
        </p:txBody>
      </p:sp>
      <p:sp>
        <p:nvSpPr>
          <p:cNvPr id="7" name="运行下载好的.net安装包，逐步操作，完成安装！如提示收银机已安装过.net2.0,请跳过此步骤"/>
          <p:cNvSpPr txBox="1"/>
          <p:nvPr/>
        </p:nvSpPr>
        <p:spPr>
          <a:xfrm>
            <a:off x="3235642" y="5437942"/>
            <a:ext cx="11623476" cy="723756"/>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endParaRPr lang="zh-CN" dirty="0">
              <a:ea typeface="宋体" panose="02010600030101010101" pitchFamily="2" charset="-122"/>
            </a:endParaRPr>
          </a:p>
        </p:txBody>
      </p:sp>
      <p:sp>
        <p:nvSpPr>
          <p:cNvPr id="9" name="运行下载好的.net安装包，逐步操作，完成安装！如提示收银机已安装过.net2.0,请跳过此步骤"/>
          <p:cNvSpPr txBox="1"/>
          <p:nvPr/>
        </p:nvSpPr>
        <p:spPr>
          <a:xfrm>
            <a:off x="1463874" y="4856959"/>
            <a:ext cx="11623476" cy="1339309"/>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zh-CN" altLang="en-US" dirty="0" smtClean="0">
                <a:ea typeface="宋体" panose="02010600030101010101" pitchFamily="2" charset="-122"/>
              </a:rPr>
              <a:t>在结算界面按设置好的快捷键（例如“</a:t>
            </a:r>
            <a:r>
              <a:rPr lang="en-US" altLang="zh-CN" dirty="0" smtClean="0">
                <a:ea typeface="宋体" panose="02010600030101010101" pitchFamily="2" charset="-122"/>
              </a:rPr>
              <a:t>z</a:t>
            </a:r>
            <a:r>
              <a:rPr lang="zh-CN" altLang="en-US" dirty="0" smtClean="0">
                <a:ea typeface="宋体" panose="02010600030101010101" pitchFamily="2" charset="-122"/>
              </a:rPr>
              <a:t>”）</a:t>
            </a:r>
            <a:r>
              <a:rPr lang="en-US" altLang="zh-CN" dirty="0" smtClean="0">
                <a:ea typeface="宋体" panose="02010600030101010101" pitchFamily="2" charset="-122"/>
              </a:rPr>
              <a:t>,</a:t>
            </a:r>
            <a:r>
              <a:rPr lang="zh-CN" altLang="en-US" dirty="0" smtClean="0">
                <a:ea typeface="宋体" panose="02010600030101010101" pitchFamily="2" charset="-122"/>
              </a:rPr>
              <a:t>进入移动支付方式选择界面</a:t>
            </a:r>
            <a:endParaRPr lang="zh-CN" dirty="0">
              <a:ea typeface="宋体" panose="02010600030101010101" pitchFamily="2" charset="-122"/>
            </a:endParaRPr>
          </a:p>
        </p:txBody>
      </p:sp>
      <p:sp>
        <p:nvSpPr>
          <p:cNvPr id="10" name="运行下载好的.net安装包，逐步操作，完成安装！如提示收银机已安装过.net2.0,请跳过此步骤"/>
          <p:cNvSpPr txBox="1"/>
          <p:nvPr/>
        </p:nvSpPr>
        <p:spPr>
          <a:xfrm>
            <a:off x="3073599" y="15118360"/>
            <a:ext cx="11623476" cy="723756"/>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zh-CN" altLang="en-US" dirty="0" smtClean="0">
                <a:ea typeface="宋体" panose="02010600030101010101" pitchFamily="2" charset="-122"/>
              </a:rPr>
              <a:t>使用</a:t>
            </a:r>
            <a:r>
              <a:rPr lang="en-US" altLang="zh-CN" dirty="0" smtClean="0">
                <a:ea typeface="宋体" panose="02010600030101010101" pitchFamily="2" charset="-122"/>
              </a:rPr>
              <a:t>F1/F2</a:t>
            </a:r>
            <a:r>
              <a:rPr lang="zh-CN" altLang="en-US" dirty="0" smtClean="0">
                <a:ea typeface="宋体" panose="02010600030101010101" pitchFamily="2" charset="-122"/>
              </a:rPr>
              <a:t>选择支付宝</a:t>
            </a:r>
            <a:r>
              <a:rPr lang="en-US" altLang="zh-CN" dirty="0" smtClean="0">
                <a:ea typeface="宋体" panose="02010600030101010101" pitchFamily="2" charset="-122"/>
              </a:rPr>
              <a:t>/</a:t>
            </a:r>
            <a:r>
              <a:rPr lang="zh-CN" altLang="en-US" dirty="0" smtClean="0">
                <a:ea typeface="宋体" panose="02010600030101010101" pitchFamily="2" charset="-122"/>
              </a:rPr>
              <a:t>微信支付</a:t>
            </a:r>
            <a:endParaRPr lang="zh-CN" dirty="0">
              <a:ea typeface="宋体" panose="02010600030101010101" pitchFamily="2" charset="-122"/>
            </a:endParaRPr>
          </a:p>
        </p:txBody>
      </p:sp>
      <p:pic>
        <p:nvPicPr>
          <p:cNvPr id="1026" name="Picture 2"/>
          <p:cNvPicPr>
            <a:picLocks noChangeAspect="1" noChangeArrowheads="1"/>
          </p:cNvPicPr>
          <p:nvPr/>
        </p:nvPicPr>
        <p:blipFill>
          <a:blip r:embed="rId2" cstate="print"/>
          <a:srcRect/>
          <a:stretch>
            <a:fillRect/>
          </a:stretch>
        </p:blipFill>
        <p:spPr bwMode="auto">
          <a:xfrm>
            <a:off x="1243013" y="6357938"/>
            <a:ext cx="11129962" cy="8656637"/>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714500" y="15949613"/>
            <a:ext cx="10001250" cy="8153193"/>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spPr>
      <a:bodyPr rot="0" spcFirstLastPara="1" vertOverflow="overflow" horzOverflow="overflow" vert="horz" wrap="square" lIns="53578" tIns="53578" rIns="53578" bIns="53578" numCol="1" spcCol="38100" rtlCol="0" anchor="ctr">
        <a:spAutoFit/>
      </a:bodyPr>
      <a:lstStyle>
        <a:defPPr marL="0" marR="0" indent="0" algn="ctr" defTabSz="1460500" rtl="0" fontAlgn="auto" latinLnBrk="0" hangingPunct="0">
          <a:lnSpc>
            <a:spcPct val="100000"/>
          </a:lnSpc>
          <a:spcBef>
            <a:spcPts val="0"/>
          </a:spcBef>
          <a:spcAft>
            <a:spcPts val="0"/>
          </a:spcAft>
          <a:buClrTx/>
          <a:buSzTx/>
          <a:buFontTx/>
          <a:buNone/>
          <a:defRPr kumimoji="0" sz="6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3578" tIns="53578" rIns="53578" bIns="53578" numCol="1" spcCol="38100" rtlCol="0" anchor="ctr">
        <a:spAutoFit/>
      </a:bodyPr>
      <a:lstStyle>
        <a:defPPr marL="0" marR="0" indent="0" algn="ctr" defTabSz="1460500" rtl="0" fontAlgn="auto" latinLnBrk="0" hangingPunct="0">
          <a:lnSpc>
            <a:spcPct val="100000"/>
          </a:lnSpc>
          <a:spcBef>
            <a:spcPts val="0"/>
          </a:spcBef>
          <a:spcAft>
            <a:spcPts val="0"/>
          </a:spcAft>
          <a:buClrTx/>
          <a:buSzTx/>
          <a:buFontTx/>
          <a:buNone/>
          <a:defRPr kumimoji="0" sz="9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spPr>
      <a:bodyPr rot="0" spcFirstLastPara="1" vertOverflow="overflow" horzOverflow="overflow" vert="horz" wrap="square" lIns="53578" tIns="53578" rIns="53578" bIns="53578" numCol="1" spcCol="38100" rtlCol="0" anchor="ctr">
        <a:spAutoFit/>
      </a:bodyPr>
      <a:lstStyle>
        <a:defPPr marL="0" marR="0" indent="0" algn="ctr" defTabSz="1460500" rtl="0" fontAlgn="auto" latinLnBrk="0" hangingPunct="0">
          <a:lnSpc>
            <a:spcPct val="100000"/>
          </a:lnSpc>
          <a:spcBef>
            <a:spcPts val="0"/>
          </a:spcBef>
          <a:spcAft>
            <a:spcPts val="0"/>
          </a:spcAft>
          <a:buClrTx/>
          <a:buSzTx/>
          <a:buFontTx/>
          <a:buNone/>
          <a:defRPr kumimoji="0" sz="6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3578" tIns="53578" rIns="53578" bIns="53578" numCol="1" spcCol="38100" rtlCol="0" anchor="ctr">
        <a:spAutoFit/>
      </a:bodyPr>
      <a:lstStyle>
        <a:defPPr marL="0" marR="0" indent="0" algn="ctr" defTabSz="1460500" rtl="0" fontAlgn="auto" latinLnBrk="0" hangingPunct="0">
          <a:lnSpc>
            <a:spcPct val="100000"/>
          </a:lnSpc>
          <a:spcBef>
            <a:spcPts val="0"/>
          </a:spcBef>
          <a:spcAft>
            <a:spcPts val="0"/>
          </a:spcAft>
          <a:buClrTx/>
          <a:buSzTx/>
          <a:buFontTx/>
          <a:buNone/>
          <a:defRPr kumimoji="0" sz="9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744</TotalTime>
  <Words>460</Words>
  <Application>Microsoft Office PowerPoint</Application>
  <PresentationFormat>自定义</PresentationFormat>
  <Paragraphs>46</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Black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120</cp:revision>
  <dcterms:created xsi:type="dcterms:W3CDTF">2017-09-08T15:27:00Z</dcterms:created>
  <dcterms:modified xsi:type="dcterms:W3CDTF">2018-03-05T01:38:55Z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