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78" r:id="rId4"/>
    <p:sldId id="259" r:id="rId5"/>
    <p:sldId id="260" r:id="rId6"/>
    <p:sldId id="265" r:id="rId7"/>
    <p:sldId id="262" r:id="rId8"/>
    <p:sldId id="258" r:id="rId9"/>
    <p:sldId id="263" r:id="rId10"/>
    <p:sldId id="264" r:id="rId11"/>
    <p:sldId id="266" r:id="rId12"/>
    <p:sldId id="276" r:id="rId13"/>
    <p:sldId id="267" r:id="rId14"/>
    <p:sldId id="277" r:id="rId15"/>
    <p:sldId id="268" r:id="rId16"/>
    <p:sldId id="270" r:id="rId17"/>
    <p:sldId id="269" r:id="rId18"/>
    <p:sldId id="271" r:id="rId19"/>
    <p:sldId id="273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A6DF4-3582-A749-B06D-E96451079664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D2D4-7606-8B4C-92FA-953AFB9E9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65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1D2D4-7606-8B4C-92FA-953AFB9E96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3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38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2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02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0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2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40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772160"/>
            <a:ext cx="9497060" cy="119856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Ext</a:t>
            </a:r>
            <a:r>
              <a:rPr kumimoji="1" lang="zh-CN" altLang="en-US" dirty="0"/>
              <a:t>快速搭建管理后台界面</a:t>
            </a:r>
          </a:p>
        </p:txBody>
      </p:sp>
    </p:spTree>
    <p:extLst>
      <p:ext uri="{BB962C8B-B14F-4D97-AF65-F5344CB8AC3E}">
        <p14:creationId xmlns:p14="http://schemas.microsoft.com/office/powerpoint/2010/main" val="15356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71" y="1343819"/>
            <a:ext cx="5849991" cy="4351338"/>
          </a:xfr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94267" y="573246"/>
            <a:ext cx="10515600" cy="406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zh-CN" altLang="en-US" sz="2800" dirty="0" smtClean="0">
                <a:solidFill>
                  <a:schemeClr val="accent6"/>
                </a:solidFill>
              </a:rPr>
              <a:t>步骤二：</a:t>
            </a:r>
            <a:r>
              <a:rPr kumimoji="1" lang="zh-CN" altLang="en-US" sz="2800" dirty="0" smtClean="0"/>
              <a:t>添加图片上传模块中的对其它组件的引用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055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1172449"/>
            <a:ext cx="3314700" cy="18288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14587" y="654685"/>
            <a:ext cx="10515600" cy="4063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zh-CN" altLang="en-US" sz="2800" dirty="0" smtClean="0">
                <a:solidFill>
                  <a:schemeClr val="accent6"/>
                </a:solidFill>
              </a:rPr>
              <a:t>步骤三：</a:t>
            </a:r>
            <a:r>
              <a:rPr kumimoji="1" lang="zh-CN" altLang="en-US" sz="2800" dirty="0" smtClean="0"/>
              <a:t>让图片上传类支持被其它类以</a:t>
            </a:r>
            <a:r>
              <a:rPr kumimoji="1" lang="en-US" altLang="zh-CN" sz="2800" dirty="0" smtClean="0"/>
              <a:t>MIXIN</a:t>
            </a:r>
            <a:r>
              <a:rPr kumimoji="1" lang="zh-CN" altLang="en-US" sz="2800" dirty="0" smtClean="0"/>
              <a:t>形式引用，添加</a:t>
            </a:r>
            <a:r>
              <a:rPr kumimoji="1" lang="en-US" altLang="zh-CN" sz="2800" dirty="0" err="1" smtClean="0"/>
              <a:t>config</a:t>
            </a:r>
            <a:r>
              <a:rPr kumimoji="1" lang="zh-CN" altLang="en-US" sz="2800" dirty="0" smtClean="0"/>
              <a:t>与</a:t>
            </a:r>
            <a:r>
              <a:rPr kumimoji="1" lang="en-US" altLang="zh-CN" sz="2800" dirty="0" err="1" smtClean="0"/>
              <a:t>applyConfig</a:t>
            </a:r>
            <a:endParaRPr kumimoji="1" lang="en-US" altLang="zh-CN" sz="2800" dirty="0" smtClean="0"/>
          </a:p>
          <a:p>
            <a:pPr lvl="1"/>
            <a:endParaRPr kumimoji="1" lang="en-US" altLang="zh-CN" sz="2800" dirty="0" smtClean="0"/>
          </a:p>
          <a:p>
            <a:pPr lvl="2"/>
            <a:r>
              <a:rPr kumimoji="1" lang="zh-CN" altLang="en-US" sz="2800" dirty="0" smtClean="0"/>
              <a:t>添加</a:t>
            </a:r>
            <a:r>
              <a:rPr kumimoji="1" lang="en-US" altLang="zh-CN" sz="2800" dirty="0" err="1" smtClean="0"/>
              <a:t>config</a:t>
            </a:r>
            <a:r>
              <a:rPr kumimoji="1" lang="zh-CN" altLang="en-US" sz="2800" dirty="0" smtClean="0"/>
              <a:t>：</a:t>
            </a:r>
            <a:endParaRPr kumimoji="1" lang="en-US" altLang="zh-CN" sz="2800" dirty="0" smtClean="0"/>
          </a:p>
          <a:p>
            <a:pPr lvl="2"/>
            <a:endParaRPr kumimoji="1" lang="en-US" altLang="zh-CN" sz="2800" dirty="0"/>
          </a:p>
          <a:p>
            <a:pPr lvl="2"/>
            <a:endParaRPr kumimoji="1" lang="en-US" altLang="zh-CN" sz="2800" dirty="0" smtClean="0"/>
          </a:p>
          <a:p>
            <a:pPr lvl="2"/>
            <a:endParaRPr kumimoji="1" lang="en-US" altLang="zh-CN" sz="2800" dirty="0"/>
          </a:p>
          <a:p>
            <a:pPr lvl="2"/>
            <a:endParaRPr kumimoji="1" lang="en-US" altLang="zh-CN" sz="2800" dirty="0" smtClean="0"/>
          </a:p>
          <a:p>
            <a:pPr lvl="2"/>
            <a:endParaRPr kumimoji="1" lang="en-US" altLang="zh-CN" sz="2800" dirty="0"/>
          </a:p>
          <a:p>
            <a:pPr lvl="2"/>
            <a:r>
              <a:rPr kumimoji="1" lang="zh-CN" altLang="en-US" sz="2800" dirty="0" smtClean="0"/>
              <a:t>添加对应</a:t>
            </a:r>
            <a:r>
              <a:rPr kumimoji="1" lang="en-US" altLang="zh-CN" sz="2800" dirty="0" err="1" smtClean="0"/>
              <a:t>config</a:t>
            </a:r>
            <a:r>
              <a:rPr kumimoji="1" lang="zh-CN" altLang="en-US" sz="2800" dirty="0" smtClean="0"/>
              <a:t>的行为函数</a:t>
            </a:r>
            <a:endParaRPr kumimoji="1" lang="en-US" altLang="zh-CN" sz="28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316130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8025"/>
            <a:ext cx="10515600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6"/>
                </a:solidFill>
              </a:rPr>
              <a:t>步骤四：</a:t>
            </a:r>
            <a:r>
              <a:rPr kumimoji="1" lang="zh-CN" altLang="en-US" dirty="0" smtClean="0"/>
              <a:t>在其它类中对</a:t>
            </a:r>
            <a:r>
              <a:rPr kumimoji="1" lang="en-US" altLang="zh-CN" dirty="0" err="1" smtClean="0"/>
              <a:t>imageUploader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MIXIN</a:t>
            </a:r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0" y="1446689"/>
            <a:ext cx="2818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，使用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与代理模式处理连续同步请求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>
                <a:solidFill>
                  <a:schemeClr val="accent6"/>
                </a:solidFill>
              </a:rPr>
              <a:t>普通回调写法：</a:t>
            </a:r>
            <a:r>
              <a:rPr kumimoji="1" lang="zh-CN" altLang="en-US" dirty="0" smtClean="0"/>
              <a:t>实现</a:t>
            </a:r>
            <a:r>
              <a:rPr kumimoji="1" lang="zh-CN" altLang="en-US" dirty="0"/>
              <a:t>多个连续</a:t>
            </a:r>
            <a:r>
              <a:rPr kumimoji="1" lang="zh-CN" altLang="en-US" dirty="0" smtClean="0"/>
              <a:t>且</a:t>
            </a:r>
            <a:r>
              <a:rPr kumimoji="1" lang="zh-CN" altLang="en-US" dirty="0"/>
              <a:t>有依赖的</a:t>
            </a:r>
            <a:r>
              <a:rPr kumimoji="1" lang="zh-CN" altLang="en-US" dirty="0" smtClean="0"/>
              <a:t>请求</a:t>
            </a:r>
            <a:r>
              <a:rPr kumimoji="1" lang="zh-CN" altLang="en-US" dirty="0"/>
              <a:t>回调函数将</a:t>
            </a:r>
            <a:r>
              <a:rPr kumimoji="1" lang="zh-CN" altLang="en-US" dirty="0" smtClean="0"/>
              <a:t>嵌套</a:t>
            </a:r>
            <a:r>
              <a:rPr kumimoji="1" lang="zh-CN" altLang="en-US" dirty="0"/>
              <a:t>很多层，可</a:t>
            </a:r>
            <a:r>
              <a:rPr kumimoji="1" lang="zh-CN" altLang="en-US" dirty="0" smtClean="0"/>
              <a:t>读性</a:t>
            </a:r>
            <a:r>
              <a:rPr kumimoji="1" lang="zh-CN" altLang="en-US" dirty="0"/>
              <a:t>很差，维护</a:t>
            </a:r>
            <a:r>
              <a:rPr kumimoji="1" lang="zh-CN" altLang="en-US" dirty="0" smtClean="0"/>
              <a:t>困难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>
                <a:solidFill>
                  <a:schemeClr val="accent6"/>
                </a:solidFill>
              </a:rPr>
              <a:t>反面教材：</a:t>
            </a:r>
            <a:r>
              <a:rPr kumimoji="1" lang="zh-CN" altLang="en-US" dirty="0" smtClean="0"/>
              <a:t>如下图红色部分，为每个</a:t>
            </a:r>
            <a:r>
              <a:rPr kumimoji="1" lang="en-US" altLang="zh-CN" dirty="0" err="1" smtClean="0"/>
              <a:t>ajax</a:t>
            </a:r>
            <a:r>
              <a:rPr kumimoji="1" lang="zh-CN" altLang="en-US" dirty="0" smtClean="0"/>
              <a:t>的回调函数，多个调用依次进行之后，每次回调函数都与下一个请求的回调函数形成了嵌套（如图红色部分），代码变的非常难读懂，读懂了之后也会非常郁闷。</a:t>
            </a: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23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1" y="182880"/>
            <a:ext cx="3831912" cy="647192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771640" y="1626552"/>
            <a:ext cx="4932680" cy="30673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看了之后整个人都是崩溃的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如何解脱？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840" y="78795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完成请求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accent6"/>
                </a:solidFill>
              </a:rPr>
              <a:t>简介：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是一个抽象异步处理对象，专门用来处理异步操作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promise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promise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链式调用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2214325"/>
            <a:ext cx="4089400" cy="74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3217020"/>
            <a:ext cx="417830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4524515"/>
            <a:ext cx="4279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6"/>
                </a:solidFill>
              </a:rPr>
              <a:t>使用工厂：</a:t>
            </a:r>
            <a:r>
              <a:rPr kumimoji="1" lang="zh-CN" altLang="en-US" dirty="0" smtClean="0"/>
              <a:t>除了使用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。为了使用链式调用，完成连续请求。我们不得不每次都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对象，这样显得很麻烦。为了让流程更合理，这里建立一个专门生成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对象的工厂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0" y="2019141"/>
            <a:ext cx="4686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6"/>
                </a:solidFill>
              </a:rPr>
              <a:t>例子：</a:t>
            </a:r>
            <a:r>
              <a:rPr kumimoji="1" lang="zh-CN" altLang="en-US" dirty="0" smtClean="0"/>
              <a:t>复制卡片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00163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2160"/>
            <a:ext cx="10515600" cy="540480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链式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步骤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初始化参数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被选中的卡片</a:t>
            </a:r>
            <a:r>
              <a:rPr kumimoji="1" lang="en-US" altLang="zh-CN" dirty="0" err="1" smtClean="0"/>
              <a:t>SelectedCardID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SelectedCardID</a:t>
            </a:r>
            <a:r>
              <a:rPr kumimoji="1" lang="zh-CN" altLang="en-US" dirty="0" smtClean="0"/>
              <a:t>获取卡片数据（</a:t>
            </a:r>
            <a:r>
              <a:rPr kumimoji="1" lang="en-US" altLang="zh-CN" dirty="0" smtClean="0"/>
              <a:t>/info/</a:t>
            </a:r>
            <a:r>
              <a:rPr kumimoji="1" lang="en-US" altLang="zh-CN" dirty="0" err="1" smtClean="0"/>
              <a:t>cards.do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根据获取的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复制出新的卡片 </a:t>
            </a:r>
            <a:r>
              <a:rPr kumimoji="1" lang="en-US" altLang="zh-CN" dirty="0" smtClean="0"/>
              <a:t>(/info/</a:t>
            </a:r>
            <a:r>
              <a:rPr kumimoji="1" lang="en-US" altLang="zh-CN" dirty="0" err="1" smtClean="0"/>
              <a:t>create.do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。把生成的卡片的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交给代理。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SelectedCardID</a:t>
            </a:r>
            <a:r>
              <a:rPr kumimoji="1" lang="zh-CN" altLang="en-US" dirty="0" smtClean="0"/>
              <a:t>获取卡片内的卡片项</a:t>
            </a:r>
            <a:r>
              <a:rPr kumimoji="1" lang="en-US" altLang="zh-CN" dirty="0" smtClean="0"/>
              <a:t>(/universal/</a:t>
            </a:r>
            <a:r>
              <a:rPr kumimoji="1" lang="en-US" altLang="zh-CN" dirty="0" err="1" smtClean="0"/>
              <a:t>items.do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。把旧的卡片项集合交给代理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根据获取到的卡片项集合，创建新的卡片项集合。并把新的卡片项集合交给代理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04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841755"/>
            <a:ext cx="5255476" cy="588384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8438" y="323595"/>
            <a:ext cx="9403080" cy="83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与工场完成请求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1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68770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92D050"/>
                </a:solidFill>
              </a:rPr>
              <a:t>简介：</a:t>
            </a:r>
            <a:r>
              <a:rPr kumimoji="1" lang="en-US" altLang="zh-CN" dirty="0" err="1" smtClean="0"/>
              <a:t>ExtJs</a:t>
            </a:r>
            <a:r>
              <a:rPr kumimoji="1" lang="zh-CN" altLang="en-US" dirty="0" smtClean="0"/>
              <a:t>是一个跨平台</a:t>
            </a:r>
            <a:r>
              <a:rPr kumimoji="1" lang="en-US" altLang="zh-CN" dirty="0" smtClean="0"/>
              <a:t>MVC/MVVM</a:t>
            </a:r>
            <a:r>
              <a:rPr kumimoji="1" lang="zh-CN" altLang="en-US" dirty="0" smtClean="0"/>
              <a:t>的前端解决方案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92D050"/>
                </a:solidFill>
              </a:rPr>
              <a:t>主要特性：</a:t>
            </a:r>
            <a:endParaRPr kumimoji="1" lang="en-US" altLang="zh-CN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>
              <a:solidFill>
                <a:srgbClr val="92D05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面向对象</a:t>
            </a: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组件化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MVC</a:t>
            </a: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JS</a:t>
            </a:r>
            <a:r>
              <a:rPr kumimoji="1" lang="zh-CN" altLang="en-US" dirty="0"/>
              <a:t>为主（</a:t>
            </a:r>
            <a:r>
              <a:rPr kumimoji="1" lang="en-US" altLang="zh-CN" dirty="0"/>
              <a:t>UI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等几乎</a:t>
            </a:r>
            <a:r>
              <a:rPr kumimoji="1" lang="en-US" altLang="zh-CN" dirty="0"/>
              <a:t>90%</a:t>
            </a:r>
            <a:r>
              <a:rPr kumimoji="1" lang="zh-CN" altLang="en-US" dirty="0"/>
              <a:t>内容由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控制）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92D050"/>
                </a:solidFill>
              </a:rPr>
              <a:t>详细介绍：</a:t>
            </a:r>
            <a:endParaRPr kumimoji="1" lang="en-US" altLang="zh-CN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>
              <a:solidFill>
                <a:srgbClr val="92D05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6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840" y="1402080"/>
            <a:ext cx="10515600" cy="5831523"/>
          </a:xfrm>
        </p:spPr>
        <p:txBody>
          <a:bodyPr/>
          <a:lstStyle/>
          <a:p>
            <a:r>
              <a:rPr kumimoji="1" lang="zh-CN" altLang="en-US" dirty="0" smtClean="0"/>
              <a:t>代理的作用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zh-CN" altLang="en-US" dirty="0" smtClean="0"/>
              <a:t>拿到新的卡片的</a:t>
            </a:r>
            <a:r>
              <a:rPr kumimoji="1" lang="en-US" altLang="zh-CN" dirty="0" smtClean="0"/>
              <a:t>ID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拿到旧的卡片项集合与新的卡片项集合，当集合长度一致时，说明卡片项全部创建完毕，此时进行新的卡片和卡片项的组装。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6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36" y="809625"/>
            <a:ext cx="7090544" cy="5797794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8438" y="323594"/>
            <a:ext cx="10933322" cy="854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ajax</a:t>
            </a:r>
            <a:r>
              <a:rPr kumimoji="1" lang="zh-CN" altLang="en-US" dirty="0" smtClean="0"/>
              <a:t>代理觉得万事具备时，便会发送请求，将新的卡片项放到新的卡片中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5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280" y="2682240"/>
            <a:ext cx="7289800" cy="1040448"/>
          </a:xfrm>
        </p:spPr>
        <p:txBody>
          <a:bodyPr/>
          <a:lstStyle/>
          <a:p>
            <a:r>
              <a:rPr kumimoji="1" lang="zh-CN" altLang="en-US" dirty="0" smtClean="0"/>
              <a:t>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768985"/>
            <a:ext cx="10515600" cy="583501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6"/>
                </a:solidFill>
              </a:rPr>
              <a:t>开发准备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endParaRPr kumimoji="1" lang="en-US" altLang="zh-CN" dirty="0" smtClean="0">
              <a:solidFill>
                <a:schemeClr val="accent6"/>
              </a:solidFill>
            </a:endParaRPr>
          </a:p>
          <a:p>
            <a:r>
              <a:rPr kumimoji="1" lang="en-US" altLang="zh-CN" dirty="0"/>
              <a:t>Ext</a:t>
            </a:r>
            <a:r>
              <a:rPr kumimoji="1" lang="zh-CN" altLang="en-US" dirty="0"/>
              <a:t>库文件，放在项目根目录下即可</a:t>
            </a:r>
            <a:endParaRPr kumimoji="1" lang="en-US" altLang="zh-CN" dirty="0"/>
          </a:p>
          <a:p>
            <a:endParaRPr kumimoji="1" lang="en-US" altLang="zh-CN" dirty="0" smtClean="0">
              <a:solidFill>
                <a:schemeClr val="accent6"/>
              </a:solidFill>
            </a:endParaRPr>
          </a:p>
          <a:p>
            <a:r>
              <a:rPr kumimoji="1" lang="en-US" altLang="zh-CN" dirty="0" err="1" smtClean="0"/>
              <a:t>Sencha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命令行，主要用来管理项目生命周期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Sencha</a:t>
            </a:r>
            <a:r>
              <a:rPr kumimoji="1" lang="en-US" altLang="zh-CN" dirty="0"/>
              <a:t> app generate//</a:t>
            </a:r>
            <a:r>
              <a:rPr kumimoji="1" lang="zh-CN" altLang="en-US" dirty="0"/>
              <a:t>生成骨架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Sencha</a:t>
            </a:r>
            <a:r>
              <a:rPr kumimoji="1" lang="en-US" altLang="zh-CN" dirty="0"/>
              <a:t> app watch//</a:t>
            </a:r>
            <a:r>
              <a:rPr kumimoji="1" lang="zh-CN" altLang="en-US" dirty="0"/>
              <a:t>调试项目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Sencha</a:t>
            </a:r>
            <a:r>
              <a:rPr kumimoji="1" lang="en-US" altLang="zh-CN" dirty="0"/>
              <a:t> app build//</a:t>
            </a:r>
            <a:r>
              <a:rPr kumimoji="1" lang="zh-CN" altLang="en-US" dirty="0"/>
              <a:t>构建项目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en-US" altLang="zh-CN" sz="2400" dirty="0" err="1" smtClean="0"/>
              <a:t>Sencha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app generate</a:t>
            </a:r>
            <a:r>
              <a:rPr kumimoji="1" lang="zh-CN" altLang="en-US" sz="2400" dirty="0" smtClean="0"/>
              <a:t>完成后，会在项目根目录下生成</a:t>
            </a:r>
            <a:r>
              <a:rPr kumimoji="1" lang="en-US" altLang="zh-CN" sz="2400" dirty="0" smtClean="0"/>
              <a:t>/app</a:t>
            </a:r>
            <a:r>
              <a:rPr kumimoji="1" lang="zh-CN" altLang="en-US" sz="2400" dirty="0" smtClean="0"/>
              <a:t>文件夹，程序入口则放在</a:t>
            </a:r>
            <a:r>
              <a:rPr kumimoji="1" lang="en-US" altLang="zh-CN" sz="2400" dirty="0" smtClean="0"/>
              <a:t>/app/main/</a:t>
            </a:r>
            <a:r>
              <a:rPr kumimoji="1" lang="en-US" altLang="zh-CN" sz="2400" dirty="0" err="1" smtClean="0"/>
              <a:t>main.js</a:t>
            </a:r>
            <a:r>
              <a:rPr kumimoji="1" lang="zh-CN" altLang="en-US" sz="2400" dirty="0" smtClean="0"/>
              <a:t>。然后即可进行开发</a:t>
            </a:r>
            <a:endParaRPr kumimoji="1" lang="en-US" altLang="zh-CN" sz="2400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6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面向对象：类的声明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6527"/>
            <a:ext cx="10515600" cy="5156597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92D050"/>
                </a:solidFill>
              </a:rPr>
              <a:t>简介：</a:t>
            </a:r>
            <a:r>
              <a:rPr kumimoji="1" lang="en-US" altLang="zh-CN" dirty="0" smtClean="0"/>
              <a:t>Ext</a:t>
            </a:r>
            <a:r>
              <a:rPr kumimoji="1" lang="zh-CN" altLang="en-US" dirty="0" smtClean="0"/>
              <a:t>中，类的声明需要使用</a:t>
            </a:r>
            <a:r>
              <a:rPr kumimoji="1" lang="en-US" altLang="zh-CN" u="sng" dirty="0" err="1" smtClean="0"/>
              <a:t>Ext.define</a:t>
            </a:r>
            <a:r>
              <a:rPr kumimoji="1" lang="en-US" altLang="zh-CN" u="sng" dirty="0" smtClean="0"/>
              <a:t>(‘</a:t>
            </a:r>
            <a:r>
              <a:rPr kumimoji="1" lang="zh-CN" altLang="en-US" u="sng" dirty="0" smtClean="0"/>
              <a:t>类名</a:t>
            </a:r>
            <a:r>
              <a:rPr kumimoji="1" lang="en-US" altLang="zh-CN" u="sng" dirty="0" smtClean="0"/>
              <a:t>’</a:t>
            </a:r>
            <a:r>
              <a:rPr kumimoji="1" lang="zh-CN" altLang="en-US" u="sng" dirty="0" smtClean="0"/>
              <a:t>，</a:t>
            </a:r>
            <a:r>
              <a:rPr kumimoji="1" lang="en-US" altLang="zh-CN" u="sng" dirty="0" smtClean="0"/>
              <a:t>{</a:t>
            </a:r>
            <a:r>
              <a:rPr kumimoji="1" lang="zh-CN" altLang="en-US" u="sng" dirty="0" smtClean="0"/>
              <a:t>成员</a:t>
            </a:r>
            <a:r>
              <a:rPr kumimoji="1" lang="en-US" altLang="zh-CN" u="sng" dirty="0" smtClean="0"/>
              <a:t>…})</a:t>
            </a:r>
            <a:r>
              <a:rPr kumimoji="1" lang="zh-CN" altLang="en-US" dirty="0" smtClean="0"/>
              <a:t>。如果需要私有成员，则可使用闭包进行存储。每个类可以设置一个</a:t>
            </a:r>
            <a:r>
              <a:rPr kumimoji="1" lang="en-US" altLang="zh-CN" dirty="0" err="1" smtClean="0"/>
              <a:t>xtype</a:t>
            </a:r>
            <a:r>
              <a:rPr kumimoji="1" lang="zh-CN" altLang="en-US" dirty="0" smtClean="0"/>
              <a:t>，作为这个类的别名。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92D050"/>
                </a:solidFill>
              </a:rPr>
              <a:t>例子：</a:t>
            </a:r>
            <a:endParaRPr kumimoji="1"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kumimoji="1" lang="zh-CN" altLang="en-US" dirty="0" smtClean="0"/>
              <a:t>公开成员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私有成员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3037047"/>
            <a:ext cx="5118100" cy="113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4385382"/>
            <a:ext cx="4851400" cy="21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类的继承与重写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908"/>
            <a:ext cx="10515600" cy="48040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92D050"/>
                </a:solidFill>
              </a:rPr>
              <a:t>简介：</a:t>
            </a:r>
            <a:r>
              <a:rPr kumimoji="1" lang="zh-CN" altLang="en-US" dirty="0" smtClean="0"/>
              <a:t>继承时，需要在类的成员部分，添加</a:t>
            </a:r>
            <a:r>
              <a:rPr kumimoji="1" lang="en-US" altLang="zh-CN" u="sng" dirty="0" smtClean="0"/>
              <a:t>extend:’</a:t>
            </a:r>
            <a:r>
              <a:rPr kumimoji="1" lang="zh-CN" altLang="en-US" u="sng" dirty="0" smtClean="0"/>
              <a:t>父类名</a:t>
            </a:r>
            <a:r>
              <a:rPr kumimoji="1" lang="en-US" altLang="zh-CN" u="sng" dirty="0" smtClean="0"/>
              <a:t>’</a:t>
            </a:r>
            <a:r>
              <a:rPr kumimoji="1" lang="zh-CN" altLang="en-US" dirty="0" smtClean="0"/>
              <a:t>，这样子类即可完成对父类成员的继承。重写时，需要指定</a:t>
            </a:r>
            <a:r>
              <a:rPr kumimoji="1" lang="en-US" altLang="zh-CN" dirty="0" err="1" smtClean="0"/>
              <a:t>xtype</a:t>
            </a:r>
            <a:r>
              <a:rPr kumimoji="1" lang="zh-CN" altLang="en-US" dirty="0" smtClean="0"/>
              <a:t>为已存在的类。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92D050"/>
                </a:solidFill>
              </a:rPr>
              <a:t>实例：</a:t>
            </a:r>
            <a:endParaRPr kumimoji="1"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kumimoji="1" lang="zh-CN" altLang="en-US" dirty="0" smtClean="0"/>
              <a:t>卡片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的继承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类重写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96" y="2707086"/>
            <a:ext cx="4864100" cy="158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96" y="4487626"/>
            <a:ext cx="5397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302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类的</a:t>
            </a:r>
            <a:r>
              <a:rPr kumimoji="1" lang="en-US" altLang="zh-CN" dirty="0" err="1" smtClean="0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14413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92D050"/>
                </a:solidFill>
              </a:rPr>
              <a:t>简介：</a:t>
            </a:r>
            <a:r>
              <a:rPr kumimoji="1" lang="en-US" altLang="zh-CN" dirty="0" err="1" smtClean="0"/>
              <a:t>Mixin</a:t>
            </a:r>
            <a:r>
              <a:rPr kumimoji="1" lang="zh-CN" altLang="en-US" dirty="0" smtClean="0"/>
              <a:t>通常用于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组件类之间的互相引用。比如我们在一个弹窗中，想加入几个输入框，那么我们只需要在弹窗类中添加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属性。然后以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数组的方式添加</a:t>
            </a:r>
            <a:r>
              <a:rPr kumimoji="1" lang="en-US" altLang="zh-CN" dirty="0" smtClean="0"/>
              <a:t>Items</a:t>
            </a:r>
            <a:r>
              <a:rPr kumimoji="1" lang="zh-CN" altLang="en-US" dirty="0" smtClean="0"/>
              <a:t>的配置。数组中每个对象即对应一个组件，</a:t>
            </a:r>
            <a:r>
              <a:rPr kumimoji="1" lang="en-US" altLang="zh-CN" dirty="0" err="1" smtClean="0"/>
              <a:t>xtype</a:t>
            </a:r>
            <a:r>
              <a:rPr kumimoji="1" lang="zh-CN" altLang="en-US" dirty="0" smtClean="0"/>
              <a:t>为每个类的别名。</a:t>
            </a:r>
            <a:endParaRPr kumimoji="1" lang="en-US" altLang="zh-CN" u="sng" dirty="0"/>
          </a:p>
          <a:p>
            <a:endParaRPr kumimoji="1" lang="en-US" altLang="zh-CN" u="sng" dirty="0" smtClean="0"/>
          </a:p>
          <a:p>
            <a:r>
              <a:rPr kumimoji="1" lang="zh-CN" altLang="en-US" u="sng" dirty="0" smtClean="0">
                <a:solidFill>
                  <a:srgbClr val="92D050"/>
                </a:solidFill>
              </a:rPr>
              <a:t>例子</a:t>
            </a:r>
            <a:endParaRPr kumimoji="1" lang="zh-CN" altLang="en-US" u="sng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90" y="3163517"/>
            <a:ext cx="3022600" cy="222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0" y="3163517"/>
            <a:ext cx="4953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560" y="12382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让你的类支持</a:t>
            </a:r>
            <a:r>
              <a:rPr kumimoji="1" lang="en-US" altLang="zh-CN" dirty="0" err="1" smtClean="0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60" y="1227295"/>
            <a:ext cx="10515600" cy="5323047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6"/>
                </a:solidFill>
              </a:rPr>
              <a:t>简介：</a:t>
            </a:r>
            <a:r>
              <a:rPr kumimoji="1" lang="en-US" altLang="zh-CN" dirty="0" err="1" smtClean="0"/>
              <a:t>mixin</a:t>
            </a:r>
            <a:r>
              <a:rPr kumimoji="1" lang="zh-CN" altLang="en-US" dirty="0" smtClean="0"/>
              <a:t>的方式饮用非常方便，我们为了让自己的类支持被其它的类引用，需要添加两个成员。第一、在</a:t>
            </a:r>
            <a:r>
              <a:rPr kumimoji="1" lang="en-US" altLang="zh-CN" dirty="0" err="1" smtClean="0"/>
              <a:t>config</a:t>
            </a:r>
            <a:r>
              <a:rPr kumimoji="1" lang="zh-CN" altLang="en-US" dirty="0" smtClean="0"/>
              <a:t>中添加可以配置的项，第二，在对应的</a:t>
            </a:r>
            <a:r>
              <a:rPr kumimoji="1" lang="en-US" altLang="zh-CN" dirty="0" err="1" smtClean="0"/>
              <a:t>applyConfig</a:t>
            </a:r>
            <a:r>
              <a:rPr kumimoji="1" lang="zh-CN" altLang="en-US" dirty="0" smtClean="0"/>
              <a:t>回调中添加应有的行为。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accent6"/>
                </a:solidFill>
              </a:rPr>
              <a:t>例子：</a:t>
            </a:r>
            <a:endParaRPr kumimoji="1"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2562543"/>
            <a:ext cx="6070600" cy="398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3484404"/>
            <a:ext cx="5054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0366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92D050"/>
                </a:solidFill>
              </a:rPr>
              <a:t>简介：</a:t>
            </a:r>
            <a:r>
              <a:rPr kumimoji="1" lang="zh-CN" altLang="en-US" dirty="0" smtClean="0"/>
              <a:t>每个模块会有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三个文件组成。有些情况下，组件不需要特定的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92D050"/>
                </a:solidFill>
              </a:rPr>
              <a:t>例子：</a:t>
            </a:r>
            <a:r>
              <a:rPr kumimoji="1" lang="en-US" altLang="zh-CN" dirty="0" smtClean="0"/>
              <a:t>card</a:t>
            </a:r>
            <a:r>
              <a:rPr kumimoji="1" lang="zh-CN" altLang="en-US" dirty="0" smtClean="0"/>
              <a:t>组件中的一个完整的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Model: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View: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Controller: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2705834"/>
            <a:ext cx="4508500" cy="135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4184619"/>
            <a:ext cx="4508500" cy="143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5739605"/>
            <a:ext cx="4508500" cy="9271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结构的组件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0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38207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实战</a:t>
            </a:r>
            <a:r>
              <a:rPr kumimoji="1" lang="en-US" altLang="zh-CN" dirty="0" smtClean="0"/>
              <a:t>1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组件化图片</a:t>
            </a:r>
            <a:r>
              <a:rPr kumimoji="1" lang="zh-CN" altLang="en-US" dirty="0"/>
              <a:t>上传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898"/>
            <a:ext cx="10515600" cy="4063683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2800" dirty="0" smtClean="0">
                <a:solidFill>
                  <a:schemeClr val="accent6"/>
                </a:solidFill>
              </a:rPr>
              <a:t>简介：</a:t>
            </a:r>
            <a:r>
              <a:rPr kumimoji="1" lang="zh-CN" altLang="en-US" sz="2800" dirty="0" smtClean="0"/>
              <a:t>在后台的编辑过程中，很多上传位置都用到了图片上传，为了实现代码的重用，将图片上传模块化</a:t>
            </a:r>
            <a:endParaRPr kumimoji="1" lang="en-US" altLang="zh-CN" sz="2800" dirty="0"/>
          </a:p>
          <a:p>
            <a:pPr lvl="1"/>
            <a:endParaRPr kumimoji="1" lang="en-US" altLang="zh-CN" sz="2800" dirty="0" smtClean="0"/>
          </a:p>
          <a:p>
            <a:pPr lvl="1"/>
            <a:r>
              <a:rPr kumimoji="1" lang="zh-CN" altLang="en-US" sz="2800" dirty="0" smtClean="0">
                <a:solidFill>
                  <a:schemeClr val="accent6"/>
                </a:solidFill>
              </a:rPr>
              <a:t>例子</a:t>
            </a:r>
            <a:r>
              <a:rPr kumimoji="1" lang="zh-CN" altLang="en-US" sz="2800" dirty="0">
                <a:solidFill>
                  <a:schemeClr val="accent6"/>
                </a:solidFill>
              </a:rPr>
              <a:t>步骤一</a:t>
            </a:r>
            <a:r>
              <a:rPr kumimoji="1" lang="zh-CN" altLang="en-US" sz="2800" dirty="0" smtClean="0">
                <a:solidFill>
                  <a:schemeClr val="accent6"/>
                </a:solidFill>
              </a:rPr>
              <a:t>：</a:t>
            </a:r>
            <a:r>
              <a:rPr kumimoji="1" lang="zh-CN" altLang="en-US" sz="2800" dirty="0" smtClean="0"/>
              <a:t>创建图片上传类</a:t>
            </a:r>
            <a:endParaRPr kumimoji="1"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3367881"/>
            <a:ext cx="5562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18775</TotalTime>
  <Words>867</Words>
  <Application>Microsoft Macintosh PowerPoint</Application>
  <PresentationFormat>宽屏</PresentationFormat>
  <Paragraphs>121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DengXian</vt:lpstr>
      <vt:lpstr>宋体</vt:lpstr>
      <vt:lpstr>Arial</vt:lpstr>
      <vt:lpstr>Office Theme</vt:lpstr>
      <vt:lpstr>使用Ext快速搭建管理后台界面</vt:lpstr>
      <vt:lpstr>PowerPoint 演示文稿</vt:lpstr>
      <vt:lpstr>PowerPoint 演示文稿</vt:lpstr>
      <vt:lpstr>面向对象：类的声明</vt:lpstr>
      <vt:lpstr>类的继承与重写</vt:lpstr>
      <vt:lpstr>类的Mixin</vt:lpstr>
      <vt:lpstr>让你的类支持Mixin</vt:lpstr>
      <vt:lpstr>MVC结构的组件</vt:lpstr>
      <vt:lpstr>实战1：组件化图片上传模块</vt:lpstr>
      <vt:lpstr>PowerPoint 演示文稿</vt:lpstr>
      <vt:lpstr>PowerPoint 演示文稿</vt:lpstr>
      <vt:lpstr>PowerPoint 演示文稿</vt:lpstr>
      <vt:lpstr>实战2，使用Promise与代理模式处理连续同步请求</vt:lpstr>
      <vt:lpstr>看了之后整个人都是崩溃的          如何解脱？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使用Ext开发后台</dc:title>
  <dc:creator>369857519@qq.com</dc:creator>
  <cp:lastModifiedBy>369857519@qq.com</cp:lastModifiedBy>
  <cp:revision>49</cp:revision>
  <dcterms:created xsi:type="dcterms:W3CDTF">2016-06-03T06:46:23Z</dcterms:created>
  <dcterms:modified xsi:type="dcterms:W3CDTF">2016-06-16T07:41:59Z</dcterms:modified>
</cp:coreProperties>
</file>