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2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A6DF4-3582-A749-B06D-E96451079664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D2D4-7606-8B4C-92FA-953AFB9E96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65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1D2D4-7606-8B4C-92FA-953AFB9E96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3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1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8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38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2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02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0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2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11C1-3FF5-1F4E-981D-CAE890AFCD80}" type="datetimeFigureOut">
              <a:rPr kumimoji="1" lang="zh-CN" altLang="en-US" smtClean="0"/>
              <a:t>16/6/3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D284-64D6-F74F-93CE-1808F4011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40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9700" y="628649"/>
            <a:ext cx="9144000" cy="1281113"/>
          </a:xfrm>
        </p:spPr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Ext</a:t>
            </a:r>
            <a:r>
              <a:rPr kumimoji="1" lang="zh-CN" altLang="en-US" dirty="0" smtClean="0"/>
              <a:t>开发后台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图片上传模块使用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80" y="1690688"/>
            <a:ext cx="2818480" cy="4351338"/>
          </a:xfrm>
        </p:spPr>
      </p:pic>
    </p:spTree>
    <p:extLst>
      <p:ext uri="{BB962C8B-B14F-4D97-AF65-F5344CB8AC3E}">
        <p14:creationId xmlns:p14="http://schemas.microsoft.com/office/powerpoint/2010/main" val="4324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与代理模式处理连续同步请求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普通回调写法：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如果用这种方法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实现多个连续且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有依赖的请求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回调函数将嵌套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很多层，可读性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很差，维护困难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40" y="1829276"/>
            <a:ext cx="6572268" cy="44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708025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的写法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构建</a:t>
            </a:r>
            <a:r>
              <a:rPr kumimoji="1" lang="en-US" altLang="zh-CN" dirty="0" smtClean="0"/>
              <a:t>promise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promise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链式调用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1658660"/>
            <a:ext cx="4089400" cy="74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811225"/>
            <a:ext cx="4178300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3971173"/>
            <a:ext cx="4279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kumimoji="1" lang="zh-CN" altLang="en-US" dirty="0" smtClean="0"/>
              <a:t>业务场景：复制卡片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00163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工厂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1653381"/>
            <a:ext cx="4686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2160"/>
            <a:ext cx="10515600" cy="540480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链式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步骤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初始化参数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被选中的卡片</a:t>
            </a:r>
            <a:r>
              <a:rPr kumimoji="1" lang="en-US" altLang="zh-CN" dirty="0" err="1" smtClean="0"/>
              <a:t>SelectedCardID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SelectedCardID</a:t>
            </a:r>
            <a:r>
              <a:rPr kumimoji="1" lang="zh-CN" altLang="en-US" dirty="0" smtClean="0"/>
              <a:t>获取卡片数据（</a:t>
            </a:r>
            <a:r>
              <a:rPr kumimoji="1" lang="en-US" altLang="zh-CN" dirty="0" smtClean="0"/>
              <a:t>/info/</a:t>
            </a:r>
            <a:r>
              <a:rPr kumimoji="1" lang="en-US" altLang="zh-CN" dirty="0" err="1" smtClean="0"/>
              <a:t>cards.do</a:t>
            </a:r>
            <a:r>
              <a:rPr kumimoji="1" lang="en-US" altLang="zh-CN" dirty="0" smtClean="0"/>
              <a:t>)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根据获取的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复制出新的卡片 </a:t>
            </a:r>
            <a:r>
              <a:rPr kumimoji="1" lang="en-US" altLang="zh-CN" dirty="0" smtClean="0"/>
              <a:t>(/info/</a:t>
            </a:r>
            <a:r>
              <a:rPr kumimoji="1" lang="en-US" altLang="zh-CN" dirty="0" err="1" smtClean="0"/>
              <a:t>create.do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。把生成的卡片的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交给代理。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SelectedCardID</a:t>
            </a:r>
            <a:r>
              <a:rPr kumimoji="1" lang="zh-CN" altLang="en-US" dirty="0" smtClean="0"/>
              <a:t>获取卡片内的卡片项</a:t>
            </a:r>
            <a:r>
              <a:rPr kumimoji="1" lang="en-US" altLang="zh-CN" dirty="0" smtClean="0"/>
              <a:t>(/universal/</a:t>
            </a:r>
            <a:r>
              <a:rPr kumimoji="1" lang="en-US" altLang="zh-CN" dirty="0" err="1" smtClean="0"/>
              <a:t>items.do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。把旧的卡片项集合交给代理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根据获取到的卡片项集合，创建新的卡片项集合。并把新的卡片项集合交给代理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04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597915"/>
            <a:ext cx="5255476" cy="5883848"/>
          </a:xfrm>
        </p:spPr>
      </p:pic>
    </p:spTree>
    <p:extLst>
      <p:ext uri="{BB962C8B-B14F-4D97-AF65-F5344CB8AC3E}">
        <p14:creationId xmlns:p14="http://schemas.microsoft.com/office/powerpoint/2010/main" val="18901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440"/>
            <a:ext cx="10515600" cy="5831523"/>
          </a:xfrm>
        </p:spPr>
        <p:txBody>
          <a:bodyPr/>
          <a:lstStyle/>
          <a:p>
            <a:r>
              <a:rPr kumimoji="1" lang="zh-CN" altLang="en-US" dirty="0" smtClean="0"/>
              <a:t>代理的作用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r>
              <a:rPr kumimoji="1" lang="zh-CN" altLang="en-US" dirty="0" smtClean="0"/>
              <a:t>拿到新的卡片的</a:t>
            </a:r>
            <a:r>
              <a:rPr kumimoji="1" lang="en-US" altLang="zh-CN" dirty="0" smtClean="0"/>
              <a:t>ID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拿到旧的卡片项集合与新的卡片项集合，当集合长度一致时，说明卡片项全部创建完毕，此时进行新的卡片和卡片项的组装。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6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6" y="525145"/>
            <a:ext cx="7090544" cy="5797794"/>
          </a:xfrm>
        </p:spPr>
      </p:pic>
    </p:spTree>
    <p:extLst>
      <p:ext uri="{BB962C8B-B14F-4D97-AF65-F5344CB8AC3E}">
        <p14:creationId xmlns:p14="http://schemas.microsoft.com/office/powerpoint/2010/main" val="2975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280" y="2682240"/>
            <a:ext cx="7289800" cy="1040448"/>
          </a:xfrm>
        </p:spPr>
        <p:txBody>
          <a:bodyPr/>
          <a:lstStyle/>
          <a:p>
            <a:r>
              <a:rPr kumimoji="1" lang="en-US" altLang="zh-CN" dirty="0" smtClean="0"/>
              <a:t>fine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162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简述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err="1" smtClean="0"/>
              <a:t>ExtJs</a:t>
            </a:r>
            <a:r>
              <a:rPr kumimoji="1" lang="zh-CN" altLang="en-US" dirty="0" smtClean="0"/>
              <a:t>是一个跨平台</a:t>
            </a:r>
            <a:r>
              <a:rPr kumimoji="1" lang="en-US" altLang="zh-CN" dirty="0" smtClean="0"/>
              <a:t>MVC/MVVM</a:t>
            </a:r>
            <a:r>
              <a:rPr kumimoji="1" lang="zh-CN" altLang="en-US" dirty="0" smtClean="0"/>
              <a:t>的前端解决方案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主要特性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MVC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组件化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为主（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等几乎</a:t>
            </a:r>
            <a:r>
              <a:rPr kumimoji="1" lang="en-US" altLang="zh-CN" dirty="0" smtClean="0"/>
              <a:t>90%</a:t>
            </a:r>
            <a:r>
              <a:rPr kumimoji="1" lang="zh-CN" altLang="en-US" dirty="0" smtClean="0"/>
              <a:t>内容由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控制）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6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093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每个组件包含一个完整的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Model: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View: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Controller: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2034380"/>
            <a:ext cx="4508500" cy="135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3644899"/>
            <a:ext cx="4508500" cy="143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5258590"/>
            <a:ext cx="4508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类的相关操作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普通声明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私有成员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2471738"/>
            <a:ext cx="5118100" cy="113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4378326"/>
            <a:ext cx="4851400" cy="21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类的相关操作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重写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825625"/>
            <a:ext cx="4864100" cy="158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3948906"/>
            <a:ext cx="5397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类的相关操作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Mixin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80" y="2291080"/>
            <a:ext cx="3022600" cy="222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2" y="1825625"/>
            <a:ext cx="4339998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类的相关操作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接收配置项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6825"/>
            <a:ext cx="6070600" cy="398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536825"/>
            <a:ext cx="50546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模式与实战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，组件化图片</a:t>
            </a:r>
            <a:r>
              <a:rPr kumimoji="1" lang="zh-CN" altLang="en-US" dirty="0"/>
              <a:t>上传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zh-CN" altLang="en-US" dirty="0" smtClean="0"/>
              <a:t>在很多上传位置都用到了图片上传，为了实现代码的重用，将图片上传模块化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步骤一，创建类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3634740"/>
            <a:ext cx="5562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增加类成员，</a:t>
            </a:r>
            <a:r>
              <a:rPr kumimoji="1" lang="en-US" altLang="zh-CN" dirty="0" err="1" smtClean="0"/>
              <a:t>config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items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88" y="1690688"/>
            <a:ext cx="5849991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67" y="1690688"/>
            <a:ext cx="3314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7429</TotalTime>
  <Words>316</Words>
  <Application>Microsoft Macintosh PowerPoint</Application>
  <PresentationFormat>宽屏</PresentationFormat>
  <Paragraphs>79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DengXian</vt:lpstr>
      <vt:lpstr>宋体</vt:lpstr>
      <vt:lpstr>Arial</vt:lpstr>
      <vt:lpstr>Office Theme</vt:lpstr>
      <vt:lpstr>使用Ext开发后台</vt:lpstr>
      <vt:lpstr>简述</vt:lpstr>
      <vt:lpstr>MVC</vt:lpstr>
      <vt:lpstr>类的相关操作</vt:lpstr>
      <vt:lpstr>类的相关操作2</vt:lpstr>
      <vt:lpstr>类的相关操作3</vt:lpstr>
      <vt:lpstr>类的相关操作4</vt:lpstr>
      <vt:lpstr>   模式与实战 1，组件化图片上传模块</vt:lpstr>
      <vt:lpstr>增加类成员，config，items</vt:lpstr>
      <vt:lpstr>图片上传模块使用</vt:lpstr>
      <vt:lpstr>2使用Promise与代理模式处理连续同步请求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使用Ext开发后台</dc:title>
  <dc:creator>369857519@qq.com</dc:creator>
  <cp:lastModifiedBy>369857519@qq.com</cp:lastModifiedBy>
  <cp:revision>23</cp:revision>
  <dcterms:created xsi:type="dcterms:W3CDTF">2016-06-03T06:46:23Z</dcterms:created>
  <dcterms:modified xsi:type="dcterms:W3CDTF">2016-06-08T10:35:50Z</dcterms:modified>
</cp:coreProperties>
</file>