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565"/>
  </p:normalViewPr>
  <p:slideViewPr>
    <p:cSldViewPr snapToGrid="0" snapToObjects="1">
      <p:cViewPr varScale="1">
        <p:scale>
          <a:sx n="90" d="100"/>
          <a:sy n="90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EDC2E-1188-9342-B976-960557019B20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4C5F-C819-B64E-B8A2-0D0E82CD6A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43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4C5F-C819-B64E-B8A2-0D0E82CD6A9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94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0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1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33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08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0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2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0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17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EE50-2C76-4548-9D41-735DDB8CCAD5}" type="datetimeFigureOut">
              <a:rPr kumimoji="1" lang="zh-CN" altLang="en-US" smtClean="0"/>
              <a:t>19/1/4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789-3B8D-1248-8C0D-064D0600D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1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tirez/redis/issues/257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近期开发 </a:t>
            </a:r>
            <a:r>
              <a:rPr kumimoji="1" lang="en-US" altLang="zh-CN" dirty="0" smtClean="0"/>
              <a:t>Case study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热点问题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需求描述：在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有一批用户集，需要根据不同的用户集用户下发不同的资源。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在单个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的直接插入大量数据过程中，出现了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访问热点的情况，指示单台机器的访问延迟在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分钟内达到了</a:t>
            </a:r>
            <a:r>
              <a:rPr kumimoji="1" lang="en-US" altLang="zh-CN" dirty="0" smtClean="0"/>
              <a:t>4s</a:t>
            </a:r>
            <a:r>
              <a:rPr kumimoji="1" lang="zh-CN" altLang="en-US" dirty="0" smtClean="0"/>
              <a:t>以上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3692525"/>
            <a:ext cx="7073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612" y="7397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解决方案分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，分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个桶，每次从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中读</a:t>
            </a:r>
            <a:r>
              <a:rPr kumimoji="1" lang="en-US" altLang="zh-CN" dirty="0" smtClean="0"/>
              <a:t>10000</a:t>
            </a:r>
            <a:r>
              <a:rPr kumimoji="1" lang="zh-CN" altLang="en-US" dirty="0" smtClean="0"/>
              <a:t>条数据，桶中数据满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条做一次访问，做高频次访问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04515"/>
            <a:ext cx="7323138" cy="43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主要疑问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使用什么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算法如何分桶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2.Redis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slot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官方推荐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-cluster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数量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3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hashCode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hashCode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hashCode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/>
              <a:t>h = </a:t>
            </a:r>
            <a:r>
              <a:rPr lang="en-US" altLang="zh-CN" dirty="0"/>
              <a:t>hash;</a:t>
            </a:r>
            <a:br>
              <a:rPr lang="en-US" altLang="zh-CN" dirty="0"/>
            </a:br>
            <a:r>
              <a:rPr lang="en-US" altLang="zh-CN" dirty="0"/>
              <a:t>    if </a:t>
            </a:r>
            <a:r>
              <a:rPr lang="en-US" altLang="zh-CN" dirty="0"/>
              <a:t>(h == </a:t>
            </a:r>
            <a:r>
              <a:rPr lang="en-US" altLang="zh-CN" dirty="0"/>
              <a:t>0 </a:t>
            </a:r>
            <a:r>
              <a:rPr lang="en-US" altLang="zh-CN" dirty="0"/>
              <a:t>&amp;&amp; </a:t>
            </a:r>
            <a:r>
              <a:rPr lang="en-US" altLang="zh-CN" dirty="0" err="1"/>
              <a:t>value</a:t>
            </a:r>
            <a:r>
              <a:rPr lang="en-US" altLang="zh-CN" dirty="0" err="1"/>
              <a:t>.</a:t>
            </a:r>
            <a:r>
              <a:rPr lang="en-US" altLang="zh-CN" dirty="0" err="1"/>
              <a:t>length</a:t>
            </a:r>
            <a:r>
              <a:rPr lang="en-US" altLang="zh-CN" dirty="0"/>
              <a:t> </a:t>
            </a:r>
            <a:r>
              <a:rPr lang="en-US" altLang="zh-CN" dirty="0"/>
              <a:t>&gt; </a:t>
            </a:r>
            <a:r>
              <a:rPr lang="en-US" altLang="zh-CN" dirty="0"/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char </a:t>
            </a:r>
            <a:r>
              <a:rPr lang="en-US" altLang="zh-CN" dirty="0" err="1"/>
              <a:t>val</a:t>
            </a:r>
            <a:r>
              <a:rPr lang="en-US" altLang="zh-CN" dirty="0"/>
              <a:t>[] = </a:t>
            </a:r>
            <a:r>
              <a:rPr lang="en-US" altLang="zh-CN" dirty="0"/>
              <a:t>value;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/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value</a:t>
            </a:r>
            <a:r>
              <a:rPr lang="en-US" altLang="zh-CN" dirty="0" err="1"/>
              <a:t>.</a:t>
            </a:r>
            <a:r>
              <a:rPr lang="en-US" altLang="zh-CN" dirty="0" err="1"/>
              <a:t>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h = </a:t>
            </a:r>
            <a:r>
              <a:rPr lang="en-US" altLang="zh-CN" dirty="0"/>
              <a:t>31 </a:t>
            </a:r>
            <a:r>
              <a:rPr lang="en-US" altLang="zh-CN" dirty="0"/>
              <a:t>* h + 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hash </a:t>
            </a:r>
            <a:r>
              <a:rPr lang="en-US" altLang="zh-CN" dirty="0"/>
              <a:t>= h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/>
              <a:t>return </a:t>
            </a:r>
            <a:r>
              <a:rPr lang="en-US" altLang="zh-CN" dirty="0"/>
              <a:t>h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04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HASH_SLOT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/>
              <a:t>CRC16(</a:t>
            </a:r>
            <a:r>
              <a:rPr lang="da-DK" altLang="zh-CN" dirty="0" err="1"/>
              <a:t>key</a:t>
            </a:r>
            <a:r>
              <a:rPr lang="da-DK" altLang="zh-CN" dirty="0"/>
              <a:t>) mod </a:t>
            </a:r>
            <a:r>
              <a:rPr lang="da-DK" altLang="zh-CN" dirty="0" smtClean="0"/>
              <a:t>16384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redis.io</a:t>
            </a:r>
            <a:r>
              <a:rPr kumimoji="1" lang="en-US" altLang="zh-CN" dirty="0" smtClean="0"/>
              <a:t>/topics/cluster-spec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34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slot</a:t>
            </a:r>
            <a:r>
              <a:rPr kumimoji="1" lang="zh-CN" altLang="en-US" dirty="0" smtClean="0"/>
              <a:t>的逻辑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>
                <a:hlinkClick r:id="rId2"/>
              </a:rPr>
              <a:t>https://github.com/antirez/redis/issues/2576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/p/04dd90ea08f5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3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部分排序的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41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DataRef</a:t>
            </a:r>
            <a:r>
              <a:rPr kumimoji="1" lang="zh-CN" altLang="en-US" dirty="0" smtClean="0"/>
              <a:t>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90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149</Words>
  <Application>Microsoft Macintosh PowerPoint</Application>
  <PresentationFormat>宽屏</PresentationFormat>
  <Paragraphs>27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DengXian Light</vt:lpstr>
      <vt:lpstr>Arial</vt:lpstr>
      <vt:lpstr>Office 主题</vt:lpstr>
      <vt:lpstr>近期开发 Case study</vt:lpstr>
      <vt:lpstr>Redis热点问题</vt:lpstr>
      <vt:lpstr>PowerPoint 演示文稿</vt:lpstr>
      <vt:lpstr>主要疑问</vt:lpstr>
      <vt:lpstr>hashCode</vt:lpstr>
      <vt:lpstr>HASH_SLOT</vt:lpstr>
      <vt:lpstr>Redis slot的逻辑</vt:lpstr>
      <vt:lpstr>部分排序的sort问题</vt:lpstr>
      <vt:lpstr>DataRef开发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近期开发 Case study</dc:title>
  <dc:creator>369857519@qq.com</dc:creator>
  <cp:lastModifiedBy>369857519@qq.com</cp:lastModifiedBy>
  <cp:revision>10</cp:revision>
  <dcterms:created xsi:type="dcterms:W3CDTF">2019-01-03T12:04:14Z</dcterms:created>
  <dcterms:modified xsi:type="dcterms:W3CDTF">2019-01-04T13:05:40Z</dcterms:modified>
</cp:coreProperties>
</file>