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75755"/>
  </p:normalViewPr>
  <p:slideViewPr>
    <p:cSldViewPr snapToGrid="0" snapToObjects="1">
      <p:cViewPr varScale="1">
        <p:scale>
          <a:sx n="92" d="100"/>
          <a:sy n="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/>
              <a:t>Verify</a:t>
            </a:r>
            <a:r>
              <a:rPr lang="zh-CN" altLang="en-US" dirty="0" smtClean="0"/>
              <a:t>代替</a:t>
            </a:r>
          </a:p>
          <a:p>
            <a:endParaRPr lang="zh-CN" alt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类的构造函数用</a:t>
            </a:r>
            <a:r>
              <a:rPr lang="en-US" altLang="zh-CN" dirty="0" err="1"/>
              <a:t>findElementByID</a:t>
            </a:r>
            <a:r>
              <a:rPr lang="zh-CN" altLang="en-US" dirty="0"/>
              <a:t>等函数能过检查页面关键元素来判断当前页面是不否为期望的</a:t>
            </a:r>
            <a:r>
              <a:rPr lang="en-US" altLang="zh-CN" dirty="0" smtClean="0"/>
              <a:t>Page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依照</a:t>
            </a:r>
            <a:r>
              <a:rPr lang="en-US" altLang="zh-CN" dirty="0"/>
              <a:t>SRP</a:t>
            </a:r>
            <a:r>
              <a:rPr lang="zh-CN" altLang="en-US" dirty="0"/>
              <a:t>原则，</a:t>
            </a:r>
            <a:r>
              <a:rPr lang="en-US" altLang="zh-CN" dirty="0"/>
              <a:t>Page</a:t>
            </a:r>
            <a:r>
              <a:rPr lang="zh-CN" altLang="en-US" dirty="0"/>
              <a:t>类内的函数 只返回当前类实例（</a:t>
            </a:r>
            <a:r>
              <a:rPr lang="en-US" altLang="zh-CN" dirty="0"/>
              <a:t>this)</a:t>
            </a:r>
            <a:r>
              <a:rPr lang="zh-CN" altLang="en-US" dirty="0"/>
              <a:t>或</a:t>
            </a:r>
            <a:r>
              <a:rPr lang="en-US" altLang="zh-CN" dirty="0"/>
              <a:t>void</a:t>
            </a:r>
            <a:r>
              <a:rPr lang="zh-CN" altLang="en-US" dirty="0"/>
              <a:t>， 不返回其它页面的对象，确保每个</a:t>
            </a:r>
            <a:r>
              <a:rPr lang="en-US" altLang="zh-CN" dirty="0"/>
              <a:t>Page</a:t>
            </a:r>
            <a:r>
              <a:rPr lang="zh-CN" altLang="en-US" dirty="0"/>
              <a:t>的单一职责且不依赖于任何其它</a:t>
            </a:r>
            <a:r>
              <a:rPr lang="en-US" altLang="zh-CN" dirty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5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2" y="2620017"/>
            <a:ext cx="6604000" cy="3746500"/>
          </a:xfrm>
        </p:spPr>
      </p:pic>
      <p:sp>
        <p:nvSpPr>
          <p:cNvPr id="5" name="TextBox 4"/>
          <p:cNvSpPr txBox="1"/>
          <p:nvPr/>
        </p:nvSpPr>
        <p:spPr>
          <a:xfrm>
            <a:off x="7557138" y="1142689"/>
            <a:ext cx="4634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在任务的xml中有四个值需要配置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port </a:t>
            </a:r>
            <a:r>
              <a:rPr lang="en-US" dirty="0"/>
              <a:t>: </a:t>
            </a:r>
            <a:r>
              <a:rPr lang="en-US" dirty="0" err="1"/>
              <a:t>Appium</a:t>
            </a:r>
            <a:r>
              <a:rPr lang="en-US" dirty="0"/>
              <a:t> 端口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udid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设备ID</a:t>
            </a:r>
            <a:r>
              <a:rPr lang="en-US" dirty="0"/>
              <a:t>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wdaPort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iOS设备运行的时的WDA</a:t>
            </a:r>
            <a:r>
              <a:rPr lang="en-US" dirty="0"/>
              <a:t> port </a:t>
            </a:r>
            <a:endParaRPr lang="zh-CN" alt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class </a:t>
            </a:r>
            <a:r>
              <a:rPr lang="en-US" dirty="0"/>
              <a:t>: 待运行的测试类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方式一 ： </a:t>
            </a:r>
            <a:r>
              <a:rPr lang="zh-CN" altLang="en-US" dirty="0" smtClean="0"/>
              <a:t>将</a:t>
            </a:r>
            <a:r>
              <a:rPr lang="en-US" dirty="0" err="1" smtClean="0"/>
              <a:t>工程打成</a:t>
            </a:r>
            <a:r>
              <a:rPr lang="en-US" dirty="0" err="1"/>
              <a:t>Jar包，然后运行命令</a:t>
            </a:r>
            <a:r>
              <a:rPr lang="en-US" dirty="0"/>
              <a:t> </a:t>
            </a:r>
            <a:endParaRPr lang="zh-CN" altLang="en-US" dirty="0" smtClean="0"/>
          </a:p>
          <a:p>
            <a:pPr lvl="1"/>
            <a:r>
              <a:rPr lang="en-US" dirty="0" smtClean="0"/>
              <a:t>java </a:t>
            </a:r>
            <a:r>
              <a:rPr lang="en-US" dirty="0"/>
              <a:t>-jar UIAutomation-1.0-fat-tests </a:t>
            </a:r>
            <a:r>
              <a:rPr lang="zh-CN" altLang="en-US" dirty="0" smtClean="0"/>
              <a:t>  </a:t>
            </a:r>
            <a:r>
              <a:rPr lang="en-US" dirty="0" smtClean="0"/>
              <a:t>task/demo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android</a:t>
            </a:r>
            <a:r>
              <a:rPr lang="en-US" dirty="0" err="1" smtClean="0"/>
              <a:t>.xml</a:t>
            </a:r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方式2 ： </a:t>
            </a:r>
            <a:r>
              <a:rPr lang="en-US" dirty="0" err="1"/>
              <a:t>IDEA中</a:t>
            </a:r>
            <a:r>
              <a:rPr lang="en-US" dirty="0"/>
              <a:t> </a:t>
            </a:r>
            <a:r>
              <a:rPr lang="en-US" dirty="0" err="1"/>
              <a:t>右键单击demo.xml</a:t>
            </a:r>
            <a:r>
              <a:rPr lang="en-US" dirty="0"/>
              <a:t> ,选择运行。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一些通用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560</Words>
  <Application>Microsoft Macintosh PowerPoint</Application>
  <PresentationFormat>Widescreen</PresentationFormat>
  <Paragraphs>74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宋体</vt:lpstr>
      <vt:lpstr>Arial</vt:lpstr>
      <vt:lpstr>Office Theme</vt:lpstr>
      <vt:lpstr>基于Appium的 App UI自动化框架(Java) </vt:lpstr>
      <vt:lpstr>App UI 自动化常见问题</vt:lpstr>
      <vt:lpstr>设计初衷</vt:lpstr>
      <vt:lpstr>框架基本功能</vt:lpstr>
      <vt:lpstr>PowerPoint Presentation</vt:lpstr>
      <vt:lpstr>基础类介绍</vt:lpstr>
      <vt:lpstr>为什么要封装Appium API?</vt:lpstr>
      <vt:lpstr>配置文件介绍</vt:lpstr>
      <vt:lpstr>资源文件</vt:lpstr>
      <vt:lpstr>一些原则</vt:lpstr>
      <vt:lpstr>测试用例集</vt:lpstr>
      <vt:lpstr>如何运行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14</cp:revision>
  <dcterms:created xsi:type="dcterms:W3CDTF">2018-08-07T06:11:51Z</dcterms:created>
  <dcterms:modified xsi:type="dcterms:W3CDTF">2018-08-07T10:32:10Z</dcterms:modified>
</cp:coreProperties>
</file>