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75755"/>
  </p:normalViewPr>
  <p:slideViewPr>
    <p:cSldViewPr snapToGrid="0" snapToObjects="1">
      <p:cViewPr varScale="1">
        <p:scale>
          <a:sx n="94" d="100"/>
          <a:sy n="94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E5B38-0333-CA45-9C3D-F14B11445EEB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9C8DF-0CBD-A84E-A070-AAD28E2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跨平台？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0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7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0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3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57" y="1469572"/>
            <a:ext cx="11179629" cy="1931534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自动化框架</a:t>
            </a:r>
            <a:r>
              <a:rPr lang="en-US" altLang="zh-CN" dirty="0" smtClean="0"/>
              <a:t>(Java)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                                                      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马毅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r>
              <a:rPr lang="zh-CN" altLang="en-US" dirty="0" smtClean="0"/>
              <a:t> 自动化常见问题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元素查找方式不一样需要各写一套自动化代码</a:t>
            </a:r>
          </a:p>
          <a:p>
            <a:r>
              <a:rPr lang="zh-CN" altLang="en-US" dirty="0" smtClean="0"/>
              <a:t>用例运行不稳定，无故失败，再次运行成功。</a:t>
            </a:r>
          </a:p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版本升级，某些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被废弃导致修改自动化代码</a:t>
            </a:r>
          </a:p>
          <a:p>
            <a:r>
              <a:rPr lang="zh-CN" altLang="en-US" dirty="0" smtClean="0"/>
              <a:t>页面元素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等信息经常发生变化</a:t>
            </a:r>
          </a:p>
          <a:p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43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设计初衷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能稳定运行（支持出错重试）</a:t>
            </a:r>
          </a:p>
          <a:p>
            <a:r>
              <a:rPr lang="zh-CN" altLang="en-US" dirty="0" smtClean="0"/>
              <a:t>减少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版本升级对自动化代码的影响</a:t>
            </a:r>
          </a:p>
          <a:p>
            <a:r>
              <a:rPr lang="zh-CN" altLang="en-US" dirty="0" smtClean="0"/>
              <a:t>元素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等属性发生变化时不需要修改测试代码</a:t>
            </a:r>
          </a:p>
          <a:p>
            <a:r>
              <a:rPr lang="zh-CN" altLang="en-US" dirty="0" smtClean="0"/>
              <a:t>封装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的查找方式，统一元素的查找方式</a:t>
            </a:r>
          </a:p>
          <a:p>
            <a:r>
              <a:rPr lang="zh-CN" altLang="en-US" dirty="0" smtClean="0"/>
              <a:t>应用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模式 提高测试代码的复用度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354841"/>
            <a:ext cx="11291939" cy="6127845"/>
          </a:xfrm>
        </p:spPr>
      </p:pic>
    </p:spTree>
    <p:extLst>
      <p:ext uri="{BB962C8B-B14F-4D97-AF65-F5344CB8AC3E}">
        <p14:creationId xmlns:p14="http://schemas.microsoft.com/office/powerpoint/2010/main" val="18930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131</Words>
  <Application>Microsoft Macintosh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Mangal</vt:lpstr>
      <vt:lpstr>宋体</vt:lpstr>
      <vt:lpstr>Arial</vt:lpstr>
      <vt:lpstr>Office Theme</vt:lpstr>
      <vt:lpstr>基于Appium的 App UI自动化框架(Java) </vt:lpstr>
      <vt:lpstr>App UI 自动化常见问题</vt:lpstr>
      <vt:lpstr>设计初衷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基于Appium的 App UI自动化框架 </dc:title>
  <dc:creator>Microsoft Office User</dc:creator>
  <cp:lastModifiedBy>Microsoft Office User</cp:lastModifiedBy>
  <cp:revision>7</cp:revision>
  <dcterms:created xsi:type="dcterms:W3CDTF">2018-08-07T06:11:51Z</dcterms:created>
  <dcterms:modified xsi:type="dcterms:W3CDTF">2018-08-07T08:38:36Z</dcterms:modified>
</cp:coreProperties>
</file>