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488F-2A15-9E45-85AE-3D27A09830A3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微信朋友圈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操作步骤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打开微信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点击“我”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点击“相册”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打开第一个带图片的朋友圈</a:t>
            </a:r>
          </a:p>
        </p:txBody>
      </p:sp>
    </p:spTree>
    <p:extLst>
      <p:ext uri="{BB962C8B-B14F-4D97-AF65-F5344CB8AC3E}">
        <p14:creationId xmlns:p14="http://schemas.microsoft.com/office/powerpoint/2010/main" val="958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WeiXinMainPage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zh-CN" altLang="en-US" dirty="0" smtClean="0"/>
              <a:t>打开微信后的主页面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WeiXinMePage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zh-CN" altLang="en-US" dirty="0" smtClean="0"/>
              <a:t>“我”的页面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WeiXinMomentPage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</a:t>
            </a:r>
            <a:r>
              <a:rPr lang="zh-CN" altLang="en-US" dirty="0" smtClean="0"/>
              <a:t>我的相册”页面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WeiXinMomentDetailedPage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zh-CN" altLang="en-US" smtClean="0"/>
              <a:t>朋友圈详情页面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Theme</vt:lpstr>
      <vt:lpstr>例子讲解</vt:lpstr>
      <vt:lpstr>UI操作步骤</vt:lpstr>
      <vt:lpstr>创建Page类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例子讲解</dc:title>
  <dc:creator>Microsoft Office User</dc:creator>
  <cp:lastModifiedBy>Microsoft Office User</cp:lastModifiedBy>
  <cp:revision>4</cp:revision>
  <dcterms:created xsi:type="dcterms:W3CDTF">2018-08-10T09:25:22Z</dcterms:created>
  <dcterms:modified xsi:type="dcterms:W3CDTF">2018-08-10T10:16:27Z</dcterms:modified>
</cp:coreProperties>
</file>