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6965"/>
  </p:normalViewPr>
  <p:slideViewPr>
    <p:cSldViewPr snapToGrid="0" snapToObjects="1">
      <p:cViewPr varScale="1">
        <p:scale>
          <a:sx n="158" d="100"/>
          <a:sy n="15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2E360-E77E-2D4D-BEF8-7A331A32D9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2D3-EF41-C84D-BA64-3D40A517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例子讲解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微信朋友圈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76" y="351907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ShowMyMomentTest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4792" y="1850612"/>
            <a:ext cx="327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必须继承自</a:t>
            </a:r>
            <a:r>
              <a:rPr lang="en-US" dirty="0" err="1" smtClean="0"/>
              <a:t>BaseTest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@Test</a:t>
            </a:r>
            <a:r>
              <a:rPr lang="zh-CN" altLang="en-US" dirty="0" smtClean="0"/>
              <a:t>注解</a:t>
            </a:r>
          </a:p>
          <a:p>
            <a:endParaRPr lang="zh-CN" altLang="en-US" dirty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 再执行业务操作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4" y="1859936"/>
            <a:ext cx="5511105" cy="43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8494"/>
            <a:ext cx="6858000" cy="4165600"/>
          </a:xfrm>
        </p:spPr>
      </p:pic>
    </p:spTree>
    <p:extLst>
      <p:ext uri="{BB962C8B-B14F-4D97-AF65-F5344CB8AC3E}">
        <p14:creationId xmlns:p14="http://schemas.microsoft.com/office/powerpoint/2010/main" val="13833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iOS</a:t>
            </a:r>
            <a:r>
              <a:rPr lang="zh-CN" altLang="en-US" dirty="0" smtClean="0"/>
              <a:t> 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55" y="1949633"/>
            <a:ext cx="8661400" cy="4191000"/>
          </a:xfrm>
        </p:spPr>
      </p:pic>
    </p:spTree>
    <p:extLst>
      <p:ext uri="{BB962C8B-B14F-4D97-AF65-F5344CB8AC3E}">
        <p14:creationId xmlns:p14="http://schemas.microsoft.com/office/powerpoint/2010/main" val="20401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操作步骤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打开微信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点击“我”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点击“相册”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打开第一个带图片的朋友圈</a:t>
            </a:r>
          </a:p>
        </p:txBody>
      </p:sp>
    </p:spTree>
    <p:extLst>
      <p:ext uri="{BB962C8B-B14F-4D97-AF65-F5344CB8AC3E}">
        <p14:creationId xmlns:p14="http://schemas.microsoft.com/office/powerpoint/2010/main" val="958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WeiXinMainPage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打开微信后的主页面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WeiXinMePage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“我”的页面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WeiXinMomentPage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“我的相册”页面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WeiXinMomentDetailedPage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朋友圈详情页面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3292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WeiXinMainPage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7" y="1586039"/>
            <a:ext cx="2484534" cy="4548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45" y="2990539"/>
            <a:ext cx="5820256" cy="3264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45" y="1513211"/>
            <a:ext cx="611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MAIN_PAGE_WEIXIN_TEXT: </a:t>
            </a:r>
            <a:r>
              <a:rPr lang="en-US" dirty="0" smtClean="0"/>
              <a:t>‘微信’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MAIN_PAGE_CONTACT_TEXT: </a:t>
            </a:r>
            <a:r>
              <a:rPr lang="en-US" dirty="0" smtClean="0"/>
              <a:t>‘通讯录’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MAIN_PAGE_DISCOVER_TEXT: </a:t>
            </a:r>
            <a:r>
              <a:rPr lang="en-US" dirty="0" smtClean="0"/>
              <a:t>‘发现’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MAIN_PAGE_ME_TEXT: </a:t>
            </a:r>
            <a:r>
              <a:rPr lang="en-US" dirty="0" smtClean="0"/>
              <a:t>‘我’</a:t>
            </a:r>
            <a:endParaRPr lang="zh-CN" altLang="en-US" dirty="0" smtClean="0"/>
          </a:p>
          <a:p>
            <a:r>
              <a:rPr lang="zh-CN" altLang="en-US" dirty="0" smtClean="0"/>
              <a:t>此页面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内容一致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关键点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698522"/>
            <a:ext cx="9146023" cy="3208663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构造函数设为</a:t>
            </a:r>
            <a:r>
              <a:rPr lang="en-US" altLang="zh-CN" dirty="0"/>
              <a:t>Protected</a:t>
            </a:r>
            <a:r>
              <a:rPr lang="zh-CN" altLang="en-US" dirty="0"/>
              <a:t>禁止外部调用 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页面对象实例化通过静态函数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完成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类必须继承于</a:t>
            </a:r>
            <a:r>
              <a:rPr lang="en-US" altLang="zh-CN" dirty="0" err="1" smtClean="0"/>
              <a:t>BasePage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类的所有公共方法只返回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或当前类实例</a:t>
            </a:r>
            <a:r>
              <a:rPr lang="en-US" altLang="zh-CN" dirty="0" smtClean="0"/>
              <a:t>(this)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函数函数内部通过</a:t>
            </a:r>
            <a:r>
              <a:rPr lang="en-US" altLang="zh-CN" dirty="0" err="1"/>
              <a:t>findElement</a:t>
            </a:r>
            <a:r>
              <a:rPr lang="zh-CN" altLang="en-US" dirty="0"/>
              <a:t>*方法来检验页面的关键元素是否存在来判断是否为期望的页面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所有待查找元素的字符串资源等都以</a:t>
            </a:r>
            <a:r>
              <a:rPr lang="en-US" altLang="zh-CN" dirty="0" err="1" smtClean="0"/>
              <a:t>Resouce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显示</a:t>
            </a:r>
          </a:p>
          <a:p>
            <a:pPr marL="342900" indent="-342900" algn="l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23" y="279079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" y="2065275"/>
            <a:ext cx="2617253" cy="4481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10" y="3310353"/>
            <a:ext cx="8294337" cy="23458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2010" y="2065275"/>
            <a:ext cx="621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ME_PAGE_MY_POST_TEXT: </a:t>
            </a:r>
            <a:r>
              <a:rPr lang="en-US" dirty="0" smtClean="0"/>
              <a:t>‘相册’</a:t>
            </a:r>
            <a:endParaRPr lang="zh-CN" altLang="en-US" dirty="0" smtClean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内容一致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WeiXinMomentPage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5" y="2572936"/>
            <a:ext cx="2212181" cy="3842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11" y="2266060"/>
            <a:ext cx="6673232" cy="44567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6488" y="1176392"/>
            <a:ext cx="870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MOMENT_PAGE_ME_TEXT: </a:t>
            </a:r>
            <a:r>
              <a:rPr lang="en-US" dirty="0"/>
              <a:t>'</a:t>
            </a:r>
            <a:r>
              <a:rPr lang="en-US" dirty="0" smtClean="0"/>
              <a:t>我的相册’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dep</a:t>
            </a:r>
            <a:r>
              <a:rPr lang="en-US" dirty="0"/>
              <a:t>'</a:t>
            </a:r>
            <a:br>
              <a:rPr lang="en-US" dirty="0"/>
            </a:br>
            <a:r>
              <a:rPr lang="en-US" b="1" dirty="0"/>
              <a:t>MY_POST_PAGE_MOMENT_ARTICLE_ID: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yk</a:t>
            </a:r>
            <a:r>
              <a:rPr lang="en-US" dirty="0"/>
              <a:t>'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WeiXinMomentPageiOS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3119" y="1564600"/>
            <a:ext cx="870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继承自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WeiXinMomentPage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MOMENT_PAGE_ME_TEXT</a:t>
            </a:r>
            <a:r>
              <a:rPr lang="en-US" b="1" dirty="0"/>
              <a:t>: </a:t>
            </a:r>
            <a:r>
              <a:rPr lang="en-US" dirty="0" smtClean="0"/>
              <a:t>’我’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我的相册</a:t>
            </a:r>
            <a:r>
              <a:rPr lang="en-US" altLang="zh-CN" dirty="0" smtClean="0"/>
              <a:t>”)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 smtClean="0"/>
              <a:t>‘visible </a:t>
            </a:r>
            <a:r>
              <a:rPr lang="en-US" dirty="0"/>
              <a:t>== true AND type == </a:t>
            </a:r>
            <a:r>
              <a:rPr lang="en-US" dirty="0" smtClean="0"/>
              <a:t>“</a:t>
            </a:r>
            <a:r>
              <a:rPr lang="en-US" dirty="0" err="1" smtClean="0"/>
              <a:t>XCUIElementTypeStaticText</a:t>
            </a:r>
            <a:r>
              <a:rPr lang="en-US" dirty="0" smtClean="0"/>
              <a:t>” </a:t>
            </a:r>
            <a:r>
              <a:rPr lang="en-US" dirty="0"/>
              <a:t>AND name CONTAINS </a:t>
            </a:r>
            <a:r>
              <a:rPr lang="en-US" dirty="0" smtClean="0"/>
              <a:t>“月”’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 smtClean="0"/>
              <a:t>(</a:t>
            </a:r>
            <a:r>
              <a:rPr lang="zh-CN" altLang="en-US" dirty="0" smtClean="0"/>
              <a:t>第一个带有“月”字的元素，其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+50</a:t>
            </a:r>
            <a:r>
              <a:rPr lang="zh-CN" altLang="en-US" dirty="0" smtClean="0"/>
              <a:t> 即为所需点击的位置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30" y="3714243"/>
            <a:ext cx="8186443" cy="265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1502152"/>
            <a:ext cx="2789713" cy="47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WeiXinMomentDetailedPage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" y="2203175"/>
            <a:ext cx="2623335" cy="4546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9575" y="2203175"/>
            <a:ext cx="716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MOMENT_DETAILED_PAGE_PRAISE_TEXT: </a:t>
            </a:r>
            <a:r>
              <a:rPr lang="en-US" dirty="0" smtClean="0"/>
              <a:t>‘赞’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</a:t>
            </a:r>
            <a:r>
              <a:rPr lang="zh-CN" altLang="en-US" dirty="0" smtClean="0"/>
              <a:t>一致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25" y="4476505"/>
            <a:ext cx="7975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226</Words>
  <Application>Microsoft Macintosh PowerPoint</Application>
  <PresentationFormat>Widescreen</PresentationFormat>
  <Paragraphs>45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Office Theme</vt:lpstr>
      <vt:lpstr>例子讲解</vt:lpstr>
      <vt:lpstr>UI操作步骤</vt:lpstr>
      <vt:lpstr>创建Page类</vt:lpstr>
      <vt:lpstr>WeiXinMainPage</vt:lpstr>
      <vt:lpstr>关键点</vt:lpstr>
      <vt:lpstr>WeiXinMePage</vt:lpstr>
      <vt:lpstr>WeiXinMomentPage(安卓)</vt:lpstr>
      <vt:lpstr>WeiXinMomentPageiOS</vt:lpstr>
      <vt:lpstr>WeiXinMomentDetailedPage</vt:lpstr>
      <vt:lpstr>ShowMyMomentTest</vt:lpstr>
      <vt:lpstr>Android Device</vt:lpstr>
      <vt:lpstr>iOS 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例子讲解</dc:title>
  <dc:creator>Microsoft Office User</dc:creator>
  <cp:lastModifiedBy>Microsoft Office User</cp:lastModifiedBy>
  <cp:revision>11</cp:revision>
  <dcterms:created xsi:type="dcterms:W3CDTF">2018-08-10T09:25:22Z</dcterms:created>
  <dcterms:modified xsi:type="dcterms:W3CDTF">2018-08-10T11:19:16Z</dcterms:modified>
</cp:coreProperties>
</file>