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9732B-C9D8-495E-BAB9-3B39B7E8EC8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7BC5501-BD2D-49E0-AB2F-2466BA41914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Fundamental Analysis</a:t>
          </a:r>
          <a:endParaRPr lang="en-IN" dirty="0"/>
        </a:p>
      </dgm:t>
    </dgm:pt>
    <dgm:pt modelId="{070AC23B-F2B8-4413-A509-FB97D458CB8C}" type="parTrans" cxnId="{062F30AC-D16A-4A07-BE58-1C86F63CC660}">
      <dgm:prSet/>
      <dgm:spPr/>
      <dgm:t>
        <a:bodyPr/>
        <a:lstStyle/>
        <a:p>
          <a:endParaRPr lang="en-IN"/>
        </a:p>
      </dgm:t>
    </dgm:pt>
    <dgm:pt modelId="{85131078-01DF-4435-BEF3-42D862E627E4}" type="sibTrans" cxnId="{062F30AC-D16A-4A07-BE58-1C86F63CC660}">
      <dgm:prSet/>
      <dgm:spPr/>
      <dgm:t>
        <a:bodyPr/>
        <a:lstStyle/>
        <a:p>
          <a:endParaRPr lang="en-IN"/>
        </a:p>
      </dgm:t>
    </dgm:pt>
    <dgm:pt modelId="{92B66E06-165C-438F-B178-B21A1606326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Qualitative Analysis</a:t>
          </a:r>
        </a:p>
      </dgm:t>
    </dgm:pt>
    <dgm:pt modelId="{CDCBF183-AB36-4DE4-887A-9D0652E5A467}" type="parTrans" cxnId="{BBA73829-769B-421A-9800-50C310A6D3BE}">
      <dgm:prSet/>
      <dgm:spPr/>
      <dgm:t>
        <a:bodyPr/>
        <a:lstStyle/>
        <a:p>
          <a:endParaRPr lang="en-IN"/>
        </a:p>
      </dgm:t>
    </dgm:pt>
    <dgm:pt modelId="{F232E219-93E6-4F43-AAE3-709DE97A1CB4}" type="sibTrans" cxnId="{BBA73829-769B-421A-9800-50C310A6D3BE}">
      <dgm:prSet/>
      <dgm:spPr/>
      <dgm:t>
        <a:bodyPr/>
        <a:lstStyle/>
        <a:p>
          <a:endParaRPr lang="en-IN"/>
        </a:p>
      </dgm:t>
    </dgm:pt>
    <dgm:pt modelId="{A57721E0-6104-488C-BBF6-58EB8BF180E5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N" dirty="0"/>
            <a:t>1. Economy Analysis</a:t>
          </a:r>
        </a:p>
      </dgm:t>
    </dgm:pt>
    <dgm:pt modelId="{E251C775-991E-43EF-84FD-B228213636CC}" type="parTrans" cxnId="{11041DCD-2397-4165-B8C4-5587E80557CC}">
      <dgm:prSet/>
      <dgm:spPr/>
      <dgm:t>
        <a:bodyPr/>
        <a:lstStyle/>
        <a:p>
          <a:endParaRPr lang="en-IN"/>
        </a:p>
      </dgm:t>
    </dgm:pt>
    <dgm:pt modelId="{6619F83E-5DFC-4963-AA2B-2E87ED54ACE2}" type="sibTrans" cxnId="{11041DCD-2397-4165-B8C4-5587E80557CC}">
      <dgm:prSet/>
      <dgm:spPr/>
      <dgm:t>
        <a:bodyPr/>
        <a:lstStyle/>
        <a:p>
          <a:endParaRPr lang="en-IN"/>
        </a:p>
      </dgm:t>
    </dgm:pt>
    <dgm:pt modelId="{BA023572-F538-4F99-8C88-B9F55093300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2. Industry Analysis</a:t>
          </a:r>
        </a:p>
      </dgm:t>
    </dgm:pt>
    <dgm:pt modelId="{15779CC4-50D5-4286-ABD5-E75CBA88DDE5}" type="parTrans" cxnId="{97FC2F16-9F2C-4FCB-B369-A0A754B51D58}">
      <dgm:prSet/>
      <dgm:spPr/>
      <dgm:t>
        <a:bodyPr/>
        <a:lstStyle/>
        <a:p>
          <a:endParaRPr lang="en-IN"/>
        </a:p>
      </dgm:t>
    </dgm:pt>
    <dgm:pt modelId="{3BEBA008-BB3D-4DEC-987C-F479F1992FC6}" type="sibTrans" cxnId="{97FC2F16-9F2C-4FCB-B369-A0A754B51D58}">
      <dgm:prSet/>
      <dgm:spPr/>
      <dgm:t>
        <a:bodyPr/>
        <a:lstStyle/>
        <a:p>
          <a:endParaRPr lang="en-IN"/>
        </a:p>
      </dgm:t>
    </dgm:pt>
    <dgm:pt modelId="{C58DF49B-1356-4435-9B29-84256FC174EB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3. Company Analysis</a:t>
          </a:r>
        </a:p>
      </dgm:t>
    </dgm:pt>
    <dgm:pt modelId="{7783B404-F82C-4754-A092-E908BE188A96}" type="parTrans" cxnId="{CB22CA9D-701E-4D77-9D8B-3C18F56F788E}">
      <dgm:prSet/>
      <dgm:spPr/>
      <dgm:t>
        <a:bodyPr/>
        <a:lstStyle/>
        <a:p>
          <a:endParaRPr lang="en-IN"/>
        </a:p>
      </dgm:t>
    </dgm:pt>
    <dgm:pt modelId="{80F2F976-ADEF-4BFD-9A08-A4BE7EDDB598}" type="sibTrans" cxnId="{CB22CA9D-701E-4D77-9D8B-3C18F56F788E}">
      <dgm:prSet/>
      <dgm:spPr/>
      <dgm:t>
        <a:bodyPr/>
        <a:lstStyle/>
        <a:p>
          <a:endParaRPr lang="en-IN"/>
        </a:p>
      </dgm:t>
    </dgm:pt>
    <dgm:pt modelId="{A845B7BE-D4A8-477D-87E5-9502AC80C6F4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IN"/>
            <a:t>Qualitative analysis</a:t>
          </a:r>
        </a:p>
      </dgm:t>
    </dgm:pt>
    <dgm:pt modelId="{31B8D397-8469-4543-BD37-CDCEC64974AE}" type="parTrans" cxnId="{CC919367-7721-46CA-A3F0-E59CE6591CD9}">
      <dgm:prSet/>
      <dgm:spPr/>
      <dgm:t>
        <a:bodyPr/>
        <a:lstStyle/>
        <a:p>
          <a:endParaRPr lang="en-IN"/>
        </a:p>
      </dgm:t>
    </dgm:pt>
    <dgm:pt modelId="{1A17E455-1F0E-4392-B7FF-B30382A0A75E}" type="sibTrans" cxnId="{CC919367-7721-46CA-A3F0-E59CE6591CD9}">
      <dgm:prSet/>
      <dgm:spPr/>
      <dgm:t>
        <a:bodyPr/>
        <a:lstStyle/>
        <a:p>
          <a:endParaRPr lang="en-IN"/>
        </a:p>
      </dgm:t>
    </dgm:pt>
    <dgm:pt modelId="{EA5664BF-C2F7-4FEA-872F-9655FB0D13D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IN"/>
            <a:t>Management Analysis</a:t>
          </a:r>
        </a:p>
      </dgm:t>
    </dgm:pt>
    <dgm:pt modelId="{8566FB92-0427-4ECC-BC4C-9C05613D429D}" type="parTrans" cxnId="{AFFFEAF1-037D-48C5-9DEB-492332A74C6D}">
      <dgm:prSet/>
      <dgm:spPr/>
      <dgm:t>
        <a:bodyPr/>
        <a:lstStyle/>
        <a:p>
          <a:endParaRPr lang="en-IN"/>
        </a:p>
      </dgm:t>
    </dgm:pt>
    <dgm:pt modelId="{1E3E772E-DE09-45B2-A9CF-8E1C8AA2DD65}" type="sibTrans" cxnId="{AFFFEAF1-037D-48C5-9DEB-492332A74C6D}">
      <dgm:prSet/>
      <dgm:spPr/>
      <dgm:t>
        <a:bodyPr/>
        <a:lstStyle/>
        <a:p>
          <a:endParaRPr lang="en-IN"/>
        </a:p>
      </dgm:t>
    </dgm:pt>
    <dgm:pt modelId="{E305FC74-89DA-4D1B-8E31-B4E9855C9C23}" type="pres">
      <dgm:prSet presAssocID="{87D9732B-C9D8-495E-BAB9-3B39B7E8EC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0E51C7-2A7C-41E8-8758-5214B6036777}" type="pres">
      <dgm:prSet presAssocID="{57BC5501-BD2D-49E0-AB2F-2466BA419145}" presName="hierRoot1" presStyleCnt="0">
        <dgm:presLayoutVars>
          <dgm:hierBranch val="init"/>
        </dgm:presLayoutVars>
      </dgm:prSet>
      <dgm:spPr/>
    </dgm:pt>
    <dgm:pt modelId="{DD0325C8-7FC7-4B3F-9CD8-3218310E6A1F}" type="pres">
      <dgm:prSet presAssocID="{57BC5501-BD2D-49E0-AB2F-2466BA419145}" presName="rootComposite1" presStyleCnt="0"/>
      <dgm:spPr/>
    </dgm:pt>
    <dgm:pt modelId="{F3F0E11D-2A84-4BBF-AD15-760563452A05}" type="pres">
      <dgm:prSet presAssocID="{57BC5501-BD2D-49E0-AB2F-2466BA419145}" presName="rootText1" presStyleLbl="node0" presStyleIdx="0" presStyleCnt="1">
        <dgm:presLayoutVars>
          <dgm:chPref val="3"/>
        </dgm:presLayoutVars>
      </dgm:prSet>
      <dgm:spPr/>
    </dgm:pt>
    <dgm:pt modelId="{383D1D08-D598-42AA-BAF6-77EB7E360936}" type="pres">
      <dgm:prSet presAssocID="{57BC5501-BD2D-49E0-AB2F-2466BA419145}" presName="rootConnector1" presStyleLbl="node1" presStyleIdx="0" presStyleCnt="0"/>
      <dgm:spPr/>
    </dgm:pt>
    <dgm:pt modelId="{31C21DF0-C303-4308-8794-C26C4C8731AF}" type="pres">
      <dgm:prSet presAssocID="{57BC5501-BD2D-49E0-AB2F-2466BA419145}" presName="hierChild2" presStyleCnt="0"/>
      <dgm:spPr/>
    </dgm:pt>
    <dgm:pt modelId="{6BC5E74E-5561-4747-99E1-8B94E893EEFB}" type="pres">
      <dgm:prSet presAssocID="{CDCBF183-AB36-4DE4-887A-9D0652E5A467}" presName="Name64" presStyleLbl="parChTrans1D2" presStyleIdx="0" presStyleCnt="2"/>
      <dgm:spPr/>
    </dgm:pt>
    <dgm:pt modelId="{7C898FC3-57CA-4B05-A009-EFDED5B99EA8}" type="pres">
      <dgm:prSet presAssocID="{92B66E06-165C-438F-B178-B21A16063265}" presName="hierRoot2" presStyleCnt="0">
        <dgm:presLayoutVars>
          <dgm:hierBranch val="init"/>
        </dgm:presLayoutVars>
      </dgm:prSet>
      <dgm:spPr/>
    </dgm:pt>
    <dgm:pt modelId="{048A2330-7036-4CD0-AD18-3F4BE854F228}" type="pres">
      <dgm:prSet presAssocID="{92B66E06-165C-438F-B178-B21A16063265}" presName="rootComposite" presStyleCnt="0"/>
      <dgm:spPr/>
    </dgm:pt>
    <dgm:pt modelId="{2C320B40-2D53-41BD-B041-6AB7FEA26C2A}" type="pres">
      <dgm:prSet presAssocID="{92B66E06-165C-438F-B178-B21A16063265}" presName="rootText" presStyleLbl="node2" presStyleIdx="0" presStyleCnt="2">
        <dgm:presLayoutVars>
          <dgm:chPref val="3"/>
        </dgm:presLayoutVars>
      </dgm:prSet>
      <dgm:spPr/>
    </dgm:pt>
    <dgm:pt modelId="{9DE56685-EDB0-4E8F-BC64-527A39F5F4B6}" type="pres">
      <dgm:prSet presAssocID="{92B66E06-165C-438F-B178-B21A16063265}" presName="rootConnector" presStyleLbl="node2" presStyleIdx="0" presStyleCnt="2"/>
      <dgm:spPr/>
    </dgm:pt>
    <dgm:pt modelId="{6F2120B1-B04C-4B54-BC98-5B6B40812B78}" type="pres">
      <dgm:prSet presAssocID="{92B66E06-165C-438F-B178-B21A16063265}" presName="hierChild4" presStyleCnt="0"/>
      <dgm:spPr/>
    </dgm:pt>
    <dgm:pt modelId="{A08ED128-F8A3-4395-A423-19FE19E63E58}" type="pres">
      <dgm:prSet presAssocID="{E251C775-991E-43EF-84FD-B228213636CC}" presName="Name64" presStyleLbl="parChTrans1D3" presStyleIdx="0" presStyleCnt="4"/>
      <dgm:spPr/>
    </dgm:pt>
    <dgm:pt modelId="{69FDEAA0-9407-4AE3-A643-6CF9B2846A34}" type="pres">
      <dgm:prSet presAssocID="{A57721E0-6104-488C-BBF6-58EB8BF180E5}" presName="hierRoot2" presStyleCnt="0">
        <dgm:presLayoutVars>
          <dgm:hierBranch val="init"/>
        </dgm:presLayoutVars>
      </dgm:prSet>
      <dgm:spPr/>
    </dgm:pt>
    <dgm:pt modelId="{BAC5C38B-74C5-4BDD-A28E-11D5669612FB}" type="pres">
      <dgm:prSet presAssocID="{A57721E0-6104-488C-BBF6-58EB8BF180E5}" presName="rootComposite" presStyleCnt="0"/>
      <dgm:spPr/>
    </dgm:pt>
    <dgm:pt modelId="{77720EA2-D924-412C-B9D5-976EC92650CF}" type="pres">
      <dgm:prSet presAssocID="{A57721E0-6104-488C-BBF6-58EB8BF180E5}" presName="rootText" presStyleLbl="node3" presStyleIdx="0" presStyleCnt="4" custScaleX="121797">
        <dgm:presLayoutVars>
          <dgm:chPref val="3"/>
        </dgm:presLayoutVars>
      </dgm:prSet>
      <dgm:spPr/>
    </dgm:pt>
    <dgm:pt modelId="{6AAF4131-9060-4B74-B0C9-292EA9480197}" type="pres">
      <dgm:prSet presAssocID="{A57721E0-6104-488C-BBF6-58EB8BF180E5}" presName="rootConnector" presStyleLbl="node3" presStyleIdx="0" presStyleCnt="4"/>
      <dgm:spPr/>
    </dgm:pt>
    <dgm:pt modelId="{50DD4181-7D74-4720-891A-205B4235EC92}" type="pres">
      <dgm:prSet presAssocID="{A57721E0-6104-488C-BBF6-58EB8BF180E5}" presName="hierChild4" presStyleCnt="0"/>
      <dgm:spPr/>
    </dgm:pt>
    <dgm:pt modelId="{4E797D27-E453-46D9-BBDF-D3178A3536B8}" type="pres">
      <dgm:prSet presAssocID="{A57721E0-6104-488C-BBF6-58EB8BF180E5}" presName="hierChild5" presStyleCnt="0"/>
      <dgm:spPr/>
    </dgm:pt>
    <dgm:pt modelId="{F633224A-0782-4F7E-A89D-1D02EA6EE60E}" type="pres">
      <dgm:prSet presAssocID="{15779CC4-50D5-4286-ABD5-E75CBA88DDE5}" presName="Name64" presStyleLbl="parChTrans1D3" presStyleIdx="1" presStyleCnt="4"/>
      <dgm:spPr/>
    </dgm:pt>
    <dgm:pt modelId="{33B6E14E-8CAD-40B0-A878-8D48EF8A3979}" type="pres">
      <dgm:prSet presAssocID="{BA023572-F538-4F99-8C88-B9F550933000}" presName="hierRoot2" presStyleCnt="0">
        <dgm:presLayoutVars>
          <dgm:hierBranch val="init"/>
        </dgm:presLayoutVars>
      </dgm:prSet>
      <dgm:spPr/>
    </dgm:pt>
    <dgm:pt modelId="{D0986DD0-2E78-40B1-A73C-EAE8D479C479}" type="pres">
      <dgm:prSet presAssocID="{BA023572-F538-4F99-8C88-B9F550933000}" presName="rootComposite" presStyleCnt="0"/>
      <dgm:spPr/>
    </dgm:pt>
    <dgm:pt modelId="{285DCC40-E7A1-49F4-9066-7614746D5061}" type="pres">
      <dgm:prSet presAssocID="{BA023572-F538-4F99-8C88-B9F550933000}" presName="rootText" presStyleLbl="node3" presStyleIdx="1" presStyleCnt="4" custScaleX="121797">
        <dgm:presLayoutVars>
          <dgm:chPref val="3"/>
        </dgm:presLayoutVars>
      </dgm:prSet>
      <dgm:spPr/>
    </dgm:pt>
    <dgm:pt modelId="{718D4FA1-4A72-42CA-B233-FE69E2A0A255}" type="pres">
      <dgm:prSet presAssocID="{BA023572-F538-4F99-8C88-B9F550933000}" presName="rootConnector" presStyleLbl="node3" presStyleIdx="1" presStyleCnt="4"/>
      <dgm:spPr/>
    </dgm:pt>
    <dgm:pt modelId="{0CAE2188-1E5E-4AC5-B8C4-DB8F4E760648}" type="pres">
      <dgm:prSet presAssocID="{BA023572-F538-4F99-8C88-B9F550933000}" presName="hierChild4" presStyleCnt="0"/>
      <dgm:spPr/>
    </dgm:pt>
    <dgm:pt modelId="{37796CE1-F1F8-4FD6-B8B6-0976777FABC5}" type="pres">
      <dgm:prSet presAssocID="{BA023572-F538-4F99-8C88-B9F550933000}" presName="hierChild5" presStyleCnt="0"/>
      <dgm:spPr/>
    </dgm:pt>
    <dgm:pt modelId="{D748986C-791E-4FE3-9F64-2413A7976781}" type="pres">
      <dgm:prSet presAssocID="{7783B404-F82C-4754-A092-E908BE188A96}" presName="Name64" presStyleLbl="parChTrans1D3" presStyleIdx="2" presStyleCnt="4"/>
      <dgm:spPr/>
    </dgm:pt>
    <dgm:pt modelId="{61DDADFF-227B-43AD-A5CC-D0FA590B720B}" type="pres">
      <dgm:prSet presAssocID="{C58DF49B-1356-4435-9B29-84256FC174EB}" presName="hierRoot2" presStyleCnt="0">
        <dgm:presLayoutVars>
          <dgm:hierBranch val="init"/>
        </dgm:presLayoutVars>
      </dgm:prSet>
      <dgm:spPr/>
    </dgm:pt>
    <dgm:pt modelId="{FE7E29BF-6B5E-4411-B534-AD6B55F947AB}" type="pres">
      <dgm:prSet presAssocID="{C58DF49B-1356-4435-9B29-84256FC174EB}" presName="rootComposite" presStyleCnt="0"/>
      <dgm:spPr/>
    </dgm:pt>
    <dgm:pt modelId="{4CB2F86B-21E3-43A3-AECE-2A24B44492A0}" type="pres">
      <dgm:prSet presAssocID="{C58DF49B-1356-4435-9B29-84256FC174EB}" presName="rootText" presStyleLbl="node3" presStyleIdx="2" presStyleCnt="4" custScaleX="121797">
        <dgm:presLayoutVars>
          <dgm:chPref val="3"/>
        </dgm:presLayoutVars>
      </dgm:prSet>
      <dgm:spPr/>
    </dgm:pt>
    <dgm:pt modelId="{34096076-45EC-4CF5-BDD2-E27FBDCD4F12}" type="pres">
      <dgm:prSet presAssocID="{C58DF49B-1356-4435-9B29-84256FC174EB}" presName="rootConnector" presStyleLbl="node3" presStyleIdx="2" presStyleCnt="4"/>
      <dgm:spPr/>
    </dgm:pt>
    <dgm:pt modelId="{89AC93BC-33A9-4C10-8C8F-54C2F272BE0C}" type="pres">
      <dgm:prSet presAssocID="{C58DF49B-1356-4435-9B29-84256FC174EB}" presName="hierChild4" presStyleCnt="0"/>
      <dgm:spPr/>
    </dgm:pt>
    <dgm:pt modelId="{98ABD4CB-2E2C-4F8A-A577-7A540531ADC4}" type="pres">
      <dgm:prSet presAssocID="{C58DF49B-1356-4435-9B29-84256FC174EB}" presName="hierChild5" presStyleCnt="0"/>
      <dgm:spPr/>
    </dgm:pt>
    <dgm:pt modelId="{323EB5FB-9F38-4555-91B5-1A6A4A4D1764}" type="pres">
      <dgm:prSet presAssocID="{92B66E06-165C-438F-B178-B21A16063265}" presName="hierChild5" presStyleCnt="0"/>
      <dgm:spPr/>
    </dgm:pt>
    <dgm:pt modelId="{D7B8DB60-C012-4D16-8462-F9769552642A}" type="pres">
      <dgm:prSet presAssocID="{31B8D397-8469-4543-BD37-CDCEC64974AE}" presName="Name64" presStyleLbl="parChTrans1D2" presStyleIdx="1" presStyleCnt="2"/>
      <dgm:spPr/>
    </dgm:pt>
    <dgm:pt modelId="{B0C0F9A3-58D6-4CB8-A476-34C0D78F882C}" type="pres">
      <dgm:prSet presAssocID="{A845B7BE-D4A8-477D-87E5-9502AC80C6F4}" presName="hierRoot2" presStyleCnt="0">
        <dgm:presLayoutVars>
          <dgm:hierBranch val="init"/>
        </dgm:presLayoutVars>
      </dgm:prSet>
      <dgm:spPr/>
    </dgm:pt>
    <dgm:pt modelId="{CC403E6B-38C7-44D4-9132-F57D1B4D7186}" type="pres">
      <dgm:prSet presAssocID="{A845B7BE-D4A8-477D-87E5-9502AC80C6F4}" presName="rootComposite" presStyleCnt="0"/>
      <dgm:spPr/>
    </dgm:pt>
    <dgm:pt modelId="{096D78C4-62B3-4DEA-9E35-C35BAB27B6E2}" type="pres">
      <dgm:prSet presAssocID="{A845B7BE-D4A8-477D-87E5-9502AC80C6F4}" presName="rootText" presStyleLbl="node2" presStyleIdx="1" presStyleCnt="2">
        <dgm:presLayoutVars>
          <dgm:chPref val="3"/>
        </dgm:presLayoutVars>
      </dgm:prSet>
      <dgm:spPr/>
    </dgm:pt>
    <dgm:pt modelId="{69677C5F-6B3A-4AFE-8F67-5238638E4ED7}" type="pres">
      <dgm:prSet presAssocID="{A845B7BE-D4A8-477D-87E5-9502AC80C6F4}" presName="rootConnector" presStyleLbl="node2" presStyleIdx="1" presStyleCnt="2"/>
      <dgm:spPr/>
    </dgm:pt>
    <dgm:pt modelId="{7460D447-5972-40AC-9779-681AC5BD40C8}" type="pres">
      <dgm:prSet presAssocID="{A845B7BE-D4A8-477D-87E5-9502AC80C6F4}" presName="hierChild4" presStyleCnt="0"/>
      <dgm:spPr/>
    </dgm:pt>
    <dgm:pt modelId="{06790C41-805E-499D-9DCB-77340BA4F2AA}" type="pres">
      <dgm:prSet presAssocID="{8566FB92-0427-4ECC-BC4C-9C05613D429D}" presName="Name64" presStyleLbl="parChTrans1D3" presStyleIdx="3" presStyleCnt="4"/>
      <dgm:spPr/>
    </dgm:pt>
    <dgm:pt modelId="{A831EC7C-7DAA-4720-BAAC-3EFFF63C0A2D}" type="pres">
      <dgm:prSet presAssocID="{EA5664BF-C2F7-4FEA-872F-9655FB0D13DF}" presName="hierRoot2" presStyleCnt="0">
        <dgm:presLayoutVars>
          <dgm:hierBranch val="init"/>
        </dgm:presLayoutVars>
      </dgm:prSet>
      <dgm:spPr/>
    </dgm:pt>
    <dgm:pt modelId="{E43F3B6F-2EF5-4F69-8DCF-F5D05AD40ED4}" type="pres">
      <dgm:prSet presAssocID="{EA5664BF-C2F7-4FEA-872F-9655FB0D13DF}" presName="rootComposite" presStyleCnt="0"/>
      <dgm:spPr/>
    </dgm:pt>
    <dgm:pt modelId="{D11BE084-7A91-4E45-AA56-F04C09EBB40F}" type="pres">
      <dgm:prSet presAssocID="{EA5664BF-C2F7-4FEA-872F-9655FB0D13DF}" presName="rootText" presStyleLbl="node3" presStyleIdx="3" presStyleCnt="4">
        <dgm:presLayoutVars>
          <dgm:chPref val="3"/>
        </dgm:presLayoutVars>
      </dgm:prSet>
      <dgm:spPr/>
    </dgm:pt>
    <dgm:pt modelId="{97A9CF3C-E3C9-40A5-8EFE-E421EAA2F323}" type="pres">
      <dgm:prSet presAssocID="{EA5664BF-C2F7-4FEA-872F-9655FB0D13DF}" presName="rootConnector" presStyleLbl="node3" presStyleIdx="3" presStyleCnt="4"/>
      <dgm:spPr/>
    </dgm:pt>
    <dgm:pt modelId="{93CE7E68-F63C-41FB-8061-743B43C17F29}" type="pres">
      <dgm:prSet presAssocID="{EA5664BF-C2F7-4FEA-872F-9655FB0D13DF}" presName="hierChild4" presStyleCnt="0"/>
      <dgm:spPr/>
    </dgm:pt>
    <dgm:pt modelId="{899F4015-04FC-4699-B68B-00A0A42CD66C}" type="pres">
      <dgm:prSet presAssocID="{EA5664BF-C2F7-4FEA-872F-9655FB0D13DF}" presName="hierChild5" presStyleCnt="0"/>
      <dgm:spPr/>
    </dgm:pt>
    <dgm:pt modelId="{2AEE05C3-126E-411C-BC41-BBB135AF791D}" type="pres">
      <dgm:prSet presAssocID="{A845B7BE-D4A8-477D-87E5-9502AC80C6F4}" presName="hierChild5" presStyleCnt="0"/>
      <dgm:spPr/>
    </dgm:pt>
    <dgm:pt modelId="{85CEDE54-14AF-4E6F-9B16-51AA2AA6E78A}" type="pres">
      <dgm:prSet presAssocID="{57BC5501-BD2D-49E0-AB2F-2466BA419145}" presName="hierChild3" presStyleCnt="0"/>
      <dgm:spPr/>
    </dgm:pt>
  </dgm:ptLst>
  <dgm:cxnLst>
    <dgm:cxn modelId="{F49F9C06-25AE-4AA1-AB44-4449AF675B80}" type="presOf" srcId="{57BC5501-BD2D-49E0-AB2F-2466BA419145}" destId="{F3F0E11D-2A84-4BBF-AD15-760563452A05}" srcOrd="0" destOrd="0" presId="urn:microsoft.com/office/officeart/2009/3/layout/HorizontalOrganizationChart"/>
    <dgm:cxn modelId="{C227BB07-344E-4970-947E-08E780737324}" type="presOf" srcId="{A57721E0-6104-488C-BBF6-58EB8BF180E5}" destId="{77720EA2-D924-412C-B9D5-976EC92650CF}" srcOrd="0" destOrd="0" presId="urn:microsoft.com/office/officeart/2009/3/layout/HorizontalOrganizationChart"/>
    <dgm:cxn modelId="{C39AA20A-7863-454A-A0DC-7DF4B1B28B5C}" type="presOf" srcId="{A845B7BE-D4A8-477D-87E5-9502AC80C6F4}" destId="{096D78C4-62B3-4DEA-9E35-C35BAB27B6E2}" srcOrd="0" destOrd="0" presId="urn:microsoft.com/office/officeart/2009/3/layout/HorizontalOrganizationChart"/>
    <dgm:cxn modelId="{2F860213-C400-4A6C-A5F3-489346C1C07B}" type="presOf" srcId="{CDCBF183-AB36-4DE4-887A-9D0652E5A467}" destId="{6BC5E74E-5561-4747-99E1-8B94E893EEFB}" srcOrd="0" destOrd="0" presId="urn:microsoft.com/office/officeart/2009/3/layout/HorizontalOrganizationChart"/>
    <dgm:cxn modelId="{97FC2F16-9F2C-4FCB-B369-A0A754B51D58}" srcId="{92B66E06-165C-438F-B178-B21A16063265}" destId="{BA023572-F538-4F99-8C88-B9F550933000}" srcOrd="1" destOrd="0" parTransId="{15779CC4-50D5-4286-ABD5-E75CBA88DDE5}" sibTransId="{3BEBA008-BB3D-4DEC-987C-F479F1992FC6}"/>
    <dgm:cxn modelId="{7395AE1F-F865-4585-95B3-067526C973CB}" type="presOf" srcId="{BA023572-F538-4F99-8C88-B9F550933000}" destId="{285DCC40-E7A1-49F4-9066-7614746D5061}" srcOrd="0" destOrd="0" presId="urn:microsoft.com/office/officeart/2009/3/layout/HorizontalOrganizationChart"/>
    <dgm:cxn modelId="{91215C26-7045-4FAB-846B-847A33A450FD}" type="presOf" srcId="{15779CC4-50D5-4286-ABD5-E75CBA88DDE5}" destId="{F633224A-0782-4F7E-A89D-1D02EA6EE60E}" srcOrd="0" destOrd="0" presId="urn:microsoft.com/office/officeart/2009/3/layout/HorizontalOrganizationChart"/>
    <dgm:cxn modelId="{A6787326-F78E-4443-ACA8-8AC5245C2FCE}" type="presOf" srcId="{A845B7BE-D4A8-477D-87E5-9502AC80C6F4}" destId="{69677C5F-6B3A-4AFE-8F67-5238638E4ED7}" srcOrd="1" destOrd="0" presId="urn:microsoft.com/office/officeart/2009/3/layout/HorizontalOrganizationChart"/>
    <dgm:cxn modelId="{BBA73829-769B-421A-9800-50C310A6D3BE}" srcId="{57BC5501-BD2D-49E0-AB2F-2466BA419145}" destId="{92B66E06-165C-438F-B178-B21A16063265}" srcOrd="0" destOrd="0" parTransId="{CDCBF183-AB36-4DE4-887A-9D0652E5A467}" sibTransId="{F232E219-93E6-4F43-AAE3-709DE97A1CB4}"/>
    <dgm:cxn modelId="{EC21322A-6AE7-4CF8-BB23-2A50B22F9FBB}" type="presOf" srcId="{C58DF49B-1356-4435-9B29-84256FC174EB}" destId="{4CB2F86B-21E3-43A3-AECE-2A24B44492A0}" srcOrd="0" destOrd="0" presId="urn:microsoft.com/office/officeart/2009/3/layout/HorizontalOrganizationChart"/>
    <dgm:cxn modelId="{175C972D-2E48-4EEA-9C03-663BC837F6A6}" type="presOf" srcId="{92B66E06-165C-438F-B178-B21A16063265}" destId="{2C320B40-2D53-41BD-B041-6AB7FEA26C2A}" srcOrd="0" destOrd="0" presId="urn:microsoft.com/office/officeart/2009/3/layout/HorizontalOrganizationChart"/>
    <dgm:cxn modelId="{5E99B92F-6E05-4B91-A3E7-A37B0C68107F}" type="presOf" srcId="{BA023572-F538-4F99-8C88-B9F550933000}" destId="{718D4FA1-4A72-42CA-B233-FE69E2A0A255}" srcOrd="1" destOrd="0" presId="urn:microsoft.com/office/officeart/2009/3/layout/HorizontalOrganizationChart"/>
    <dgm:cxn modelId="{35A02D31-5E50-4584-9617-9DADDAD3E58C}" type="presOf" srcId="{EA5664BF-C2F7-4FEA-872F-9655FB0D13DF}" destId="{97A9CF3C-E3C9-40A5-8EFE-E421EAA2F323}" srcOrd="1" destOrd="0" presId="urn:microsoft.com/office/officeart/2009/3/layout/HorizontalOrganizationChart"/>
    <dgm:cxn modelId="{54A03635-3B01-434E-8F2B-4CAC441B461B}" type="presOf" srcId="{57BC5501-BD2D-49E0-AB2F-2466BA419145}" destId="{383D1D08-D598-42AA-BAF6-77EB7E360936}" srcOrd="1" destOrd="0" presId="urn:microsoft.com/office/officeart/2009/3/layout/HorizontalOrganizationChart"/>
    <dgm:cxn modelId="{BE0E3565-FF74-4278-B434-8BAC54098998}" type="presOf" srcId="{EA5664BF-C2F7-4FEA-872F-9655FB0D13DF}" destId="{D11BE084-7A91-4E45-AA56-F04C09EBB40F}" srcOrd="0" destOrd="0" presId="urn:microsoft.com/office/officeart/2009/3/layout/HorizontalOrganizationChart"/>
    <dgm:cxn modelId="{C7325145-D2BC-4169-9549-07C80E3333CF}" type="presOf" srcId="{8566FB92-0427-4ECC-BC4C-9C05613D429D}" destId="{06790C41-805E-499D-9DCB-77340BA4F2AA}" srcOrd="0" destOrd="0" presId="urn:microsoft.com/office/officeart/2009/3/layout/HorizontalOrganizationChart"/>
    <dgm:cxn modelId="{6B4D0646-D0E5-4815-89A8-BEA2190D54F7}" type="presOf" srcId="{E251C775-991E-43EF-84FD-B228213636CC}" destId="{A08ED128-F8A3-4395-A423-19FE19E63E58}" srcOrd="0" destOrd="0" presId="urn:microsoft.com/office/officeart/2009/3/layout/HorizontalOrganizationChart"/>
    <dgm:cxn modelId="{CC919367-7721-46CA-A3F0-E59CE6591CD9}" srcId="{57BC5501-BD2D-49E0-AB2F-2466BA419145}" destId="{A845B7BE-D4A8-477D-87E5-9502AC80C6F4}" srcOrd="1" destOrd="0" parTransId="{31B8D397-8469-4543-BD37-CDCEC64974AE}" sibTransId="{1A17E455-1F0E-4392-B7FF-B30382A0A75E}"/>
    <dgm:cxn modelId="{CB29166A-4AA7-4F94-BDB0-A085C6DEB96D}" type="presOf" srcId="{31B8D397-8469-4543-BD37-CDCEC64974AE}" destId="{D7B8DB60-C012-4D16-8462-F9769552642A}" srcOrd="0" destOrd="0" presId="urn:microsoft.com/office/officeart/2009/3/layout/HorizontalOrganizationChart"/>
    <dgm:cxn modelId="{FB160654-2D48-4E6E-8996-47F34D739A54}" type="presOf" srcId="{A57721E0-6104-488C-BBF6-58EB8BF180E5}" destId="{6AAF4131-9060-4B74-B0C9-292EA9480197}" srcOrd="1" destOrd="0" presId="urn:microsoft.com/office/officeart/2009/3/layout/HorizontalOrganizationChart"/>
    <dgm:cxn modelId="{E5A75A78-26E4-4D6C-BB3C-8AC87D48A1DE}" type="presOf" srcId="{C58DF49B-1356-4435-9B29-84256FC174EB}" destId="{34096076-45EC-4CF5-BDD2-E27FBDCD4F12}" srcOrd="1" destOrd="0" presId="urn:microsoft.com/office/officeart/2009/3/layout/HorizontalOrganizationChart"/>
    <dgm:cxn modelId="{89732A91-478E-498A-8631-6F1BA5FA187A}" type="presOf" srcId="{7783B404-F82C-4754-A092-E908BE188A96}" destId="{D748986C-791E-4FE3-9F64-2413A7976781}" srcOrd="0" destOrd="0" presId="urn:microsoft.com/office/officeart/2009/3/layout/HorizontalOrganizationChart"/>
    <dgm:cxn modelId="{D4D98696-D05B-4AD8-A887-6409C5484742}" type="presOf" srcId="{87D9732B-C9D8-495E-BAB9-3B39B7E8EC8D}" destId="{E305FC74-89DA-4D1B-8E31-B4E9855C9C23}" srcOrd="0" destOrd="0" presId="urn:microsoft.com/office/officeart/2009/3/layout/HorizontalOrganizationChart"/>
    <dgm:cxn modelId="{CB22CA9D-701E-4D77-9D8B-3C18F56F788E}" srcId="{92B66E06-165C-438F-B178-B21A16063265}" destId="{C58DF49B-1356-4435-9B29-84256FC174EB}" srcOrd="2" destOrd="0" parTransId="{7783B404-F82C-4754-A092-E908BE188A96}" sibTransId="{80F2F976-ADEF-4BFD-9A08-A4BE7EDDB598}"/>
    <dgm:cxn modelId="{062F30AC-D16A-4A07-BE58-1C86F63CC660}" srcId="{87D9732B-C9D8-495E-BAB9-3B39B7E8EC8D}" destId="{57BC5501-BD2D-49E0-AB2F-2466BA419145}" srcOrd="0" destOrd="0" parTransId="{070AC23B-F2B8-4413-A509-FB97D458CB8C}" sibTransId="{85131078-01DF-4435-BEF3-42D862E627E4}"/>
    <dgm:cxn modelId="{11041DCD-2397-4165-B8C4-5587E80557CC}" srcId="{92B66E06-165C-438F-B178-B21A16063265}" destId="{A57721E0-6104-488C-BBF6-58EB8BF180E5}" srcOrd="0" destOrd="0" parTransId="{E251C775-991E-43EF-84FD-B228213636CC}" sibTransId="{6619F83E-5DFC-4963-AA2B-2E87ED54ACE2}"/>
    <dgm:cxn modelId="{AFFFEAF1-037D-48C5-9DEB-492332A74C6D}" srcId="{A845B7BE-D4A8-477D-87E5-9502AC80C6F4}" destId="{EA5664BF-C2F7-4FEA-872F-9655FB0D13DF}" srcOrd="0" destOrd="0" parTransId="{8566FB92-0427-4ECC-BC4C-9C05613D429D}" sibTransId="{1E3E772E-DE09-45B2-A9CF-8E1C8AA2DD65}"/>
    <dgm:cxn modelId="{3AD6ECF4-6119-4F9D-9C32-7DA1AA5D051D}" type="presOf" srcId="{92B66E06-165C-438F-B178-B21A16063265}" destId="{9DE56685-EDB0-4E8F-BC64-527A39F5F4B6}" srcOrd="1" destOrd="0" presId="urn:microsoft.com/office/officeart/2009/3/layout/HorizontalOrganizationChart"/>
    <dgm:cxn modelId="{D04E4B36-85ED-4EDB-86AA-28F0B7950EF5}" type="presParOf" srcId="{E305FC74-89DA-4D1B-8E31-B4E9855C9C23}" destId="{920E51C7-2A7C-41E8-8758-5214B6036777}" srcOrd="0" destOrd="0" presId="urn:microsoft.com/office/officeart/2009/3/layout/HorizontalOrganizationChart"/>
    <dgm:cxn modelId="{369758BC-1C8A-480F-8725-24E427ABD55E}" type="presParOf" srcId="{920E51C7-2A7C-41E8-8758-5214B6036777}" destId="{DD0325C8-7FC7-4B3F-9CD8-3218310E6A1F}" srcOrd="0" destOrd="0" presId="urn:microsoft.com/office/officeart/2009/3/layout/HorizontalOrganizationChart"/>
    <dgm:cxn modelId="{97D93C80-763D-4AB9-AF92-1C8FEB478E3E}" type="presParOf" srcId="{DD0325C8-7FC7-4B3F-9CD8-3218310E6A1F}" destId="{F3F0E11D-2A84-4BBF-AD15-760563452A05}" srcOrd="0" destOrd="0" presId="urn:microsoft.com/office/officeart/2009/3/layout/HorizontalOrganizationChart"/>
    <dgm:cxn modelId="{8C15A573-FA95-4917-BC00-81BB968C4008}" type="presParOf" srcId="{DD0325C8-7FC7-4B3F-9CD8-3218310E6A1F}" destId="{383D1D08-D598-42AA-BAF6-77EB7E360936}" srcOrd="1" destOrd="0" presId="urn:microsoft.com/office/officeart/2009/3/layout/HorizontalOrganizationChart"/>
    <dgm:cxn modelId="{9DBA4BD6-C163-46A2-931D-4EC60484FF33}" type="presParOf" srcId="{920E51C7-2A7C-41E8-8758-5214B6036777}" destId="{31C21DF0-C303-4308-8794-C26C4C8731AF}" srcOrd="1" destOrd="0" presId="urn:microsoft.com/office/officeart/2009/3/layout/HorizontalOrganizationChart"/>
    <dgm:cxn modelId="{41CE61BF-0E73-47FF-AD7A-25D38BCD0BD8}" type="presParOf" srcId="{31C21DF0-C303-4308-8794-C26C4C8731AF}" destId="{6BC5E74E-5561-4747-99E1-8B94E893EEFB}" srcOrd="0" destOrd="0" presId="urn:microsoft.com/office/officeart/2009/3/layout/HorizontalOrganizationChart"/>
    <dgm:cxn modelId="{85BC2F93-7050-4F20-9E91-83C3467F4CFA}" type="presParOf" srcId="{31C21DF0-C303-4308-8794-C26C4C8731AF}" destId="{7C898FC3-57CA-4B05-A009-EFDED5B99EA8}" srcOrd="1" destOrd="0" presId="urn:microsoft.com/office/officeart/2009/3/layout/HorizontalOrganizationChart"/>
    <dgm:cxn modelId="{95A434A5-44EF-4A47-8B67-D10BD2A928A4}" type="presParOf" srcId="{7C898FC3-57CA-4B05-A009-EFDED5B99EA8}" destId="{048A2330-7036-4CD0-AD18-3F4BE854F228}" srcOrd="0" destOrd="0" presId="urn:microsoft.com/office/officeart/2009/3/layout/HorizontalOrganizationChart"/>
    <dgm:cxn modelId="{D6F589E2-6D1A-4358-A109-74BC5D4B7056}" type="presParOf" srcId="{048A2330-7036-4CD0-AD18-3F4BE854F228}" destId="{2C320B40-2D53-41BD-B041-6AB7FEA26C2A}" srcOrd="0" destOrd="0" presId="urn:microsoft.com/office/officeart/2009/3/layout/HorizontalOrganizationChart"/>
    <dgm:cxn modelId="{9E6DAF9D-38BF-4309-97F5-02765347DC2A}" type="presParOf" srcId="{048A2330-7036-4CD0-AD18-3F4BE854F228}" destId="{9DE56685-EDB0-4E8F-BC64-527A39F5F4B6}" srcOrd="1" destOrd="0" presId="urn:microsoft.com/office/officeart/2009/3/layout/HorizontalOrganizationChart"/>
    <dgm:cxn modelId="{9501DA61-3A71-48B8-B24A-EA9BF7FB39B6}" type="presParOf" srcId="{7C898FC3-57CA-4B05-A009-EFDED5B99EA8}" destId="{6F2120B1-B04C-4B54-BC98-5B6B40812B78}" srcOrd="1" destOrd="0" presId="urn:microsoft.com/office/officeart/2009/3/layout/HorizontalOrganizationChart"/>
    <dgm:cxn modelId="{623FD990-27A4-4A1C-A072-FE70044DD9CA}" type="presParOf" srcId="{6F2120B1-B04C-4B54-BC98-5B6B40812B78}" destId="{A08ED128-F8A3-4395-A423-19FE19E63E58}" srcOrd="0" destOrd="0" presId="urn:microsoft.com/office/officeart/2009/3/layout/HorizontalOrganizationChart"/>
    <dgm:cxn modelId="{2DB67362-ED16-47B8-B682-D0EF1165B266}" type="presParOf" srcId="{6F2120B1-B04C-4B54-BC98-5B6B40812B78}" destId="{69FDEAA0-9407-4AE3-A643-6CF9B2846A34}" srcOrd="1" destOrd="0" presId="urn:microsoft.com/office/officeart/2009/3/layout/HorizontalOrganizationChart"/>
    <dgm:cxn modelId="{94D41EA0-2E69-4D87-8439-039E730319D6}" type="presParOf" srcId="{69FDEAA0-9407-4AE3-A643-6CF9B2846A34}" destId="{BAC5C38B-74C5-4BDD-A28E-11D5669612FB}" srcOrd="0" destOrd="0" presId="urn:microsoft.com/office/officeart/2009/3/layout/HorizontalOrganizationChart"/>
    <dgm:cxn modelId="{52C99FE0-0B16-4D92-93B4-326043315BA1}" type="presParOf" srcId="{BAC5C38B-74C5-4BDD-A28E-11D5669612FB}" destId="{77720EA2-D924-412C-B9D5-976EC92650CF}" srcOrd="0" destOrd="0" presId="urn:microsoft.com/office/officeart/2009/3/layout/HorizontalOrganizationChart"/>
    <dgm:cxn modelId="{621104B5-B372-4C0D-A53B-6BF9D014E10D}" type="presParOf" srcId="{BAC5C38B-74C5-4BDD-A28E-11D5669612FB}" destId="{6AAF4131-9060-4B74-B0C9-292EA9480197}" srcOrd="1" destOrd="0" presId="urn:microsoft.com/office/officeart/2009/3/layout/HorizontalOrganizationChart"/>
    <dgm:cxn modelId="{8F87AF32-8C49-4D74-83DD-E32D58A13539}" type="presParOf" srcId="{69FDEAA0-9407-4AE3-A643-6CF9B2846A34}" destId="{50DD4181-7D74-4720-891A-205B4235EC92}" srcOrd="1" destOrd="0" presId="urn:microsoft.com/office/officeart/2009/3/layout/HorizontalOrganizationChart"/>
    <dgm:cxn modelId="{82FE4B20-5EF5-492A-98A8-8689FB00D5A3}" type="presParOf" srcId="{69FDEAA0-9407-4AE3-A643-6CF9B2846A34}" destId="{4E797D27-E453-46D9-BBDF-D3178A3536B8}" srcOrd="2" destOrd="0" presId="urn:microsoft.com/office/officeart/2009/3/layout/HorizontalOrganizationChart"/>
    <dgm:cxn modelId="{68BA87BB-3291-4B6A-B4DA-24A7BBA9BDEC}" type="presParOf" srcId="{6F2120B1-B04C-4B54-BC98-5B6B40812B78}" destId="{F633224A-0782-4F7E-A89D-1D02EA6EE60E}" srcOrd="2" destOrd="0" presId="urn:microsoft.com/office/officeart/2009/3/layout/HorizontalOrganizationChart"/>
    <dgm:cxn modelId="{6A14D963-B543-4DA6-9F1F-CB94905F0FF9}" type="presParOf" srcId="{6F2120B1-B04C-4B54-BC98-5B6B40812B78}" destId="{33B6E14E-8CAD-40B0-A878-8D48EF8A3979}" srcOrd="3" destOrd="0" presId="urn:microsoft.com/office/officeart/2009/3/layout/HorizontalOrganizationChart"/>
    <dgm:cxn modelId="{9DB4089B-368C-4379-B9BF-BC361C3BFCF9}" type="presParOf" srcId="{33B6E14E-8CAD-40B0-A878-8D48EF8A3979}" destId="{D0986DD0-2E78-40B1-A73C-EAE8D479C479}" srcOrd="0" destOrd="0" presId="urn:microsoft.com/office/officeart/2009/3/layout/HorizontalOrganizationChart"/>
    <dgm:cxn modelId="{EC138EB5-6F99-4891-94EF-AAC0740B2805}" type="presParOf" srcId="{D0986DD0-2E78-40B1-A73C-EAE8D479C479}" destId="{285DCC40-E7A1-49F4-9066-7614746D5061}" srcOrd="0" destOrd="0" presId="urn:microsoft.com/office/officeart/2009/3/layout/HorizontalOrganizationChart"/>
    <dgm:cxn modelId="{AB6691EE-25DF-4EE6-B3C3-43DD3C0D0A09}" type="presParOf" srcId="{D0986DD0-2E78-40B1-A73C-EAE8D479C479}" destId="{718D4FA1-4A72-42CA-B233-FE69E2A0A255}" srcOrd="1" destOrd="0" presId="urn:microsoft.com/office/officeart/2009/3/layout/HorizontalOrganizationChart"/>
    <dgm:cxn modelId="{7E22C002-2D20-4A09-B8E6-42DAFE9CEAC7}" type="presParOf" srcId="{33B6E14E-8CAD-40B0-A878-8D48EF8A3979}" destId="{0CAE2188-1E5E-4AC5-B8C4-DB8F4E760648}" srcOrd="1" destOrd="0" presId="urn:microsoft.com/office/officeart/2009/3/layout/HorizontalOrganizationChart"/>
    <dgm:cxn modelId="{B4792555-8C3C-475E-942F-5B3081F0B672}" type="presParOf" srcId="{33B6E14E-8CAD-40B0-A878-8D48EF8A3979}" destId="{37796CE1-F1F8-4FD6-B8B6-0976777FABC5}" srcOrd="2" destOrd="0" presId="urn:microsoft.com/office/officeart/2009/3/layout/HorizontalOrganizationChart"/>
    <dgm:cxn modelId="{2256F737-6624-4F86-9126-34C991599054}" type="presParOf" srcId="{6F2120B1-B04C-4B54-BC98-5B6B40812B78}" destId="{D748986C-791E-4FE3-9F64-2413A7976781}" srcOrd="4" destOrd="0" presId="urn:microsoft.com/office/officeart/2009/3/layout/HorizontalOrganizationChart"/>
    <dgm:cxn modelId="{31479904-A382-4E9A-903D-2FF2C7AFC7C5}" type="presParOf" srcId="{6F2120B1-B04C-4B54-BC98-5B6B40812B78}" destId="{61DDADFF-227B-43AD-A5CC-D0FA590B720B}" srcOrd="5" destOrd="0" presId="urn:microsoft.com/office/officeart/2009/3/layout/HorizontalOrganizationChart"/>
    <dgm:cxn modelId="{AB32D170-2EF1-42E5-85D1-A04796C0E8E8}" type="presParOf" srcId="{61DDADFF-227B-43AD-A5CC-D0FA590B720B}" destId="{FE7E29BF-6B5E-4411-B534-AD6B55F947AB}" srcOrd="0" destOrd="0" presId="urn:microsoft.com/office/officeart/2009/3/layout/HorizontalOrganizationChart"/>
    <dgm:cxn modelId="{79459599-CB89-4CFB-BAF9-56F760A11E5B}" type="presParOf" srcId="{FE7E29BF-6B5E-4411-B534-AD6B55F947AB}" destId="{4CB2F86B-21E3-43A3-AECE-2A24B44492A0}" srcOrd="0" destOrd="0" presId="urn:microsoft.com/office/officeart/2009/3/layout/HorizontalOrganizationChart"/>
    <dgm:cxn modelId="{F3DB46F6-DF9A-4F10-8655-3021394A988A}" type="presParOf" srcId="{FE7E29BF-6B5E-4411-B534-AD6B55F947AB}" destId="{34096076-45EC-4CF5-BDD2-E27FBDCD4F12}" srcOrd="1" destOrd="0" presId="urn:microsoft.com/office/officeart/2009/3/layout/HorizontalOrganizationChart"/>
    <dgm:cxn modelId="{23CBBB4C-8FE0-4981-837A-A87FC85FB668}" type="presParOf" srcId="{61DDADFF-227B-43AD-A5CC-D0FA590B720B}" destId="{89AC93BC-33A9-4C10-8C8F-54C2F272BE0C}" srcOrd="1" destOrd="0" presId="urn:microsoft.com/office/officeart/2009/3/layout/HorizontalOrganizationChart"/>
    <dgm:cxn modelId="{24D1A08F-C330-4F4A-9031-879CB79342E7}" type="presParOf" srcId="{61DDADFF-227B-43AD-A5CC-D0FA590B720B}" destId="{98ABD4CB-2E2C-4F8A-A577-7A540531ADC4}" srcOrd="2" destOrd="0" presId="urn:microsoft.com/office/officeart/2009/3/layout/HorizontalOrganizationChart"/>
    <dgm:cxn modelId="{46893DE6-7399-4150-A03D-9114D9143F76}" type="presParOf" srcId="{7C898FC3-57CA-4B05-A009-EFDED5B99EA8}" destId="{323EB5FB-9F38-4555-91B5-1A6A4A4D1764}" srcOrd="2" destOrd="0" presId="urn:microsoft.com/office/officeart/2009/3/layout/HorizontalOrganizationChart"/>
    <dgm:cxn modelId="{40C63B08-F81D-4E90-9E4F-D08B9B04007E}" type="presParOf" srcId="{31C21DF0-C303-4308-8794-C26C4C8731AF}" destId="{D7B8DB60-C012-4D16-8462-F9769552642A}" srcOrd="2" destOrd="0" presId="urn:microsoft.com/office/officeart/2009/3/layout/HorizontalOrganizationChart"/>
    <dgm:cxn modelId="{372079C2-2079-44AB-9C3D-87CC2283D00F}" type="presParOf" srcId="{31C21DF0-C303-4308-8794-C26C4C8731AF}" destId="{B0C0F9A3-58D6-4CB8-A476-34C0D78F882C}" srcOrd="3" destOrd="0" presId="urn:microsoft.com/office/officeart/2009/3/layout/HorizontalOrganizationChart"/>
    <dgm:cxn modelId="{A9E2C20C-BF0B-4890-B836-7A8A18BB32C8}" type="presParOf" srcId="{B0C0F9A3-58D6-4CB8-A476-34C0D78F882C}" destId="{CC403E6B-38C7-44D4-9132-F57D1B4D7186}" srcOrd="0" destOrd="0" presId="urn:microsoft.com/office/officeart/2009/3/layout/HorizontalOrganizationChart"/>
    <dgm:cxn modelId="{58F9A5BB-FC3F-4A3E-9F85-EE29D23D9EAE}" type="presParOf" srcId="{CC403E6B-38C7-44D4-9132-F57D1B4D7186}" destId="{096D78C4-62B3-4DEA-9E35-C35BAB27B6E2}" srcOrd="0" destOrd="0" presId="urn:microsoft.com/office/officeart/2009/3/layout/HorizontalOrganizationChart"/>
    <dgm:cxn modelId="{47BE5D60-1971-4400-A5CA-CD73C07CAF1F}" type="presParOf" srcId="{CC403E6B-38C7-44D4-9132-F57D1B4D7186}" destId="{69677C5F-6B3A-4AFE-8F67-5238638E4ED7}" srcOrd="1" destOrd="0" presId="urn:microsoft.com/office/officeart/2009/3/layout/HorizontalOrganizationChart"/>
    <dgm:cxn modelId="{045BA8E6-919B-4A6F-88EA-84E3AF88440D}" type="presParOf" srcId="{B0C0F9A3-58D6-4CB8-A476-34C0D78F882C}" destId="{7460D447-5972-40AC-9779-681AC5BD40C8}" srcOrd="1" destOrd="0" presId="urn:microsoft.com/office/officeart/2009/3/layout/HorizontalOrganizationChart"/>
    <dgm:cxn modelId="{171C7033-696C-407B-854B-F5DB0BBC25DB}" type="presParOf" srcId="{7460D447-5972-40AC-9779-681AC5BD40C8}" destId="{06790C41-805E-499D-9DCB-77340BA4F2AA}" srcOrd="0" destOrd="0" presId="urn:microsoft.com/office/officeart/2009/3/layout/HorizontalOrganizationChart"/>
    <dgm:cxn modelId="{63A6768D-B5AA-4A8F-89F1-AAF24EF92716}" type="presParOf" srcId="{7460D447-5972-40AC-9779-681AC5BD40C8}" destId="{A831EC7C-7DAA-4720-BAAC-3EFFF63C0A2D}" srcOrd="1" destOrd="0" presId="urn:microsoft.com/office/officeart/2009/3/layout/HorizontalOrganizationChart"/>
    <dgm:cxn modelId="{82978DCD-A0A6-40AE-8124-67B1D0872D8F}" type="presParOf" srcId="{A831EC7C-7DAA-4720-BAAC-3EFFF63C0A2D}" destId="{E43F3B6F-2EF5-4F69-8DCF-F5D05AD40ED4}" srcOrd="0" destOrd="0" presId="urn:microsoft.com/office/officeart/2009/3/layout/HorizontalOrganizationChart"/>
    <dgm:cxn modelId="{734BFFDA-DBCE-4E22-81B9-27E6C5C86233}" type="presParOf" srcId="{E43F3B6F-2EF5-4F69-8DCF-F5D05AD40ED4}" destId="{D11BE084-7A91-4E45-AA56-F04C09EBB40F}" srcOrd="0" destOrd="0" presId="urn:microsoft.com/office/officeart/2009/3/layout/HorizontalOrganizationChart"/>
    <dgm:cxn modelId="{8AD2C6E9-370D-489F-89C4-8AB2D05F284D}" type="presParOf" srcId="{E43F3B6F-2EF5-4F69-8DCF-F5D05AD40ED4}" destId="{97A9CF3C-E3C9-40A5-8EFE-E421EAA2F323}" srcOrd="1" destOrd="0" presId="urn:microsoft.com/office/officeart/2009/3/layout/HorizontalOrganizationChart"/>
    <dgm:cxn modelId="{804ACDFA-7CDF-4550-AAEF-3ECC6C95169B}" type="presParOf" srcId="{A831EC7C-7DAA-4720-BAAC-3EFFF63C0A2D}" destId="{93CE7E68-F63C-41FB-8061-743B43C17F29}" srcOrd="1" destOrd="0" presId="urn:microsoft.com/office/officeart/2009/3/layout/HorizontalOrganizationChart"/>
    <dgm:cxn modelId="{E906C24B-F634-459B-8C66-28FEC0757A36}" type="presParOf" srcId="{A831EC7C-7DAA-4720-BAAC-3EFFF63C0A2D}" destId="{899F4015-04FC-4699-B68B-00A0A42CD66C}" srcOrd="2" destOrd="0" presId="urn:microsoft.com/office/officeart/2009/3/layout/HorizontalOrganizationChart"/>
    <dgm:cxn modelId="{B01D6BFD-3557-4D9D-9E10-6053A28DAFC2}" type="presParOf" srcId="{B0C0F9A3-58D6-4CB8-A476-34C0D78F882C}" destId="{2AEE05C3-126E-411C-BC41-BBB135AF791D}" srcOrd="2" destOrd="0" presId="urn:microsoft.com/office/officeart/2009/3/layout/HorizontalOrganizationChart"/>
    <dgm:cxn modelId="{4D3E111A-CA8F-48D9-923B-B44F16ECF5A5}" type="presParOf" srcId="{920E51C7-2A7C-41E8-8758-5214B6036777}" destId="{85CEDE54-14AF-4E6F-9B16-51AA2AA6E78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90C41-805E-499D-9DCB-77340BA4F2AA}">
      <dsp:nvSpPr>
        <dsp:cNvPr id="0" name=""/>
        <dsp:cNvSpPr/>
      </dsp:nvSpPr>
      <dsp:spPr>
        <a:xfrm>
          <a:off x="5147022" y="2979883"/>
          <a:ext cx="4193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93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8DB60-C012-4D16-8462-F9769552642A}">
      <dsp:nvSpPr>
        <dsp:cNvPr id="0" name=""/>
        <dsp:cNvSpPr/>
      </dsp:nvSpPr>
      <dsp:spPr>
        <a:xfrm>
          <a:off x="2630644" y="2123901"/>
          <a:ext cx="419396" cy="901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698" y="0"/>
              </a:lnTo>
              <a:lnTo>
                <a:pt x="209698" y="901702"/>
              </a:lnTo>
              <a:lnTo>
                <a:pt x="419396" y="901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8986C-791E-4FE3-9F64-2413A7976781}">
      <dsp:nvSpPr>
        <dsp:cNvPr id="0" name=""/>
        <dsp:cNvSpPr/>
      </dsp:nvSpPr>
      <dsp:spPr>
        <a:xfrm>
          <a:off x="5147022" y="1222199"/>
          <a:ext cx="419396" cy="901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698" y="0"/>
              </a:lnTo>
              <a:lnTo>
                <a:pt x="209698" y="901702"/>
              </a:lnTo>
              <a:lnTo>
                <a:pt x="419396" y="901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3224A-0782-4F7E-A89D-1D02EA6EE60E}">
      <dsp:nvSpPr>
        <dsp:cNvPr id="0" name=""/>
        <dsp:cNvSpPr/>
      </dsp:nvSpPr>
      <dsp:spPr>
        <a:xfrm>
          <a:off x="5147022" y="1176479"/>
          <a:ext cx="4193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93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ED128-F8A3-4395-A423-19FE19E63E58}">
      <dsp:nvSpPr>
        <dsp:cNvPr id="0" name=""/>
        <dsp:cNvSpPr/>
      </dsp:nvSpPr>
      <dsp:spPr>
        <a:xfrm>
          <a:off x="5147022" y="320497"/>
          <a:ext cx="419396" cy="901702"/>
        </a:xfrm>
        <a:custGeom>
          <a:avLst/>
          <a:gdLst/>
          <a:ahLst/>
          <a:cxnLst/>
          <a:rect l="0" t="0" r="0" b="0"/>
          <a:pathLst>
            <a:path>
              <a:moveTo>
                <a:pt x="0" y="901702"/>
              </a:moveTo>
              <a:lnTo>
                <a:pt x="209698" y="901702"/>
              </a:lnTo>
              <a:lnTo>
                <a:pt x="209698" y="0"/>
              </a:lnTo>
              <a:lnTo>
                <a:pt x="41939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5E74E-5561-4747-99E1-8B94E893EEFB}">
      <dsp:nvSpPr>
        <dsp:cNvPr id="0" name=""/>
        <dsp:cNvSpPr/>
      </dsp:nvSpPr>
      <dsp:spPr>
        <a:xfrm>
          <a:off x="2630644" y="1222199"/>
          <a:ext cx="419396" cy="901702"/>
        </a:xfrm>
        <a:custGeom>
          <a:avLst/>
          <a:gdLst/>
          <a:ahLst/>
          <a:cxnLst/>
          <a:rect l="0" t="0" r="0" b="0"/>
          <a:pathLst>
            <a:path>
              <a:moveTo>
                <a:pt x="0" y="901702"/>
              </a:moveTo>
              <a:lnTo>
                <a:pt x="209698" y="901702"/>
              </a:lnTo>
              <a:lnTo>
                <a:pt x="209698" y="0"/>
              </a:lnTo>
              <a:lnTo>
                <a:pt x="4193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0E11D-2A84-4BBF-AD15-760563452A05}">
      <dsp:nvSpPr>
        <dsp:cNvPr id="0" name=""/>
        <dsp:cNvSpPr/>
      </dsp:nvSpPr>
      <dsp:spPr>
        <a:xfrm>
          <a:off x="533663" y="1804111"/>
          <a:ext cx="2096981" cy="639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Fundamental Analysis</a:t>
          </a:r>
          <a:endParaRPr lang="en-IN" sz="2100" kern="1200" dirty="0"/>
        </a:p>
      </dsp:txBody>
      <dsp:txXfrm>
        <a:off x="533663" y="1804111"/>
        <a:ext cx="2096981" cy="639579"/>
      </dsp:txXfrm>
    </dsp:sp>
    <dsp:sp modelId="{2C320B40-2D53-41BD-B041-6AB7FEA26C2A}">
      <dsp:nvSpPr>
        <dsp:cNvPr id="0" name=""/>
        <dsp:cNvSpPr/>
      </dsp:nvSpPr>
      <dsp:spPr>
        <a:xfrm>
          <a:off x="3050041" y="902409"/>
          <a:ext cx="2096981" cy="639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Qualitative Analysis</a:t>
          </a:r>
        </a:p>
      </dsp:txBody>
      <dsp:txXfrm>
        <a:off x="3050041" y="902409"/>
        <a:ext cx="2096981" cy="639579"/>
      </dsp:txXfrm>
    </dsp:sp>
    <dsp:sp modelId="{77720EA2-D924-412C-B9D5-976EC92650CF}">
      <dsp:nvSpPr>
        <dsp:cNvPr id="0" name=""/>
        <dsp:cNvSpPr/>
      </dsp:nvSpPr>
      <dsp:spPr>
        <a:xfrm>
          <a:off x="5566419" y="707"/>
          <a:ext cx="2554060" cy="639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1. Economy Analysis</a:t>
          </a:r>
        </a:p>
      </dsp:txBody>
      <dsp:txXfrm>
        <a:off x="5566419" y="707"/>
        <a:ext cx="2554060" cy="639579"/>
      </dsp:txXfrm>
    </dsp:sp>
    <dsp:sp modelId="{285DCC40-E7A1-49F4-9066-7614746D5061}">
      <dsp:nvSpPr>
        <dsp:cNvPr id="0" name=""/>
        <dsp:cNvSpPr/>
      </dsp:nvSpPr>
      <dsp:spPr>
        <a:xfrm>
          <a:off x="5566419" y="902409"/>
          <a:ext cx="2554060" cy="639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2. Industry Analysis</a:t>
          </a:r>
        </a:p>
      </dsp:txBody>
      <dsp:txXfrm>
        <a:off x="5566419" y="902409"/>
        <a:ext cx="2554060" cy="639579"/>
      </dsp:txXfrm>
    </dsp:sp>
    <dsp:sp modelId="{4CB2F86B-21E3-43A3-AECE-2A24B44492A0}">
      <dsp:nvSpPr>
        <dsp:cNvPr id="0" name=""/>
        <dsp:cNvSpPr/>
      </dsp:nvSpPr>
      <dsp:spPr>
        <a:xfrm>
          <a:off x="5566419" y="1804111"/>
          <a:ext cx="2554060" cy="639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3. Company Analysis</a:t>
          </a:r>
        </a:p>
      </dsp:txBody>
      <dsp:txXfrm>
        <a:off x="5566419" y="1804111"/>
        <a:ext cx="2554060" cy="639579"/>
      </dsp:txXfrm>
    </dsp:sp>
    <dsp:sp modelId="{096D78C4-62B3-4DEA-9E35-C35BAB27B6E2}">
      <dsp:nvSpPr>
        <dsp:cNvPr id="0" name=""/>
        <dsp:cNvSpPr/>
      </dsp:nvSpPr>
      <dsp:spPr>
        <a:xfrm>
          <a:off x="3050041" y="2705813"/>
          <a:ext cx="2096981" cy="639579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Qualitative analysis</a:t>
          </a:r>
        </a:p>
      </dsp:txBody>
      <dsp:txXfrm>
        <a:off x="3050041" y="2705813"/>
        <a:ext cx="2096981" cy="639579"/>
      </dsp:txXfrm>
    </dsp:sp>
    <dsp:sp modelId="{D11BE084-7A91-4E45-AA56-F04C09EBB40F}">
      <dsp:nvSpPr>
        <dsp:cNvPr id="0" name=""/>
        <dsp:cNvSpPr/>
      </dsp:nvSpPr>
      <dsp:spPr>
        <a:xfrm>
          <a:off x="5566419" y="2705813"/>
          <a:ext cx="2096981" cy="639579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Management Analysis</a:t>
          </a:r>
        </a:p>
      </dsp:txBody>
      <dsp:txXfrm>
        <a:off x="5566419" y="2705813"/>
        <a:ext cx="2096981" cy="639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0D4B-4166-C238-A796-FFBC62D32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D2F60-0634-8D8F-8F8C-4789D0BB7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4971-3FC4-721E-2915-897EFD85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9DE6-9C82-B3B2-74A5-1DF0D052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214C-E145-2919-E05C-FB6E2E31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1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BD6-4785-6A31-09A6-BE9ED1D1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E7CA8-8791-0651-8DF6-21103D89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BA4D-E55A-99B8-8D26-4A190F16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B915-7700-67B1-41DB-C56CD483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A070-8E40-D63B-29B6-DE2239F7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77422-A095-96BB-1CC2-D2936A3B8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B71F-C485-9C31-B28D-EDA5F72AF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2E4C-5B9C-0B1D-C4DC-A6D23611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7BD3-2F48-4E2C-D6A2-17EDB2A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320E-4F84-18DB-0485-A7EAFCEF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F080-CBA6-D8A2-E10A-921486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AF23-5F90-9F6B-AEE9-43D80FE2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4ACD-BAD9-5851-0EAD-6D3459EB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5B91-3E4A-DEB8-5649-531AC97F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333F-217A-D5F5-5A01-56CAB117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1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5783-DF45-D298-663A-EB262A49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2A4C-6994-C667-3306-65D1FD2E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3C1D-1D53-8A51-19B4-C5ED63F0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BE6C-A785-430E-F7D8-E92FAC3C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FBC6-6990-A4CD-EA84-E85CC910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F5FC-A02E-BC2E-4166-C1BE8B39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4282-9A85-A727-EADD-394492B7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C2517-5C96-3AA8-85C5-89E1596E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BBBCA-CCC6-A543-9F92-D4E1C652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AC0FD-2827-3AFC-7592-8D513497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EF7AE-C7BC-7B63-727A-24371E7B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BDB3-5293-74E7-8519-F9FBE2B9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B9D2A-5B06-4821-EFC3-3B9E71C4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5411-A011-3BF2-EA3F-A85BAE258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3996E-071A-0976-D3EA-58EBC4227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0F8B6-6CEA-573E-E390-FC06BC53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88664-F600-140C-CDD1-25A90780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545B3-46DC-E04E-18C2-3209E690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AE5D0-0BF7-3B69-565A-18897E33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1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073F-DDDB-EDD0-5294-B5869FCD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74DA7-232C-E5EF-5510-207C04DB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7C794-8D30-9FF1-CEBF-7B19E7E4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8E587-BC6A-16C2-6310-7F2A0E4F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91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6E5D3-70A2-C8F5-C860-0AE23D8A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97330-55A4-A4CD-EDDD-E491F03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6692-4F71-B519-72F5-C05636E7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5E91-752A-E14F-6B74-A1346395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E34C-8F74-666F-A556-DE4A8E69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B11E-F372-E269-099B-78085A2E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EA803-B5EC-A380-1B8B-D7455906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D7B75-30AC-21BD-4934-6B5BD041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69E2-41F1-F308-A987-13F0692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0550-02B6-AF4B-B10A-AEE08C36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6FCA7-A4C1-3F4A-1938-B53ED4D1A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B0660-0E0E-517C-1616-4C184A10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67DF-2B9E-38C0-442F-B8097535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449-92AB-9EA3-904E-14AB7DA5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CB96-1E4A-7BFE-CDC5-C5284C06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9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AB5D5-8C5B-B771-CC60-5EFEA681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98E7-578F-27AE-3198-8D0FAE0D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5BEB-DA9E-9C20-3223-3E4EA19B0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0577-E2EA-4CC5-8EEE-A4A7B0D6887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5EB0-20BE-259E-A0E7-77737415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DFA93-D611-0233-A12F-C69848F26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E478-B431-420E-AD64-176176D8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EF5C-1DE4-BB26-AF1B-95EB5BE1A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for Proposal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0FAF-17B3-BB0F-16E4-E4797CCDE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Sector-wise and Company-wise Analysis for Informed Stock Investment Decisions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71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646326-088E-94CB-FE24-E1C593855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871745"/>
              </p:ext>
            </p:extLst>
          </p:nvPr>
        </p:nvGraphicFramePr>
        <p:xfrm>
          <a:off x="1458685" y="2562329"/>
          <a:ext cx="8654143" cy="334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D6E5141-E620-1F4D-1E1C-14A63EFE756D}"/>
              </a:ext>
            </a:extLst>
          </p:cNvPr>
          <p:cNvCxnSpPr>
            <a:cxnSpLocks/>
          </p:cNvCxnSpPr>
          <p:nvPr/>
        </p:nvCxnSpPr>
        <p:spPr>
          <a:xfrm flipV="1">
            <a:off x="1899138" y="2733152"/>
            <a:ext cx="3768132" cy="974690"/>
          </a:xfrm>
          <a:prstGeom prst="bentConnector3">
            <a:avLst/>
          </a:prstGeom>
          <a:ln w="19050" cmpd="sng"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297B2A0-55BF-DC5C-4635-B69DBBA0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099"/>
            <a:ext cx="9274628" cy="2351628"/>
          </a:xfrm>
        </p:spPr>
        <p:txBody>
          <a:bodyPr>
            <a:normAutofit/>
          </a:bodyPr>
          <a:lstStyle/>
          <a:p>
            <a:r>
              <a:rPr lang="en-US" sz="4000" dirty="0"/>
              <a:t>Fundamental Analysis</a:t>
            </a:r>
            <a:endParaRPr lang="en-IN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7B9B63-E33C-4075-7FA2-E93787F3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9274628" cy="1627833"/>
          </a:xfrm>
        </p:spPr>
        <p:txBody>
          <a:bodyPr>
            <a:normAutofit/>
          </a:bodyPr>
          <a:lstStyle/>
          <a:p>
            <a:r>
              <a:rPr lang="en-US" sz="2400" dirty="0"/>
              <a:t>Helps an investor to understand which stock to buy</a:t>
            </a:r>
          </a:p>
          <a:p>
            <a:r>
              <a:rPr lang="en-US" sz="2400" dirty="0"/>
              <a:t>We will work on green areas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886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E03869D-72E2-313F-F0B2-905DF23598FE}"/>
              </a:ext>
            </a:extLst>
          </p:cNvPr>
          <p:cNvGrpSpPr/>
          <p:nvPr/>
        </p:nvGrpSpPr>
        <p:grpSpPr>
          <a:xfrm>
            <a:off x="1373341" y="2213776"/>
            <a:ext cx="9445317" cy="3303360"/>
            <a:chOff x="776468" y="2191796"/>
            <a:chExt cx="9445317" cy="330336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63FBCE8-DFC2-7D5C-8BE4-510F3169BB8B}"/>
                </a:ext>
              </a:extLst>
            </p:cNvPr>
            <p:cNvGrpSpPr/>
            <p:nvPr/>
          </p:nvGrpSpPr>
          <p:grpSpPr>
            <a:xfrm>
              <a:off x="1267978" y="2191796"/>
              <a:ext cx="8423029" cy="3303360"/>
              <a:chOff x="1014885" y="2191796"/>
              <a:chExt cx="6940395" cy="27218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BBB4722-63CF-E57C-A144-A72AA6BF897A}"/>
                  </a:ext>
                </a:extLst>
              </p:cNvPr>
              <p:cNvSpPr/>
              <p:nvPr/>
            </p:nvSpPr>
            <p:spPr>
              <a:xfrm>
                <a:off x="1014885" y="2191796"/>
                <a:ext cx="1155256" cy="1992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>
                    <a:alpha val="99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50 </a:t>
                </a:r>
              </a:p>
              <a:p>
                <a:pPr algn="ctr"/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Excel files</a:t>
                </a:r>
              </a:p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63EA12-9D1F-6365-C7DA-791EF81129D8}"/>
                  </a:ext>
                </a:extLst>
              </p:cNvPr>
              <p:cNvSpPr/>
              <p:nvPr/>
            </p:nvSpPr>
            <p:spPr>
              <a:xfrm>
                <a:off x="2943265" y="2191796"/>
                <a:ext cx="1155256" cy="1992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>
                    <a:alpha val="99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Database</a:t>
                </a:r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01402E-BFBE-16D0-8BF0-F630951EA0FC}"/>
                  </a:ext>
                </a:extLst>
              </p:cNvPr>
              <p:cNvSpPr/>
              <p:nvPr/>
            </p:nvSpPr>
            <p:spPr>
              <a:xfrm>
                <a:off x="4871644" y="2191796"/>
                <a:ext cx="1155256" cy="1992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>
                    <a:alpha val="99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Cleaned data </a:t>
                </a:r>
              </a:p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783E9B-DB5A-4199-8817-B9A1C8834BFD}"/>
                  </a:ext>
                </a:extLst>
              </p:cNvPr>
              <p:cNvSpPr/>
              <p:nvPr/>
            </p:nvSpPr>
            <p:spPr>
              <a:xfrm>
                <a:off x="6800024" y="2191796"/>
                <a:ext cx="1155256" cy="1992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>
                    <a:alpha val="99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Power BI or </a:t>
                </a:r>
              </a:p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Tableau</a:t>
                </a:r>
              </a:p>
              <a:p>
                <a:pPr algn="ctr"/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30C1A1B-847F-EB39-97C4-AC0B97D04328}"/>
                  </a:ext>
                </a:extLst>
              </p:cNvPr>
              <p:cNvGrpSpPr/>
              <p:nvPr/>
            </p:nvGrpSpPr>
            <p:grpSpPr>
              <a:xfrm>
                <a:off x="1455896" y="3268506"/>
                <a:ext cx="273233" cy="446838"/>
                <a:chOff x="3924215" y="915838"/>
                <a:chExt cx="581132" cy="786388"/>
              </a:xfrm>
            </p:grpSpPr>
            <p:sp>
              <p:nvSpPr>
                <p:cNvPr id="15" name="Flowchart: Direct Access Storage 14">
                  <a:extLst>
                    <a:ext uri="{FF2B5EF4-FFF2-40B4-BE49-F238E27FC236}">
                      <a16:creationId xmlns:a16="http://schemas.microsoft.com/office/drawing/2014/main" id="{81CC7F34-F840-AA3F-4C28-AFE4E1089E16}"/>
                    </a:ext>
                  </a:extLst>
                </p:cNvPr>
                <p:cNvSpPr/>
                <p:nvPr/>
              </p:nvSpPr>
              <p:spPr>
                <a:xfrm rot="16200000">
                  <a:off x="4044094" y="1240972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Flowchart: Direct Access Storage 15">
                  <a:extLst>
                    <a:ext uri="{FF2B5EF4-FFF2-40B4-BE49-F238E27FC236}">
                      <a16:creationId xmlns:a16="http://schemas.microsoft.com/office/drawing/2014/main" id="{1EC25804-63F8-E37F-7A1A-D0865A2A55C5}"/>
                    </a:ext>
                  </a:extLst>
                </p:cNvPr>
                <p:cNvSpPr/>
                <p:nvPr/>
              </p:nvSpPr>
              <p:spPr>
                <a:xfrm rot="16200000">
                  <a:off x="4044093" y="1018466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Flowchart: Direct Access Storage 16">
                  <a:extLst>
                    <a:ext uri="{FF2B5EF4-FFF2-40B4-BE49-F238E27FC236}">
                      <a16:creationId xmlns:a16="http://schemas.microsoft.com/office/drawing/2014/main" id="{F3E244B2-04C2-C7F1-D35C-7D6E62CA0696}"/>
                    </a:ext>
                  </a:extLst>
                </p:cNvPr>
                <p:cNvSpPr/>
                <p:nvPr/>
              </p:nvSpPr>
              <p:spPr>
                <a:xfrm rot="16200000">
                  <a:off x="4044094" y="795960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1B6AD74-C3B5-F92C-AFE6-6A77ABB82A3C}"/>
                  </a:ext>
                </a:extLst>
              </p:cNvPr>
              <p:cNvGrpSpPr/>
              <p:nvPr/>
            </p:nvGrpSpPr>
            <p:grpSpPr>
              <a:xfrm>
                <a:off x="3369090" y="2964702"/>
                <a:ext cx="273233" cy="446838"/>
                <a:chOff x="3924215" y="915838"/>
                <a:chExt cx="581132" cy="786388"/>
              </a:xfrm>
            </p:grpSpPr>
            <p:sp>
              <p:nvSpPr>
                <p:cNvPr id="25" name="Flowchart: Direct Access Storage 24">
                  <a:extLst>
                    <a:ext uri="{FF2B5EF4-FFF2-40B4-BE49-F238E27FC236}">
                      <a16:creationId xmlns:a16="http://schemas.microsoft.com/office/drawing/2014/main" id="{5B153B14-DC26-06F3-29A2-417570241BE8}"/>
                    </a:ext>
                  </a:extLst>
                </p:cNvPr>
                <p:cNvSpPr/>
                <p:nvPr/>
              </p:nvSpPr>
              <p:spPr>
                <a:xfrm rot="16200000">
                  <a:off x="4044094" y="1240972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Flowchart: Direct Access Storage 25">
                  <a:extLst>
                    <a:ext uri="{FF2B5EF4-FFF2-40B4-BE49-F238E27FC236}">
                      <a16:creationId xmlns:a16="http://schemas.microsoft.com/office/drawing/2014/main" id="{803FD932-AFA1-E7F6-6F8C-DAAB489C4FDC}"/>
                    </a:ext>
                  </a:extLst>
                </p:cNvPr>
                <p:cNvSpPr/>
                <p:nvPr/>
              </p:nvSpPr>
              <p:spPr>
                <a:xfrm rot="16200000">
                  <a:off x="4044093" y="1018466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Flowchart: Direct Access Storage 26">
                  <a:extLst>
                    <a:ext uri="{FF2B5EF4-FFF2-40B4-BE49-F238E27FC236}">
                      <a16:creationId xmlns:a16="http://schemas.microsoft.com/office/drawing/2014/main" id="{0D59D3B9-3D22-1C81-B9BE-368AA8847966}"/>
                    </a:ext>
                  </a:extLst>
                </p:cNvPr>
                <p:cNvSpPr/>
                <p:nvPr/>
              </p:nvSpPr>
              <p:spPr>
                <a:xfrm rot="16200000">
                  <a:off x="4044094" y="795960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DFD9CBF-1BC1-2726-475D-0F799CD22BD2}"/>
                  </a:ext>
                </a:extLst>
              </p:cNvPr>
              <p:cNvGrpSpPr/>
              <p:nvPr/>
            </p:nvGrpSpPr>
            <p:grpSpPr>
              <a:xfrm>
                <a:off x="1820611" y="3268505"/>
                <a:ext cx="273233" cy="446838"/>
                <a:chOff x="3924215" y="915838"/>
                <a:chExt cx="581132" cy="786388"/>
              </a:xfrm>
            </p:grpSpPr>
            <p:sp>
              <p:nvSpPr>
                <p:cNvPr id="31" name="Flowchart: Direct Access Storage 30">
                  <a:extLst>
                    <a:ext uri="{FF2B5EF4-FFF2-40B4-BE49-F238E27FC236}">
                      <a16:creationId xmlns:a16="http://schemas.microsoft.com/office/drawing/2014/main" id="{11FC1CAE-4500-FCD4-B554-6AD946D8CFB8}"/>
                    </a:ext>
                  </a:extLst>
                </p:cNvPr>
                <p:cNvSpPr/>
                <p:nvPr/>
              </p:nvSpPr>
              <p:spPr>
                <a:xfrm rot="16200000">
                  <a:off x="4044094" y="1240972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Flowchart: Direct Access Storage 31">
                  <a:extLst>
                    <a:ext uri="{FF2B5EF4-FFF2-40B4-BE49-F238E27FC236}">
                      <a16:creationId xmlns:a16="http://schemas.microsoft.com/office/drawing/2014/main" id="{18D7C4ED-0EF6-3958-451B-2D85ED0B2C20}"/>
                    </a:ext>
                  </a:extLst>
                </p:cNvPr>
                <p:cNvSpPr/>
                <p:nvPr/>
              </p:nvSpPr>
              <p:spPr>
                <a:xfrm rot="16200000">
                  <a:off x="4044093" y="1018466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Flowchart: Direct Access Storage 32">
                  <a:extLst>
                    <a:ext uri="{FF2B5EF4-FFF2-40B4-BE49-F238E27FC236}">
                      <a16:creationId xmlns:a16="http://schemas.microsoft.com/office/drawing/2014/main" id="{329D89E7-EE61-2447-773E-32AB1ED2B549}"/>
                    </a:ext>
                  </a:extLst>
                </p:cNvPr>
                <p:cNvSpPr/>
                <p:nvPr/>
              </p:nvSpPr>
              <p:spPr>
                <a:xfrm rot="16200000">
                  <a:off x="4044094" y="795960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3E99DED-7BD2-C583-6175-ABAA99159202}"/>
                  </a:ext>
                </a:extLst>
              </p:cNvPr>
              <p:cNvGrpSpPr/>
              <p:nvPr/>
            </p:nvGrpSpPr>
            <p:grpSpPr>
              <a:xfrm>
                <a:off x="1101021" y="3268506"/>
                <a:ext cx="273233" cy="446838"/>
                <a:chOff x="3924215" y="915838"/>
                <a:chExt cx="581132" cy="786388"/>
              </a:xfrm>
            </p:grpSpPr>
            <p:sp>
              <p:nvSpPr>
                <p:cNvPr id="35" name="Flowchart: Direct Access Storage 34">
                  <a:extLst>
                    <a:ext uri="{FF2B5EF4-FFF2-40B4-BE49-F238E27FC236}">
                      <a16:creationId xmlns:a16="http://schemas.microsoft.com/office/drawing/2014/main" id="{FCA8F1BE-A337-DF0A-F393-72EC30FA1209}"/>
                    </a:ext>
                  </a:extLst>
                </p:cNvPr>
                <p:cNvSpPr/>
                <p:nvPr/>
              </p:nvSpPr>
              <p:spPr>
                <a:xfrm rot="16200000">
                  <a:off x="4044094" y="1240972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Flowchart: Direct Access Storage 35">
                  <a:extLst>
                    <a:ext uri="{FF2B5EF4-FFF2-40B4-BE49-F238E27FC236}">
                      <a16:creationId xmlns:a16="http://schemas.microsoft.com/office/drawing/2014/main" id="{A2028777-D964-D257-8482-B957659FAA0E}"/>
                    </a:ext>
                  </a:extLst>
                </p:cNvPr>
                <p:cNvSpPr/>
                <p:nvPr/>
              </p:nvSpPr>
              <p:spPr>
                <a:xfrm rot="16200000">
                  <a:off x="4044093" y="1018466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Flowchart: Direct Access Storage 36">
                  <a:extLst>
                    <a:ext uri="{FF2B5EF4-FFF2-40B4-BE49-F238E27FC236}">
                      <a16:creationId xmlns:a16="http://schemas.microsoft.com/office/drawing/2014/main" id="{8DC126BA-9F9B-4C1D-6449-E8B0C453C4B2}"/>
                    </a:ext>
                  </a:extLst>
                </p:cNvPr>
                <p:cNvSpPr/>
                <p:nvPr/>
              </p:nvSpPr>
              <p:spPr>
                <a:xfrm rot="16200000">
                  <a:off x="4044094" y="795960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D620D8-CF6E-8FBB-6E6E-3269019C3D5B}"/>
                  </a:ext>
                </a:extLst>
              </p:cNvPr>
              <p:cNvSpPr txBox="1"/>
              <p:nvPr/>
            </p:nvSpPr>
            <p:spPr>
              <a:xfrm>
                <a:off x="2024382" y="4390474"/>
                <a:ext cx="11119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Ingest</a:t>
                </a:r>
              </a:p>
              <a:p>
                <a:r>
                  <a:rPr lang="en-US" sz="1100" dirty="0"/>
                  <a:t>Data Collector</a:t>
                </a:r>
                <a:endParaRPr lang="en-US" sz="105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69F32-CBA9-1980-F260-7540D23629F5}"/>
                  </a:ext>
                </a:extLst>
              </p:cNvPr>
              <p:cNvSpPr txBox="1"/>
              <p:nvPr/>
            </p:nvSpPr>
            <p:spPr>
              <a:xfrm>
                <a:off x="4263613" y="4390474"/>
                <a:ext cx="12474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ETL</a:t>
                </a:r>
              </a:p>
              <a:p>
                <a:r>
                  <a:rPr lang="en-US" sz="1100" dirty="0"/>
                  <a:t>Data transformer</a:t>
                </a:r>
                <a:endParaRPr lang="en-US" sz="1400" dirty="0"/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BAC89BA3-2CC3-850A-500C-B4088C4B43ED}"/>
                  </a:ext>
                </a:extLst>
              </p:cNvPr>
              <p:cNvSpPr/>
              <p:nvPr/>
            </p:nvSpPr>
            <p:spPr>
              <a:xfrm>
                <a:off x="2251784" y="3217565"/>
                <a:ext cx="619269" cy="303803"/>
              </a:xfrm>
              <a:prstGeom prst="right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1494F6AB-9F01-EADB-39EA-1EE506360652}"/>
                  </a:ext>
                </a:extLst>
              </p:cNvPr>
              <p:cNvSpPr/>
              <p:nvPr/>
            </p:nvSpPr>
            <p:spPr>
              <a:xfrm>
                <a:off x="4175448" y="3217565"/>
                <a:ext cx="619269" cy="303803"/>
              </a:xfrm>
              <a:prstGeom prst="right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DD8C87D0-90D9-8DEF-A9A0-BBE4BDEB24AA}"/>
                  </a:ext>
                </a:extLst>
              </p:cNvPr>
              <p:cNvSpPr/>
              <p:nvPr/>
            </p:nvSpPr>
            <p:spPr>
              <a:xfrm>
                <a:off x="6103828" y="3217565"/>
                <a:ext cx="619269" cy="303803"/>
              </a:xfrm>
              <a:prstGeom prst="right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88D4753-3B79-632A-1175-9B5F3C12B168}"/>
                  </a:ext>
                </a:extLst>
              </p:cNvPr>
              <p:cNvGrpSpPr/>
              <p:nvPr/>
            </p:nvGrpSpPr>
            <p:grpSpPr>
              <a:xfrm>
                <a:off x="5307417" y="2964702"/>
                <a:ext cx="273233" cy="446838"/>
                <a:chOff x="3924215" y="915838"/>
                <a:chExt cx="581132" cy="786388"/>
              </a:xfrm>
            </p:grpSpPr>
            <p:sp>
              <p:nvSpPr>
                <p:cNvPr id="46" name="Flowchart: Direct Access Storage 45">
                  <a:extLst>
                    <a:ext uri="{FF2B5EF4-FFF2-40B4-BE49-F238E27FC236}">
                      <a16:creationId xmlns:a16="http://schemas.microsoft.com/office/drawing/2014/main" id="{A2E7FE69-C53D-4E75-D123-1172AE06E7A0}"/>
                    </a:ext>
                  </a:extLst>
                </p:cNvPr>
                <p:cNvSpPr/>
                <p:nvPr/>
              </p:nvSpPr>
              <p:spPr>
                <a:xfrm rot="16200000">
                  <a:off x="4044094" y="1240972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Flowchart: Direct Access Storage 46">
                  <a:extLst>
                    <a:ext uri="{FF2B5EF4-FFF2-40B4-BE49-F238E27FC236}">
                      <a16:creationId xmlns:a16="http://schemas.microsoft.com/office/drawing/2014/main" id="{72576557-822A-6DD8-F75F-B65367B80EF2}"/>
                    </a:ext>
                  </a:extLst>
                </p:cNvPr>
                <p:cNvSpPr/>
                <p:nvPr/>
              </p:nvSpPr>
              <p:spPr>
                <a:xfrm rot="16200000">
                  <a:off x="4044093" y="1018466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Flowchart: Direct Access Storage 47">
                  <a:extLst>
                    <a:ext uri="{FF2B5EF4-FFF2-40B4-BE49-F238E27FC236}">
                      <a16:creationId xmlns:a16="http://schemas.microsoft.com/office/drawing/2014/main" id="{1AEEBFAD-11B1-E8D4-DEC3-FFA9E8766921}"/>
                    </a:ext>
                  </a:extLst>
                </p:cNvPr>
                <p:cNvSpPr/>
                <p:nvPr/>
              </p:nvSpPr>
              <p:spPr>
                <a:xfrm rot="16200000">
                  <a:off x="4044094" y="795960"/>
                  <a:ext cx="341376" cy="581131"/>
                </a:xfrm>
                <a:prstGeom prst="flowChartMagneticDrum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3490A95-13CE-58C5-4A88-BD4DA9CB2BE5}"/>
                  </a:ext>
                </a:extLst>
              </p:cNvPr>
              <p:cNvGrpSpPr/>
              <p:nvPr/>
            </p:nvGrpSpPr>
            <p:grpSpPr>
              <a:xfrm>
                <a:off x="6882352" y="3120390"/>
                <a:ext cx="990600" cy="617220"/>
                <a:chOff x="8724900" y="693420"/>
                <a:chExt cx="1417320" cy="883920"/>
              </a:xfrm>
              <a:solidFill>
                <a:schemeClr val="bg1"/>
              </a:solidFill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30DED1F-6FFC-F8E7-85B7-05A6B27642D4}"/>
                    </a:ext>
                  </a:extLst>
                </p:cNvPr>
                <p:cNvGrpSpPr/>
                <p:nvPr/>
              </p:nvGrpSpPr>
              <p:grpSpPr>
                <a:xfrm>
                  <a:off x="8724900" y="693420"/>
                  <a:ext cx="1417320" cy="746760"/>
                  <a:chOff x="8724900" y="1097280"/>
                  <a:chExt cx="1417320" cy="746760"/>
                </a:xfrm>
                <a:grpFill/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FCB6DF4-89AB-042C-10CA-FFDA7A429E0B}"/>
                      </a:ext>
                    </a:extLst>
                  </p:cNvPr>
                  <p:cNvSpPr/>
                  <p:nvPr/>
                </p:nvSpPr>
                <p:spPr>
                  <a:xfrm>
                    <a:off x="8724900" y="1097280"/>
                    <a:ext cx="1417320" cy="74676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F137061B-572A-43BC-D799-7BB7FC8BDBFE}"/>
                      </a:ext>
                    </a:extLst>
                  </p:cNvPr>
                  <p:cNvSpPr/>
                  <p:nvPr/>
                </p:nvSpPr>
                <p:spPr>
                  <a:xfrm>
                    <a:off x="8775116" y="1431781"/>
                    <a:ext cx="631088" cy="329217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0D54CA4D-960B-3B06-627C-9347C1CB9CD5}"/>
                      </a:ext>
                    </a:extLst>
                  </p:cNvPr>
                  <p:cNvSpPr/>
                  <p:nvPr/>
                </p:nvSpPr>
                <p:spPr>
                  <a:xfrm>
                    <a:off x="9456420" y="1431781"/>
                    <a:ext cx="631088" cy="329217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2851117D-8256-DAFC-2AE9-82ECA51A4C3C}"/>
                      </a:ext>
                    </a:extLst>
                  </p:cNvPr>
                  <p:cNvGrpSpPr/>
                  <p:nvPr/>
                </p:nvGrpSpPr>
                <p:grpSpPr>
                  <a:xfrm>
                    <a:off x="8802472" y="1228295"/>
                    <a:ext cx="1262175" cy="120445"/>
                    <a:chOff x="9456420" y="2226515"/>
                    <a:chExt cx="1262175" cy="120445"/>
                  </a:xfrm>
                  <a:grpFill/>
                </p:grpSpPr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7674E562-530A-C514-2BC8-E977FC1DA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56420" y="2226515"/>
                      <a:ext cx="260496" cy="12044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34302AE6-8EA4-60BC-417D-55BEAAB68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90313" y="2226515"/>
                      <a:ext cx="260496" cy="12044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BEFC2384-F5EE-C03B-F9D9-0EC5578375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124206" y="2226515"/>
                      <a:ext cx="260496" cy="12044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25395FBF-BAAA-E1C6-42B8-3C58383FDD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458099" y="2226515"/>
                      <a:ext cx="260496" cy="12044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9D1908F-4021-A716-8565-42503657A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66613" y="1577340"/>
                  <a:ext cx="333893" cy="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A16A654-BDAA-573E-77B5-8CA2C1F41C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7377" y="1432560"/>
                  <a:ext cx="0" cy="14478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AA83CF1-428C-9BF3-4884-4D9AEBC5A559}"/>
                </a:ext>
              </a:extLst>
            </p:cNvPr>
            <p:cNvSpPr txBox="1"/>
            <p:nvPr/>
          </p:nvSpPr>
          <p:spPr>
            <a:xfrm rot="16200000">
              <a:off x="267835" y="3252026"/>
              <a:ext cx="138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sources</a:t>
              </a:r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03B355-76AB-E2D0-CCEC-04055F03BC28}"/>
                </a:ext>
              </a:extLst>
            </p:cNvPr>
            <p:cNvSpPr txBox="1"/>
            <p:nvPr/>
          </p:nvSpPr>
          <p:spPr>
            <a:xfrm rot="16200000">
              <a:off x="9191983" y="3252026"/>
              <a:ext cx="1690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consumers</a:t>
              </a:r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82E67D-D380-B7B0-C2CD-92B974EC5992}"/>
              </a:ext>
            </a:extLst>
          </p:cNvPr>
          <p:cNvSpPr txBox="1"/>
          <p:nvPr/>
        </p:nvSpPr>
        <p:spPr>
          <a:xfrm>
            <a:off x="1742674" y="794453"/>
            <a:ext cx="907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pipeline </a:t>
            </a:r>
          </a:p>
          <a:p>
            <a:r>
              <a:rPr lang="en-US" sz="2400" dirty="0"/>
              <a:t>we can upgrade this in future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4DE4C-B168-D4B8-6AA6-702F01F1FFDE}"/>
              </a:ext>
            </a:extLst>
          </p:cNvPr>
          <p:cNvSpPr txBox="1"/>
          <p:nvPr/>
        </p:nvSpPr>
        <p:spPr>
          <a:xfrm>
            <a:off x="1742674" y="5517136"/>
            <a:ext cx="907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whole dashboard is ready we shall implement it with whole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50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59249-1D51-B836-EB96-D4A0071255C7}"/>
              </a:ext>
            </a:extLst>
          </p:cNvPr>
          <p:cNvSpPr txBox="1">
            <a:spLocks/>
          </p:cNvSpPr>
          <p:nvPr/>
        </p:nvSpPr>
        <p:spPr>
          <a:xfrm>
            <a:off x="838200" y="3198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E12B7D-ACD5-9CE1-F085-01B5AA60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typing the ticker name directly on the dashboard the visuals should be updated with respective metrics of that company.</a:t>
            </a:r>
          </a:p>
          <a:p>
            <a:r>
              <a:rPr lang="en-US" sz="2400" dirty="0"/>
              <a:t>Dashboard should give an opportunity to look at the sector wise ups and down, and what are the top profitable sectors according to quarterly and yearly sales growth metrics.</a:t>
            </a:r>
          </a:p>
          <a:p>
            <a:r>
              <a:rPr lang="en-IN" sz="2400" dirty="0"/>
              <a:t>Top sectors </a:t>
            </a:r>
            <a:br>
              <a:rPr lang="en-IN" sz="2400" dirty="0"/>
            </a:br>
            <a:r>
              <a:rPr lang="en-IN" sz="2400" dirty="0"/>
              <a:t>for example: in industry level analysis page contains top sectors like FMCG, Automobile etc., </a:t>
            </a:r>
          </a:p>
          <a:p>
            <a:r>
              <a:rPr lang="en-IN" sz="2400" dirty="0"/>
              <a:t>Should be able to change the current year (CY) and previous year(PY) for back testing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5E39CB1-34A0-3051-4F44-BE349E8D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 according to client (imaginary)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9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FB61-1752-CBF1-2EC4-FF3D834B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0F51-555A-865E-94A6-D3DFF33D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sector-wise and company-wise analysis tool.</a:t>
            </a:r>
          </a:p>
          <a:p>
            <a:r>
              <a:rPr lang="en-US" dirty="0"/>
              <a:t>User guide for the dashboard.</a:t>
            </a:r>
          </a:p>
          <a:p>
            <a:r>
              <a:rPr lang="en-US" dirty="0"/>
              <a:t>Documentation on data sources, cleaning procedures, and algorithms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50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A82-9980-5B06-B460-A2DA78A4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19D0-9BB7-A8C6-D7A5-6B920180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estimated timeline for the completion of the project, including key milestones and deliverable dates.</a:t>
            </a:r>
            <a:r>
              <a:rPr lang="en-IN" dirty="0"/>
              <a:t>(not necessary)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shall work on a sample of 50 workbooks(50 companies of our choice) for easy understanding. After our dashboard looks good and responsive we will implement it with the whole data base.</a:t>
            </a:r>
          </a:p>
        </p:txBody>
      </p:sp>
    </p:spTree>
    <p:extLst>
      <p:ext uri="{BB962C8B-B14F-4D97-AF65-F5344CB8AC3E}">
        <p14:creationId xmlns:p14="http://schemas.microsoft.com/office/powerpoint/2010/main" val="335080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83A7-2ED0-16FD-3390-5B0BCB64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79F2-F6A0-F14E-3D9E-B611BC02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Engineers : Responsible for data mining and data profiling. Work for efficient way to get the data (may involve web scraping)</a:t>
            </a:r>
          </a:p>
          <a:p>
            <a:r>
              <a:rPr lang="en-US" dirty="0"/>
              <a:t>Data Administrators : Responsible for maintenance of data bases. Parallelly responsible for assigning roles for the users</a:t>
            </a:r>
          </a:p>
          <a:p>
            <a:r>
              <a:rPr lang="en-US" dirty="0"/>
              <a:t>Data Analysts : Develop dashboard and maintain the assets of the tool , works on the processed data and transforms the data adds metrics.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these processes will be organized by one project administrator utilizing JIRA or other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3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895B-69B9-91C1-EBBF-EEDF75AF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Notes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3A61-6DDF-16AC-78C5-5504565C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15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Request for Proposal</vt:lpstr>
      <vt:lpstr>Fundamental Analysis</vt:lpstr>
      <vt:lpstr>PowerPoint Presentation</vt:lpstr>
      <vt:lpstr>Success Criteria according to client (imaginary)</vt:lpstr>
      <vt:lpstr>Deliverables:</vt:lpstr>
      <vt:lpstr>Timeline</vt:lpstr>
      <vt:lpstr>Team members</vt:lpstr>
      <vt:lpstr>End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for Proposal</dc:title>
  <dc:creator>Kadhiri Sridhar</dc:creator>
  <cp:lastModifiedBy>Kadhiri Sridhar</cp:lastModifiedBy>
  <cp:revision>1</cp:revision>
  <dcterms:created xsi:type="dcterms:W3CDTF">2024-01-06T14:14:25Z</dcterms:created>
  <dcterms:modified xsi:type="dcterms:W3CDTF">2024-01-06T16:14:28Z</dcterms:modified>
</cp:coreProperties>
</file>